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265" r:id="rId2"/>
    <p:sldId id="258" r:id="rId3"/>
    <p:sldId id="260" r:id="rId4"/>
    <p:sldId id="261" r:id="rId5"/>
    <p:sldId id="263" r:id="rId6"/>
    <p:sldId id="264"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336" r:id="rId21"/>
    <p:sldId id="280" r:id="rId22"/>
    <p:sldId id="281" r:id="rId23"/>
    <p:sldId id="282" r:id="rId24"/>
    <p:sldId id="283" r:id="rId25"/>
    <p:sldId id="284" r:id="rId26"/>
    <p:sldId id="286" r:id="rId27"/>
    <p:sldId id="287" r:id="rId28"/>
    <p:sldId id="285" r:id="rId29"/>
    <p:sldId id="289" r:id="rId30"/>
    <p:sldId id="292" r:id="rId31"/>
    <p:sldId id="293" r:id="rId32"/>
    <p:sldId id="294" r:id="rId33"/>
    <p:sldId id="295" r:id="rId34"/>
    <p:sldId id="297" r:id="rId35"/>
    <p:sldId id="296" r:id="rId36"/>
    <p:sldId id="298" r:id="rId37"/>
    <p:sldId id="303" r:id="rId38"/>
    <p:sldId id="290" r:id="rId39"/>
    <p:sldId id="299" r:id="rId40"/>
    <p:sldId id="291" r:id="rId41"/>
    <p:sldId id="302" r:id="rId42"/>
    <p:sldId id="288" r:id="rId43"/>
    <p:sldId id="304" r:id="rId44"/>
    <p:sldId id="305" r:id="rId45"/>
    <p:sldId id="300" r:id="rId46"/>
    <p:sldId id="306" r:id="rId47"/>
    <p:sldId id="307" r:id="rId48"/>
    <p:sldId id="308" r:id="rId49"/>
    <p:sldId id="309" r:id="rId50"/>
    <p:sldId id="310" r:id="rId51"/>
    <p:sldId id="311" r:id="rId52"/>
    <p:sldId id="312" r:id="rId53"/>
    <p:sldId id="301" r:id="rId54"/>
    <p:sldId id="313" r:id="rId55"/>
    <p:sldId id="314" r:id="rId56"/>
    <p:sldId id="315" r:id="rId57"/>
    <p:sldId id="262"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82" d="100"/>
          <a:sy n="82" d="100"/>
        </p:scale>
        <p:origin x="720" y="48"/>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2E7BD-B3C9-4707-954C-7BA8211F5478}"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9CA94-6D91-48D3-842D-4A6E100EF028}" type="slidenum">
              <a:rPr lang="en-US" smtClean="0"/>
              <a:t>‹#›</a:t>
            </a:fld>
            <a:endParaRPr lang="en-US"/>
          </a:p>
        </p:txBody>
      </p:sp>
    </p:spTree>
    <p:extLst>
      <p:ext uri="{BB962C8B-B14F-4D97-AF65-F5344CB8AC3E}">
        <p14:creationId xmlns:p14="http://schemas.microsoft.com/office/powerpoint/2010/main" val="87405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9"/>
        <p:cNvGrpSpPr/>
        <p:nvPr/>
      </p:nvGrpSpPr>
      <p:grpSpPr>
        <a:xfrm>
          <a:off x="0" y="0"/>
          <a:ext cx="0" cy="0"/>
          <a:chOff x="0" y="0"/>
          <a:chExt cx="0" cy="0"/>
        </a:xfrm>
      </p:grpSpPr>
      <p:sp>
        <p:nvSpPr>
          <p:cNvPr id="3990" name="Google Shape;3990;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1" name="Google Shape;3991;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8">
          <a:extLst>
            <a:ext uri="{FF2B5EF4-FFF2-40B4-BE49-F238E27FC236}">
              <a16:creationId xmlns:a16="http://schemas.microsoft.com/office/drawing/2014/main" id="{F2980B19-11E6-3356-9EB4-E742EF9C85FB}"/>
            </a:ext>
          </a:extLst>
        </p:cNvPr>
        <p:cNvGrpSpPr/>
        <p:nvPr/>
      </p:nvGrpSpPr>
      <p:grpSpPr>
        <a:xfrm>
          <a:off x="0" y="0"/>
          <a:ext cx="0" cy="0"/>
          <a:chOff x="0" y="0"/>
          <a:chExt cx="0" cy="0"/>
        </a:xfrm>
      </p:grpSpPr>
      <p:sp>
        <p:nvSpPr>
          <p:cNvPr id="4289" name="Google Shape;4289;ga073618e60_0_31:notes">
            <a:extLst>
              <a:ext uri="{FF2B5EF4-FFF2-40B4-BE49-F238E27FC236}">
                <a16:creationId xmlns:a16="http://schemas.microsoft.com/office/drawing/2014/main" id="{29A8E33A-4CFE-3180-4574-AA35BBED7A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0" name="Google Shape;4290;ga073618e60_0_31:notes">
            <a:extLst>
              <a:ext uri="{FF2B5EF4-FFF2-40B4-BE49-F238E27FC236}">
                <a16:creationId xmlns:a16="http://schemas.microsoft.com/office/drawing/2014/main" id="{D2E6ABF8-3524-6DEA-1E95-13B186A0F9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643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9CA94-6D91-48D3-842D-4A6E100EF028}" type="slidenum">
              <a:rPr lang="en-US" smtClean="0"/>
              <a:t>74</a:t>
            </a:fld>
            <a:endParaRPr lang="en-US"/>
          </a:p>
        </p:txBody>
      </p:sp>
    </p:spTree>
    <p:extLst>
      <p:ext uri="{BB962C8B-B14F-4D97-AF65-F5344CB8AC3E}">
        <p14:creationId xmlns:p14="http://schemas.microsoft.com/office/powerpoint/2010/main" val="364108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8"/>
        <p:cNvGrpSpPr/>
        <p:nvPr/>
      </p:nvGrpSpPr>
      <p:grpSpPr>
        <a:xfrm>
          <a:off x="0" y="0"/>
          <a:ext cx="0" cy="0"/>
          <a:chOff x="0" y="0"/>
          <a:chExt cx="0" cy="0"/>
        </a:xfrm>
      </p:grpSpPr>
      <p:sp>
        <p:nvSpPr>
          <p:cNvPr id="4289" name="Google Shape;4289;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0" name="Google Shape;4290;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8">
          <a:extLst>
            <a:ext uri="{FF2B5EF4-FFF2-40B4-BE49-F238E27FC236}">
              <a16:creationId xmlns:a16="http://schemas.microsoft.com/office/drawing/2014/main" id="{C67F820F-1EEE-FF4E-38F6-522E286B7C73}"/>
            </a:ext>
          </a:extLst>
        </p:cNvPr>
        <p:cNvGrpSpPr/>
        <p:nvPr/>
      </p:nvGrpSpPr>
      <p:grpSpPr>
        <a:xfrm>
          <a:off x="0" y="0"/>
          <a:ext cx="0" cy="0"/>
          <a:chOff x="0" y="0"/>
          <a:chExt cx="0" cy="0"/>
        </a:xfrm>
      </p:grpSpPr>
      <p:sp>
        <p:nvSpPr>
          <p:cNvPr id="4289" name="Google Shape;4289;ga073618e60_0_31:notes">
            <a:extLst>
              <a:ext uri="{FF2B5EF4-FFF2-40B4-BE49-F238E27FC236}">
                <a16:creationId xmlns:a16="http://schemas.microsoft.com/office/drawing/2014/main" id="{396A7F87-2D20-9CD7-D72B-9B8DABA46D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0" name="Google Shape;4290;ga073618e60_0_31:notes">
            <a:extLst>
              <a:ext uri="{FF2B5EF4-FFF2-40B4-BE49-F238E27FC236}">
                <a16:creationId xmlns:a16="http://schemas.microsoft.com/office/drawing/2014/main" id="{24ECDAD8-E55A-88C8-2A05-F50816371C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262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D9CA94-6D91-48D3-842D-4A6E100EF028}" type="slidenum">
              <a:rPr lang="en-US" smtClean="0"/>
              <a:t>29</a:t>
            </a:fld>
            <a:endParaRPr lang="en-US"/>
          </a:p>
        </p:txBody>
      </p:sp>
    </p:spTree>
    <p:extLst>
      <p:ext uri="{BB962C8B-B14F-4D97-AF65-F5344CB8AC3E}">
        <p14:creationId xmlns:p14="http://schemas.microsoft.com/office/powerpoint/2010/main" val="479147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2DD59-D9CF-D332-D2D6-B43C803D17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6376D-6015-650D-EDC8-7E6FDE4FC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BCCEF-0520-548A-3639-6E33844843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537A90-8D74-FFB3-3E5C-566F4C33F0AB}"/>
              </a:ext>
            </a:extLst>
          </p:cNvPr>
          <p:cNvSpPr>
            <a:spLocks noGrp="1"/>
          </p:cNvSpPr>
          <p:nvPr>
            <p:ph type="sldNum" sz="quarter" idx="5"/>
          </p:nvPr>
        </p:nvSpPr>
        <p:spPr/>
        <p:txBody>
          <a:bodyPr/>
          <a:lstStyle/>
          <a:p>
            <a:fld id="{F0D9CA94-6D91-48D3-842D-4A6E100EF028}" type="slidenum">
              <a:rPr lang="en-US" smtClean="0"/>
              <a:t>30</a:t>
            </a:fld>
            <a:endParaRPr lang="en-US"/>
          </a:p>
        </p:txBody>
      </p:sp>
    </p:spTree>
    <p:extLst>
      <p:ext uri="{BB962C8B-B14F-4D97-AF65-F5344CB8AC3E}">
        <p14:creationId xmlns:p14="http://schemas.microsoft.com/office/powerpoint/2010/main" val="50205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0FFF5-781E-76B2-71CF-BB6A91B55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9F2AB4-E6A1-B4A2-F7B1-34C9D72F0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16AEF0-0D6E-FDC2-B0FB-DFC4F2F30D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4D0BB5-9253-9C96-0C75-8D6F4A59161D}"/>
              </a:ext>
            </a:extLst>
          </p:cNvPr>
          <p:cNvSpPr>
            <a:spLocks noGrp="1"/>
          </p:cNvSpPr>
          <p:nvPr>
            <p:ph type="sldNum" sz="quarter" idx="5"/>
          </p:nvPr>
        </p:nvSpPr>
        <p:spPr/>
        <p:txBody>
          <a:bodyPr/>
          <a:lstStyle/>
          <a:p>
            <a:fld id="{F0D9CA94-6D91-48D3-842D-4A6E100EF028}" type="slidenum">
              <a:rPr lang="en-US" smtClean="0"/>
              <a:t>31</a:t>
            </a:fld>
            <a:endParaRPr lang="en-US"/>
          </a:p>
        </p:txBody>
      </p:sp>
    </p:spTree>
    <p:extLst>
      <p:ext uri="{BB962C8B-B14F-4D97-AF65-F5344CB8AC3E}">
        <p14:creationId xmlns:p14="http://schemas.microsoft.com/office/powerpoint/2010/main" val="186774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DCE0F-DB5F-B6B3-F378-9264B27C3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E761E-E930-B334-7869-8DF37E9BC1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8DB53-3517-1E5D-A8D4-F981E7533D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6A4B73-AF18-0529-BA5E-3848895D8C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9CA94-6D91-48D3-842D-4A6E100EF02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184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D15B7-A3C6-2556-1882-861E9AD32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87472-3013-890E-29F7-163BE03ADE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566D0-693F-F9D1-47B6-A2C6D6D790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F3E7FD-F60A-1AEB-83BA-682FF3B37F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9CA94-6D91-48D3-842D-4A6E100EF02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0702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8">
          <a:extLst>
            <a:ext uri="{FF2B5EF4-FFF2-40B4-BE49-F238E27FC236}">
              <a16:creationId xmlns:a16="http://schemas.microsoft.com/office/drawing/2014/main" id="{FBC42BD6-A2A1-F609-3730-74D692A5E2BD}"/>
            </a:ext>
          </a:extLst>
        </p:cNvPr>
        <p:cNvGrpSpPr/>
        <p:nvPr/>
      </p:nvGrpSpPr>
      <p:grpSpPr>
        <a:xfrm>
          <a:off x="0" y="0"/>
          <a:ext cx="0" cy="0"/>
          <a:chOff x="0" y="0"/>
          <a:chExt cx="0" cy="0"/>
        </a:xfrm>
      </p:grpSpPr>
      <p:sp>
        <p:nvSpPr>
          <p:cNvPr id="4289" name="Google Shape;4289;ga073618e60_0_31:notes">
            <a:extLst>
              <a:ext uri="{FF2B5EF4-FFF2-40B4-BE49-F238E27FC236}">
                <a16:creationId xmlns:a16="http://schemas.microsoft.com/office/drawing/2014/main" id="{0C845ABE-98F3-03E8-23E8-9F9051611F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0" name="Google Shape;4290;ga073618e60_0_31:notes">
            <a:extLst>
              <a:ext uri="{FF2B5EF4-FFF2-40B4-BE49-F238E27FC236}">
                <a16:creationId xmlns:a16="http://schemas.microsoft.com/office/drawing/2014/main" id="{E33F5EA6-CB02-064A-6435-AF04923F63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73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11" name="Google Shape;11;p2"/>
          <p:cNvSpPr/>
          <p:nvPr/>
        </p:nvSpPr>
        <p:spPr>
          <a:xfrm>
            <a:off x="8656163" y="3188491"/>
            <a:ext cx="3535849" cy="3669503"/>
          </a:xfrm>
          <a:custGeom>
            <a:avLst/>
            <a:gdLst/>
            <a:ahLst/>
            <a:cxnLst/>
            <a:rect l="l" t="t" r="r" b="b"/>
            <a:pathLst>
              <a:path w="6724" h="6978" extrusionOk="0">
                <a:moveTo>
                  <a:pt x="6199" y="0"/>
                </a:moveTo>
                <a:cubicBezTo>
                  <a:pt x="6032" y="0"/>
                  <a:pt x="5859" y="20"/>
                  <a:pt x="5682" y="60"/>
                </a:cubicBezTo>
                <a:cubicBezTo>
                  <a:pt x="4750" y="266"/>
                  <a:pt x="4112" y="832"/>
                  <a:pt x="3792" y="1725"/>
                </a:cubicBezTo>
                <a:cubicBezTo>
                  <a:pt x="3663" y="2085"/>
                  <a:pt x="3438" y="2358"/>
                  <a:pt x="3178" y="2617"/>
                </a:cubicBezTo>
                <a:cubicBezTo>
                  <a:pt x="3052" y="2743"/>
                  <a:pt x="2915" y="2860"/>
                  <a:pt x="2791" y="2987"/>
                </a:cubicBezTo>
                <a:cubicBezTo>
                  <a:pt x="2662" y="3116"/>
                  <a:pt x="2512" y="3206"/>
                  <a:pt x="2350" y="3286"/>
                </a:cubicBezTo>
                <a:cubicBezTo>
                  <a:pt x="1923" y="3494"/>
                  <a:pt x="1497" y="3704"/>
                  <a:pt x="1120" y="3999"/>
                </a:cubicBezTo>
                <a:cubicBezTo>
                  <a:pt x="121" y="4779"/>
                  <a:pt x="1" y="6061"/>
                  <a:pt x="446" y="6977"/>
                </a:cubicBezTo>
                <a:lnTo>
                  <a:pt x="6723" y="6977"/>
                </a:lnTo>
                <a:lnTo>
                  <a:pt x="6723" y="69"/>
                </a:lnTo>
                <a:cubicBezTo>
                  <a:pt x="6554" y="23"/>
                  <a:pt x="6379" y="0"/>
                  <a:pt x="6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2" name="Google Shape;12;p2"/>
          <p:cNvSpPr/>
          <p:nvPr/>
        </p:nvSpPr>
        <p:spPr>
          <a:xfrm>
            <a:off x="0" y="0"/>
            <a:ext cx="3716719"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grpSp>
        <p:nvGrpSpPr>
          <p:cNvPr id="13" name="Google Shape;13;p2"/>
          <p:cNvGrpSpPr/>
          <p:nvPr/>
        </p:nvGrpSpPr>
        <p:grpSpPr>
          <a:xfrm rot="3397682">
            <a:off x="5347396" y="-45387"/>
            <a:ext cx="2271324" cy="2093339"/>
            <a:chOff x="3371316" y="4540681"/>
            <a:chExt cx="2368067" cy="1923669"/>
          </a:xfrm>
        </p:grpSpPr>
        <p:sp>
          <p:nvSpPr>
            <p:cNvPr id="14" name="Google Shape;14;p2"/>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 name="Google Shape;28;p2"/>
          <p:cNvGrpSpPr/>
          <p:nvPr/>
        </p:nvGrpSpPr>
        <p:grpSpPr>
          <a:xfrm rot="2342030">
            <a:off x="6091073" y="12702"/>
            <a:ext cx="1837777" cy="1889230"/>
            <a:chOff x="6474904" y="1227742"/>
            <a:chExt cx="1837716" cy="1889167"/>
          </a:xfrm>
        </p:grpSpPr>
        <p:grpSp>
          <p:nvGrpSpPr>
            <p:cNvPr id="29" name="Google Shape;29;p2"/>
            <p:cNvGrpSpPr/>
            <p:nvPr/>
          </p:nvGrpSpPr>
          <p:grpSpPr>
            <a:xfrm>
              <a:off x="6474904" y="1227742"/>
              <a:ext cx="1837716" cy="1889167"/>
              <a:chOff x="6474904" y="1227742"/>
              <a:chExt cx="1837716" cy="1889167"/>
            </a:xfrm>
          </p:grpSpPr>
          <p:sp>
            <p:nvSpPr>
              <p:cNvPr id="30" name="Google Shape;30;p2"/>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39;p2"/>
              <p:cNvGrpSpPr/>
              <p:nvPr/>
            </p:nvGrpSpPr>
            <p:grpSpPr>
              <a:xfrm>
                <a:off x="7305569" y="1235125"/>
                <a:ext cx="429487" cy="913142"/>
                <a:chOff x="7305569" y="1235125"/>
                <a:chExt cx="429487" cy="913142"/>
              </a:xfrm>
            </p:grpSpPr>
            <p:sp>
              <p:nvSpPr>
                <p:cNvPr id="40" name="Google Shape;40;p2"/>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 name="Google Shape;45;p2"/>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6" name="Google Shape;46;p2"/>
              <p:cNvGrpSpPr/>
              <p:nvPr/>
            </p:nvGrpSpPr>
            <p:grpSpPr>
              <a:xfrm>
                <a:off x="7344156" y="1838898"/>
                <a:ext cx="968464" cy="529838"/>
                <a:chOff x="7344156" y="1838898"/>
                <a:chExt cx="968464" cy="529838"/>
              </a:xfrm>
            </p:grpSpPr>
            <p:sp>
              <p:nvSpPr>
                <p:cNvPr id="47" name="Google Shape;47;p2"/>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3" name="Google Shape;53;p2"/>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6" name="Google Shape;66;p2"/>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7" name="Google Shape;67;p2"/>
            <p:cNvGrpSpPr/>
            <p:nvPr/>
          </p:nvGrpSpPr>
          <p:grpSpPr>
            <a:xfrm>
              <a:off x="7131798" y="1654499"/>
              <a:ext cx="446508" cy="686129"/>
              <a:chOff x="7131798" y="1654499"/>
              <a:chExt cx="446508" cy="686129"/>
            </a:xfrm>
          </p:grpSpPr>
          <p:sp>
            <p:nvSpPr>
              <p:cNvPr id="68" name="Google Shape;68;p2"/>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2"/>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2"/>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2"/>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2"/>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2"/>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2"/>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2"/>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2"/>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2"/>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4" name="Google Shape;84;p2"/>
          <p:cNvGrpSpPr/>
          <p:nvPr/>
        </p:nvGrpSpPr>
        <p:grpSpPr>
          <a:xfrm rot="-555871">
            <a:off x="3985571" y="5412682"/>
            <a:ext cx="2133619" cy="635332"/>
            <a:chOff x="6400838" y="4831803"/>
            <a:chExt cx="2133523" cy="635304"/>
          </a:xfrm>
        </p:grpSpPr>
        <p:sp>
          <p:nvSpPr>
            <p:cNvPr id="85" name="Google Shape;85;p2"/>
            <p:cNvSpPr/>
            <p:nvPr/>
          </p:nvSpPr>
          <p:spPr>
            <a:xfrm>
              <a:off x="6400838" y="4831803"/>
              <a:ext cx="766038" cy="150533"/>
            </a:xfrm>
            <a:custGeom>
              <a:avLst/>
              <a:gdLst/>
              <a:ahLst/>
              <a:cxnLst/>
              <a:rect l="l" t="t" r="r" b="b"/>
              <a:pathLst>
                <a:path w="766038" h="150533" extrusionOk="0">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2"/>
            <p:cNvSpPr/>
            <p:nvPr/>
          </p:nvSpPr>
          <p:spPr>
            <a:xfrm>
              <a:off x="7213056" y="4943757"/>
              <a:ext cx="1281186" cy="523350"/>
            </a:xfrm>
            <a:custGeom>
              <a:avLst/>
              <a:gdLst/>
              <a:ahLst/>
              <a:cxnLst/>
              <a:rect l="l" t="t" r="r" b="b"/>
              <a:pathLst>
                <a:path w="1281186" h="523350" extrusionOk="0">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2"/>
            <p:cNvSpPr/>
            <p:nvPr/>
          </p:nvSpPr>
          <p:spPr>
            <a:xfrm>
              <a:off x="7305408" y="4906495"/>
              <a:ext cx="1228953" cy="485832"/>
            </a:xfrm>
            <a:custGeom>
              <a:avLst/>
              <a:gdLst/>
              <a:ahLst/>
              <a:cxnLst/>
              <a:rect l="l" t="t" r="r" b="b"/>
              <a:pathLst>
                <a:path w="1228953" h="485832" extrusionOk="0">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2"/>
            <p:cNvSpPr/>
            <p:nvPr/>
          </p:nvSpPr>
          <p:spPr>
            <a:xfrm>
              <a:off x="7302092" y="4945239"/>
              <a:ext cx="452515" cy="353937"/>
            </a:xfrm>
            <a:custGeom>
              <a:avLst/>
              <a:gdLst/>
              <a:ahLst/>
              <a:cxnLst/>
              <a:rect l="l" t="t" r="r" b="b"/>
              <a:pathLst>
                <a:path w="452515" h="353937" extrusionOk="0">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2"/>
            <p:cNvSpPr/>
            <p:nvPr/>
          </p:nvSpPr>
          <p:spPr>
            <a:xfrm>
              <a:off x="7437767" y="4932959"/>
              <a:ext cx="365874" cy="359702"/>
            </a:xfrm>
            <a:custGeom>
              <a:avLst/>
              <a:gdLst/>
              <a:ahLst/>
              <a:cxnLst/>
              <a:rect l="l" t="t" r="r" b="b"/>
              <a:pathLst>
                <a:path w="365874" h="359702" extrusionOk="0">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2"/>
            <p:cNvSpPr/>
            <p:nvPr/>
          </p:nvSpPr>
          <p:spPr>
            <a:xfrm>
              <a:off x="7549553" y="4924729"/>
              <a:ext cx="463943" cy="441655"/>
            </a:xfrm>
            <a:custGeom>
              <a:avLst/>
              <a:gdLst/>
              <a:ahLst/>
              <a:cxnLst/>
              <a:rect l="l" t="t" r="r" b="b"/>
              <a:pathLst>
                <a:path w="463943" h="441655" extrusionOk="0">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7660652" y="4916843"/>
              <a:ext cx="461886" cy="416966"/>
            </a:xfrm>
            <a:custGeom>
              <a:avLst/>
              <a:gdLst/>
              <a:ahLst/>
              <a:cxnLst/>
              <a:rect l="l" t="t" r="r" b="b"/>
              <a:pathLst>
                <a:path w="461886" h="416966" extrusionOk="0">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7771066" y="4908956"/>
              <a:ext cx="475602" cy="449885"/>
            </a:xfrm>
            <a:custGeom>
              <a:avLst/>
              <a:gdLst/>
              <a:ahLst/>
              <a:cxnLst/>
              <a:rect l="l" t="t" r="r" b="b"/>
              <a:pathLst>
                <a:path w="475602" h="449885" extrusionOk="0">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2"/>
            <p:cNvSpPr/>
            <p:nvPr/>
          </p:nvSpPr>
          <p:spPr>
            <a:xfrm>
              <a:off x="7878737" y="4907241"/>
              <a:ext cx="535609" cy="485428"/>
            </a:xfrm>
            <a:custGeom>
              <a:avLst/>
              <a:gdLst/>
              <a:ahLst/>
              <a:cxnLst/>
              <a:rect l="l" t="t" r="r" b="b"/>
              <a:pathLst>
                <a:path w="535609" h="485428" extrusionOk="0">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2"/>
            <p:cNvSpPr/>
            <p:nvPr/>
          </p:nvSpPr>
          <p:spPr>
            <a:xfrm>
              <a:off x="7965147" y="4918900"/>
              <a:ext cx="568871" cy="421767"/>
            </a:xfrm>
            <a:custGeom>
              <a:avLst/>
              <a:gdLst/>
              <a:ahLst/>
              <a:cxnLst/>
              <a:rect l="l" t="t" r="r" b="b"/>
              <a:pathLst>
                <a:path w="568871" h="421767" extrusionOk="0">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2"/>
            <p:cNvSpPr/>
            <p:nvPr/>
          </p:nvSpPr>
          <p:spPr>
            <a:xfrm>
              <a:off x="7056817" y="4911562"/>
              <a:ext cx="224245" cy="125638"/>
            </a:xfrm>
            <a:custGeom>
              <a:avLst/>
              <a:gdLst/>
              <a:ahLst/>
              <a:cxnLst/>
              <a:rect l="l" t="t" r="r" b="b"/>
              <a:pathLst>
                <a:path w="224245" h="125638" extrusionOk="0">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 name="Google Shape;96;p2"/>
            <p:cNvGrpSpPr/>
            <p:nvPr/>
          </p:nvGrpSpPr>
          <p:grpSpPr>
            <a:xfrm>
              <a:off x="7170107" y="4848831"/>
              <a:ext cx="386303" cy="364659"/>
              <a:chOff x="7170107" y="4848831"/>
              <a:chExt cx="386303" cy="364659"/>
            </a:xfrm>
          </p:grpSpPr>
          <p:sp>
            <p:nvSpPr>
              <p:cNvPr id="97" name="Google Shape;97;p2"/>
              <p:cNvSpPr/>
              <p:nvPr/>
            </p:nvSpPr>
            <p:spPr>
              <a:xfrm>
                <a:off x="7170107" y="4984596"/>
                <a:ext cx="184719" cy="228894"/>
              </a:xfrm>
              <a:custGeom>
                <a:avLst/>
                <a:gdLst/>
                <a:ahLst/>
                <a:cxnLst/>
                <a:rect l="l" t="t" r="r" b="b"/>
                <a:pathLst>
                  <a:path w="184719" h="228894" extrusionOk="0">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2"/>
              <p:cNvSpPr/>
              <p:nvPr/>
            </p:nvSpPr>
            <p:spPr>
              <a:xfrm>
                <a:off x="7175106" y="4953635"/>
                <a:ext cx="344957" cy="160234"/>
              </a:xfrm>
              <a:custGeom>
                <a:avLst/>
                <a:gdLst/>
                <a:ahLst/>
                <a:cxnLst/>
                <a:rect l="l" t="t" r="r" b="b"/>
                <a:pathLst>
                  <a:path w="344957" h="160234" extrusionOk="0">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2"/>
              <p:cNvSpPr/>
              <p:nvPr/>
            </p:nvSpPr>
            <p:spPr>
              <a:xfrm>
                <a:off x="7184765" y="4848831"/>
                <a:ext cx="371645" cy="146256"/>
              </a:xfrm>
              <a:custGeom>
                <a:avLst/>
                <a:gdLst/>
                <a:ahLst/>
                <a:cxnLst/>
                <a:rect l="l" t="t" r="r" b="b"/>
                <a:pathLst>
                  <a:path w="371645" h="146256" extrusionOk="0">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0" name="Google Shape;100;p2"/>
          <p:cNvGrpSpPr/>
          <p:nvPr/>
        </p:nvGrpSpPr>
        <p:grpSpPr>
          <a:xfrm rot="-1204273">
            <a:off x="4215909" y="5535031"/>
            <a:ext cx="1029422" cy="1090460"/>
            <a:chOff x="6717677" y="4999824"/>
            <a:chExt cx="1029386" cy="1090421"/>
          </a:xfrm>
        </p:grpSpPr>
        <p:sp>
          <p:nvSpPr>
            <p:cNvPr id="101" name="Google Shape;101;p2"/>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2"/>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2"/>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2"/>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2"/>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2"/>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2"/>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2"/>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 name="Google Shape;111;p2"/>
          <p:cNvGrpSpPr/>
          <p:nvPr/>
        </p:nvGrpSpPr>
        <p:grpSpPr>
          <a:xfrm>
            <a:off x="3120656" y="5444357"/>
            <a:ext cx="1059217" cy="1354797"/>
            <a:chOff x="6146406" y="5143157"/>
            <a:chExt cx="1059217" cy="1354797"/>
          </a:xfrm>
        </p:grpSpPr>
        <p:sp>
          <p:nvSpPr>
            <p:cNvPr id="112" name="Google Shape;112;p2"/>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2"/>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4" name="Google Shape;114;p2"/>
          <p:cNvGrpSpPr/>
          <p:nvPr/>
        </p:nvGrpSpPr>
        <p:grpSpPr>
          <a:xfrm rot="-1314085">
            <a:off x="3296659" y="4743786"/>
            <a:ext cx="1582952" cy="1722413"/>
            <a:chOff x="3941043" y="3990670"/>
            <a:chExt cx="1582998" cy="1722463"/>
          </a:xfrm>
        </p:grpSpPr>
        <p:grpSp>
          <p:nvGrpSpPr>
            <p:cNvPr id="115" name="Google Shape;115;p2"/>
            <p:cNvGrpSpPr/>
            <p:nvPr/>
          </p:nvGrpSpPr>
          <p:grpSpPr>
            <a:xfrm>
              <a:off x="3941043" y="3990670"/>
              <a:ext cx="1582998" cy="1722463"/>
              <a:chOff x="3941043" y="3990670"/>
              <a:chExt cx="1582998" cy="1722463"/>
            </a:xfrm>
          </p:grpSpPr>
          <p:grpSp>
            <p:nvGrpSpPr>
              <p:cNvPr id="116" name="Google Shape;116;p2"/>
              <p:cNvGrpSpPr/>
              <p:nvPr/>
            </p:nvGrpSpPr>
            <p:grpSpPr>
              <a:xfrm>
                <a:off x="3941043" y="4413009"/>
                <a:ext cx="736521" cy="614995"/>
                <a:chOff x="3941043" y="4413009"/>
                <a:chExt cx="736521" cy="614995"/>
              </a:xfrm>
            </p:grpSpPr>
            <p:sp>
              <p:nvSpPr>
                <p:cNvPr id="117" name="Google Shape;117;p2"/>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2"/>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2"/>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2"/>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2"/>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2"/>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2"/>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2"/>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2"/>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6" name="Google Shape;126;p2"/>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2"/>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2"/>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2"/>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2"/>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4" name="Google Shape;134;p2"/>
              <p:cNvGrpSpPr/>
              <p:nvPr/>
            </p:nvGrpSpPr>
            <p:grpSpPr>
              <a:xfrm>
                <a:off x="4642541" y="4895848"/>
                <a:ext cx="658468" cy="817285"/>
                <a:chOff x="4642541" y="4895848"/>
                <a:chExt cx="658468" cy="817285"/>
              </a:xfrm>
            </p:grpSpPr>
            <p:sp>
              <p:nvSpPr>
                <p:cNvPr id="135" name="Google Shape;135;p2"/>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2"/>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2"/>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2"/>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2"/>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2"/>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2"/>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 name="Google Shape;142;p2"/>
              <p:cNvGrpSpPr/>
              <p:nvPr/>
            </p:nvGrpSpPr>
            <p:grpSpPr>
              <a:xfrm>
                <a:off x="4622339" y="4578357"/>
                <a:ext cx="901702" cy="548005"/>
                <a:chOff x="4622339" y="4578357"/>
                <a:chExt cx="901702" cy="548005"/>
              </a:xfrm>
            </p:grpSpPr>
            <p:sp>
              <p:nvSpPr>
                <p:cNvPr id="143" name="Google Shape;143;p2"/>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2"/>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2"/>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2"/>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2"/>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2"/>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2"/>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2"/>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2" name="Google Shape;152;p2"/>
              <p:cNvGrpSpPr/>
              <p:nvPr/>
            </p:nvGrpSpPr>
            <p:grpSpPr>
              <a:xfrm>
                <a:off x="4451577" y="3990670"/>
                <a:ext cx="607693" cy="875668"/>
                <a:chOff x="4451577" y="3990670"/>
                <a:chExt cx="607693" cy="875668"/>
              </a:xfrm>
            </p:grpSpPr>
            <p:sp>
              <p:nvSpPr>
                <p:cNvPr id="153" name="Google Shape;153;p2"/>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2"/>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2"/>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2"/>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2"/>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2"/>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61" name="Google Shape;161;p2"/>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 name="Google Shape;162;p2"/>
            <p:cNvGrpSpPr/>
            <p:nvPr/>
          </p:nvGrpSpPr>
          <p:grpSpPr>
            <a:xfrm>
              <a:off x="4444136" y="4559738"/>
              <a:ext cx="610590" cy="528357"/>
              <a:chOff x="4444136" y="4559738"/>
              <a:chExt cx="610590" cy="528357"/>
            </a:xfrm>
          </p:grpSpPr>
          <p:sp>
            <p:nvSpPr>
              <p:cNvPr id="163" name="Google Shape;163;p2"/>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2"/>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2"/>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2"/>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2"/>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2"/>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2"/>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2"/>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2"/>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2"/>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2"/>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2"/>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2"/>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2"/>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2"/>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2"/>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79" name="Google Shape;179;p2"/>
          <p:cNvGrpSpPr/>
          <p:nvPr/>
        </p:nvGrpSpPr>
        <p:grpSpPr>
          <a:xfrm>
            <a:off x="6847788" y="-34196"/>
            <a:ext cx="5584811" cy="3917243"/>
            <a:chOff x="3657638" y="301204"/>
            <a:chExt cx="5584811" cy="3917243"/>
          </a:xfrm>
        </p:grpSpPr>
        <p:grpSp>
          <p:nvGrpSpPr>
            <p:cNvPr id="180" name="Google Shape;180;p2"/>
            <p:cNvGrpSpPr/>
            <p:nvPr/>
          </p:nvGrpSpPr>
          <p:grpSpPr>
            <a:xfrm>
              <a:off x="3657638" y="1390891"/>
              <a:ext cx="2133523" cy="635305"/>
              <a:chOff x="3657638" y="1390891"/>
              <a:chExt cx="2133523" cy="635305"/>
            </a:xfrm>
          </p:grpSpPr>
          <p:sp>
            <p:nvSpPr>
              <p:cNvPr id="181" name="Google Shape;181;p2"/>
              <p:cNvSpPr/>
              <p:nvPr/>
            </p:nvSpPr>
            <p:spPr>
              <a:xfrm>
                <a:off x="5025123" y="1875663"/>
                <a:ext cx="766038" cy="150533"/>
              </a:xfrm>
              <a:custGeom>
                <a:avLst/>
                <a:gdLst/>
                <a:ahLst/>
                <a:cxnLst/>
                <a:rect l="l" t="t" r="r" b="b"/>
                <a:pathLst>
                  <a:path w="766038" h="150533" extrusionOk="0">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2"/>
              <p:cNvSpPr/>
              <p:nvPr/>
            </p:nvSpPr>
            <p:spPr>
              <a:xfrm>
                <a:off x="3697757" y="1390891"/>
                <a:ext cx="1281186" cy="523350"/>
              </a:xfrm>
              <a:custGeom>
                <a:avLst/>
                <a:gdLst/>
                <a:ahLst/>
                <a:cxnLst/>
                <a:rect l="l" t="t" r="r" b="b"/>
                <a:pathLst>
                  <a:path w="1281186" h="523350" extrusionOk="0">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2"/>
              <p:cNvSpPr/>
              <p:nvPr/>
            </p:nvSpPr>
            <p:spPr>
              <a:xfrm>
                <a:off x="3657638" y="1465672"/>
                <a:ext cx="1228953" cy="485832"/>
              </a:xfrm>
              <a:custGeom>
                <a:avLst/>
                <a:gdLst/>
                <a:ahLst/>
                <a:cxnLst/>
                <a:rect l="l" t="t" r="r" b="b"/>
                <a:pathLst>
                  <a:path w="1228953" h="485832" extrusionOk="0">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2"/>
              <p:cNvSpPr/>
              <p:nvPr/>
            </p:nvSpPr>
            <p:spPr>
              <a:xfrm>
                <a:off x="4437392" y="1558823"/>
                <a:ext cx="452515" cy="353936"/>
              </a:xfrm>
              <a:custGeom>
                <a:avLst/>
                <a:gdLst/>
                <a:ahLst/>
                <a:cxnLst/>
                <a:rect l="l" t="t" r="r" b="b"/>
                <a:pathLst>
                  <a:path w="452515" h="353936" extrusionOk="0">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2"/>
              <p:cNvSpPr/>
              <p:nvPr/>
            </p:nvSpPr>
            <p:spPr>
              <a:xfrm>
                <a:off x="4388358" y="1565338"/>
                <a:ext cx="365874" cy="359702"/>
              </a:xfrm>
              <a:custGeom>
                <a:avLst/>
                <a:gdLst/>
                <a:ahLst/>
                <a:cxnLst/>
                <a:rect l="l" t="t" r="r" b="b"/>
                <a:pathLst>
                  <a:path w="365874" h="359702" extrusionOk="0">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2"/>
              <p:cNvSpPr/>
              <p:nvPr/>
            </p:nvSpPr>
            <p:spPr>
              <a:xfrm>
                <a:off x="4178503" y="1491615"/>
                <a:ext cx="463943" cy="441655"/>
              </a:xfrm>
              <a:custGeom>
                <a:avLst/>
                <a:gdLst/>
                <a:ahLst/>
                <a:cxnLst/>
                <a:rect l="l" t="t" r="r" b="b"/>
                <a:pathLst>
                  <a:path w="463943" h="441655" extrusionOk="0">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2"/>
              <p:cNvSpPr/>
              <p:nvPr/>
            </p:nvSpPr>
            <p:spPr>
              <a:xfrm>
                <a:off x="4069461" y="1524190"/>
                <a:ext cx="461886" cy="416966"/>
              </a:xfrm>
              <a:custGeom>
                <a:avLst/>
                <a:gdLst/>
                <a:ahLst/>
                <a:cxnLst/>
                <a:rect l="l" t="t" r="r" b="b"/>
                <a:pathLst>
                  <a:path w="461886" h="416966" extrusionOk="0">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2"/>
              <p:cNvSpPr/>
              <p:nvPr/>
            </p:nvSpPr>
            <p:spPr>
              <a:xfrm>
                <a:off x="3945331" y="1499158"/>
                <a:ext cx="475602" cy="449884"/>
              </a:xfrm>
              <a:custGeom>
                <a:avLst/>
                <a:gdLst/>
                <a:ahLst/>
                <a:cxnLst/>
                <a:rect l="l" t="t" r="r" b="b"/>
                <a:pathLst>
                  <a:path w="475602" h="449884" extrusionOk="0">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2"/>
              <p:cNvSpPr/>
              <p:nvPr/>
            </p:nvSpPr>
            <p:spPr>
              <a:xfrm>
                <a:off x="3777653" y="1465329"/>
                <a:ext cx="535609" cy="485428"/>
              </a:xfrm>
              <a:custGeom>
                <a:avLst/>
                <a:gdLst/>
                <a:ahLst/>
                <a:cxnLst/>
                <a:rect l="l" t="t" r="r" b="b"/>
                <a:pathLst>
                  <a:path w="535609" h="485428" extrusionOk="0">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2"/>
              <p:cNvSpPr/>
              <p:nvPr/>
            </p:nvSpPr>
            <p:spPr>
              <a:xfrm>
                <a:off x="3657981" y="1517332"/>
                <a:ext cx="568871" cy="421767"/>
              </a:xfrm>
              <a:custGeom>
                <a:avLst/>
                <a:gdLst/>
                <a:ahLst/>
                <a:cxnLst/>
                <a:rect l="l" t="t" r="r" b="b"/>
                <a:pathLst>
                  <a:path w="568871" h="421767" extrusionOk="0">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2"/>
              <p:cNvSpPr/>
              <p:nvPr/>
            </p:nvSpPr>
            <p:spPr>
              <a:xfrm>
                <a:off x="4910937" y="1820799"/>
                <a:ext cx="224267" cy="125638"/>
              </a:xfrm>
              <a:custGeom>
                <a:avLst/>
                <a:gdLst/>
                <a:ahLst/>
                <a:cxnLst/>
                <a:rect l="l" t="t" r="r" b="b"/>
                <a:pathLst>
                  <a:path w="224267" h="125638" extrusionOk="0">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2" name="Google Shape;192;p2"/>
              <p:cNvGrpSpPr/>
              <p:nvPr/>
            </p:nvGrpSpPr>
            <p:grpSpPr>
              <a:xfrm>
                <a:off x="4635588" y="1644509"/>
                <a:ext cx="386303" cy="364659"/>
                <a:chOff x="4635588" y="1644509"/>
                <a:chExt cx="386303" cy="364659"/>
              </a:xfrm>
            </p:grpSpPr>
            <p:sp>
              <p:nvSpPr>
                <p:cNvPr id="193" name="Google Shape;193;p2"/>
                <p:cNvSpPr/>
                <p:nvPr/>
              </p:nvSpPr>
              <p:spPr>
                <a:xfrm>
                  <a:off x="4837172" y="1644509"/>
                  <a:ext cx="184719" cy="228894"/>
                </a:xfrm>
                <a:custGeom>
                  <a:avLst/>
                  <a:gdLst/>
                  <a:ahLst/>
                  <a:cxnLst/>
                  <a:rect l="l" t="t" r="r" b="b"/>
                  <a:pathLst>
                    <a:path w="184719" h="228894" extrusionOk="0">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2"/>
                <p:cNvSpPr/>
                <p:nvPr/>
              </p:nvSpPr>
              <p:spPr>
                <a:xfrm>
                  <a:off x="4671936" y="1744129"/>
                  <a:ext cx="344957" cy="160234"/>
                </a:xfrm>
                <a:custGeom>
                  <a:avLst/>
                  <a:gdLst/>
                  <a:ahLst/>
                  <a:cxnLst/>
                  <a:rect l="l" t="t" r="r" b="b"/>
                  <a:pathLst>
                    <a:path w="344957" h="160234" extrusionOk="0">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2"/>
                <p:cNvSpPr/>
                <p:nvPr/>
              </p:nvSpPr>
              <p:spPr>
                <a:xfrm>
                  <a:off x="4635588" y="1862912"/>
                  <a:ext cx="371645" cy="146256"/>
                </a:xfrm>
                <a:custGeom>
                  <a:avLst/>
                  <a:gdLst/>
                  <a:ahLst/>
                  <a:cxnLst/>
                  <a:rect l="l" t="t" r="r" b="b"/>
                  <a:pathLst>
                    <a:path w="371645" h="146256" extrusionOk="0">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6" name="Google Shape;196;p2"/>
            <p:cNvGrpSpPr/>
            <p:nvPr/>
          </p:nvGrpSpPr>
          <p:grpSpPr>
            <a:xfrm>
              <a:off x="6643268" y="301204"/>
              <a:ext cx="789702" cy="1068338"/>
              <a:chOff x="6643268" y="301204"/>
              <a:chExt cx="789702" cy="1068338"/>
            </a:xfrm>
          </p:grpSpPr>
          <p:sp>
            <p:nvSpPr>
              <p:cNvPr id="197" name="Google Shape;197;p2"/>
              <p:cNvSpPr/>
              <p:nvPr/>
            </p:nvSpPr>
            <p:spPr>
              <a:xfrm>
                <a:off x="7227227" y="301204"/>
                <a:ext cx="147206" cy="301956"/>
              </a:xfrm>
              <a:custGeom>
                <a:avLst/>
                <a:gdLst/>
                <a:ahLst/>
                <a:cxnLst/>
                <a:rect l="l" t="t" r="r" b="b"/>
                <a:pathLst>
                  <a:path w="147206" h="301956" extrusionOk="0">
                    <a:moveTo>
                      <a:pt x="7544" y="289955"/>
                    </a:moveTo>
                    <a:cubicBezTo>
                      <a:pt x="-2057" y="213145"/>
                      <a:pt x="8230" y="134278"/>
                      <a:pt x="37033" y="62269"/>
                    </a:cubicBezTo>
                    <a:cubicBezTo>
                      <a:pt x="50406" y="28322"/>
                      <a:pt x="80924" y="-9740"/>
                      <a:pt x="115557" y="2262"/>
                    </a:cubicBezTo>
                    <a:cubicBezTo>
                      <a:pt x="134759" y="8777"/>
                      <a:pt x="146075" y="29694"/>
                      <a:pt x="147104" y="49582"/>
                    </a:cubicBezTo>
                    <a:cubicBezTo>
                      <a:pt x="148133" y="69813"/>
                      <a:pt x="141275" y="89358"/>
                      <a:pt x="133045" y="107875"/>
                    </a:cubicBezTo>
                    <a:cubicBezTo>
                      <a:pt x="101841" y="180570"/>
                      <a:pt x="56579" y="246749"/>
                      <a:pt x="0" y="30195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2"/>
              <p:cNvSpPr/>
              <p:nvPr/>
            </p:nvSpPr>
            <p:spPr>
              <a:xfrm>
                <a:off x="6643268" y="465658"/>
                <a:ext cx="641565" cy="903884"/>
              </a:xfrm>
              <a:custGeom>
                <a:avLst/>
                <a:gdLst/>
                <a:ahLst/>
                <a:cxnLst/>
                <a:rect l="l" t="t" r="r" b="b"/>
                <a:pathLst>
                  <a:path w="641565" h="903884" extrusionOk="0">
                    <a:moveTo>
                      <a:pt x="7544" y="903884"/>
                    </a:moveTo>
                    <a:cubicBezTo>
                      <a:pt x="133731" y="778040"/>
                      <a:pt x="251689" y="643623"/>
                      <a:pt x="356959" y="499605"/>
                    </a:cubicBezTo>
                    <a:cubicBezTo>
                      <a:pt x="469773" y="344615"/>
                      <a:pt x="567500" y="177622"/>
                      <a:pt x="641566" y="686"/>
                    </a:cubicBezTo>
                    <a:lnTo>
                      <a:pt x="639851" y="0"/>
                    </a:lnTo>
                    <a:cubicBezTo>
                      <a:pt x="563728" y="175908"/>
                      <a:pt x="464287" y="341186"/>
                      <a:pt x="350101" y="494462"/>
                    </a:cubicBezTo>
                    <a:cubicBezTo>
                      <a:pt x="244488" y="636422"/>
                      <a:pt x="126187" y="768782"/>
                      <a:pt x="0" y="892569"/>
                    </a:cubicBezTo>
                    <a:cubicBezTo>
                      <a:pt x="2743" y="896341"/>
                      <a:pt x="5144" y="899770"/>
                      <a:pt x="7544" y="90388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2"/>
              <p:cNvSpPr/>
              <p:nvPr/>
            </p:nvSpPr>
            <p:spPr>
              <a:xfrm>
                <a:off x="6998850" y="462686"/>
                <a:ext cx="141017" cy="324269"/>
              </a:xfrm>
              <a:custGeom>
                <a:avLst/>
                <a:gdLst/>
                <a:ahLst/>
                <a:cxnLst/>
                <a:rect l="l" t="t" r="r" b="b"/>
                <a:pathLst>
                  <a:path w="141017" h="324269" extrusionOk="0">
                    <a:moveTo>
                      <a:pt x="22294" y="324269"/>
                    </a:moveTo>
                    <a:cubicBezTo>
                      <a:pt x="-2395" y="249860"/>
                      <a:pt x="-6852" y="168593"/>
                      <a:pt x="10293" y="91783"/>
                    </a:cubicBezTo>
                    <a:cubicBezTo>
                      <a:pt x="16808" y="62294"/>
                      <a:pt x="27781" y="31433"/>
                      <a:pt x="51784" y="12916"/>
                    </a:cubicBezTo>
                    <a:cubicBezTo>
                      <a:pt x="75787" y="-5600"/>
                      <a:pt x="116249" y="-5258"/>
                      <a:pt x="132022" y="20803"/>
                    </a:cubicBezTo>
                    <a:cubicBezTo>
                      <a:pt x="152939" y="54750"/>
                      <a:pt x="133394" y="106871"/>
                      <a:pt x="113848" y="141504"/>
                    </a:cubicBezTo>
                    <a:cubicBezTo>
                      <a:pt x="91217" y="181280"/>
                      <a:pt x="68929" y="221056"/>
                      <a:pt x="46297" y="261176"/>
                    </a:cubicBezTo>
                    <a:cubicBezTo>
                      <a:pt x="32581" y="285179"/>
                      <a:pt x="13722" y="298209"/>
                      <a:pt x="22294" y="32426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2"/>
              <p:cNvSpPr/>
              <p:nvPr/>
            </p:nvSpPr>
            <p:spPr>
              <a:xfrm>
                <a:off x="6994055" y="550011"/>
                <a:ext cx="74066" cy="419023"/>
              </a:xfrm>
              <a:custGeom>
                <a:avLst/>
                <a:gdLst/>
                <a:ahLst/>
                <a:cxnLst/>
                <a:rect l="l" t="t" r="r" b="b"/>
                <a:pathLst>
                  <a:path w="74066" h="419023" extrusionOk="0">
                    <a:moveTo>
                      <a:pt x="0" y="417309"/>
                    </a:moveTo>
                    <a:cubicBezTo>
                      <a:pt x="3429" y="399821"/>
                      <a:pt x="4801" y="382334"/>
                      <a:pt x="5144" y="364846"/>
                    </a:cubicBezTo>
                    <a:cubicBezTo>
                      <a:pt x="5829" y="347358"/>
                      <a:pt x="5486" y="329870"/>
                      <a:pt x="5829" y="312039"/>
                    </a:cubicBezTo>
                    <a:cubicBezTo>
                      <a:pt x="6515" y="294208"/>
                      <a:pt x="7886" y="276377"/>
                      <a:pt x="9944" y="258547"/>
                    </a:cubicBezTo>
                    <a:cubicBezTo>
                      <a:pt x="12344" y="240716"/>
                      <a:pt x="15088" y="223228"/>
                      <a:pt x="18173" y="205740"/>
                    </a:cubicBezTo>
                    <a:cubicBezTo>
                      <a:pt x="20917" y="188252"/>
                      <a:pt x="24346" y="170764"/>
                      <a:pt x="28118" y="153276"/>
                    </a:cubicBezTo>
                    <a:cubicBezTo>
                      <a:pt x="31889" y="135788"/>
                      <a:pt x="36005" y="118643"/>
                      <a:pt x="40462" y="101498"/>
                    </a:cubicBezTo>
                    <a:cubicBezTo>
                      <a:pt x="42520" y="92926"/>
                      <a:pt x="45263" y="84353"/>
                      <a:pt x="47663" y="75781"/>
                    </a:cubicBezTo>
                    <a:cubicBezTo>
                      <a:pt x="50063" y="67208"/>
                      <a:pt x="52463" y="58636"/>
                      <a:pt x="55207" y="50406"/>
                    </a:cubicBezTo>
                    <a:cubicBezTo>
                      <a:pt x="60350" y="33261"/>
                      <a:pt x="66179" y="16459"/>
                      <a:pt x="72352" y="0"/>
                    </a:cubicBezTo>
                    <a:lnTo>
                      <a:pt x="74066" y="686"/>
                    </a:lnTo>
                    <a:cubicBezTo>
                      <a:pt x="64465" y="34976"/>
                      <a:pt x="55892" y="69266"/>
                      <a:pt x="49034" y="103899"/>
                    </a:cubicBezTo>
                    <a:cubicBezTo>
                      <a:pt x="45605" y="121044"/>
                      <a:pt x="42520" y="138532"/>
                      <a:pt x="39434" y="156020"/>
                    </a:cubicBezTo>
                    <a:cubicBezTo>
                      <a:pt x="36690" y="173507"/>
                      <a:pt x="33947" y="190995"/>
                      <a:pt x="31889" y="208483"/>
                    </a:cubicBezTo>
                    <a:cubicBezTo>
                      <a:pt x="30861" y="217399"/>
                      <a:pt x="30175" y="225971"/>
                      <a:pt x="29147" y="234887"/>
                    </a:cubicBezTo>
                    <a:cubicBezTo>
                      <a:pt x="28460" y="243802"/>
                      <a:pt x="27775" y="252374"/>
                      <a:pt x="27089" y="261290"/>
                    </a:cubicBezTo>
                    <a:lnTo>
                      <a:pt x="25031" y="287693"/>
                    </a:lnTo>
                    <a:lnTo>
                      <a:pt x="22974" y="314096"/>
                    </a:lnTo>
                    <a:cubicBezTo>
                      <a:pt x="21602" y="331584"/>
                      <a:pt x="20231" y="349415"/>
                      <a:pt x="17145" y="367246"/>
                    </a:cubicBezTo>
                    <a:cubicBezTo>
                      <a:pt x="14402" y="385077"/>
                      <a:pt x="9601" y="402908"/>
                      <a:pt x="1715" y="419024"/>
                    </a:cubicBezTo>
                    <a:lnTo>
                      <a:pt x="0" y="41730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2"/>
              <p:cNvSpPr/>
              <p:nvPr/>
            </p:nvSpPr>
            <p:spPr>
              <a:xfrm>
                <a:off x="7174420" y="824665"/>
                <a:ext cx="258550" cy="188917"/>
              </a:xfrm>
              <a:custGeom>
                <a:avLst/>
                <a:gdLst/>
                <a:ahLst/>
                <a:cxnLst/>
                <a:rect l="l" t="t" r="r" b="b"/>
                <a:pathLst>
                  <a:path w="258550" h="188917" extrusionOk="0">
                    <a:moveTo>
                      <a:pt x="73381" y="78533"/>
                    </a:moveTo>
                    <a:cubicBezTo>
                      <a:pt x="108014" y="38071"/>
                      <a:pt x="153276" y="-677"/>
                      <a:pt x="206769" y="9"/>
                    </a:cubicBezTo>
                    <a:cubicBezTo>
                      <a:pt x="220485" y="352"/>
                      <a:pt x="234887" y="3438"/>
                      <a:pt x="244831" y="12696"/>
                    </a:cubicBezTo>
                    <a:cubicBezTo>
                      <a:pt x="259232" y="25726"/>
                      <a:pt x="261633" y="48358"/>
                      <a:pt x="255118" y="66532"/>
                    </a:cubicBezTo>
                    <a:cubicBezTo>
                      <a:pt x="248603" y="84705"/>
                      <a:pt x="234887" y="99450"/>
                      <a:pt x="220142" y="112137"/>
                    </a:cubicBezTo>
                    <a:cubicBezTo>
                      <a:pt x="173165" y="152942"/>
                      <a:pt x="56921" y="219808"/>
                      <a:pt x="0" y="172831"/>
                    </a:cubicBezTo>
                    <a:cubicBezTo>
                      <a:pt x="16459" y="140255"/>
                      <a:pt x="48006" y="108365"/>
                      <a:pt x="73381" y="7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2"/>
              <p:cNvSpPr/>
              <p:nvPr/>
            </p:nvSpPr>
            <p:spPr>
              <a:xfrm>
                <a:off x="6891185" y="933716"/>
                <a:ext cx="372046" cy="164249"/>
              </a:xfrm>
              <a:custGeom>
                <a:avLst/>
                <a:gdLst/>
                <a:ahLst/>
                <a:cxnLst/>
                <a:rect l="l" t="t" r="r" b="b"/>
                <a:pathLst>
                  <a:path w="372046" h="164249" extrusionOk="0">
                    <a:moveTo>
                      <a:pt x="0" y="162878"/>
                    </a:moveTo>
                    <a:cubicBezTo>
                      <a:pt x="6172" y="156705"/>
                      <a:pt x="12344" y="150533"/>
                      <a:pt x="19202" y="145047"/>
                    </a:cubicBezTo>
                    <a:cubicBezTo>
                      <a:pt x="26060" y="139560"/>
                      <a:pt x="32918" y="134074"/>
                      <a:pt x="40462" y="129273"/>
                    </a:cubicBezTo>
                    <a:cubicBezTo>
                      <a:pt x="55207" y="119329"/>
                      <a:pt x="70637" y="111100"/>
                      <a:pt x="86753" y="103899"/>
                    </a:cubicBezTo>
                    <a:cubicBezTo>
                      <a:pt x="102870" y="97041"/>
                      <a:pt x="120015" y="91554"/>
                      <a:pt x="137160" y="88125"/>
                    </a:cubicBezTo>
                    <a:cubicBezTo>
                      <a:pt x="145733" y="86411"/>
                      <a:pt x="154305" y="84696"/>
                      <a:pt x="162878" y="83325"/>
                    </a:cubicBezTo>
                    <a:cubicBezTo>
                      <a:pt x="171450" y="81953"/>
                      <a:pt x="180023" y="80582"/>
                      <a:pt x="188595" y="79210"/>
                    </a:cubicBezTo>
                    <a:cubicBezTo>
                      <a:pt x="205740" y="76467"/>
                      <a:pt x="222542" y="74066"/>
                      <a:pt x="239344" y="70637"/>
                    </a:cubicBezTo>
                    <a:cubicBezTo>
                      <a:pt x="256146" y="67551"/>
                      <a:pt x="272606" y="63437"/>
                      <a:pt x="288722" y="57607"/>
                    </a:cubicBezTo>
                    <a:cubicBezTo>
                      <a:pt x="296609" y="54864"/>
                      <a:pt x="304495" y="51435"/>
                      <a:pt x="312039" y="47663"/>
                    </a:cubicBezTo>
                    <a:cubicBezTo>
                      <a:pt x="319583" y="43891"/>
                      <a:pt x="327127" y="39776"/>
                      <a:pt x="333985" y="34976"/>
                    </a:cubicBezTo>
                    <a:cubicBezTo>
                      <a:pt x="340843" y="30175"/>
                      <a:pt x="347701" y="25032"/>
                      <a:pt x="353873" y="19202"/>
                    </a:cubicBezTo>
                    <a:cubicBezTo>
                      <a:pt x="360045" y="13373"/>
                      <a:pt x="365531" y="6858"/>
                      <a:pt x="370675" y="0"/>
                    </a:cubicBezTo>
                    <a:lnTo>
                      <a:pt x="372047" y="1029"/>
                    </a:lnTo>
                    <a:cubicBezTo>
                      <a:pt x="367589" y="8573"/>
                      <a:pt x="362102" y="15431"/>
                      <a:pt x="356273" y="21946"/>
                    </a:cubicBezTo>
                    <a:cubicBezTo>
                      <a:pt x="350444" y="28461"/>
                      <a:pt x="343586" y="34290"/>
                      <a:pt x="336728" y="39434"/>
                    </a:cubicBezTo>
                    <a:cubicBezTo>
                      <a:pt x="329870" y="44920"/>
                      <a:pt x="322326" y="49378"/>
                      <a:pt x="314782" y="53835"/>
                    </a:cubicBezTo>
                    <a:cubicBezTo>
                      <a:pt x="307238" y="58293"/>
                      <a:pt x="299351" y="62065"/>
                      <a:pt x="291122" y="65494"/>
                    </a:cubicBezTo>
                    <a:cubicBezTo>
                      <a:pt x="282893" y="68923"/>
                      <a:pt x="274663" y="72009"/>
                      <a:pt x="266433" y="74752"/>
                    </a:cubicBezTo>
                    <a:cubicBezTo>
                      <a:pt x="258203" y="77495"/>
                      <a:pt x="249631" y="79896"/>
                      <a:pt x="241058" y="81953"/>
                    </a:cubicBezTo>
                    <a:cubicBezTo>
                      <a:pt x="224257" y="86068"/>
                      <a:pt x="207112" y="89497"/>
                      <a:pt x="190310" y="92926"/>
                    </a:cubicBezTo>
                    <a:cubicBezTo>
                      <a:pt x="173507" y="96355"/>
                      <a:pt x="156705" y="100127"/>
                      <a:pt x="140246" y="104585"/>
                    </a:cubicBezTo>
                    <a:cubicBezTo>
                      <a:pt x="123787" y="109042"/>
                      <a:pt x="108014" y="114186"/>
                      <a:pt x="92240" y="120015"/>
                    </a:cubicBezTo>
                    <a:cubicBezTo>
                      <a:pt x="76466" y="125844"/>
                      <a:pt x="60693" y="132359"/>
                      <a:pt x="45605" y="139903"/>
                    </a:cubicBezTo>
                    <a:cubicBezTo>
                      <a:pt x="38062" y="143675"/>
                      <a:pt x="30518" y="147447"/>
                      <a:pt x="22974" y="151562"/>
                    </a:cubicBezTo>
                    <a:cubicBezTo>
                      <a:pt x="15431" y="155677"/>
                      <a:pt x="7886" y="160134"/>
                      <a:pt x="343" y="164249"/>
                    </a:cubicBezTo>
                    <a:lnTo>
                      <a:pt x="0" y="1628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3" name="Google Shape;203;p2"/>
            <p:cNvGrpSpPr/>
            <p:nvPr/>
          </p:nvGrpSpPr>
          <p:grpSpPr>
            <a:xfrm>
              <a:off x="7365758" y="1788191"/>
              <a:ext cx="1711071" cy="528189"/>
              <a:chOff x="7365758" y="1788191"/>
              <a:chExt cx="1711071" cy="528189"/>
            </a:xfrm>
          </p:grpSpPr>
          <p:sp>
            <p:nvSpPr>
              <p:cNvPr id="204" name="Google Shape;204;p2"/>
              <p:cNvSpPr/>
              <p:nvPr/>
            </p:nvSpPr>
            <p:spPr>
              <a:xfrm>
                <a:off x="7365758" y="1788191"/>
                <a:ext cx="1711071" cy="528189"/>
              </a:xfrm>
              <a:custGeom>
                <a:avLst/>
                <a:gdLst/>
                <a:ahLst/>
                <a:cxnLst/>
                <a:rect l="l" t="t" r="r" b="b"/>
                <a:pathLst>
                  <a:path w="1711071" h="528189" extrusionOk="0">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2"/>
              <p:cNvSpPr/>
              <p:nvPr/>
            </p:nvSpPr>
            <p:spPr>
              <a:xfrm>
                <a:off x="7365758" y="1836572"/>
                <a:ext cx="1710042" cy="280835"/>
              </a:xfrm>
              <a:custGeom>
                <a:avLst/>
                <a:gdLst/>
                <a:ahLst/>
                <a:cxnLst/>
                <a:rect l="l" t="t" r="r" b="b"/>
                <a:pathLst>
                  <a:path w="1710042" h="280835" extrusionOk="0">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2"/>
            <p:cNvGrpSpPr/>
            <p:nvPr/>
          </p:nvGrpSpPr>
          <p:grpSpPr>
            <a:xfrm>
              <a:off x="7148703" y="1474812"/>
              <a:ext cx="2093746" cy="1826286"/>
              <a:chOff x="7148703" y="1474812"/>
              <a:chExt cx="2093746" cy="1826286"/>
            </a:xfrm>
          </p:grpSpPr>
          <p:sp>
            <p:nvSpPr>
              <p:cNvPr id="207" name="Google Shape;207;p2"/>
              <p:cNvSpPr/>
              <p:nvPr/>
            </p:nvSpPr>
            <p:spPr>
              <a:xfrm>
                <a:off x="8325959" y="2580665"/>
                <a:ext cx="224634" cy="720433"/>
              </a:xfrm>
              <a:custGeom>
                <a:avLst/>
                <a:gdLst/>
                <a:ahLst/>
                <a:cxnLst/>
                <a:rect l="l" t="t" r="r" b="b"/>
                <a:pathLst>
                  <a:path w="224634" h="720433" extrusionOk="0">
                    <a:moveTo>
                      <a:pt x="189543" y="720433"/>
                    </a:moveTo>
                    <a:cubicBezTo>
                      <a:pt x="103475" y="697116"/>
                      <a:pt x="41753" y="617220"/>
                      <a:pt x="17065" y="531495"/>
                    </a:cubicBezTo>
                    <a:cubicBezTo>
                      <a:pt x="-7625" y="445770"/>
                      <a:pt x="-1109" y="354559"/>
                      <a:pt x="9178" y="266091"/>
                    </a:cubicBezTo>
                    <a:cubicBezTo>
                      <a:pt x="19465" y="177622"/>
                      <a:pt x="33866" y="88468"/>
                      <a:pt x="24265" y="0"/>
                    </a:cubicBezTo>
                    <a:cubicBezTo>
                      <a:pt x="91816" y="100813"/>
                      <a:pt x="149081" y="201625"/>
                      <a:pt x="189200" y="316154"/>
                    </a:cubicBezTo>
                    <a:cubicBezTo>
                      <a:pt x="239263" y="459143"/>
                      <a:pt x="233434" y="575729"/>
                      <a:pt x="189543" y="72043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2"/>
              <p:cNvSpPr/>
              <p:nvPr/>
            </p:nvSpPr>
            <p:spPr>
              <a:xfrm>
                <a:off x="7148703" y="1474812"/>
                <a:ext cx="1729244" cy="1228267"/>
              </a:xfrm>
              <a:custGeom>
                <a:avLst/>
                <a:gdLst/>
                <a:ahLst/>
                <a:cxnLst/>
                <a:rect l="l" t="t" r="r" b="b"/>
                <a:pathLst>
                  <a:path w="1729244" h="1228267" extrusionOk="0">
                    <a:moveTo>
                      <a:pt x="8573" y="0"/>
                    </a:moveTo>
                    <a:cubicBezTo>
                      <a:pt x="402908" y="602132"/>
                      <a:pt x="1030415" y="1046531"/>
                      <a:pt x="1729245" y="1218324"/>
                    </a:cubicBezTo>
                    <a:lnTo>
                      <a:pt x="1726844" y="1228268"/>
                    </a:lnTo>
                    <a:cubicBezTo>
                      <a:pt x="1025271" y="1055446"/>
                      <a:pt x="396050" y="610019"/>
                      <a:pt x="0" y="5486"/>
                    </a:cubicBezTo>
                    <a:lnTo>
                      <a:pt x="857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2"/>
              <p:cNvSpPr/>
              <p:nvPr/>
            </p:nvSpPr>
            <p:spPr>
              <a:xfrm>
                <a:off x="8237067" y="2449334"/>
                <a:ext cx="143675" cy="224256"/>
              </a:xfrm>
              <a:custGeom>
                <a:avLst/>
                <a:gdLst/>
                <a:ahLst/>
                <a:cxnLst/>
                <a:rect l="l" t="t" r="r" b="b"/>
                <a:pathLst>
                  <a:path w="143675" h="224256" extrusionOk="0">
                    <a:moveTo>
                      <a:pt x="5829" y="0"/>
                    </a:moveTo>
                    <a:cubicBezTo>
                      <a:pt x="82296" y="49378"/>
                      <a:pt x="134074" y="132702"/>
                      <a:pt x="143675" y="223228"/>
                    </a:cubicBezTo>
                    <a:lnTo>
                      <a:pt x="133388" y="224257"/>
                    </a:lnTo>
                    <a:cubicBezTo>
                      <a:pt x="123787" y="136817"/>
                      <a:pt x="74066" y="55893"/>
                      <a:pt x="0" y="8230"/>
                    </a:cubicBezTo>
                    <a:lnTo>
                      <a:pt x="58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2"/>
              <p:cNvSpPr/>
              <p:nvPr/>
            </p:nvSpPr>
            <p:spPr>
              <a:xfrm>
                <a:off x="8201406" y="2383155"/>
                <a:ext cx="282206" cy="66028"/>
              </a:xfrm>
              <a:custGeom>
                <a:avLst/>
                <a:gdLst/>
                <a:ahLst/>
                <a:cxnLst/>
                <a:rect l="l" t="t" r="r" b="b"/>
                <a:pathLst>
                  <a:path w="282206" h="66028" extrusionOk="0">
                    <a:moveTo>
                      <a:pt x="1715" y="50063"/>
                    </a:moveTo>
                    <a:cubicBezTo>
                      <a:pt x="94983" y="65837"/>
                      <a:pt x="195453" y="47663"/>
                      <a:pt x="277063" y="0"/>
                    </a:cubicBezTo>
                    <a:lnTo>
                      <a:pt x="282207" y="8915"/>
                    </a:lnTo>
                    <a:cubicBezTo>
                      <a:pt x="198539" y="57950"/>
                      <a:pt x="95669" y="76467"/>
                      <a:pt x="0" y="60350"/>
                    </a:cubicBezTo>
                    <a:lnTo>
                      <a:pt x="1715" y="5006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2"/>
              <p:cNvSpPr/>
              <p:nvPr/>
            </p:nvSpPr>
            <p:spPr>
              <a:xfrm>
                <a:off x="8423948" y="2123774"/>
                <a:ext cx="533209" cy="293587"/>
              </a:xfrm>
              <a:custGeom>
                <a:avLst/>
                <a:gdLst/>
                <a:ahLst/>
                <a:cxnLst/>
                <a:rect l="l" t="t" r="r" b="b"/>
                <a:pathLst>
                  <a:path w="533209" h="293587" extrusionOk="0">
                    <a:moveTo>
                      <a:pt x="0" y="286812"/>
                    </a:moveTo>
                    <a:cubicBezTo>
                      <a:pt x="103213" y="308758"/>
                      <a:pt x="211912" y="275153"/>
                      <a:pt x="300723" y="218232"/>
                    </a:cubicBezTo>
                    <a:cubicBezTo>
                      <a:pt x="389534" y="161311"/>
                      <a:pt x="461886" y="82787"/>
                      <a:pt x="533210" y="4948"/>
                    </a:cubicBezTo>
                    <a:cubicBezTo>
                      <a:pt x="402565" y="-12197"/>
                      <a:pt x="261632" y="14207"/>
                      <a:pt x="161506" y="99932"/>
                    </a:cubicBezTo>
                    <a:cubicBezTo>
                      <a:pt x="98069" y="154796"/>
                      <a:pt x="47320" y="217546"/>
                      <a:pt x="0" y="28681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2"/>
              <p:cNvSpPr/>
              <p:nvPr/>
            </p:nvSpPr>
            <p:spPr>
              <a:xfrm>
                <a:off x="8088249" y="2364981"/>
                <a:ext cx="34547" cy="286664"/>
              </a:xfrm>
              <a:custGeom>
                <a:avLst/>
                <a:gdLst/>
                <a:ahLst/>
                <a:cxnLst/>
                <a:rect l="l" t="t" r="r" b="b"/>
                <a:pathLst>
                  <a:path w="34547" h="286664" extrusionOk="0">
                    <a:moveTo>
                      <a:pt x="0" y="3429"/>
                    </a:moveTo>
                    <a:lnTo>
                      <a:pt x="9601" y="0"/>
                    </a:lnTo>
                    <a:cubicBezTo>
                      <a:pt x="42863" y="91211"/>
                      <a:pt x="42863" y="195453"/>
                      <a:pt x="9601" y="286664"/>
                    </a:cubicBezTo>
                    <a:lnTo>
                      <a:pt x="0" y="283235"/>
                    </a:lnTo>
                    <a:cubicBezTo>
                      <a:pt x="32576" y="194424"/>
                      <a:pt x="32576" y="92240"/>
                      <a:pt x="0" y="342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2"/>
              <p:cNvSpPr/>
              <p:nvPr/>
            </p:nvSpPr>
            <p:spPr>
              <a:xfrm>
                <a:off x="7897273" y="2589580"/>
                <a:ext cx="233030" cy="575386"/>
              </a:xfrm>
              <a:custGeom>
                <a:avLst/>
                <a:gdLst/>
                <a:ahLst/>
                <a:cxnLst/>
                <a:rect l="l" t="t" r="r" b="b"/>
                <a:pathLst>
                  <a:path w="233030" h="575386" extrusionOk="0">
                    <a:moveTo>
                      <a:pt x="208806" y="0"/>
                    </a:moveTo>
                    <a:cubicBezTo>
                      <a:pt x="248926" y="97727"/>
                      <a:pt x="235553" y="210540"/>
                      <a:pt x="195433" y="308267"/>
                    </a:cubicBezTo>
                    <a:cubicBezTo>
                      <a:pt x="155314" y="405993"/>
                      <a:pt x="91192" y="491376"/>
                      <a:pt x="27412" y="575386"/>
                    </a:cubicBezTo>
                    <a:cubicBezTo>
                      <a:pt x="-13050" y="449885"/>
                      <a:pt x="-12364" y="306552"/>
                      <a:pt x="54158" y="192710"/>
                    </a:cubicBezTo>
                    <a:cubicBezTo>
                      <a:pt x="96335" y="120015"/>
                      <a:pt x="148799" y="58979"/>
                      <a:pt x="208806"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2"/>
              <p:cNvSpPr/>
              <p:nvPr/>
            </p:nvSpPr>
            <p:spPr>
              <a:xfrm>
                <a:off x="8477783" y="2517571"/>
                <a:ext cx="223571" cy="55723"/>
              </a:xfrm>
              <a:custGeom>
                <a:avLst/>
                <a:gdLst/>
                <a:ahLst/>
                <a:cxnLst/>
                <a:rect l="l" t="t" r="r" b="b"/>
                <a:pathLst>
                  <a:path w="223571" h="55723" extrusionOk="0">
                    <a:moveTo>
                      <a:pt x="1029" y="44234"/>
                    </a:moveTo>
                    <a:cubicBezTo>
                      <a:pt x="75438" y="51092"/>
                      <a:pt x="152933" y="35319"/>
                      <a:pt x="218770" y="0"/>
                    </a:cubicBezTo>
                    <a:lnTo>
                      <a:pt x="223571" y="8915"/>
                    </a:lnTo>
                    <a:cubicBezTo>
                      <a:pt x="156020" y="44920"/>
                      <a:pt x="76467" y="61036"/>
                      <a:pt x="0" y="54178"/>
                    </a:cubicBezTo>
                    <a:lnTo>
                      <a:pt x="1029" y="4423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2"/>
              <p:cNvSpPr/>
              <p:nvPr/>
            </p:nvSpPr>
            <p:spPr>
              <a:xfrm>
                <a:off x="8648890" y="2384011"/>
                <a:ext cx="496862" cy="190395"/>
              </a:xfrm>
              <a:custGeom>
                <a:avLst/>
                <a:gdLst/>
                <a:ahLst/>
                <a:cxnLst/>
                <a:rect l="l" t="t" r="r" b="b"/>
                <a:pathLst>
                  <a:path w="496862" h="190395" extrusionOk="0">
                    <a:moveTo>
                      <a:pt x="0" y="162021"/>
                    </a:moveTo>
                    <a:cubicBezTo>
                      <a:pt x="81267" y="203169"/>
                      <a:pt x="180023" y="195968"/>
                      <a:pt x="265062" y="163392"/>
                    </a:cubicBezTo>
                    <a:cubicBezTo>
                      <a:pt x="350101" y="130817"/>
                      <a:pt x="424167" y="75610"/>
                      <a:pt x="496862" y="21089"/>
                    </a:cubicBezTo>
                    <a:cubicBezTo>
                      <a:pt x="324383" y="-35833"/>
                      <a:pt x="120701" y="26232"/>
                      <a:pt x="0" y="162021"/>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2"/>
              <p:cNvSpPr/>
              <p:nvPr/>
            </p:nvSpPr>
            <p:spPr>
              <a:xfrm>
                <a:off x="8599512" y="2612212"/>
                <a:ext cx="642937" cy="263993"/>
              </a:xfrm>
              <a:custGeom>
                <a:avLst/>
                <a:gdLst/>
                <a:ahLst/>
                <a:cxnLst/>
                <a:rect l="l" t="t" r="r" b="b"/>
                <a:pathLst>
                  <a:path w="642937" h="263993" extrusionOk="0">
                    <a:moveTo>
                      <a:pt x="416281" y="258204"/>
                    </a:moveTo>
                    <a:cubicBezTo>
                      <a:pt x="492404" y="270891"/>
                      <a:pt x="567500" y="260947"/>
                      <a:pt x="642938" y="245517"/>
                    </a:cubicBezTo>
                    <a:cubicBezTo>
                      <a:pt x="589445" y="154305"/>
                      <a:pt x="520180" y="61036"/>
                      <a:pt x="418338" y="32233"/>
                    </a:cubicBezTo>
                    <a:cubicBezTo>
                      <a:pt x="330899" y="7544"/>
                      <a:pt x="218084" y="19888"/>
                      <a:pt x="127902" y="22974"/>
                    </a:cubicBezTo>
                    <a:cubicBezTo>
                      <a:pt x="84011" y="24346"/>
                      <a:pt x="38062" y="21603"/>
                      <a:pt x="0" y="0"/>
                    </a:cubicBezTo>
                    <a:cubicBezTo>
                      <a:pt x="66523" y="37719"/>
                      <a:pt x="121044" y="104928"/>
                      <a:pt x="183109" y="150533"/>
                    </a:cubicBezTo>
                    <a:cubicBezTo>
                      <a:pt x="252718" y="201282"/>
                      <a:pt x="330213" y="243802"/>
                      <a:pt x="416281" y="25820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7" name="Google Shape;217;p2"/>
            <p:cNvGrpSpPr/>
            <p:nvPr/>
          </p:nvGrpSpPr>
          <p:grpSpPr>
            <a:xfrm>
              <a:off x="7365415" y="2117064"/>
              <a:ext cx="1070534" cy="738263"/>
              <a:chOff x="7365415" y="2117064"/>
              <a:chExt cx="1070534" cy="738263"/>
            </a:xfrm>
          </p:grpSpPr>
          <p:sp>
            <p:nvSpPr>
              <p:cNvPr id="218" name="Google Shape;218;p2"/>
              <p:cNvSpPr/>
              <p:nvPr/>
            </p:nvSpPr>
            <p:spPr>
              <a:xfrm>
                <a:off x="7365415" y="2117407"/>
                <a:ext cx="1070191" cy="737920"/>
              </a:xfrm>
              <a:custGeom>
                <a:avLst/>
                <a:gdLst/>
                <a:ahLst/>
                <a:cxnLst/>
                <a:rect l="l" t="t" r="r" b="b"/>
                <a:pathLst>
                  <a:path w="1070191" h="737920" extrusionOk="0">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2"/>
              <p:cNvSpPr/>
              <p:nvPr/>
            </p:nvSpPr>
            <p:spPr>
              <a:xfrm>
                <a:off x="7365415" y="2117064"/>
                <a:ext cx="1070534" cy="737577"/>
              </a:xfrm>
              <a:custGeom>
                <a:avLst/>
                <a:gdLst/>
                <a:ahLst/>
                <a:cxnLst/>
                <a:rect l="l" t="t" r="r" b="b"/>
                <a:pathLst>
                  <a:path w="1070534" h="737577" extrusionOk="0">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0" name="Google Shape;220;p2"/>
            <p:cNvGrpSpPr/>
            <p:nvPr/>
          </p:nvGrpSpPr>
          <p:grpSpPr>
            <a:xfrm>
              <a:off x="6452616" y="393649"/>
              <a:ext cx="2368066" cy="1923668"/>
              <a:chOff x="6452616" y="393649"/>
              <a:chExt cx="2368066" cy="1923668"/>
            </a:xfrm>
          </p:grpSpPr>
          <p:sp>
            <p:nvSpPr>
              <p:cNvPr id="221" name="Google Shape;221;p2"/>
              <p:cNvSpPr/>
              <p:nvPr/>
            </p:nvSpPr>
            <p:spPr>
              <a:xfrm>
                <a:off x="6452616" y="618591"/>
                <a:ext cx="2176729" cy="1698726"/>
              </a:xfrm>
              <a:custGeom>
                <a:avLst/>
                <a:gdLst/>
                <a:ahLst/>
                <a:cxnLst/>
                <a:rect l="l" t="t" r="r" b="b"/>
                <a:pathLst>
                  <a:path w="2176729" h="1698726" extrusionOk="0">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2"/>
              <p:cNvSpPr/>
              <p:nvPr/>
            </p:nvSpPr>
            <p:spPr>
              <a:xfrm>
                <a:off x="8379028" y="393649"/>
                <a:ext cx="441654" cy="532523"/>
              </a:xfrm>
              <a:custGeom>
                <a:avLst/>
                <a:gdLst/>
                <a:ahLst/>
                <a:cxnLst/>
                <a:rect l="l" t="t" r="r" b="b"/>
                <a:pathLst>
                  <a:path w="441654" h="532523" extrusionOk="0">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2"/>
              <p:cNvSpPr/>
              <p:nvPr/>
            </p:nvSpPr>
            <p:spPr>
              <a:xfrm>
                <a:off x="8149971" y="534238"/>
                <a:ext cx="122238" cy="575043"/>
              </a:xfrm>
              <a:custGeom>
                <a:avLst/>
                <a:gdLst/>
                <a:ahLst/>
                <a:cxnLst/>
                <a:rect l="l" t="t" r="r" b="b"/>
                <a:pathLst>
                  <a:path w="122238" h="575043" extrusionOk="0">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2"/>
              <p:cNvSpPr/>
              <p:nvPr/>
            </p:nvSpPr>
            <p:spPr>
              <a:xfrm>
                <a:off x="7909754" y="475945"/>
                <a:ext cx="184242" cy="779754"/>
              </a:xfrm>
              <a:custGeom>
                <a:avLst/>
                <a:gdLst/>
                <a:ahLst/>
                <a:cxnLst/>
                <a:rect l="l" t="t" r="r" b="b"/>
                <a:pathLst>
                  <a:path w="184242" h="779754" extrusionOk="0">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2"/>
              <p:cNvSpPr/>
              <p:nvPr/>
            </p:nvSpPr>
            <p:spPr>
              <a:xfrm>
                <a:off x="7683739" y="565099"/>
                <a:ext cx="284173" cy="810958"/>
              </a:xfrm>
              <a:custGeom>
                <a:avLst/>
                <a:gdLst/>
                <a:ahLst/>
                <a:cxnLst/>
                <a:rect l="l" t="t" r="r" b="b"/>
                <a:pathLst>
                  <a:path w="284173" h="810958" extrusionOk="0">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2"/>
              <p:cNvSpPr/>
              <p:nvPr/>
            </p:nvSpPr>
            <p:spPr>
              <a:xfrm>
                <a:off x="7486099" y="853135"/>
                <a:ext cx="342917" cy="617219"/>
              </a:xfrm>
              <a:custGeom>
                <a:avLst/>
                <a:gdLst/>
                <a:ahLst/>
                <a:cxnLst/>
                <a:rect l="l" t="t" r="r" b="b"/>
                <a:pathLst>
                  <a:path w="342917" h="617219" extrusionOk="0">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2"/>
              <p:cNvSpPr/>
              <p:nvPr/>
            </p:nvSpPr>
            <p:spPr>
              <a:xfrm>
                <a:off x="7286548" y="1202893"/>
                <a:ext cx="381305" cy="400850"/>
              </a:xfrm>
              <a:custGeom>
                <a:avLst/>
                <a:gdLst/>
                <a:ahLst/>
                <a:cxnLst/>
                <a:rect l="l" t="t" r="r" b="b"/>
                <a:pathLst>
                  <a:path w="381305" h="400850" extrusionOk="0">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2"/>
              <p:cNvSpPr/>
              <p:nvPr/>
            </p:nvSpPr>
            <p:spPr>
              <a:xfrm>
                <a:off x="7076351" y="1538944"/>
                <a:ext cx="430682" cy="198895"/>
              </a:xfrm>
              <a:custGeom>
                <a:avLst/>
                <a:gdLst/>
                <a:ahLst/>
                <a:cxnLst/>
                <a:rect l="l" t="t" r="r" b="b"/>
                <a:pathLst>
                  <a:path w="430682" h="198895" extrusionOk="0">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2"/>
              <p:cNvSpPr/>
              <p:nvPr/>
            </p:nvSpPr>
            <p:spPr>
              <a:xfrm>
                <a:off x="8218893" y="995052"/>
                <a:ext cx="497205" cy="145945"/>
              </a:xfrm>
              <a:custGeom>
                <a:avLst/>
                <a:gdLst/>
                <a:ahLst/>
                <a:cxnLst/>
                <a:rect l="l" t="t" r="r" b="b"/>
                <a:pathLst>
                  <a:path w="497205" h="145945" extrusionOk="0">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2"/>
              <p:cNvSpPr/>
              <p:nvPr/>
            </p:nvSpPr>
            <p:spPr>
              <a:xfrm>
                <a:off x="8080019" y="1225648"/>
                <a:ext cx="641565" cy="124611"/>
              </a:xfrm>
              <a:custGeom>
                <a:avLst/>
                <a:gdLst/>
                <a:ahLst/>
                <a:cxnLst/>
                <a:rect l="l" t="t" r="r" b="b"/>
                <a:pathLst>
                  <a:path w="641565" h="124611" extrusionOk="0">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2"/>
              <p:cNvSpPr/>
              <p:nvPr/>
            </p:nvSpPr>
            <p:spPr>
              <a:xfrm>
                <a:off x="7951774" y="1349700"/>
                <a:ext cx="688886" cy="163107"/>
              </a:xfrm>
              <a:custGeom>
                <a:avLst/>
                <a:gdLst/>
                <a:ahLst/>
                <a:cxnLst/>
                <a:rect l="l" t="t" r="r" b="b"/>
                <a:pathLst>
                  <a:path w="688886" h="163107" extrusionOk="0">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2"/>
              <p:cNvSpPr/>
              <p:nvPr/>
            </p:nvSpPr>
            <p:spPr>
              <a:xfrm>
                <a:off x="7838960" y="1459690"/>
                <a:ext cx="593217" cy="227053"/>
              </a:xfrm>
              <a:custGeom>
                <a:avLst/>
                <a:gdLst/>
                <a:ahLst/>
                <a:cxnLst/>
                <a:rect l="l" t="t" r="r" b="b"/>
                <a:pathLst>
                  <a:path w="593217" h="227053" extrusionOk="0">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2"/>
              <p:cNvSpPr/>
              <p:nvPr/>
            </p:nvSpPr>
            <p:spPr>
              <a:xfrm>
                <a:off x="7659281" y="1617802"/>
                <a:ext cx="522922" cy="246888"/>
              </a:xfrm>
              <a:custGeom>
                <a:avLst/>
                <a:gdLst/>
                <a:ahLst/>
                <a:cxnLst/>
                <a:rect l="l" t="t" r="r" b="b"/>
                <a:pathLst>
                  <a:path w="522922" h="246888" extrusionOk="0">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2"/>
              <p:cNvSpPr/>
              <p:nvPr/>
            </p:nvSpPr>
            <p:spPr>
              <a:xfrm>
                <a:off x="7505319" y="1731017"/>
                <a:ext cx="444741" cy="275290"/>
              </a:xfrm>
              <a:custGeom>
                <a:avLst/>
                <a:gdLst/>
                <a:ahLst/>
                <a:cxnLst/>
                <a:rect l="l" t="t" r="r" b="b"/>
                <a:pathLst>
                  <a:path w="444741" h="275290" extrusionOk="0">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5" name="Google Shape;235;p2"/>
            <p:cNvGrpSpPr/>
            <p:nvPr/>
          </p:nvGrpSpPr>
          <p:grpSpPr>
            <a:xfrm>
              <a:off x="4444593" y="767753"/>
              <a:ext cx="1029385" cy="1090421"/>
              <a:chOff x="4444593" y="767753"/>
              <a:chExt cx="1029385" cy="1090421"/>
            </a:xfrm>
          </p:grpSpPr>
          <p:sp>
            <p:nvSpPr>
              <p:cNvPr id="236" name="Google Shape;236;p2"/>
              <p:cNvSpPr/>
              <p:nvPr/>
            </p:nvSpPr>
            <p:spPr>
              <a:xfrm>
                <a:off x="4444936" y="767753"/>
                <a:ext cx="1028014" cy="1089736"/>
              </a:xfrm>
              <a:custGeom>
                <a:avLst/>
                <a:gdLst/>
                <a:ahLst/>
                <a:cxnLst/>
                <a:rect l="l" t="t" r="r" b="b"/>
                <a:pathLst>
                  <a:path w="1028014" h="1089736" extrusionOk="0">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2"/>
              <p:cNvSpPr/>
              <p:nvPr/>
            </p:nvSpPr>
            <p:spPr>
              <a:xfrm>
                <a:off x="4444593" y="768438"/>
                <a:ext cx="1029385" cy="1089736"/>
              </a:xfrm>
              <a:custGeom>
                <a:avLst/>
                <a:gdLst/>
                <a:ahLst/>
                <a:cxnLst/>
                <a:rect l="l" t="t" r="r" b="b"/>
                <a:pathLst>
                  <a:path w="1029385" h="1089736" extrusionOk="0">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2"/>
              <p:cNvSpPr/>
              <p:nvPr/>
            </p:nvSpPr>
            <p:spPr>
              <a:xfrm>
                <a:off x="4916424" y="1093165"/>
                <a:ext cx="86753" cy="295236"/>
              </a:xfrm>
              <a:custGeom>
                <a:avLst/>
                <a:gdLst/>
                <a:ahLst/>
                <a:cxnLst/>
                <a:rect l="l" t="t" r="r" b="b"/>
                <a:pathLst>
                  <a:path w="86753" h="295236" extrusionOk="0">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2"/>
              <p:cNvSpPr/>
              <p:nvPr/>
            </p:nvSpPr>
            <p:spPr>
              <a:xfrm>
                <a:off x="4605756" y="1214851"/>
                <a:ext cx="299351" cy="82681"/>
              </a:xfrm>
              <a:custGeom>
                <a:avLst/>
                <a:gdLst/>
                <a:ahLst/>
                <a:cxnLst/>
                <a:rect l="l" t="t" r="r" b="b"/>
                <a:pathLst>
                  <a:path w="299351" h="82681" extrusionOk="0">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2"/>
              <p:cNvSpPr/>
              <p:nvPr/>
            </p:nvSpPr>
            <p:spPr>
              <a:xfrm>
                <a:off x="4547463" y="1060246"/>
                <a:ext cx="211226" cy="67551"/>
              </a:xfrm>
              <a:custGeom>
                <a:avLst/>
                <a:gdLst/>
                <a:ahLst/>
                <a:cxnLst/>
                <a:rect l="l" t="t" r="r" b="b"/>
                <a:pathLst>
                  <a:path w="211226" h="67551" extrusionOk="0">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2"/>
              <p:cNvSpPr/>
              <p:nvPr/>
            </p:nvSpPr>
            <p:spPr>
              <a:xfrm>
                <a:off x="4668164" y="894283"/>
                <a:ext cx="29146" cy="152590"/>
              </a:xfrm>
              <a:custGeom>
                <a:avLst/>
                <a:gdLst/>
                <a:ahLst/>
                <a:cxnLst/>
                <a:rect l="l" t="t" r="r" b="b"/>
                <a:pathLst>
                  <a:path w="29146" h="152590" extrusionOk="0">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2"/>
              <p:cNvSpPr/>
              <p:nvPr/>
            </p:nvSpPr>
            <p:spPr>
              <a:xfrm>
                <a:off x="4831727" y="1454238"/>
                <a:ext cx="270205" cy="46634"/>
              </a:xfrm>
              <a:custGeom>
                <a:avLst/>
                <a:gdLst/>
                <a:ahLst/>
                <a:cxnLst/>
                <a:rect l="l" t="t" r="r" b="b"/>
                <a:pathLst>
                  <a:path w="270205" h="46634" extrusionOk="0">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2"/>
              <p:cNvSpPr/>
              <p:nvPr/>
            </p:nvSpPr>
            <p:spPr>
              <a:xfrm>
                <a:off x="5134851" y="1300276"/>
                <a:ext cx="41833" cy="256832"/>
              </a:xfrm>
              <a:custGeom>
                <a:avLst/>
                <a:gdLst/>
                <a:ahLst/>
                <a:cxnLst/>
                <a:rect l="l" t="t" r="r" b="b"/>
                <a:pathLst>
                  <a:path w="41833" h="256832" extrusionOk="0">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2"/>
              <p:cNvSpPr/>
              <p:nvPr/>
            </p:nvSpPr>
            <p:spPr>
              <a:xfrm>
                <a:off x="5054612" y="1676438"/>
                <a:ext cx="259575" cy="36004"/>
              </a:xfrm>
              <a:custGeom>
                <a:avLst/>
                <a:gdLst/>
                <a:ahLst/>
                <a:cxnLst/>
                <a:rect l="l" t="t" r="r" b="b"/>
                <a:pathLst>
                  <a:path w="259575" h="36004" extrusionOk="0">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2"/>
              <p:cNvSpPr/>
              <p:nvPr/>
            </p:nvSpPr>
            <p:spPr>
              <a:xfrm>
                <a:off x="5316267" y="1518704"/>
                <a:ext cx="56213" cy="242087"/>
              </a:xfrm>
              <a:custGeom>
                <a:avLst/>
                <a:gdLst/>
                <a:ahLst/>
                <a:cxnLst/>
                <a:rect l="l" t="t" r="r" b="b"/>
                <a:pathLst>
                  <a:path w="56213" h="242087" extrusionOk="0">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6" name="Google Shape;246;p2"/>
            <p:cNvGrpSpPr/>
            <p:nvPr/>
          </p:nvGrpSpPr>
          <p:grpSpPr>
            <a:xfrm>
              <a:off x="5963983" y="692633"/>
              <a:ext cx="1002639" cy="771549"/>
              <a:chOff x="5963983" y="692633"/>
              <a:chExt cx="1002639" cy="771549"/>
            </a:xfrm>
          </p:grpSpPr>
          <p:sp>
            <p:nvSpPr>
              <p:cNvPr id="247" name="Google Shape;247;p2"/>
              <p:cNvSpPr/>
              <p:nvPr/>
            </p:nvSpPr>
            <p:spPr>
              <a:xfrm>
                <a:off x="5964326" y="692633"/>
                <a:ext cx="1002296" cy="771206"/>
              </a:xfrm>
              <a:custGeom>
                <a:avLst/>
                <a:gdLst/>
                <a:ahLst/>
                <a:cxnLst/>
                <a:rect l="l" t="t" r="r" b="b"/>
                <a:pathLst>
                  <a:path w="1002296" h="771206" extrusionOk="0">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2"/>
              <p:cNvSpPr/>
              <p:nvPr/>
            </p:nvSpPr>
            <p:spPr>
              <a:xfrm>
                <a:off x="5963983" y="695744"/>
                <a:ext cx="1001953" cy="768438"/>
              </a:xfrm>
              <a:custGeom>
                <a:avLst/>
                <a:gdLst/>
                <a:ahLst/>
                <a:cxnLst/>
                <a:rect l="l" t="t" r="r" b="b"/>
                <a:pathLst>
                  <a:path w="1001953" h="768438" extrusionOk="0">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2"/>
              <p:cNvSpPr/>
              <p:nvPr/>
            </p:nvSpPr>
            <p:spPr>
              <a:xfrm>
                <a:off x="6398437" y="1060675"/>
                <a:ext cx="255117" cy="49291"/>
              </a:xfrm>
              <a:custGeom>
                <a:avLst/>
                <a:gdLst/>
                <a:ahLst/>
                <a:cxnLst/>
                <a:rect l="l" t="t" r="r" b="b"/>
                <a:pathLst>
                  <a:path w="255117" h="49291" extrusionOk="0">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2"/>
              <p:cNvSpPr/>
              <p:nvPr/>
            </p:nvSpPr>
            <p:spPr>
              <a:xfrm>
                <a:off x="6483134" y="792784"/>
                <a:ext cx="92583" cy="244144"/>
              </a:xfrm>
              <a:custGeom>
                <a:avLst/>
                <a:gdLst/>
                <a:ahLst/>
                <a:cxnLst/>
                <a:rect l="l" t="t" r="r" b="b"/>
                <a:pathLst>
                  <a:path w="92583" h="244144" extrusionOk="0">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2"/>
              <p:cNvSpPr/>
              <p:nvPr/>
            </p:nvSpPr>
            <p:spPr>
              <a:xfrm>
                <a:off x="6638124" y="756780"/>
                <a:ext cx="75095" cy="171792"/>
              </a:xfrm>
              <a:custGeom>
                <a:avLst/>
                <a:gdLst/>
                <a:ahLst/>
                <a:cxnLst/>
                <a:rect l="l" t="t" r="r" b="b"/>
                <a:pathLst>
                  <a:path w="75095" h="171792" extrusionOk="0">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2"/>
              <p:cNvSpPr/>
              <p:nvPr/>
            </p:nvSpPr>
            <p:spPr>
              <a:xfrm>
                <a:off x="6711162" y="867537"/>
                <a:ext cx="128930" cy="16459"/>
              </a:xfrm>
              <a:custGeom>
                <a:avLst/>
                <a:gdLst/>
                <a:ahLst/>
                <a:cxnLst/>
                <a:rect l="l" t="t" r="r" b="b"/>
                <a:pathLst>
                  <a:path w="128930" h="16459" extrusionOk="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2"/>
              <p:cNvSpPr/>
              <p:nvPr/>
            </p:nvSpPr>
            <p:spPr>
              <a:xfrm>
                <a:off x="6295567" y="960462"/>
                <a:ext cx="60693" cy="223227"/>
              </a:xfrm>
              <a:custGeom>
                <a:avLst/>
                <a:gdLst/>
                <a:ahLst/>
                <a:cxnLst/>
                <a:rect l="l" t="t" r="r" b="b"/>
                <a:pathLst>
                  <a:path w="60693" h="223227" extrusionOk="0">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2"/>
              <p:cNvSpPr/>
              <p:nvPr/>
            </p:nvSpPr>
            <p:spPr>
              <a:xfrm>
                <a:off x="6241732" y="1220038"/>
                <a:ext cx="217741" cy="21259"/>
              </a:xfrm>
              <a:custGeom>
                <a:avLst/>
                <a:gdLst/>
                <a:ahLst/>
                <a:cxnLst/>
                <a:rect l="l" t="t" r="r" b="b"/>
                <a:pathLst>
                  <a:path w="217741" h="21259" extrusionOk="0">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2"/>
              <p:cNvSpPr/>
              <p:nvPr/>
            </p:nvSpPr>
            <p:spPr>
              <a:xfrm>
                <a:off x="6099771" y="1128483"/>
                <a:ext cx="49120" cy="214998"/>
              </a:xfrm>
              <a:custGeom>
                <a:avLst/>
                <a:gdLst/>
                <a:ahLst/>
                <a:cxnLst/>
                <a:rect l="l" t="t" r="r" b="b"/>
                <a:pathLst>
                  <a:path w="49120" h="214998" extrusionOk="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2"/>
              <p:cNvSpPr/>
              <p:nvPr/>
            </p:nvSpPr>
            <p:spPr>
              <a:xfrm>
                <a:off x="6054166" y="1356169"/>
                <a:ext cx="207797" cy="32232"/>
              </a:xfrm>
              <a:custGeom>
                <a:avLst/>
                <a:gdLst/>
                <a:ahLst/>
                <a:cxnLst/>
                <a:rect l="l" t="t" r="r" b="b"/>
                <a:pathLst>
                  <a:path w="207797" h="32232" extrusionOk="0">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 name="Google Shape;257;p2"/>
            <p:cNvGrpSpPr/>
            <p:nvPr/>
          </p:nvGrpSpPr>
          <p:grpSpPr>
            <a:xfrm>
              <a:off x="4986375" y="360045"/>
              <a:ext cx="1059217" cy="1354797"/>
              <a:chOff x="4986375" y="360045"/>
              <a:chExt cx="1059217" cy="1354797"/>
            </a:xfrm>
          </p:grpSpPr>
          <p:sp>
            <p:nvSpPr>
              <p:cNvPr id="258" name="Google Shape;258;p2"/>
              <p:cNvSpPr/>
              <p:nvPr/>
            </p:nvSpPr>
            <p:spPr>
              <a:xfrm>
                <a:off x="4986718" y="360045"/>
                <a:ext cx="1057846" cy="1354112"/>
              </a:xfrm>
              <a:custGeom>
                <a:avLst/>
                <a:gdLst/>
                <a:ahLst/>
                <a:cxnLst/>
                <a:rect l="l" t="t" r="r" b="b"/>
                <a:pathLst>
                  <a:path w="1057846" h="1354112" extrusionOk="0">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2"/>
              <p:cNvSpPr/>
              <p:nvPr/>
            </p:nvSpPr>
            <p:spPr>
              <a:xfrm>
                <a:off x="4986375" y="360387"/>
                <a:ext cx="1059217" cy="1354455"/>
              </a:xfrm>
              <a:custGeom>
                <a:avLst/>
                <a:gdLst/>
                <a:ahLst/>
                <a:cxnLst/>
                <a:rect l="l" t="t" r="r" b="b"/>
                <a:pathLst>
                  <a:path w="1059217" h="1354455" extrusionOk="0">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0" name="Google Shape;260;p2"/>
            <p:cNvGrpSpPr/>
            <p:nvPr/>
          </p:nvGrpSpPr>
          <p:grpSpPr>
            <a:xfrm>
              <a:off x="6081255" y="1027753"/>
              <a:ext cx="1555394" cy="746440"/>
              <a:chOff x="6081255" y="1027753"/>
              <a:chExt cx="1555394" cy="746440"/>
            </a:xfrm>
          </p:grpSpPr>
          <p:sp>
            <p:nvSpPr>
              <p:cNvPr id="261" name="Google Shape;261;p2"/>
              <p:cNvSpPr/>
              <p:nvPr/>
            </p:nvSpPr>
            <p:spPr>
              <a:xfrm>
                <a:off x="6082284" y="1027753"/>
                <a:ext cx="1554365" cy="746440"/>
              </a:xfrm>
              <a:custGeom>
                <a:avLst/>
                <a:gdLst/>
                <a:ahLst/>
                <a:cxnLst/>
                <a:rect l="l" t="t" r="r" b="b"/>
                <a:pathLst>
                  <a:path w="1554365" h="746440" extrusionOk="0">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2"/>
              <p:cNvSpPr/>
              <p:nvPr/>
            </p:nvSpPr>
            <p:spPr>
              <a:xfrm>
                <a:off x="6081255" y="1028700"/>
                <a:ext cx="1555051" cy="733120"/>
              </a:xfrm>
              <a:custGeom>
                <a:avLst/>
                <a:gdLst/>
                <a:ahLst/>
                <a:cxnLst/>
                <a:rect l="l" t="t" r="r" b="b"/>
                <a:pathLst>
                  <a:path w="1555051" h="733120" extrusionOk="0">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3" name="Google Shape;263;p2"/>
            <p:cNvGrpSpPr/>
            <p:nvPr/>
          </p:nvGrpSpPr>
          <p:grpSpPr>
            <a:xfrm>
              <a:off x="7525550" y="2279942"/>
              <a:ext cx="1502546" cy="1938505"/>
              <a:chOff x="7525550" y="2279942"/>
              <a:chExt cx="1502546" cy="1938505"/>
            </a:xfrm>
          </p:grpSpPr>
          <p:sp>
            <p:nvSpPr>
              <p:cNvPr id="264" name="Google Shape;264;p2"/>
              <p:cNvSpPr/>
              <p:nvPr/>
            </p:nvSpPr>
            <p:spPr>
              <a:xfrm>
                <a:off x="8748674" y="4028389"/>
                <a:ext cx="279422" cy="190058"/>
              </a:xfrm>
              <a:custGeom>
                <a:avLst/>
                <a:gdLst/>
                <a:ahLst/>
                <a:cxnLst/>
                <a:rect l="l" t="t" r="r" b="b"/>
                <a:pathLst>
                  <a:path w="279422" h="190058" extrusionOk="0">
                    <a:moveTo>
                      <a:pt x="10287" y="9601"/>
                    </a:moveTo>
                    <a:cubicBezTo>
                      <a:pt x="87440" y="14059"/>
                      <a:pt x="163564" y="38062"/>
                      <a:pt x="229057" y="79210"/>
                    </a:cubicBezTo>
                    <a:cubicBezTo>
                      <a:pt x="259918" y="98412"/>
                      <a:pt x="292151" y="135102"/>
                      <a:pt x="274320" y="166992"/>
                    </a:cubicBezTo>
                    <a:cubicBezTo>
                      <a:pt x="264376" y="184480"/>
                      <a:pt x="242087" y="192024"/>
                      <a:pt x="222199" y="189623"/>
                    </a:cubicBezTo>
                    <a:cubicBezTo>
                      <a:pt x="202311" y="187223"/>
                      <a:pt x="184138" y="176594"/>
                      <a:pt x="167335" y="165620"/>
                    </a:cubicBezTo>
                    <a:cubicBezTo>
                      <a:pt x="101498" y="122072"/>
                      <a:pt x="44234" y="65494"/>
                      <a:pt x="0"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2"/>
              <p:cNvSpPr/>
              <p:nvPr/>
            </p:nvSpPr>
            <p:spPr>
              <a:xfrm>
                <a:off x="8293646" y="3410111"/>
                <a:ext cx="384675" cy="212750"/>
              </a:xfrm>
              <a:custGeom>
                <a:avLst/>
                <a:gdLst/>
                <a:ahLst/>
                <a:cxnLst/>
                <a:rect l="l" t="t" r="r" b="b"/>
                <a:pathLst>
                  <a:path w="384675" h="212750" extrusionOk="0">
                    <a:moveTo>
                      <a:pt x="0" y="5515"/>
                    </a:moveTo>
                    <a:cubicBezTo>
                      <a:pt x="97040" y="-8544"/>
                      <a:pt x="197853" y="4486"/>
                      <a:pt x="288379" y="42205"/>
                    </a:cubicBezTo>
                    <a:cubicBezTo>
                      <a:pt x="323354" y="56950"/>
                      <a:pt x="358673" y="77181"/>
                      <a:pt x="376161" y="110785"/>
                    </a:cubicBezTo>
                    <a:cubicBezTo>
                      <a:pt x="393649" y="144389"/>
                      <a:pt x="384048" y="194110"/>
                      <a:pt x="348729" y="207826"/>
                    </a:cubicBezTo>
                    <a:cubicBezTo>
                      <a:pt x="302438" y="226000"/>
                      <a:pt x="242430" y="190338"/>
                      <a:pt x="204368" y="158448"/>
                    </a:cubicBezTo>
                    <a:cubicBezTo>
                      <a:pt x="160477" y="121758"/>
                      <a:pt x="116586" y="85411"/>
                      <a:pt x="72352" y="48720"/>
                    </a:cubicBezTo>
                    <a:cubicBezTo>
                      <a:pt x="45949" y="27118"/>
                      <a:pt x="34290" y="1057"/>
                      <a:pt x="0" y="55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2"/>
              <p:cNvSpPr/>
              <p:nvPr/>
            </p:nvSpPr>
            <p:spPr>
              <a:xfrm>
                <a:off x="7939293" y="3548329"/>
                <a:ext cx="196755" cy="411197"/>
              </a:xfrm>
              <a:custGeom>
                <a:avLst/>
                <a:gdLst/>
                <a:ahLst/>
                <a:cxnLst/>
                <a:rect l="l" t="t" r="r" b="b"/>
                <a:pathLst>
                  <a:path w="196755" h="411197" extrusionOk="0">
                    <a:moveTo>
                      <a:pt x="102664" y="406679"/>
                    </a:moveTo>
                    <a:cubicBezTo>
                      <a:pt x="169872" y="372047"/>
                      <a:pt x="201076" y="289407"/>
                      <a:pt x="196276" y="213969"/>
                    </a:cubicBezTo>
                    <a:cubicBezTo>
                      <a:pt x="191818" y="138531"/>
                      <a:pt x="158557" y="68237"/>
                      <a:pt x="125638" y="0"/>
                    </a:cubicBezTo>
                    <a:cubicBezTo>
                      <a:pt x="106093" y="78867"/>
                      <a:pt x="59116" y="157734"/>
                      <a:pt x="27912" y="232486"/>
                    </a:cubicBezTo>
                    <a:cubicBezTo>
                      <a:pt x="12481" y="269177"/>
                      <a:pt x="-4664" y="307581"/>
                      <a:pt x="1166" y="347015"/>
                    </a:cubicBezTo>
                    <a:cubicBezTo>
                      <a:pt x="6995" y="386448"/>
                      <a:pt x="67345" y="424510"/>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2"/>
              <p:cNvSpPr/>
              <p:nvPr/>
            </p:nvSpPr>
            <p:spPr>
              <a:xfrm>
                <a:off x="7663944" y="3090900"/>
                <a:ext cx="196755" cy="411294"/>
              </a:xfrm>
              <a:custGeom>
                <a:avLst/>
                <a:gdLst/>
                <a:ahLst/>
                <a:cxnLst/>
                <a:rect l="l" t="t" r="r" b="b"/>
                <a:pathLst>
                  <a:path w="196755" h="411294" extrusionOk="0">
                    <a:moveTo>
                      <a:pt x="102664" y="406679"/>
                    </a:moveTo>
                    <a:cubicBezTo>
                      <a:pt x="169873" y="372047"/>
                      <a:pt x="201077" y="289407"/>
                      <a:pt x="196276" y="213969"/>
                    </a:cubicBezTo>
                    <a:cubicBezTo>
                      <a:pt x="191818" y="138531"/>
                      <a:pt x="158557" y="68237"/>
                      <a:pt x="125639" y="0"/>
                    </a:cubicBezTo>
                    <a:cubicBezTo>
                      <a:pt x="106093" y="78867"/>
                      <a:pt x="59116" y="157734"/>
                      <a:pt x="27912" y="232486"/>
                    </a:cubicBezTo>
                    <a:cubicBezTo>
                      <a:pt x="12482" y="269177"/>
                      <a:pt x="-4663" y="307581"/>
                      <a:pt x="1166" y="347015"/>
                    </a:cubicBezTo>
                    <a:cubicBezTo>
                      <a:pt x="7338" y="386105"/>
                      <a:pt x="67346" y="424853"/>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2"/>
              <p:cNvSpPr/>
              <p:nvPr/>
            </p:nvSpPr>
            <p:spPr>
              <a:xfrm>
                <a:off x="7525550" y="2279942"/>
                <a:ext cx="1348968" cy="1829714"/>
              </a:xfrm>
              <a:custGeom>
                <a:avLst/>
                <a:gdLst/>
                <a:ahLst/>
                <a:cxnLst/>
                <a:rect l="l" t="t" r="r" b="b"/>
                <a:pathLst>
                  <a:path w="1348968" h="1829714" extrusionOk="0">
                    <a:moveTo>
                      <a:pt x="1347254" y="1829714"/>
                    </a:moveTo>
                    <a:cubicBezTo>
                      <a:pt x="1186091" y="1725473"/>
                      <a:pt x="1039673" y="1599629"/>
                      <a:pt x="906971" y="1461097"/>
                    </a:cubicBezTo>
                    <a:cubicBezTo>
                      <a:pt x="774611" y="1322222"/>
                      <a:pt x="655967" y="1170318"/>
                      <a:pt x="548297" y="1011555"/>
                    </a:cubicBezTo>
                    <a:cubicBezTo>
                      <a:pt x="494462" y="932002"/>
                      <a:pt x="443027" y="851078"/>
                      <a:pt x="393992" y="768439"/>
                    </a:cubicBezTo>
                    <a:lnTo>
                      <a:pt x="357644" y="706374"/>
                    </a:lnTo>
                    <a:lnTo>
                      <a:pt x="321983" y="643966"/>
                    </a:lnTo>
                    <a:lnTo>
                      <a:pt x="287350" y="580873"/>
                    </a:lnTo>
                    <a:lnTo>
                      <a:pt x="253403" y="517436"/>
                    </a:lnTo>
                    <a:lnTo>
                      <a:pt x="220142" y="453657"/>
                    </a:lnTo>
                    <a:lnTo>
                      <a:pt x="187223" y="389534"/>
                    </a:lnTo>
                    <a:lnTo>
                      <a:pt x="154991" y="325069"/>
                    </a:lnTo>
                    <a:lnTo>
                      <a:pt x="123101" y="260604"/>
                    </a:lnTo>
                    <a:lnTo>
                      <a:pt x="91897" y="195796"/>
                    </a:lnTo>
                    <a:lnTo>
                      <a:pt x="61036" y="130988"/>
                    </a:lnTo>
                    <a:cubicBezTo>
                      <a:pt x="40805" y="87440"/>
                      <a:pt x="20231" y="44234"/>
                      <a:pt x="0" y="686"/>
                    </a:cubicBezTo>
                    <a:lnTo>
                      <a:pt x="1372" y="0"/>
                    </a:lnTo>
                    <a:lnTo>
                      <a:pt x="18173" y="31890"/>
                    </a:lnTo>
                    <a:lnTo>
                      <a:pt x="34633" y="63779"/>
                    </a:lnTo>
                    <a:lnTo>
                      <a:pt x="67894" y="127559"/>
                    </a:lnTo>
                    <a:lnTo>
                      <a:pt x="134074" y="255117"/>
                    </a:lnTo>
                    <a:lnTo>
                      <a:pt x="167335" y="318897"/>
                    </a:lnTo>
                    <a:lnTo>
                      <a:pt x="200597" y="382334"/>
                    </a:lnTo>
                    <a:lnTo>
                      <a:pt x="234200" y="445770"/>
                    </a:lnTo>
                    <a:lnTo>
                      <a:pt x="268148" y="508863"/>
                    </a:lnTo>
                    <a:lnTo>
                      <a:pt x="302438" y="571957"/>
                    </a:lnTo>
                    <a:lnTo>
                      <a:pt x="337414" y="634708"/>
                    </a:lnTo>
                    <a:lnTo>
                      <a:pt x="372732" y="697116"/>
                    </a:lnTo>
                    <a:lnTo>
                      <a:pt x="408737" y="759181"/>
                    </a:lnTo>
                    <a:cubicBezTo>
                      <a:pt x="456743" y="841820"/>
                      <a:pt x="507149" y="923430"/>
                      <a:pt x="559955" y="1002983"/>
                    </a:cubicBezTo>
                    <a:cubicBezTo>
                      <a:pt x="665912" y="1162431"/>
                      <a:pt x="782840" y="1314679"/>
                      <a:pt x="913829" y="1454582"/>
                    </a:cubicBezTo>
                    <a:cubicBezTo>
                      <a:pt x="1044473" y="1594485"/>
                      <a:pt x="1189177" y="1721701"/>
                      <a:pt x="1348969" y="1827657"/>
                    </a:cubicBezTo>
                    <a:lnTo>
                      <a:pt x="1347254" y="182971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2"/>
              <p:cNvSpPr/>
              <p:nvPr/>
            </p:nvSpPr>
            <p:spPr>
              <a:xfrm>
                <a:off x="8145170" y="3370021"/>
                <a:ext cx="497891" cy="182422"/>
              </a:xfrm>
              <a:custGeom>
                <a:avLst/>
                <a:gdLst/>
                <a:ahLst/>
                <a:cxnLst/>
                <a:rect l="l" t="t" r="r" b="b"/>
                <a:pathLst>
                  <a:path w="497891" h="182422" extrusionOk="0">
                    <a:moveTo>
                      <a:pt x="686" y="0"/>
                    </a:moveTo>
                    <a:cubicBezTo>
                      <a:pt x="21260" y="8573"/>
                      <a:pt x="42177" y="14402"/>
                      <a:pt x="63437" y="19203"/>
                    </a:cubicBezTo>
                    <a:cubicBezTo>
                      <a:pt x="74066" y="21603"/>
                      <a:pt x="84697" y="23660"/>
                      <a:pt x="95669" y="25718"/>
                    </a:cubicBezTo>
                    <a:cubicBezTo>
                      <a:pt x="106642" y="27775"/>
                      <a:pt x="117272" y="30175"/>
                      <a:pt x="128245" y="32233"/>
                    </a:cubicBezTo>
                    <a:cubicBezTo>
                      <a:pt x="149848" y="37033"/>
                      <a:pt x="171450" y="42520"/>
                      <a:pt x="192710" y="49378"/>
                    </a:cubicBezTo>
                    <a:cubicBezTo>
                      <a:pt x="213970" y="56236"/>
                      <a:pt x="234887" y="63094"/>
                      <a:pt x="255803" y="70638"/>
                    </a:cubicBezTo>
                    <a:cubicBezTo>
                      <a:pt x="276721" y="77838"/>
                      <a:pt x="297637" y="86068"/>
                      <a:pt x="318211" y="94298"/>
                    </a:cubicBezTo>
                    <a:cubicBezTo>
                      <a:pt x="328498" y="98412"/>
                      <a:pt x="338785" y="102527"/>
                      <a:pt x="349072" y="106985"/>
                    </a:cubicBezTo>
                    <a:lnTo>
                      <a:pt x="364503" y="113500"/>
                    </a:lnTo>
                    <a:lnTo>
                      <a:pt x="379591" y="120358"/>
                    </a:lnTo>
                    <a:cubicBezTo>
                      <a:pt x="384734" y="122758"/>
                      <a:pt x="389534" y="125159"/>
                      <a:pt x="394678" y="127559"/>
                    </a:cubicBezTo>
                    <a:lnTo>
                      <a:pt x="409766" y="134760"/>
                    </a:lnTo>
                    <a:cubicBezTo>
                      <a:pt x="419710" y="139560"/>
                      <a:pt x="429654" y="144361"/>
                      <a:pt x="439598" y="149505"/>
                    </a:cubicBezTo>
                    <a:cubicBezTo>
                      <a:pt x="459486" y="159449"/>
                      <a:pt x="478688" y="170421"/>
                      <a:pt x="497891" y="181051"/>
                    </a:cubicBezTo>
                    <a:lnTo>
                      <a:pt x="497205" y="182423"/>
                    </a:lnTo>
                    <a:cubicBezTo>
                      <a:pt x="457429" y="162878"/>
                      <a:pt x="417310" y="144361"/>
                      <a:pt x="376504" y="127902"/>
                    </a:cubicBezTo>
                    <a:lnTo>
                      <a:pt x="361074" y="121730"/>
                    </a:lnTo>
                    <a:lnTo>
                      <a:pt x="345643" y="115900"/>
                    </a:lnTo>
                    <a:cubicBezTo>
                      <a:pt x="335356" y="111786"/>
                      <a:pt x="325069" y="108014"/>
                      <a:pt x="314782" y="104242"/>
                    </a:cubicBezTo>
                    <a:cubicBezTo>
                      <a:pt x="293866" y="97041"/>
                      <a:pt x="273292" y="89840"/>
                      <a:pt x="252032" y="83325"/>
                    </a:cubicBezTo>
                    <a:cubicBezTo>
                      <a:pt x="241402" y="79896"/>
                      <a:pt x="230772" y="77153"/>
                      <a:pt x="220485" y="73724"/>
                    </a:cubicBezTo>
                    <a:cubicBezTo>
                      <a:pt x="215341" y="72009"/>
                      <a:pt x="209855" y="70980"/>
                      <a:pt x="204712" y="69266"/>
                    </a:cubicBezTo>
                    <a:cubicBezTo>
                      <a:pt x="199225" y="67894"/>
                      <a:pt x="194081" y="66180"/>
                      <a:pt x="188595" y="65151"/>
                    </a:cubicBezTo>
                    <a:lnTo>
                      <a:pt x="124816" y="48349"/>
                    </a:lnTo>
                    <a:lnTo>
                      <a:pt x="92583" y="39777"/>
                    </a:lnTo>
                    <a:cubicBezTo>
                      <a:pt x="81953" y="36690"/>
                      <a:pt x="70981"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2"/>
              <p:cNvSpPr/>
              <p:nvPr/>
            </p:nvSpPr>
            <p:spPr>
              <a:xfrm>
                <a:off x="7984693" y="2914504"/>
                <a:ext cx="489020" cy="270385"/>
              </a:xfrm>
              <a:custGeom>
                <a:avLst/>
                <a:gdLst/>
                <a:ahLst/>
                <a:cxnLst/>
                <a:rect l="l" t="t" r="r" b="b"/>
                <a:pathLst>
                  <a:path w="489020" h="270385" extrusionOk="0">
                    <a:moveTo>
                      <a:pt x="0" y="7003"/>
                    </a:moveTo>
                    <a:cubicBezTo>
                      <a:pt x="123444" y="-10828"/>
                      <a:pt x="251688" y="5631"/>
                      <a:pt x="366560" y="53637"/>
                    </a:cubicBezTo>
                    <a:cubicBezTo>
                      <a:pt x="411137" y="72154"/>
                      <a:pt x="456057" y="97872"/>
                      <a:pt x="478346" y="140734"/>
                    </a:cubicBezTo>
                    <a:cubicBezTo>
                      <a:pt x="500291" y="183597"/>
                      <a:pt x="488289" y="246690"/>
                      <a:pt x="443369" y="264178"/>
                    </a:cubicBezTo>
                    <a:cubicBezTo>
                      <a:pt x="384391" y="287152"/>
                      <a:pt x="308267" y="241890"/>
                      <a:pt x="259918" y="201427"/>
                    </a:cubicBezTo>
                    <a:cubicBezTo>
                      <a:pt x="204026" y="155136"/>
                      <a:pt x="148133" y="108501"/>
                      <a:pt x="92240" y="62210"/>
                    </a:cubicBezTo>
                    <a:cubicBezTo>
                      <a:pt x="58293" y="34778"/>
                      <a:pt x="43548" y="1517"/>
                      <a:pt x="0" y="70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2"/>
              <p:cNvSpPr/>
              <p:nvPr/>
            </p:nvSpPr>
            <p:spPr>
              <a:xfrm>
                <a:off x="7836217" y="2875902"/>
                <a:ext cx="497890" cy="182422"/>
              </a:xfrm>
              <a:custGeom>
                <a:avLst/>
                <a:gdLst/>
                <a:ahLst/>
                <a:cxnLst/>
                <a:rect l="l" t="t" r="r" b="b"/>
                <a:pathLst>
                  <a:path w="497890" h="182422" extrusionOk="0">
                    <a:moveTo>
                      <a:pt x="686" y="0"/>
                    </a:moveTo>
                    <a:cubicBezTo>
                      <a:pt x="21260" y="8573"/>
                      <a:pt x="42177" y="14402"/>
                      <a:pt x="63437" y="19202"/>
                    </a:cubicBezTo>
                    <a:cubicBezTo>
                      <a:pt x="74066" y="21603"/>
                      <a:pt x="84696" y="23660"/>
                      <a:pt x="95669" y="25718"/>
                    </a:cubicBezTo>
                    <a:cubicBezTo>
                      <a:pt x="106642" y="27775"/>
                      <a:pt x="117272" y="30175"/>
                      <a:pt x="128245" y="32232"/>
                    </a:cubicBezTo>
                    <a:cubicBezTo>
                      <a:pt x="149847" y="37033"/>
                      <a:pt x="171450" y="42519"/>
                      <a:pt x="192710" y="49377"/>
                    </a:cubicBezTo>
                    <a:cubicBezTo>
                      <a:pt x="213970" y="56235"/>
                      <a:pt x="234887" y="63093"/>
                      <a:pt x="255803" y="70637"/>
                    </a:cubicBezTo>
                    <a:cubicBezTo>
                      <a:pt x="276720" y="77838"/>
                      <a:pt x="297637" y="86068"/>
                      <a:pt x="318211" y="94298"/>
                    </a:cubicBezTo>
                    <a:cubicBezTo>
                      <a:pt x="328498" y="98412"/>
                      <a:pt x="338785" y="102527"/>
                      <a:pt x="349072" y="106985"/>
                    </a:cubicBezTo>
                    <a:lnTo>
                      <a:pt x="364503" y="113500"/>
                    </a:lnTo>
                    <a:lnTo>
                      <a:pt x="379590" y="120358"/>
                    </a:lnTo>
                    <a:cubicBezTo>
                      <a:pt x="384734" y="122758"/>
                      <a:pt x="389534" y="125159"/>
                      <a:pt x="394678" y="127559"/>
                    </a:cubicBezTo>
                    <a:lnTo>
                      <a:pt x="409766" y="134760"/>
                    </a:lnTo>
                    <a:cubicBezTo>
                      <a:pt x="419710" y="139560"/>
                      <a:pt x="429654" y="144361"/>
                      <a:pt x="439598" y="149504"/>
                    </a:cubicBezTo>
                    <a:cubicBezTo>
                      <a:pt x="459486" y="159449"/>
                      <a:pt x="478688" y="170421"/>
                      <a:pt x="497891" y="181051"/>
                    </a:cubicBezTo>
                    <a:lnTo>
                      <a:pt x="497205" y="182423"/>
                    </a:lnTo>
                    <a:cubicBezTo>
                      <a:pt x="457429" y="162878"/>
                      <a:pt x="417309" y="144361"/>
                      <a:pt x="376504" y="127902"/>
                    </a:cubicBezTo>
                    <a:lnTo>
                      <a:pt x="361074" y="121730"/>
                    </a:lnTo>
                    <a:lnTo>
                      <a:pt x="345643" y="115900"/>
                    </a:lnTo>
                    <a:cubicBezTo>
                      <a:pt x="335356" y="111785"/>
                      <a:pt x="325069" y="108014"/>
                      <a:pt x="314782" y="104241"/>
                    </a:cubicBezTo>
                    <a:cubicBezTo>
                      <a:pt x="293865" y="97041"/>
                      <a:pt x="273291" y="89840"/>
                      <a:pt x="252032" y="83325"/>
                    </a:cubicBezTo>
                    <a:cubicBezTo>
                      <a:pt x="241402" y="79896"/>
                      <a:pt x="230772" y="77153"/>
                      <a:pt x="220485" y="73724"/>
                    </a:cubicBezTo>
                    <a:cubicBezTo>
                      <a:pt x="215341" y="72009"/>
                      <a:pt x="209855" y="70980"/>
                      <a:pt x="204711" y="69266"/>
                    </a:cubicBezTo>
                    <a:cubicBezTo>
                      <a:pt x="199225" y="67894"/>
                      <a:pt x="194081" y="66180"/>
                      <a:pt x="188595" y="65151"/>
                    </a:cubicBezTo>
                    <a:lnTo>
                      <a:pt x="124816" y="48349"/>
                    </a:lnTo>
                    <a:lnTo>
                      <a:pt x="92583" y="39776"/>
                    </a:lnTo>
                    <a:cubicBezTo>
                      <a:pt x="81953" y="36690"/>
                      <a:pt x="70980"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2"/>
              <p:cNvSpPr/>
              <p:nvPr/>
            </p:nvSpPr>
            <p:spPr>
              <a:xfrm>
                <a:off x="8604313" y="3788689"/>
                <a:ext cx="307878" cy="170545"/>
              </a:xfrm>
              <a:custGeom>
                <a:avLst/>
                <a:gdLst/>
                <a:ahLst/>
                <a:cxnLst/>
                <a:rect l="l" t="t" r="r" b="b"/>
                <a:pathLst>
                  <a:path w="307878" h="170545" extrusionOk="0">
                    <a:moveTo>
                      <a:pt x="0" y="4470"/>
                    </a:moveTo>
                    <a:cubicBezTo>
                      <a:pt x="77838" y="-6845"/>
                      <a:pt x="158420" y="3442"/>
                      <a:pt x="230772" y="33960"/>
                    </a:cubicBezTo>
                    <a:cubicBezTo>
                      <a:pt x="258890" y="45618"/>
                      <a:pt x="287007" y="62078"/>
                      <a:pt x="301066" y="88824"/>
                    </a:cubicBezTo>
                    <a:cubicBezTo>
                      <a:pt x="315125" y="115913"/>
                      <a:pt x="307238" y="155689"/>
                      <a:pt x="279121" y="166662"/>
                    </a:cubicBezTo>
                    <a:cubicBezTo>
                      <a:pt x="242087" y="181064"/>
                      <a:pt x="194081" y="152603"/>
                      <a:pt x="163563" y="127229"/>
                    </a:cubicBezTo>
                    <a:cubicBezTo>
                      <a:pt x="128245" y="98082"/>
                      <a:pt x="93269" y="68593"/>
                      <a:pt x="57950" y="39446"/>
                    </a:cubicBezTo>
                    <a:cubicBezTo>
                      <a:pt x="36690" y="21615"/>
                      <a:pt x="27089" y="698"/>
                      <a:pt x="0" y="44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2"/>
              <p:cNvSpPr/>
              <p:nvPr/>
            </p:nvSpPr>
            <p:spPr>
              <a:xfrm>
                <a:off x="8431834" y="3734181"/>
                <a:ext cx="398792" cy="146761"/>
              </a:xfrm>
              <a:custGeom>
                <a:avLst/>
                <a:gdLst/>
                <a:ahLst/>
                <a:cxnLst/>
                <a:rect l="l" t="t" r="r" b="b"/>
                <a:pathLst>
                  <a:path w="398792" h="146761" extrusionOk="0">
                    <a:moveTo>
                      <a:pt x="0" y="0"/>
                    </a:moveTo>
                    <a:cubicBezTo>
                      <a:pt x="16459" y="6515"/>
                      <a:pt x="33604" y="10630"/>
                      <a:pt x="50749" y="14402"/>
                    </a:cubicBezTo>
                    <a:cubicBezTo>
                      <a:pt x="67894" y="18174"/>
                      <a:pt x="85382" y="20917"/>
                      <a:pt x="102870" y="24689"/>
                    </a:cubicBezTo>
                    <a:cubicBezTo>
                      <a:pt x="120358" y="28461"/>
                      <a:pt x="137503" y="32918"/>
                      <a:pt x="154648" y="38405"/>
                    </a:cubicBezTo>
                    <a:cubicBezTo>
                      <a:pt x="171450" y="43891"/>
                      <a:pt x="188595" y="49721"/>
                      <a:pt x="205397" y="55893"/>
                    </a:cubicBezTo>
                    <a:cubicBezTo>
                      <a:pt x="222199" y="61722"/>
                      <a:pt x="238659" y="68237"/>
                      <a:pt x="255461" y="74752"/>
                    </a:cubicBezTo>
                    <a:cubicBezTo>
                      <a:pt x="271920" y="81610"/>
                      <a:pt x="288379" y="88468"/>
                      <a:pt x="304495" y="96012"/>
                    </a:cubicBezTo>
                    <a:cubicBezTo>
                      <a:pt x="312725" y="99784"/>
                      <a:pt x="320612" y="103556"/>
                      <a:pt x="328498" y="107671"/>
                    </a:cubicBezTo>
                    <a:cubicBezTo>
                      <a:pt x="336385" y="111785"/>
                      <a:pt x="344272" y="115557"/>
                      <a:pt x="352159" y="119672"/>
                    </a:cubicBezTo>
                    <a:cubicBezTo>
                      <a:pt x="367932" y="127902"/>
                      <a:pt x="383362" y="136474"/>
                      <a:pt x="398793" y="145390"/>
                    </a:cubicBezTo>
                    <a:lnTo>
                      <a:pt x="398107" y="146761"/>
                    </a:lnTo>
                    <a:cubicBezTo>
                      <a:pt x="366217" y="131331"/>
                      <a:pt x="333985" y="116586"/>
                      <a:pt x="301066" y="103899"/>
                    </a:cubicBezTo>
                    <a:cubicBezTo>
                      <a:pt x="284607" y="97384"/>
                      <a:pt x="268148" y="91211"/>
                      <a:pt x="251346" y="85382"/>
                    </a:cubicBezTo>
                    <a:cubicBezTo>
                      <a:pt x="234544" y="79553"/>
                      <a:pt x="218085" y="73724"/>
                      <a:pt x="201283" y="68580"/>
                    </a:cubicBezTo>
                    <a:cubicBezTo>
                      <a:pt x="192710" y="65837"/>
                      <a:pt x="184480" y="63437"/>
                      <a:pt x="175908" y="61036"/>
                    </a:cubicBezTo>
                    <a:cubicBezTo>
                      <a:pt x="167335" y="58636"/>
                      <a:pt x="158763" y="56579"/>
                      <a:pt x="150190" y="54178"/>
                    </a:cubicBezTo>
                    <a:lnTo>
                      <a:pt x="124473" y="47663"/>
                    </a:lnTo>
                    <a:lnTo>
                      <a:pt x="99098" y="40805"/>
                    </a:lnTo>
                    <a:cubicBezTo>
                      <a:pt x="82296" y="36347"/>
                      <a:pt x="64808" y="31547"/>
                      <a:pt x="48006" y="25718"/>
                    </a:cubicBezTo>
                    <a:cubicBezTo>
                      <a:pt x="31204" y="19888"/>
                      <a:pt x="14402" y="12002"/>
                      <a:pt x="0" y="1372"/>
                    </a:cubicBezTo>
                    <a:lnTo>
                      <a:pt x="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2"/>
              <p:cNvSpPr/>
              <p:nvPr/>
            </p:nvSpPr>
            <p:spPr>
              <a:xfrm>
                <a:off x="8018558" y="3212287"/>
                <a:ext cx="67290" cy="601446"/>
              </a:xfrm>
              <a:custGeom>
                <a:avLst/>
                <a:gdLst/>
                <a:ahLst/>
                <a:cxnLst/>
                <a:rect l="l" t="t" r="r" b="b"/>
                <a:pathLst>
                  <a:path w="67290" h="601446" extrusionOk="0">
                    <a:moveTo>
                      <a:pt x="21684" y="343"/>
                    </a:moveTo>
                    <a:cubicBezTo>
                      <a:pt x="14483" y="10630"/>
                      <a:pt x="11054" y="22974"/>
                      <a:pt x="10368" y="34976"/>
                    </a:cubicBezTo>
                    <a:cubicBezTo>
                      <a:pt x="9340" y="47320"/>
                      <a:pt x="10368" y="59665"/>
                      <a:pt x="11740" y="72009"/>
                    </a:cubicBezTo>
                    <a:lnTo>
                      <a:pt x="14141" y="90869"/>
                    </a:lnTo>
                    <a:cubicBezTo>
                      <a:pt x="15169" y="97041"/>
                      <a:pt x="15855" y="103213"/>
                      <a:pt x="16884" y="109728"/>
                    </a:cubicBezTo>
                    <a:cubicBezTo>
                      <a:pt x="17912" y="115900"/>
                      <a:pt x="18598" y="122073"/>
                      <a:pt x="19627" y="128588"/>
                    </a:cubicBezTo>
                    <a:lnTo>
                      <a:pt x="20999" y="137846"/>
                    </a:lnTo>
                    <a:lnTo>
                      <a:pt x="22713" y="147104"/>
                    </a:lnTo>
                    <a:lnTo>
                      <a:pt x="48773" y="297294"/>
                    </a:lnTo>
                    <a:cubicBezTo>
                      <a:pt x="57689" y="347358"/>
                      <a:pt x="65232" y="398107"/>
                      <a:pt x="66947" y="449542"/>
                    </a:cubicBezTo>
                    <a:cubicBezTo>
                      <a:pt x="67290" y="456057"/>
                      <a:pt x="66947" y="462229"/>
                      <a:pt x="67290" y="468744"/>
                    </a:cubicBezTo>
                    <a:cubicBezTo>
                      <a:pt x="67290" y="475260"/>
                      <a:pt x="66947" y="481431"/>
                      <a:pt x="66947" y="487947"/>
                    </a:cubicBezTo>
                    <a:cubicBezTo>
                      <a:pt x="66261" y="500634"/>
                      <a:pt x="65576" y="513664"/>
                      <a:pt x="63861" y="526352"/>
                    </a:cubicBezTo>
                    <a:lnTo>
                      <a:pt x="62489" y="535953"/>
                    </a:lnTo>
                    <a:cubicBezTo>
                      <a:pt x="62147" y="539039"/>
                      <a:pt x="61461" y="542125"/>
                      <a:pt x="61118" y="545554"/>
                    </a:cubicBezTo>
                    <a:cubicBezTo>
                      <a:pt x="60432" y="548640"/>
                      <a:pt x="60089" y="551726"/>
                      <a:pt x="59403" y="555155"/>
                    </a:cubicBezTo>
                    <a:lnTo>
                      <a:pt x="57346" y="564414"/>
                    </a:lnTo>
                    <a:lnTo>
                      <a:pt x="56317" y="569214"/>
                    </a:lnTo>
                    <a:lnTo>
                      <a:pt x="55289" y="574015"/>
                    </a:lnTo>
                    <a:lnTo>
                      <a:pt x="52888" y="583273"/>
                    </a:lnTo>
                    <a:cubicBezTo>
                      <a:pt x="51174" y="589445"/>
                      <a:pt x="49116" y="595617"/>
                      <a:pt x="47402" y="601447"/>
                    </a:cubicBezTo>
                    <a:lnTo>
                      <a:pt x="45687" y="601104"/>
                    </a:lnTo>
                    <a:cubicBezTo>
                      <a:pt x="59060" y="552069"/>
                      <a:pt x="62147" y="500977"/>
                      <a:pt x="58374" y="450570"/>
                    </a:cubicBezTo>
                    <a:cubicBezTo>
                      <a:pt x="54945" y="400164"/>
                      <a:pt x="45687" y="350101"/>
                      <a:pt x="35400" y="300381"/>
                    </a:cubicBezTo>
                    <a:cubicBezTo>
                      <a:pt x="30257" y="275692"/>
                      <a:pt x="24770" y="250660"/>
                      <a:pt x="19284" y="225971"/>
                    </a:cubicBezTo>
                    <a:cubicBezTo>
                      <a:pt x="13797" y="200940"/>
                      <a:pt x="9340" y="175908"/>
                      <a:pt x="5911" y="150533"/>
                    </a:cubicBezTo>
                    <a:lnTo>
                      <a:pt x="4882" y="140932"/>
                    </a:lnTo>
                    <a:lnTo>
                      <a:pt x="3854" y="131331"/>
                    </a:lnTo>
                    <a:cubicBezTo>
                      <a:pt x="3168" y="124816"/>
                      <a:pt x="2482" y="118644"/>
                      <a:pt x="2139" y="112128"/>
                    </a:cubicBezTo>
                    <a:cubicBezTo>
                      <a:pt x="1110" y="99441"/>
                      <a:pt x="425" y="86411"/>
                      <a:pt x="81" y="73724"/>
                    </a:cubicBezTo>
                    <a:cubicBezTo>
                      <a:pt x="-261" y="60693"/>
                      <a:pt x="425" y="47663"/>
                      <a:pt x="3168" y="34633"/>
                    </a:cubicBezTo>
                    <a:cubicBezTo>
                      <a:pt x="4539" y="28118"/>
                      <a:pt x="6597" y="21946"/>
                      <a:pt x="9683" y="15774"/>
                    </a:cubicBezTo>
                    <a:cubicBezTo>
                      <a:pt x="12426" y="9944"/>
                      <a:pt x="16541" y="4458"/>
                      <a:pt x="20999"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2"/>
              <p:cNvSpPr/>
              <p:nvPr/>
            </p:nvSpPr>
            <p:spPr>
              <a:xfrm>
                <a:off x="7742867" y="2754858"/>
                <a:ext cx="67289" cy="601446"/>
              </a:xfrm>
              <a:custGeom>
                <a:avLst/>
                <a:gdLst/>
                <a:ahLst/>
                <a:cxnLst/>
                <a:rect l="l" t="t" r="r" b="b"/>
                <a:pathLst>
                  <a:path w="67289" h="601446" extrusionOk="0">
                    <a:moveTo>
                      <a:pt x="21684" y="343"/>
                    </a:moveTo>
                    <a:cubicBezTo>
                      <a:pt x="14483" y="10630"/>
                      <a:pt x="11054" y="22974"/>
                      <a:pt x="10369" y="34976"/>
                    </a:cubicBezTo>
                    <a:cubicBezTo>
                      <a:pt x="9340" y="47320"/>
                      <a:pt x="10369" y="59664"/>
                      <a:pt x="11740" y="72009"/>
                    </a:cubicBezTo>
                    <a:lnTo>
                      <a:pt x="14140" y="90869"/>
                    </a:lnTo>
                    <a:cubicBezTo>
                      <a:pt x="15169" y="97041"/>
                      <a:pt x="15855" y="103213"/>
                      <a:pt x="16883" y="109728"/>
                    </a:cubicBezTo>
                    <a:cubicBezTo>
                      <a:pt x="17912" y="115900"/>
                      <a:pt x="18598" y="122072"/>
                      <a:pt x="19627" y="128588"/>
                    </a:cubicBezTo>
                    <a:lnTo>
                      <a:pt x="20998" y="137846"/>
                    </a:lnTo>
                    <a:lnTo>
                      <a:pt x="22713" y="147104"/>
                    </a:lnTo>
                    <a:lnTo>
                      <a:pt x="48773" y="297294"/>
                    </a:lnTo>
                    <a:cubicBezTo>
                      <a:pt x="57689" y="347358"/>
                      <a:pt x="65233" y="398107"/>
                      <a:pt x="66947" y="449542"/>
                    </a:cubicBezTo>
                    <a:cubicBezTo>
                      <a:pt x="67290" y="456057"/>
                      <a:pt x="66947" y="462229"/>
                      <a:pt x="67290" y="468744"/>
                    </a:cubicBezTo>
                    <a:cubicBezTo>
                      <a:pt x="67290" y="475259"/>
                      <a:pt x="66947" y="481431"/>
                      <a:pt x="66947" y="487947"/>
                    </a:cubicBezTo>
                    <a:cubicBezTo>
                      <a:pt x="66261" y="500634"/>
                      <a:pt x="65575" y="513664"/>
                      <a:pt x="63861" y="526352"/>
                    </a:cubicBezTo>
                    <a:lnTo>
                      <a:pt x="62489" y="535953"/>
                    </a:lnTo>
                    <a:cubicBezTo>
                      <a:pt x="62146" y="539039"/>
                      <a:pt x="61460" y="542125"/>
                      <a:pt x="61118" y="545554"/>
                    </a:cubicBezTo>
                    <a:cubicBezTo>
                      <a:pt x="60432" y="548640"/>
                      <a:pt x="60089" y="551726"/>
                      <a:pt x="59403" y="555155"/>
                    </a:cubicBezTo>
                    <a:lnTo>
                      <a:pt x="57346" y="564413"/>
                    </a:lnTo>
                    <a:lnTo>
                      <a:pt x="56317" y="569214"/>
                    </a:lnTo>
                    <a:lnTo>
                      <a:pt x="55288" y="574015"/>
                    </a:lnTo>
                    <a:lnTo>
                      <a:pt x="52888" y="583273"/>
                    </a:lnTo>
                    <a:cubicBezTo>
                      <a:pt x="51173" y="589445"/>
                      <a:pt x="49116" y="595617"/>
                      <a:pt x="47402" y="601447"/>
                    </a:cubicBezTo>
                    <a:lnTo>
                      <a:pt x="45687" y="601104"/>
                    </a:lnTo>
                    <a:cubicBezTo>
                      <a:pt x="59060" y="552069"/>
                      <a:pt x="62146" y="500977"/>
                      <a:pt x="58375" y="450570"/>
                    </a:cubicBezTo>
                    <a:cubicBezTo>
                      <a:pt x="54946" y="400164"/>
                      <a:pt x="45687" y="350101"/>
                      <a:pt x="35400" y="300380"/>
                    </a:cubicBezTo>
                    <a:cubicBezTo>
                      <a:pt x="30257" y="275691"/>
                      <a:pt x="24770" y="250660"/>
                      <a:pt x="19284" y="225971"/>
                    </a:cubicBezTo>
                    <a:cubicBezTo>
                      <a:pt x="13798" y="200939"/>
                      <a:pt x="9340" y="175908"/>
                      <a:pt x="5911" y="150533"/>
                    </a:cubicBezTo>
                    <a:lnTo>
                      <a:pt x="4882" y="140932"/>
                    </a:lnTo>
                    <a:lnTo>
                      <a:pt x="3853" y="131331"/>
                    </a:lnTo>
                    <a:cubicBezTo>
                      <a:pt x="3167" y="124815"/>
                      <a:pt x="2482" y="118643"/>
                      <a:pt x="2139" y="112128"/>
                    </a:cubicBezTo>
                    <a:cubicBezTo>
                      <a:pt x="1110" y="99441"/>
                      <a:pt x="424" y="86411"/>
                      <a:pt x="82" y="73724"/>
                    </a:cubicBezTo>
                    <a:cubicBezTo>
                      <a:pt x="-262" y="60693"/>
                      <a:pt x="424" y="47663"/>
                      <a:pt x="3167" y="34633"/>
                    </a:cubicBezTo>
                    <a:cubicBezTo>
                      <a:pt x="4539" y="28118"/>
                      <a:pt x="6596" y="21945"/>
                      <a:pt x="9683" y="15773"/>
                    </a:cubicBezTo>
                    <a:cubicBezTo>
                      <a:pt x="12426" y="9944"/>
                      <a:pt x="16541" y="4458"/>
                      <a:pt x="20998"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2"/>
              <p:cNvSpPr/>
              <p:nvPr/>
            </p:nvSpPr>
            <p:spPr>
              <a:xfrm>
                <a:off x="8343340" y="3906316"/>
                <a:ext cx="161879" cy="278014"/>
              </a:xfrm>
              <a:custGeom>
                <a:avLst/>
                <a:gdLst/>
                <a:ahLst/>
                <a:cxnLst/>
                <a:rect l="l" t="t" r="r" b="b"/>
                <a:pathLst>
                  <a:path w="161879" h="278014" extrusionOk="0">
                    <a:moveTo>
                      <a:pt x="106325" y="89154"/>
                    </a:moveTo>
                    <a:cubicBezTo>
                      <a:pt x="140273" y="130302"/>
                      <a:pt x="170105" y="182080"/>
                      <a:pt x="159818" y="234544"/>
                    </a:cubicBezTo>
                    <a:cubicBezTo>
                      <a:pt x="157074" y="247917"/>
                      <a:pt x="151588" y="261633"/>
                      <a:pt x="140615" y="269863"/>
                    </a:cubicBezTo>
                    <a:cubicBezTo>
                      <a:pt x="125185" y="281521"/>
                      <a:pt x="102554" y="279807"/>
                      <a:pt x="85751" y="270205"/>
                    </a:cubicBezTo>
                    <a:cubicBezTo>
                      <a:pt x="68949" y="260604"/>
                      <a:pt x="56948" y="244145"/>
                      <a:pt x="47346" y="227686"/>
                    </a:cubicBezTo>
                    <a:cubicBezTo>
                      <a:pt x="15457" y="174193"/>
                      <a:pt x="-29463" y="48006"/>
                      <a:pt x="26772" y="0"/>
                    </a:cubicBezTo>
                    <a:cubicBezTo>
                      <a:pt x="55576" y="21946"/>
                      <a:pt x="81294" y="58979"/>
                      <a:pt x="106325" y="8915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2"/>
              <p:cNvSpPr/>
              <p:nvPr/>
            </p:nvSpPr>
            <p:spPr>
              <a:xfrm>
                <a:off x="8321763" y="3610051"/>
                <a:ext cx="95326" cy="395020"/>
              </a:xfrm>
              <a:custGeom>
                <a:avLst/>
                <a:gdLst/>
                <a:ahLst/>
                <a:cxnLst/>
                <a:rect l="l" t="t" r="r" b="b"/>
                <a:pathLst>
                  <a:path w="95326" h="395020" extrusionOk="0">
                    <a:moveTo>
                      <a:pt x="1029" y="0"/>
                    </a:moveTo>
                    <a:cubicBezTo>
                      <a:pt x="6172" y="7201"/>
                      <a:pt x="10973" y="14402"/>
                      <a:pt x="15088" y="21945"/>
                    </a:cubicBezTo>
                    <a:cubicBezTo>
                      <a:pt x="19202" y="29489"/>
                      <a:pt x="23317" y="37376"/>
                      <a:pt x="26746" y="45605"/>
                    </a:cubicBezTo>
                    <a:cubicBezTo>
                      <a:pt x="33604" y="61722"/>
                      <a:pt x="39434" y="78524"/>
                      <a:pt x="43549" y="95669"/>
                    </a:cubicBezTo>
                    <a:cubicBezTo>
                      <a:pt x="47663" y="112814"/>
                      <a:pt x="49721" y="130645"/>
                      <a:pt x="50407" y="148133"/>
                    </a:cubicBezTo>
                    <a:cubicBezTo>
                      <a:pt x="50749" y="157048"/>
                      <a:pt x="50749" y="165620"/>
                      <a:pt x="50407" y="174536"/>
                    </a:cubicBezTo>
                    <a:cubicBezTo>
                      <a:pt x="50407" y="183108"/>
                      <a:pt x="50063" y="192024"/>
                      <a:pt x="49721" y="200597"/>
                    </a:cubicBezTo>
                    <a:cubicBezTo>
                      <a:pt x="49378" y="217742"/>
                      <a:pt x="48692" y="234887"/>
                      <a:pt x="49035" y="252032"/>
                    </a:cubicBezTo>
                    <a:cubicBezTo>
                      <a:pt x="49378" y="269177"/>
                      <a:pt x="50407" y="285978"/>
                      <a:pt x="53150" y="302780"/>
                    </a:cubicBezTo>
                    <a:cubicBezTo>
                      <a:pt x="54521" y="311010"/>
                      <a:pt x="56236" y="319583"/>
                      <a:pt x="58636" y="327470"/>
                    </a:cubicBezTo>
                    <a:cubicBezTo>
                      <a:pt x="61036" y="335699"/>
                      <a:pt x="63779" y="343586"/>
                      <a:pt x="67208" y="351473"/>
                    </a:cubicBezTo>
                    <a:cubicBezTo>
                      <a:pt x="70637" y="359359"/>
                      <a:pt x="74752" y="366903"/>
                      <a:pt x="79210" y="373761"/>
                    </a:cubicBezTo>
                    <a:cubicBezTo>
                      <a:pt x="84011" y="380962"/>
                      <a:pt x="89154" y="387477"/>
                      <a:pt x="95326" y="393649"/>
                    </a:cubicBezTo>
                    <a:lnTo>
                      <a:pt x="94298" y="395021"/>
                    </a:lnTo>
                    <a:cubicBezTo>
                      <a:pt x="87782" y="389192"/>
                      <a:pt x="81953" y="382676"/>
                      <a:pt x="76467" y="375818"/>
                    </a:cubicBezTo>
                    <a:cubicBezTo>
                      <a:pt x="71323" y="368960"/>
                      <a:pt x="66523" y="361416"/>
                      <a:pt x="62751" y="353530"/>
                    </a:cubicBezTo>
                    <a:cubicBezTo>
                      <a:pt x="58636" y="345643"/>
                      <a:pt x="55550" y="337757"/>
                      <a:pt x="52464" y="329527"/>
                    </a:cubicBezTo>
                    <a:cubicBezTo>
                      <a:pt x="49378" y="321297"/>
                      <a:pt x="47320" y="312725"/>
                      <a:pt x="45263" y="304152"/>
                    </a:cubicBezTo>
                    <a:cubicBezTo>
                      <a:pt x="43205" y="295580"/>
                      <a:pt x="41834" y="287007"/>
                      <a:pt x="40805" y="278435"/>
                    </a:cubicBezTo>
                    <a:cubicBezTo>
                      <a:pt x="39776" y="269862"/>
                      <a:pt x="38748" y="260947"/>
                      <a:pt x="38405" y="252374"/>
                    </a:cubicBezTo>
                    <a:cubicBezTo>
                      <a:pt x="37376" y="234887"/>
                      <a:pt x="37033" y="217742"/>
                      <a:pt x="36691" y="200253"/>
                    </a:cubicBezTo>
                    <a:cubicBezTo>
                      <a:pt x="36347" y="183108"/>
                      <a:pt x="35662" y="165963"/>
                      <a:pt x="33947" y="149162"/>
                    </a:cubicBezTo>
                    <a:cubicBezTo>
                      <a:pt x="32576" y="132359"/>
                      <a:pt x="30175" y="115557"/>
                      <a:pt x="27432" y="99098"/>
                    </a:cubicBezTo>
                    <a:cubicBezTo>
                      <a:pt x="24689" y="82639"/>
                      <a:pt x="20917" y="65837"/>
                      <a:pt x="16117" y="49721"/>
                    </a:cubicBezTo>
                    <a:cubicBezTo>
                      <a:pt x="13716" y="41491"/>
                      <a:pt x="11316" y="33261"/>
                      <a:pt x="8573" y="25374"/>
                    </a:cubicBezTo>
                    <a:cubicBezTo>
                      <a:pt x="5830" y="17145"/>
                      <a:pt x="2743" y="9258"/>
                      <a:pt x="0" y="1028"/>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78" name="Google Shape;278;p2"/>
          <p:cNvSpPr txBox="1">
            <a:spLocks noGrp="1"/>
          </p:cNvSpPr>
          <p:nvPr>
            <p:ph type="title"/>
          </p:nvPr>
        </p:nvSpPr>
        <p:spPr>
          <a:xfrm>
            <a:off x="2093750" y="2345975"/>
            <a:ext cx="8338500" cy="1230600"/>
          </a:xfrm>
          <a:prstGeom prst="rect">
            <a:avLst/>
          </a:prstGeom>
        </p:spPr>
        <p:txBody>
          <a:bodyPr spcFirstLastPara="1" wrap="square" lIns="121900" tIns="121900" rIns="121900" bIns="121900" anchor="t" anchorCtr="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279" name="Google Shape;279;p2"/>
          <p:cNvSpPr txBox="1">
            <a:spLocks noGrp="1"/>
          </p:cNvSpPr>
          <p:nvPr>
            <p:ph type="subTitle" idx="1"/>
          </p:nvPr>
        </p:nvSpPr>
        <p:spPr>
          <a:xfrm>
            <a:off x="406050" y="4446838"/>
            <a:ext cx="11379900" cy="717900"/>
          </a:xfrm>
          <a:prstGeom prst="rect">
            <a:avLst/>
          </a:prstGeom>
        </p:spPr>
        <p:txBody>
          <a:bodyPr spcFirstLastPara="1" wrap="square" lIns="121900" tIns="121900" rIns="121900" bIns="121900" anchor="t" anchorCtr="0">
            <a:noAutofit/>
          </a:bodyPr>
          <a:lstStyle>
            <a:lvl1pPr lvl="0" algn="ctr">
              <a:spcBef>
                <a:spcPts val="0"/>
              </a:spcBef>
              <a:spcAft>
                <a:spcPts val="0"/>
              </a:spcAft>
              <a:buSzPts val="1900"/>
              <a:buNone/>
              <a:defRPr/>
            </a:lvl1pPr>
            <a:lvl2pPr lvl="1" algn="ctr">
              <a:spcBef>
                <a:spcPts val="2100"/>
              </a:spcBef>
              <a:spcAft>
                <a:spcPts val="0"/>
              </a:spcAft>
              <a:buSzPts val="1900"/>
              <a:buNone/>
              <a:defRPr/>
            </a:lvl2pPr>
            <a:lvl3pPr lvl="2" algn="ctr">
              <a:spcBef>
                <a:spcPts val="2100"/>
              </a:spcBef>
              <a:spcAft>
                <a:spcPts val="0"/>
              </a:spcAft>
              <a:buSzPts val="1900"/>
              <a:buNone/>
              <a:defRPr/>
            </a:lvl3pPr>
            <a:lvl4pPr lvl="3" algn="ctr">
              <a:spcBef>
                <a:spcPts val="2100"/>
              </a:spcBef>
              <a:spcAft>
                <a:spcPts val="0"/>
              </a:spcAft>
              <a:buSzPts val="1900"/>
              <a:buNone/>
              <a:defRPr/>
            </a:lvl4pPr>
            <a:lvl5pPr lvl="4" algn="ctr">
              <a:spcBef>
                <a:spcPts val="2100"/>
              </a:spcBef>
              <a:spcAft>
                <a:spcPts val="0"/>
              </a:spcAft>
              <a:buSzPts val="1900"/>
              <a:buNone/>
              <a:defRPr/>
            </a:lvl5pPr>
            <a:lvl6pPr lvl="5" algn="ctr">
              <a:spcBef>
                <a:spcPts val="2100"/>
              </a:spcBef>
              <a:spcAft>
                <a:spcPts val="0"/>
              </a:spcAft>
              <a:buSzPts val="1900"/>
              <a:buNone/>
              <a:defRPr/>
            </a:lvl6pPr>
            <a:lvl7pPr lvl="6" algn="ctr">
              <a:spcBef>
                <a:spcPts val="2100"/>
              </a:spcBef>
              <a:spcAft>
                <a:spcPts val="0"/>
              </a:spcAft>
              <a:buSzPts val="1900"/>
              <a:buNone/>
              <a:defRPr/>
            </a:lvl7pPr>
            <a:lvl8pPr lvl="7" algn="ctr">
              <a:spcBef>
                <a:spcPts val="2100"/>
              </a:spcBef>
              <a:spcAft>
                <a:spcPts val="0"/>
              </a:spcAft>
              <a:buSzPts val="1900"/>
              <a:buNone/>
              <a:defRPr/>
            </a:lvl8pPr>
            <a:lvl9pPr lvl="8" algn="ctr">
              <a:spcBef>
                <a:spcPts val="2100"/>
              </a:spcBef>
              <a:spcAft>
                <a:spcPts val="2100"/>
              </a:spcAft>
              <a:buSzPts val="1900"/>
              <a:buNone/>
              <a:defRPr/>
            </a:lvl9pPr>
          </a:lstStyle>
          <a:p>
            <a:endParaRPr/>
          </a:p>
        </p:txBody>
      </p:sp>
      <p:grpSp>
        <p:nvGrpSpPr>
          <p:cNvPr id="280" name="Google Shape;280;p2"/>
          <p:cNvGrpSpPr/>
          <p:nvPr/>
        </p:nvGrpSpPr>
        <p:grpSpPr>
          <a:xfrm>
            <a:off x="1733278" y="5789657"/>
            <a:ext cx="789703" cy="1068337"/>
            <a:chOff x="4759028" y="5488457"/>
            <a:chExt cx="789703" cy="1068337"/>
          </a:xfrm>
        </p:grpSpPr>
        <p:sp>
          <p:nvSpPr>
            <p:cNvPr id="281" name="Google Shape;281;p2"/>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2"/>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2"/>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2"/>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2"/>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2"/>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7" name="Google Shape;287;p2"/>
          <p:cNvGrpSpPr/>
          <p:nvPr/>
        </p:nvGrpSpPr>
        <p:grpSpPr>
          <a:xfrm>
            <a:off x="89420" y="4919019"/>
            <a:ext cx="1711071" cy="528189"/>
            <a:chOff x="3115170" y="4617819"/>
            <a:chExt cx="1711071" cy="528189"/>
          </a:xfrm>
        </p:grpSpPr>
        <p:sp>
          <p:nvSpPr>
            <p:cNvPr id="288" name="Google Shape;288;p2"/>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2"/>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0" name="Google Shape;290;p2"/>
          <p:cNvGrpSpPr/>
          <p:nvPr/>
        </p:nvGrpSpPr>
        <p:grpSpPr>
          <a:xfrm>
            <a:off x="-76201" y="3858101"/>
            <a:ext cx="2093747" cy="1826286"/>
            <a:chOff x="2949549" y="3556901"/>
            <a:chExt cx="2093747" cy="1826286"/>
          </a:xfrm>
        </p:grpSpPr>
        <p:sp>
          <p:nvSpPr>
            <p:cNvPr id="291" name="Google Shape;291;p2"/>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2"/>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2"/>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2"/>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2"/>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2"/>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2"/>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2"/>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2"/>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2"/>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1" name="Google Shape;301;p2"/>
          <p:cNvGrpSpPr/>
          <p:nvPr/>
        </p:nvGrpSpPr>
        <p:grpSpPr>
          <a:xfrm>
            <a:off x="730300" y="4303871"/>
            <a:ext cx="1070533" cy="738263"/>
            <a:chOff x="3756050" y="4002671"/>
            <a:chExt cx="1070533" cy="738263"/>
          </a:xfrm>
        </p:grpSpPr>
        <p:sp>
          <p:nvSpPr>
            <p:cNvPr id="302" name="Google Shape;302;p2"/>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2"/>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4" name="Google Shape;304;p2"/>
          <p:cNvGrpSpPr/>
          <p:nvPr/>
        </p:nvGrpSpPr>
        <p:grpSpPr>
          <a:xfrm>
            <a:off x="345571" y="4939408"/>
            <a:ext cx="1981598" cy="1826331"/>
            <a:chOff x="3371316" y="4540681"/>
            <a:chExt cx="2368067" cy="1923669"/>
          </a:xfrm>
        </p:grpSpPr>
        <p:sp>
          <p:nvSpPr>
            <p:cNvPr id="305" name="Google Shape;305;p2"/>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2"/>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2"/>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2"/>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2"/>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2"/>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2"/>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2"/>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2"/>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2"/>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2"/>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2"/>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2"/>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2"/>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9" name="Google Shape;319;p2"/>
          <p:cNvGrpSpPr/>
          <p:nvPr/>
        </p:nvGrpSpPr>
        <p:grpSpPr>
          <a:xfrm>
            <a:off x="2199626" y="5694331"/>
            <a:ext cx="1002639" cy="772235"/>
            <a:chOff x="5225376" y="5393131"/>
            <a:chExt cx="1002639" cy="772235"/>
          </a:xfrm>
        </p:grpSpPr>
        <p:sp>
          <p:nvSpPr>
            <p:cNvPr id="320" name="Google Shape;320;p2"/>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2"/>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2"/>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2"/>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2"/>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2"/>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2"/>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2"/>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2"/>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2"/>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0" name="Google Shape;330;p2"/>
          <p:cNvGrpSpPr/>
          <p:nvPr/>
        </p:nvGrpSpPr>
        <p:grpSpPr>
          <a:xfrm>
            <a:off x="1529600" y="5385005"/>
            <a:ext cx="1555394" cy="746440"/>
            <a:chOff x="4555350" y="5083805"/>
            <a:chExt cx="1555394" cy="746440"/>
          </a:xfrm>
        </p:grpSpPr>
        <p:sp>
          <p:nvSpPr>
            <p:cNvPr id="331" name="Google Shape;331;p2"/>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2"/>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3" name="Google Shape;333;p2"/>
          <p:cNvGrpSpPr/>
          <p:nvPr/>
        </p:nvGrpSpPr>
        <p:grpSpPr>
          <a:xfrm>
            <a:off x="138152" y="2940752"/>
            <a:ext cx="1502547" cy="1938505"/>
            <a:chOff x="3163902" y="2639552"/>
            <a:chExt cx="1502547" cy="1938505"/>
          </a:xfrm>
        </p:grpSpPr>
        <p:sp>
          <p:nvSpPr>
            <p:cNvPr id="334" name="Google Shape;334;p2"/>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2"/>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2"/>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2"/>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2"/>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2"/>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2"/>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2"/>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2"/>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2"/>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2"/>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2"/>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2"/>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2"/>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8" name="Google Shape;348;p2"/>
          <p:cNvGrpSpPr/>
          <p:nvPr/>
        </p:nvGrpSpPr>
        <p:grpSpPr>
          <a:xfrm>
            <a:off x="915293" y="4291870"/>
            <a:ext cx="1582998" cy="1722463"/>
            <a:chOff x="3941043" y="3990670"/>
            <a:chExt cx="1582998" cy="1722463"/>
          </a:xfrm>
        </p:grpSpPr>
        <p:grpSp>
          <p:nvGrpSpPr>
            <p:cNvPr id="349" name="Google Shape;349;p2"/>
            <p:cNvGrpSpPr/>
            <p:nvPr/>
          </p:nvGrpSpPr>
          <p:grpSpPr>
            <a:xfrm>
              <a:off x="3941043" y="3990670"/>
              <a:ext cx="1582998" cy="1722463"/>
              <a:chOff x="3941043" y="3990670"/>
              <a:chExt cx="1582998" cy="1722463"/>
            </a:xfrm>
          </p:grpSpPr>
          <p:grpSp>
            <p:nvGrpSpPr>
              <p:cNvPr id="350" name="Google Shape;350;p2"/>
              <p:cNvGrpSpPr/>
              <p:nvPr/>
            </p:nvGrpSpPr>
            <p:grpSpPr>
              <a:xfrm>
                <a:off x="3941043" y="4413009"/>
                <a:ext cx="736521" cy="614995"/>
                <a:chOff x="3941043" y="4413009"/>
                <a:chExt cx="736521" cy="614995"/>
              </a:xfrm>
            </p:grpSpPr>
            <p:sp>
              <p:nvSpPr>
                <p:cNvPr id="351" name="Google Shape;351;p2"/>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2"/>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2"/>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2"/>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2"/>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2"/>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2"/>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2"/>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2"/>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0" name="Google Shape;360;p2"/>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2"/>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2"/>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2"/>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2"/>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2"/>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2"/>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8" name="Google Shape;368;p2"/>
              <p:cNvGrpSpPr/>
              <p:nvPr/>
            </p:nvGrpSpPr>
            <p:grpSpPr>
              <a:xfrm>
                <a:off x="4642541" y="4895848"/>
                <a:ext cx="658468" cy="817285"/>
                <a:chOff x="4642541" y="4895848"/>
                <a:chExt cx="658468" cy="817285"/>
              </a:xfrm>
            </p:grpSpPr>
            <p:sp>
              <p:nvSpPr>
                <p:cNvPr id="369" name="Google Shape;369;p2"/>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2"/>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2"/>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2"/>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2"/>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2"/>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2"/>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6" name="Google Shape;376;p2"/>
              <p:cNvGrpSpPr/>
              <p:nvPr/>
            </p:nvGrpSpPr>
            <p:grpSpPr>
              <a:xfrm>
                <a:off x="4622339" y="4578357"/>
                <a:ext cx="901702" cy="548005"/>
                <a:chOff x="4622339" y="4578357"/>
                <a:chExt cx="901702" cy="548005"/>
              </a:xfrm>
            </p:grpSpPr>
            <p:sp>
              <p:nvSpPr>
                <p:cNvPr id="377" name="Google Shape;377;p2"/>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2"/>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2"/>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2"/>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2"/>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2"/>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2"/>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2"/>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2"/>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6" name="Google Shape;386;p2"/>
              <p:cNvGrpSpPr/>
              <p:nvPr/>
            </p:nvGrpSpPr>
            <p:grpSpPr>
              <a:xfrm>
                <a:off x="4451577" y="3990670"/>
                <a:ext cx="607693" cy="875668"/>
                <a:chOff x="4451577" y="3990670"/>
                <a:chExt cx="607693" cy="875668"/>
              </a:xfrm>
            </p:grpSpPr>
            <p:sp>
              <p:nvSpPr>
                <p:cNvPr id="387" name="Google Shape;387;p2"/>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2"/>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2"/>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2"/>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95" name="Google Shape;395;p2"/>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6" name="Google Shape;396;p2"/>
            <p:cNvGrpSpPr/>
            <p:nvPr/>
          </p:nvGrpSpPr>
          <p:grpSpPr>
            <a:xfrm>
              <a:off x="4444136" y="4559738"/>
              <a:ext cx="610590" cy="528357"/>
              <a:chOff x="4444136" y="4559738"/>
              <a:chExt cx="610590" cy="528357"/>
            </a:xfrm>
          </p:grpSpPr>
          <p:sp>
            <p:nvSpPr>
              <p:cNvPr id="397" name="Google Shape;397;p2"/>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2"/>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2"/>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2"/>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2"/>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2"/>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2"/>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2"/>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2"/>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2"/>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2"/>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2"/>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2"/>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2"/>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2"/>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2"/>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13" name="Google Shape;413;p2"/>
          <p:cNvGrpSpPr/>
          <p:nvPr/>
        </p:nvGrpSpPr>
        <p:grpSpPr>
          <a:xfrm>
            <a:off x="9493404" y="979842"/>
            <a:ext cx="1837716" cy="1889167"/>
            <a:chOff x="6474904" y="1227742"/>
            <a:chExt cx="1837716" cy="1889167"/>
          </a:xfrm>
        </p:grpSpPr>
        <p:grpSp>
          <p:nvGrpSpPr>
            <p:cNvPr id="414" name="Google Shape;414;p2"/>
            <p:cNvGrpSpPr/>
            <p:nvPr/>
          </p:nvGrpSpPr>
          <p:grpSpPr>
            <a:xfrm>
              <a:off x="6474904" y="1227742"/>
              <a:ext cx="1837716" cy="1889167"/>
              <a:chOff x="6474904" y="1227742"/>
              <a:chExt cx="1837716" cy="1889167"/>
            </a:xfrm>
          </p:grpSpPr>
          <p:sp>
            <p:nvSpPr>
              <p:cNvPr id="415" name="Google Shape;415;p2"/>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2"/>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2"/>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2"/>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2"/>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2"/>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2"/>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2"/>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2"/>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4" name="Google Shape;424;p2"/>
              <p:cNvGrpSpPr/>
              <p:nvPr/>
            </p:nvGrpSpPr>
            <p:grpSpPr>
              <a:xfrm>
                <a:off x="7305569" y="1235125"/>
                <a:ext cx="429487" cy="913142"/>
                <a:chOff x="7305569" y="1235125"/>
                <a:chExt cx="429487" cy="913142"/>
              </a:xfrm>
            </p:grpSpPr>
            <p:sp>
              <p:nvSpPr>
                <p:cNvPr id="425" name="Google Shape;425;p2"/>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2"/>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2"/>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2"/>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2"/>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0" name="Google Shape;430;p2"/>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1" name="Google Shape;431;p2"/>
              <p:cNvGrpSpPr/>
              <p:nvPr/>
            </p:nvGrpSpPr>
            <p:grpSpPr>
              <a:xfrm>
                <a:off x="7344156" y="1838898"/>
                <a:ext cx="968464" cy="529838"/>
                <a:chOff x="7344156" y="1838898"/>
                <a:chExt cx="968464" cy="529838"/>
              </a:xfrm>
            </p:grpSpPr>
            <p:sp>
              <p:nvSpPr>
                <p:cNvPr id="432" name="Google Shape;432;p2"/>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2"/>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2"/>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2"/>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2"/>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2"/>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8" name="Google Shape;438;p2"/>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2"/>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2"/>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2"/>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2"/>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2"/>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2"/>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2"/>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2"/>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2"/>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2"/>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2"/>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1" name="Google Shape;451;p2"/>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2" name="Google Shape;452;p2"/>
            <p:cNvGrpSpPr/>
            <p:nvPr/>
          </p:nvGrpSpPr>
          <p:grpSpPr>
            <a:xfrm>
              <a:off x="7131798" y="1654499"/>
              <a:ext cx="446508" cy="686129"/>
              <a:chOff x="7131798" y="1654499"/>
              <a:chExt cx="446508" cy="686129"/>
            </a:xfrm>
          </p:grpSpPr>
          <p:sp>
            <p:nvSpPr>
              <p:cNvPr id="453" name="Google Shape;453;p2"/>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2"/>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2"/>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2"/>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2"/>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2"/>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2"/>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2"/>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2"/>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2"/>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2"/>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2"/>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2"/>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2"/>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2"/>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2"/>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69" name="Google Shape;469;p2"/>
          <p:cNvGrpSpPr/>
          <p:nvPr/>
        </p:nvGrpSpPr>
        <p:grpSpPr>
          <a:xfrm flipH="1">
            <a:off x="10432261" y="5388059"/>
            <a:ext cx="1711061" cy="1384397"/>
            <a:chOff x="806499" y="1114972"/>
            <a:chExt cx="1711061" cy="1384397"/>
          </a:xfrm>
        </p:grpSpPr>
        <p:sp>
          <p:nvSpPr>
            <p:cNvPr id="470" name="Google Shape;470;p2"/>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2"/>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72" name="Google Shape;472;p2"/>
            <p:cNvGrpSpPr/>
            <p:nvPr/>
          </p:nvGrpSpPr>
          <p:grpSpPr>
            <a:xfrm>
              <a:off x="806499" y="1114972"/>
              <a:ext cx="1711061" cy="1320036"/>
              <a:chOff x="997974" y="715450"/>
              <a:chExt cx="5984822" cy="4617124"/>
            </a:xfrm>
          </p:grpSpPr>
          <p:sp>
            <p:nvSpPr>
              <p:cNvPr id="473" name="Google Shape;473;p2"/>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FFB6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2"/>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2"/>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2"/>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77" name="Google Shape;477;p2"/>
              <p:cNvGrpSpPr/>
              <p:nvPr/>
            </p:nvGrpSpPr>
            <p:grpSpPr>
              <a:xfrm>
                <a:off x="2417916" y="2324878"/>
                <a:ext cx="4203533" cy="2631820"/>
                <a:chOff x="2417916" y="2358053"/>
                <a:chExt cx="4203533" cy="2631820"/>
              </a:xfrm>
            </p:grpSpPr>
            <p:sp>
              <p:nvSpPr>
                <p:cNvPr id="478" name="Google Shape;478;p2"/>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2"/>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2"/>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2"/>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2"/>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2"/>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2"/>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2"/>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2"/>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2"/>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2"/>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2"/>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0" name="Google Shape;490;p2"/>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2"/>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2"/>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2"/>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2"/>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2"/>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96" name="Google Shape;496;p2"/>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97" name="Google Shape;497;p2"/>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98" name="Google Shape;498;p2"/>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grpSp>
        <p:nvGrpSpPr>
          <p:cNvPr id="499" name="Google Shape;499;p2"/>
          <p:cNvGrpSpPr/>
          <p:nvPr/>
        </p:nvGrpSpPr>
        <p:grpSpPr>
          <a:xfrm>
            <a:off x="2132094" y="4608570"/>
            <a:ext cx="1637405" cy="1683248"/>
            <a:chOff x="6474904" y="1227742"/>
            <a:chExt cx="1837716" cy="1889167"/>
          </a:xfrm>
        </p:grpSpPr>
        <p:grpSp>
          <p:nvGrpSpPr>
            <p:cNvPr id="500" name="Google Shape;500;p2"/>
            <p:cNvGrpSpPr/>
            <p:nvPr/>
          </p:nvGrpSpPr>
          <p:grpSpPr>
            <a:xfrm>
              <a:off x="6474904" y="1227742"/>
              <a:ext cx="1837716" cy="1889167"/>
              <a:chOff x="6474904" y="1227742"/>
              <a:chExt cx="1837716" cy="1889167"/>
            </a:xfrm>
          </p:grpSpPr>
          <p:sp>
            <p:nvSpPr>
              <p:cNvPr id="501" name="Google Shape;501;p2"/>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2"/>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2"/>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2"/>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2"/>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2"/>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2"/>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2"/>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2"/>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0" name="Google Shape;510;p2"/>
              <p:cNvGrpSpPr/>
              <p:nvPr/>
            </p:nvGrpSpPr>
            <p:grpSpPr>
              <a:xfrm>
                <a:off x="7305569" y="1235125"/>
                <a:ext cx="429487" cy="913142"/>
                <a:chOff x="7305569" y="1235125"/>
                <a:chExt cx="429487" cy="913142"/>
              </a:xfrm>
            </p:grpSpPr>
            <p:sp>
              <p:nvSpPr>
                <p:cNvPr id="511" name="Google Shape;511;p2"/>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2"/>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2"/>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2"/>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2"/>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6" name="Google Shape;516;p2"/>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7" name="Google Shape;517;p2"/>
              <p:cNvGrpSpPr/>
              <p:nvPr/>
            </p:nvGrpSpPr>
            <p:grpSpPr>
              <a:xfrm>
                <a:off x="7344156" y="1838898"/>
                <a:ext cx="968464" cy="529838"/>
                <a:chOff x="7344156" y="1838898"/>
                <a:chExt cx="968464" cy="529838"/>
              </a:xfrm>
            </p:grpSpPr>
            <p:sp>
              <p:nvSpPr>
                <p:cNvPr id="518" name="Google Shape;518;p2"/>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2"/>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2"/>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2"/>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2"/>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2"/>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4" name="Google Shape;524;p2"/>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2"/>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2"/>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2"/>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2"/>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2"/>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2"/>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2"/>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2"/>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2"/>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2"/>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2"/>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2"/>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37" name="Google Shape;537;p2"/>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38" name="Google Shape;538;p2"/>
            <p:cNvGrpSpPr/>
            <p:nvPr/>
          </p:nvGrpSpPr>
          <p:grpSpPr>
            <a:xfrm>
              <a:off x="7131798" y="1654499"/>
              <a:ext cx="446508" cy="686129"/>
              <a:chOff x="7131798" y="1654499"/>
              <a:chExt cx="446508" cy="686129"/>
            </a:xfrm>
          </p:grpSpPr>
          <p:sp>
            <p:nvSpPr>
              <p:cNvPr id="539" name="Google Shape;539;p2"/>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2"/>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2"/>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2"/>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2"/>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2"/>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2"/>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2"/>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2"/>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2"/>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2"/>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2"/>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2"/>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2"/>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2"/>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2"/>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5" name="Google Shape;555;p2"/>
          <p:cNvGrpSpPr/>
          <p:nvPr/>
        </p:nvGrpSpPr>
        <p:grpSpPr>
          <a:xfrm>
            <a:off x="8152368" y="433370"/>
            <a:ext cx="1582998" cy="1722463"/>
            <a:chOff x="3941043" y="3990670"/>
            <a:chExt cx="1582998" cy="1722463"/>
          </a:xfrm>
        </p:grpSpPr>
        <p:grpSp>
          <p:nvGrpSpPr>
            <p:cNvPr id="556" name="Google Shape;556;p2"/>
            <p:cNvGrpSpPr/>
            <p:nvPr/>
          </p:nvGrpSpPr>
          <p:grpSpPr>
            <a:xfrm>
              <a:off x="3941043" y="3990670"/>
              <a:ext cx="1582998" cy="1722463"/>
              <a:chOff x="3941043" y="3990670"/>
              <a:chExt cx="1582998" cy="1722463"/>
            </a:xfrm>
          </p:grpSpPr>
          <p:grpSp>
            <p:nvGrpSpPr>
              <p:cNvPr id="557" name="Google Shape;557;p2"/>
              <p:cNvGrpSpPr/>
              <p:nvPr/>
            </p:nvGrpSpPr>
            <p:grpSpPr>
              <a:xfrm>
                <a:off x="3941043" y="4413009"/>
                <a:ext cx="736521" cy="614995"/>
                <a:chOff x="3941043" y="4413009"/>
                <a:chExt cx="736521" cy="614995"/>
              </a:xfrm>
            </p:grpSpPr>
            <p:sp>
              <p:nvSpPr>
                <p:cNvPr id="558" name="Google Shape;558;p2"/>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2"/>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2"/>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2"/>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2"/>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2"/>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2"/>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2"/>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2"/>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67" name="Google Shape;567;p2"/>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2"/>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2"/>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2"/>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2"/>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2"/>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2"/>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2"/>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75" name="Google Shape;575;p2"/>
              <p:cNvGrpSpPr/>
              <p:nvPr/>
            </p:nvGrpSpPr>
            <p:grpSpPr>
              <a:xfrm>
                <a:off x="4642541" y="4895848"/>
                <a:ext cx="658468" cy="817285"/>
                <a:chOff x="4642541" y="4895848"/>
                <a:chExt cx="658468" cy="817285"/>
              </a:xfrm>
            </p:grpSpPr>
            <p:sp>
              <p:nvSpPr>
                <p:cNvPr id="576" name="Google Shape;576;p2"/>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2"/>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2"/>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2"/>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2"/>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2"/>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2"/>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83" name="Google Shape;583;p2"/>
              <p:cNvGrpSpPr/>
              <p:nvPr/>
            </p:nvGrpSpPr>
            <p:grpSpPr>
              <a:xfrm>
                <a:off x="4622339" y="4578357"/>
                <a:ext cx="901702" cy="548005"/>
                <a:chOff x="4622339" y="4578357"/>
                <a:chExt cx="901702" cy="548005"/>
              </a:xfrm>
            </p:grpSpPr>
            <p:sp>
              <p:nvSpPr>
                <p:cNvPr id="584" name="Google Shape;584;p2"/>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2"/>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2"/>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2"/>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2"/>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2"/>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2"/>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2"/>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2"/>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3" name="Google Shape;593;p2"/>
              <p:cNvGrpSpPr/>
              <p:nvPr/>
            </p:nvGrpSpPr>
            <p:grpSpPr>
              <a:xfrm>
                <a:off x="4451577" y="3990670"/>
                <a:ext cx="607693" cy="875668"/>
                <a:chOff x="4451577" y="3990670"/>
                <a:chExt cx="607693" cy="875668"/>
              </a:xfrm>
            </p:grpSpPr>
            <p:sp>
              <p:nvSpPr>
                <p:cNvPr id="594" name="Google Shape;594;p2"/>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2"/>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2"/>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2"/>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2"/>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2"/>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2"/>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2"/>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02" name="Google Shape;602;p2"/>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03" name="Google Shape;603;p2"/>
            <p:cNvGrpSpPr/>
            <p:nvPr/>
          </p:nvGrpSpPr>
          <p:grpSpPr>
            <a:xfrm>
              <a:off x="4444136" y="4559738"/>
              <a:ext cx="610590" cy="528357"/>
              <a:chOff x="4444136" y="4559738"/>
              <a:chExt cx="610590" cy="528357"/>
            </a:xfrm>
          </p:grpSpPr>
          <p:sp>
            <p:nvSpPr>
              <p:cNvPr id="604" name="Google Shape;604;p2"/>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2"/>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2"/>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2"/>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2"/>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2"/>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2"/>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2"/>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2"/>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2"/>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2"/>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2"/>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2"/>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2"/>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2"/>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2"/>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149798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3444"/>
        <p:cNvGrpSpPr/>
        <p:nvPr/>
      </p:nvGrpSpPr>
      <p:grpSpPr>
        <a:xfrm>
          <a:off x="0" y="0"/>
          <a:ext cx="0" cy="0"/>
          <a:chOff x="0" y="0"/>
          <a:chExt cx="0" cy="0"/>
        </a:xfrm>
      </p:grpSpPr>
      <p:sp>
        <p:nvSpPr>
          <p:cNvPr id="3445" name="Google Shape;3445;p16"/>
          <p:cNvSpPr/>
          <p:nvPr/>
        </p:nvSpPr>
        <p:spPr>
          <a:xfrm rot="10800000">
            <a:off x="7804584" y="2897000"/>
            <a:ext cx="4387417"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3446" name="Google Shape;3446;p16"/>
          <p:cNvSpPr txBox="1">
            <a:spLocks noGrp="1"/>
          </p:cNvSpPr>
          <p:nvPr>
            <p:ph type="subTitle" idx="1"/>
          </p:nvPr>
        </p:nvSpPr>
        <p:spPr>
          <a:xfrm>
            <a:off x="3513225" y="3097025"/>
            <a:ext cx="5581500"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algn="ctr" rtl="0">
              <a:spcBef>
                <a:spcPts val="2100"/>
              </a:spcBef>
              <a:spcAft>
                <a:spcPts val="0"/>
              </a:spcAft>
              <a:buSzPts val="2100"/>
              <a:buNone/>
              <a:defRPr sz="2100" b="1"/>
            </a:lvl2pPr>
            <a:lvl3pPr lvl="2" algn="ctr" rtl="0">
              <a:spcBef>
                <a:spcPts val="2100"/>
              </a:spcBef>
              <a:spcAft>
                <a:spcPts val="0"/>
              </a:spcAft>
              <a:buSzPts val="2100"/>
              <a:buNone/>
              <a:defRPr sz="2100" b="1"/>
            </a:lvl3pPr>
            <a:lvl4pPr lvl="3" algn="ctr" rtl="0">
              <a:spcBef>
                <a:spcPts val="2100"/>
              </a:spcBef>
              <a:spcAft>
                <a:spcPts val="0"/>
              </a:spcAft>
              <a:buSzPts val="2100"/>
              <a:buNone/>
              <a:defRPr sz="2100" b="1"/>
            </a:lvl4pPr>
            <a:lvl5pPr lvl="4" algn="ctr" rtl="0">
              <a:spcBef>
                <a:spcPts val="2100"/>
              </a:spcBef>
              <a:spcAft>
                <a:spcPts val="0"/>
              </a:spcAft>
              <a:buSzPts val="2100"/>
              <a:buNone/>
              <a:defRPr sz="2100" b="1"/>
            </a:lvl5pPr>
            <a:lvl6pPr lvl="5" algn="ctr" rtl="0">
              <a:spcBef>
                <a:spcPts val="2100"/>
              </a:spcBef>
              <a:spcAft>
                <a:spcPts val="0"/>
              </a:spcAft>
              <a:buSzPts val="2100"/>
              <a:buNone/>
              <a:defRPr sz="2100" b="1"/>
            </a:lvl6pPr>
            <a:lvl7pPr lvl="6" algn="ctr" rtl="0">
              <a:spcBef>
                <a:spcPts val="2100"/>
              </a:spcBef>
              <a:spcAft>
                <a:spcPts val="0"/>
              </a:spcAft>
              <a:buSzPts val="2100"/>
              <a:buNone/>
              <a:defRPr sz="2100" b="1"/>
            </a:lvl7pPr>
            <a:lvl8pPr lvl="7" algn="ctr" rtl="0">
              <a:spcBef>
                <a:spcPts val="2100"/>
              </a:spcBef>
              <a:spcAft>
                <a:spcPts val="0"/>
              </a:spcAft>
              <a:buSzPts val="2100"/>
              <a:buNone/>
              <a:defRPr sz="2100" b="1"/>
            </a:lvl8pPr>
            <a:lvl9pPr lvl="8" algn="ctr" rtl="0">
              <a:spcBef>
                <a:spcPts val="2100"/>
              </a:spcBef>
              <a:spcAft>
                <a:spcPts val="2100"/>
              </a:spcAft>
              <a:buSzPts val="2100"/>
              <a:buNone/>
              <a:defRPr sz="2100" b="1"/>
            </a:lvl9pPr>
          </a:lstStyle>
          <a:p>
            <a:endParaRPr/>
          </a:p>
        </p:txBody>
      </p:sp>
      <p:sp>
        <p:nvSpPr>
          <p:cNvPr id="3447" name="Google Shape;3447;p16"/>
          <p:cNvSpPr txBox="1">
            <a:spLocks noGrp="1"/>
          </p:cNvSpPr>
          <p:nvPr>
            <p:ph type="title"/>
          </p:nvPr>
        </p:nvSpPr>
        <p:spPr>
          <a:xfrm>
            <a:off x="3513225" y="1554575"/>
            <a:ext cx="55815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3448" name="Google Shape;3448;p16"/>
          <p:cNvSpPr txBox="1">
            <a:spLocks noGrp="1"/>
          </p:cNvSpPr>
          <p:nvPr>
            <p:ph type="body" idx="2"/>
          </p:nvPr>
        </p:nvSpPr>
        <p:spPr>
          <a:xfrm>
            <a:off x="3513275" y="3961825"/>
            <a:ext cx="5581500" cy="1341600"/>
          </a:xfrm>
          <a:prstGeom prst="rect">
            <a:avLst/>
          </a:prstGeom>
        </p:spPr>
        <p:txBody>
          <a:bodyPr spcFirstLastPara="1" wrap="square" lIns="121900" tIns="121900" rIns="121900" bIns="121900" anchor="t" anchorCtr="0">
            <a:noAutofit/>
          </a:bodyPr>
          <a:lstStyle>
            <a:lvl1pPr marL="457200" lvl="0" indent="-349250" algn="ctr">
              <a:lnSpc>
                <a:spcPct val="100000"/>
              </a:lnSpc>
              <a:spcBef>
                <a:spcPts val="0"/>
              </a:spcBef>
              <a:spcAft>
                <a:spcPts val="0"/>
              </a:spcAft>
              <a:buSzPts val="1900"/>
              <a:buChar char="●"/>
              <a:defRPr/>
            </a:lvl1pPr>
            <a:lvl2pPr marL="914400" lvl="1" indent="-349250" algn="ctr">
              <a:lnSpc>
                <a:spcPct val="100000"/>
              </a:lnSpc>
              <a:spcBef>
                <a:spcPts val="0"/>
              </a:spcBef>
              <a:spcAft>
                <a:spcPts val="0"/>
              </a:spcAft>
              <a:buSzPts val="1900"/>
              <a:buChar char="○"/>
              <a:defRPr/>
            </a:lvl2pPr>
            <a:lvl3pPr marL="1371600" lvl="2" indent="-349250" algn="ctr">
              <a:lnSpc>
                <a:spcPct val="100000"/>
              </a:lnSpc>
              <a:spcBef>
                <a:spcPts val="0"/>
              </a:spcBef>
              <a:spcAft>
                <a:spcPts val="0"/>
              </a:spcAft>
              <a:buSzPts val="1900"/>
              <a:buChar char="■"/>
              <a:defRPr/>
            </a:lvl3pPr>
            <a:lvl4pPr marL="1828800" lvl="3" indent="-349250" algn="ctr">
              <a:lnSpc>
                <a:spcPct val="100000"/>
              </a:lnSpc>
              <a:spcBef>
                <a:spcPts val="0"/>
              </a:spcBef>
              <a:spcAft>
                <a:spcPts val="0"/>
              </a:spcAft>
              <a:buSzPts val="1900"/>
              <a:buChar char="●"/>
              <a:defRPr/>
            </a:lvl4pPr>
            <a:lvl5pPr marL="2286000" lvl="4" indent="-349250" algn="ctr">
              <a:lnSpc>
                <a:spcPct val="100000"/>
              </a:lnSpc>
              <a:spcBef>
                <a:spcPts val="0"/>
              </a:spcBef>
              <a:spcAft>
                <a:spcPts val="0"/>
              </a:spcAft>
              <a:buSzPts val="1900"/>
              <a:buChar char="○"/>
              <a:defRPr/>
            </a:lvl5pPr>
            <a:lvl6pPr marL="2743200" lvl="5" indent="-349250" algn="ctr">
              <a:lnSpc>
                <a:spcPct val="100000"/>
              </a:lnSpc>
              <a:spcBef>
                <a:spcPts val="0"/>
              </a:spcBef>
              <a:spcAft>
                <a:spcPts val="0"/>
              </a:spcAft>
              <a:buSzPts val="1900"/>
              <a:buChar char="■"/>
              <a:defRPr/>
            </a:lvl6pPr>
            <a:lvl7pPr marL="3200400" lvl="6" indent="-349250" algn="ctr">
              <a:lnSpc>
                <a:spcPct val="100000"/>
              </a:lnSpc>
              <a:spcBef>
                <a:spcPts val="0"/>
              </a:spcBef>
              <a:spcAft>
                <a:spcPts val="0"/>
              </a:spcAft>
              <a:buSzPts val="1900"/>
              <a:buChar char="●"/>
              <a:defRPr/>
            </a:lvl7pPr>
            <a:lvl8pPr marL="3657600" lvl="7" indent="-349250" algn="ctr">
              <a:lnSpc>
                <a:spcPct val="100000"/>
              </a:lnSpc>
              <a:spcBef>
                <a:spcPts val="0"/>
              </a:spcBef>
              <a:spcAft>
                <a:spcPts val="0"/>
              </a:spcAft>
              <a:buSzPts val="1900"/>
              <a:buChar char="○"/>
              <a:defRPr/>
            </a:lvl8pPr>
            <a:lvl9pPr marL="4114800" lvl="8" indent="-349250" algn="ctr">
              <a:lnSpc>
                <a:spcPct val="100000"/>
              </a:lnSpc>
              <a:spcBef>
                <a:spcPts val="0"/>
              </a:spcBef>
              <a:spcAft>
                <a:spcPts val="0"/>
              </a:spcAft>
              <a:buSzPts val="1900"/>
              <a:buChar char="■"/>
              <a:defRPr/>
            </a:lvl9pPr>
          </a:lstStyle>
          <a:p>
            <a:endParaRPr/>
          </a:p>
        </p:txBody>
      </p:sp>
      <p:sp>
        <p:nvSpPr>
          <p:cNvPr id="3449" name="Google Shape;3449;p16"/>
          <p:cNvSpPr/>
          <p:nvPr/>
        </p:nvSpPr>
        <p:spPr>
          <a:xfrm>
            <a:off x="9" y="0"/>
            <a:ext cx="4387417"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grpSp>
        <p:nvGrpSpPr>
          <p:cNvPr id="3450" name="Google Shape;3450;p16"/>
          <p:cNvGrpSpPr/>
          <p:nvPr/>
        </p:nvGrpSpPr>
        <p:grpSpPr>
          <a:xfrm>
            <a:off x="3952848" y="4587962"/>
            <a:ext cx="4286304" cy="2270041"/>
            <a:chOff x="3551873" y="4641262"/>
            <a:chExt cx="4286304" cy="2270041"/>
          </a:xfrm>
        </p:grpSpPr>
        <p:grpSp>
          <p:nvGrpSpPr>
            <p:cNvPr id="3451" name="Google Shape;3451;p16"/>
            <p:cNvGrpSpPr/>
            <p:nvPr/>
          </p:nvGrpSpPr>
          <p:grpSpPr>
            <a:xfrm rot="-10156746">
              <a:off x="6339682" y="5010591"/>
              <a:ext cx="1391371" cy="1282383"/>
              <a:chOff x="3371316" y="4540681"/>
              <a:chExt cx="2368067" cy="1923669"/>
            </a:xfrm>
          </p:grpSpPr>
          <p:sp>
            <p:nvSpPr>
              <p:cNvPr id="3452" name="Google Shape;3452;p16"/>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3" name="Google Shape;3453;p16"/>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4" name="Google Shape;3454;p16"/>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5" name="Google Shape;3455;p16"/>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6" name="Google Shape;3456;p16"/>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7" name="Google Shape;3457;p16"/>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8" name="Google Shape;3458;p16"/>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9" name="Google Shape;3459;p16"/>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0" name="Google Shape;3460;p16"/>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1" name="Google Shape;3461;p16"/>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2" name="Google Shape;3462;p16"/>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3" name="Google Shape;3463;p16"/>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4" name="Google Shape;3464;p16"/>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5" name="Google Shape;3465;p16"/>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66" name="Google Shape;3466;p16"/>
            <p:cNvGrpSpPr/>
            <p:nvPr/>
          </p:nvGrpSpPr>
          <p:grpSpPr>
            <a:xfrm rot="-1052370">
              <a:off x="6204472" y="5870089"/>
              <a:ext cx="743722" cy="951261"/>
              <a:chOff x="6146406" y="5143157"/>
              <a:chExt cx="1059217" cy="1354797"/>
            </a:xfrm>
          </p:grpSpPr>
          <p:sp>
            <p:nvSpPr>
              <p:cNvPr id="3467" name="Google Shape;3467;p16"/>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8" name="Google Shape;3468;p16"/>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69" name="Google Shape;3469;p16"/>
            <p:cNvGrpSpPr/>
            <p:nvPr/>
          </p:nvGrpSpPr>
          <p:grpSpPr>
            <a:xfrm rot="-292162">
              <a:off x="6085291" y="5418738"/>
              <a:ext cx="1149598" cy="1181783"/>
              <a:chOff x="6474904" y="1227742"/>
              <a:chExt cx="1837716" cy="1889167"/>
            </a:xfrm>
          </p:grpSpPr>
          <p:grpSp>
            <p:nvGrpSpPr>
              <p:cNvPr id="3470" name="Google Shape;3470;p16"/>
              <p:cNvGrpSpPr/>
              <p:nvPr/>
            </p:nvGrpSpPr>
            <p:grpSpPr>
              <a:xfrm>
                <a:off x="6474904" y="1227742"/>
                <a:ext cx="1837716" cy="1889167"/>
                <a:chOff x="6474904" y="1227742"/>
                <a:chExt cx="1837716" cy="1889167"/>
              </a:xfrm>
            </p:grpSpPr>
            <p:sp>
              <p:nvSpPr>
                <p:cNvPr id="3471" name="Google Shape;3471;p16"/>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2" name="Google Shape;3472;p16"/>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3" name="Google Shape;3473;p16"/>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4" name="Google Shape;3474;p16"/>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5" name="Google Shape;3475;p16"/>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6" name="Google Shape;3476;p16"/>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7" name="Google Shape;3477;p16"/>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8" name="Google Shape;3478;p16"/>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9" name="Google Shape;3479;p16"/>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80" name="Google Shape;3480;p16"/>
                <p:cNvGrpSpPr/>
                <p:nvPr/>
              </p:nvGrpSpPr>
              <p:grpSpPr>
                <a:xfrm>
                  <a:off x="7305569" y="1235125"/>
                  <a:ext cx="429487" cy="913142"/>
                  <a:chOff x="7305569" y="1235125"/>
                  <a:chExt cx="429487" cy="913142"/>
                </a:xfrm>
              </p:grpSpPr>
              <p:sp>
                <p:nvSpPr>
                  <p:cNvPr id="3481" name="Google Shape;3481;p16"/>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2" name="Google Shape;3482;p16"/>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3" name="Google Shape;3483;p16"/>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4" name="Google Shape;3484;p16"/>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5" name="Google Shape;3485;p16"/>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86" name="Google Shape;3486;p16"/>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87" name="Google Shape;3487;p16"/>
                <p:cNvGrpSpPr/>
                <p:nvPr/>
              </p:nvGrpSpPr>
              <p:grpSpPr>
                <a:xfrm>
                  <a:off x="7344156" y="1838898"/>
                  <a:ext cx="968464" cy="529838"/>
                  <a:chOff x="7344156" y="1838898"/>
                  <a:chExt cx="968464" cy="529838"/>
                </a:xfrm>
              </p:grpSpPr>
              <p:sp>
                <p:nvSpPr>
                  <p:cNvPr id="3488" name="Google Shape;3488;p16"/>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9" name="Google Shape;3489;p16"/>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0" name="Google Shape;3490;p16"/>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1" name="Google Shape;3491;p16"/>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2" name="Google Shape;3492;p16"/>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3" name="Google Shape;3493;p16"/>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94" name="Google Shape;3494;p16"/>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5" name="Google Shape;3495;p16"/>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6" name="Google Shape;3496;p16"/>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7" name="Google Shape;3497;p16"/>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8" name="Google Shape;3498;p16"/>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9" name="Google Shape;3499;p16"/>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0" name="Google Shape;3500;p16"/>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1" name="Google Shape;3501;p16"/>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2" name="Google Shape;3502;p16"/>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3" name="Google Shape;3503;p16"/>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4" name="Google Shape;3504;p16"/>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5" name="Google Shape;3505;p16"/>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6" name="Google Shape;3506;p16"/>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07" name="Google Shape;3507;p16"/>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08" name="Google Shape;3508;p16"/>
              <p:cNvGrpSpPr/>
              <p:nvPr/>
            </p:nvGrpSpPr>
            <p:grpSpPr>
              <a:xfrm>
                <a:off x="7131798" y="1654499"/>
                <a:ext cx="446508" cy="686129"/>
                <a:chOff x="7131798" y="1654499"/>
                <a:chExt cx="446508" cy="686129"/>
              </a:xfrm>
            </p:grpSpPr>
            <p:sp>
              <p:nvSpPr>
                <p:cNvPr id="3509" name="Google Shape;3509;p16"/>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0" name="Google Shape;3510;p16"/>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1" name="Google Shape;3511;p16"/>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2" name="Google Shape;3512;p16"/>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3" name="Google Shape;3513;p16"/>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4" name="Google Shape;3514;p16"/>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5" name="Google Shape;3515;p16"/>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6" name="Google Shape;3516;p16"/>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7" name="Google Shape;3517;p16"/>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8" name="Google Shape;3518;p16"/>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9" name="Google Shape;3519;p16"/>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0" name="Google Shape;3520;p16"/>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1" name="Google Shape;3521;p16"/>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2" name="Google Shape;3522;p16"/>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3" name="Google Shape;3523;p16"/>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4" name="Google Shape;3524;p16"/>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525" name="Google Shape;3525;p16"/>
            <p:cNvGrpSpPr/>
            <p:nvPr/>
          </p:nvGrpSpPr>
          <p:grpSpPr>
            <a:xfrm rot="-1052370">
              <a:off x="3965803" y="6104310"/>
              <a:ext cx="1201417" cy="370864"/>
              <a:chOff x="3115170" y="4617819"/>
              <a:chExt cx="1711071" cy="528189"/>
            </a:xfrm>
          </p:grpSpPr>
          <p:sp>
            <p:nvSpPr>
              <p:cNvPr id="3526" name="Google Shape;3526;p16"/>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7" name="Google Shape;3527;p16"/>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28" name="Google Shape;3528;p16"/>
            <p:cNvGrpSpPr/>
            <p:nvPr/>
          </p:nvGrpSpPr>
          <p:grpSpPr>
            <a:xfrm rot="-1052370">
              <a:off x="3761523" y="5367397"/>
              <a:ext cx="1470110" cy="1282314"/>
              <a:chOff x="2949549" y="3556901"/>
              <a:chExt cx="2093747" cy="1826286"/>
            </a:xfrm>
          </p:grpSpPr>
          <p:sp>
            <p:nvSpPr>
              <p:cNvPr id="3529" name="Google Shape;3529;p16"/>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0" name="Google Shape;3530;p16"/>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1" name="Google Shape;3531;p16"/>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2" name="Google Shape;3532;p16"/>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3" name="Google Shape;3533;p16"/>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4" name="Google Shape;3534;p16"/>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5" name="Google Shape;3535;p16"/>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6" name="Google Shape;3536;p16"/>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7" name="Google Shape;3537;p16"/>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8" name="Google Shape;3538;p16"/>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39" name="Google Shape;3539;p16"/>
            <p:cNvGrpSpPr/>
            <p:nvPr/>
          </p:nvGrpSpPr>
          <p:grpSpPr>
            <a:xfrm rot="-1052370">
              <a:off x="4297388" y="5621198"/>
              <a:ext cx="751667" cy="518366"/>
              <a:chOff x="3756050" y="4002671"/>
              <a:chExt cx="1070533" cy="738263"/>
            </a:xfrm>
          </p:grpSpPr>
          <p:sp>
            <p:nvSpPr>
              <p:cNvPr id="3540" name="Google Shape;3540;p16"/>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1" name="Google Shape;3541;p16"/>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42" name="Google Shape;3542;p16"/>
            <p:cNvGrpSpPr/>
            <p:nvPr/>
          </p:nvGrpSpPr>
          <p:grpSpPr>
            <a:xfrm rot="-1052370">
              <a:off x="5580025" y="6247830"/>
              <a:ext cx="703996" cy="542219"/>
              <a:chOff x="5225376" y="5393131"/>
              <a:chExt cx="1002639" cy="772235"/>
            </a:xfrm>
          </p:grpSpPr>
          <p:sp>
            <p:nvSpPr>
              <p:cNvPr id="3543" name="Google Shape;3543;p16"/>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4" name="Google Shape;3544;p16"/>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5" name="Google Shape;3545;p16"/>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6" name="Google Shape;3546;p16"/>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7" name="Google Shape;3547;p16"/>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8" name="Google Shape;3548;p16"/>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9" name="Google Shape;3549;p16"/>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0" name="Google Shape;3550;p16"/>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1" name="Google Shape;3551;p16"/>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2" name="Google Shape;3552;p16"/>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53" name="Google Shape;3553;p16"/>
            <p:cNvGrpSpPr/>
            <p:nvPr/>
          </p:nvGrpSpPr>
          <p:grpSpPr>
            <a:xfrm rot="-1052370">
              <a:off x="5054238" y="6124454"/>
              <a:ext cx="1092109" cy="524108"/>
              <a:chOff x="4555350" y="5083805"/>
              <a:chExt cx="1555394" cy="746440"/>
            </a:xfrm>
          </p:grpSpPr>
          <p:sp>
            <p:nvSpPr>
              <p:cNvPr id="3554" name="Google Shape;3554;p16"/>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5" name="Google Shape;3555;p16"/>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56" name="Google Shape;3556;p16"/>
            <p:cNvGrpSpPr/>
            <p:nvPr/>
          </p:nvGrpSpPr>
          <p:grpSpPr>
            <a:xfrm rot="-1052370">
              <a:off x="3732443" y="4768592"/>
              <a:ext cx="1055003" cy="1361108"/>
              <a:chOff x="3163902" y="2639552"/>
              <a:chExt cx="1502547" cy="1938505"/>
            </a:xfrm>
          </p:grpSpPr>
          <p:sp>
            <p:nvSpPr>
              <p:cNvPr id="3557" name="Google Shape;3557;p16"/>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8" name="Google Shape;3558;p16"/>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9" name="Google Shape;3559;p16"/>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0" name="Google Shape;3560;p16"/>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1" name="Google Shape;3561;p16"/>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2" name="Google Shape;3562;p16"/>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3" name="Google Shape;3563;p16"/>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4" name="Google Shape;3564;p16"/>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5" name="Google Shape;3565;p16"/>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6" name="Google Shape;3566;p16"/>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7" name="Google Shape;3567;p16"/>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8" name="Google Shape;3568;p16"/>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9" name="Google Shape;3569;p16"/>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0" name="Google Shape;3570;p16"/>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71" name="Google Shape;3571;p16"/>
            <p:cNvGrpSpPr/>
            <p:nvPr/>
          </p:nvGrpSpPr>
          <p:grpSpPr>
            <a:xfrm rot="-1052224">
              <a:off x="4482936" y="5543697"/>
              <a:ext cx="1149630" cy="1181816"/>
              <a:chOff x="6474904" y="1227742"/>
              <a:chExt cx="1837716" cy="1889167"/>
            </a:xfrm>
          </p:grpSpPr>
          <p:grpSp>
            <p:nvGrpSpPr>
              <p:cNvPr id="3572" name="Google Shape;3572;p16"/>
              <p:cNvGrpSpPr/>
              <p:nvPr/>
            </p:nvGrpSpPr>
            <p:grpSpPr>
              <a:xfrm>
                <a:off x="6474904" y="1227742"/>
                <a:ext cx="1837716" cy="1889167"/>
                <a:chOff x="6474904" y="1227742"/>
                <a:chExt cx="1837716" cy="1889167"/>
              </a:xfrm>
            </p:grpSpPr>
            <p:sp>
              <p:nvSpPr>
                <p:cNvPr id="3573" name="Google Shape;3573;p16"/>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4" name="Google Shape;3574;p16"/>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5" name="Google Shape;3575;p16"/>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6" name="Google Shape;3576;p16"/>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7" name="Google Shape;3577;p16"/>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8" name="Google Shape;3578;p16"/>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9" name="Google Shape;3579;p16"/>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0" name="Google Shape;3580;p16"/>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1" name="Google Shape;3581;p16"/>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82" name="Google Shape;3582;p16"/>
                <p:cNvGrpSpPr/>
                <p:nvPr/>
              </p:nvGrpSpPr>
              <p:grpSpPr>
                <a:xfrm>
                  <a:off x="7305569" y="1235125"/>
                  <a:ext cx="429487" cy="913142"/>
                  <a:chOff x="7305569" y="1235125"/>
                  <a:chExt cx="429487" cy="913142"/>
                </a:xfrm>
              </p:grpSpPr>
              <p:sp>
                <p:nvSpPr>
                  <p:cNvPr id="3583" name="Google Shape;3583;p16"/>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4" name="Google Shape;3584;p16"/>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5" name="Google Shape;3585;p16"/>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6" name="Google Shape;3586;p16"/>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7" name="Google Shape;3587;p16"/>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88" name="Google Shape;3588;p16"/>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89" name="Google Shape;3589;p16"/>
                <p:cNvGrpSpPr/>
                <p:nvPr/>
              </p:nvGrpSpPr>
              <p:grpSpPr>
                <a:xfrm>
                  <a:off x="7344156" y="1838898"/>
                  <a:ext cx="968464" cy="529838"/>
                  <a:chOff x="7344156" y="1838898"/>
                  <a:chExt cx="968464" cy="529838"/>
                </a:xfrm>
              </p:grpSpPr>
              <p:sp>
                <p:nvSpPr>
                  <p:cNvPr id="3590" name="Google Shape;3590;p16"/>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1" name="Google Shape;3591;p16"/>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2" name="Google Shape;3592;p16"/>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3" name="Google Shape;3593;p16"/>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4" name="Google Shape;3594;p16"/>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5" name="Google Shape;3595;p16"/>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96" name="Google Shape;3596;p16"/>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7" name="Google Shape;3597;p16"/>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8" name="Google Shape;3598;p16"/>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9" name="Google Shape;3599;p16"/>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0" name="Google Shape;3600;p16"/>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1" name="Google Shape;3601;p16"/>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2" name="Google Shape;3602;p16"/>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3" name="Google Shape;3603;p16"/>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4" name="Google Shape;3604;p16"/>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5" name="Google Shape;3605;p16"/>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6" name="Google Shape;3606;p16"/>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7" name="Google Shape;3607;p16"/>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8" name="Google Shape;3608;p16"/>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09" name="Google Shape;3609;p16"/>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10" name="Google Shape;3610;p16"/>
              <p:cNvGrpSpPr/>
              <p:nvPr/>
            </p:nvGrpSpPr>
            <p:grpSpPr>
              <a:xfrm>
                <a:off x="7131798" y="1654499"/>
                <a:ext cx="446508" cy="686129"/>
                <a:chOff x="7131798" y="1654499"/>
                <a:chExt cx="446508" cy="686129"/>
              </a:xfrm>
            </p:grpSpPr>
            <p:sp>
              <p:nvSpPr>
                <p:cNvPr id="3611" name="Google Shape;3611;p16"/>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2" name="Google Shape;3612;p16"/>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3" name="Google Shape;3613;p16"/>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4" name="Google Shape;3614;p16"/>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5" name="Google Shape;3615;p16"/>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6" name="Google Shape;3616;p16"/>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7" name="Google Shape;3617;p16"/>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8" name="Google Shape;3618;p16"/>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9" name="Google Shape;3619;p16"/>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0" name="Google Shape;3620;p16"/>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1" name="Google Shape;3621;p16"/>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2" name="Google Shape;3622;p16"/>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3" name="Google Shape;3623;p16"/>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4" name="Google Shape;3624;p16"/>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5" name="Google Shape;3625;p16"/>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6" name="Google Shape;3626;p16"/>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627" name="Google Shape;3627;p16"/>
            <p:cNvGrpSpPr/>
            <p:nvPr/>
          </p:nvGrpSpPr>
          <p:grpSpPr>
            <a:xfrm rot="-2366391">
              <a:off x="5278679" y="5470340"/>
              <a:ext cx="1111369" cy="1209283"/>
              <a:chOff x="3941043" y="3990670"/>
              <a:chExt cx="1582998" cy="1722463"/>
            </a:xfrm>
          </p:grpSpPr>
          <p:grpSp>
            <p:nvGrpSpPr>
              <p:cNvPr id="3628" name="Google Shape;3628;p16"/>
              <p:cNvGrpSpPr/>
              <p:nvPr/>
            </p:nvGrpSpPr>
            <p:grpSpPr>
              <a:xfrm>
                <a:off x="3941043" y="3990670"/>
                <a:ext cx="1582998" cy="1722463"/>
                <a:chOff x="3941043" y="3990670"/>
                <a:chExt cx="1582998" cy="1722463"/>
              </a:xfrm>
            </p:grpSpPr>
            <p:grpSp>
              <p:nvGrpSpPr>
                <p:cNvPr id="3629" name="Google Shape;3629;p16"/>
                <p:cNvGrpSpPr/>
                <p:nvPr/>
              </p:nvGrpSpPr>
              <p:grpSpPr>
                <a:xfrm>
                  <a:off x="3941043" y="4413009"/>
                  <a:ext cx="736521" cy="614995"/>
                  <a:chOff x="3941043" y="4413009"/>
                  <a:chExt cx="736521" cy="614995"/>
                </a:xfrm>
              </p:grpSpPr>
              <p:sp>
                <p:nvSpPr>
                  <p:cNvPr id="3630" name="Google Shape;3630;p16"/>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1" name="Google Shape;3631;p16"/>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2" name="Google Shape;3632;p16"/>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3" name="Google Shape;3633;p16"/>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4" name="Google Shape;3634;p16"/>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5" name="Google Shape;3635;p16"/>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6" name="Google Shape;3636;p16"/>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7" name="Google Shape;3637;p16"/>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8" name="Google Shape;3638;p16"/>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39" name="Google Shape;3639;p16"/>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0" name="Google Shape;3640;p16"/>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1" name="Google Shape;3641;p16"/>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2" name="Google Shape;3642;p16"/>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3" name="Google Shape;3643;p16"/>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4" name="Google Shape;3644;p16"/>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5" name="Google Shape;3645;p16"/>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6" name="Google Shape;3646;p16"/>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47" name="Google Shape;3647;p16"/>
                <p:cNvGrpSpPr/>
                <p:nvPr/>
              </p:nvGrpSpPr>
              <p:grpSpPr>
                <a:xfrm>
                  <a:off x="4642541" y="4895848"/>
                  <a:ext cx="658468" cy="817285"/>
                  <a:chOff x="4642541" y="4895848"/>
                  <a:chExt cx="658468" cy="817285"/>
                </a:xfrm>
              </p:grpSpPr>
              <p:sp>
                <p:nvSpPr>
                  <p:cNvPr id="3648" name="Google Shape;3648;p16"/>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9" name="Google Shape;3649;p16"/>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0" name="Google Shape;3650;p16"/>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1" name="Google Shape;3651;p16"/>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2" name="Google Shape;3652;p16"/>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3" name="Google Shape;3653;p16"/>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4" name="Google Shape;3654;p16"/>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55" name="Google Shape;3655;p16"/>
                <p:cNvGrpSpPr/>
                <p:nvPr/>
              </p:nvGrpSpPr>
              <p:grpSpPr>
                <a:xfrm>
                  <a:off x="4622339" y="4578357"/>
                  <a:ext cx="901702" cy="548005"/>
                  <a:chOff x="4622339" y="4578357"/>
                  <a:chExt cx="901702" cy="548005"/>
                </a:xfrm>
              </p:grpSpPr>
              <p:sp>
                <p:nvSpPr>
                  <p:cNvPr id="3656" name="Google Shape;3656;p16"/>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7" name="Google Shape;3657;p16"/>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8" name="Google Shape;3658;p16"/>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9" name="Google Shape;3659;p16"/>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0" name="Google Shape;3660;p16"/>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1" name="Google Shape;3661;p16"/>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2" name="Google Shape;3662;p16"/>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3" name="Google Shape;3663;p16"/>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4" name="Google Shape;3664;p16"/>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65" name="Google Shape;3665;p16"/>
                <p:cNvGrpSpPr/>
                <p:nvPr/>
              </p:nvGrpSpPr>
              <p:grpSpPr>
                <a:xfrm>
                  <a:off x="4451577" y="3990670"/>
                  <a:ext cx="607693" cy="875668"/>
                  <a:chOff x="4451577" y="3990670"/>
                  <a:chExt cx="607693" cy="875668"/>
                </a:xfrm>
              </p:grpSpPr>
              <p:sp>
                <p:nvSpPr>
                  <p:cNvPr id="3666" name="Google Shape;3666;p16"/>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7" name="Google Shape;3667;p16"/>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8" name="Google Shape;3668;p16"/>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9" name="Google Shape;3669;p16"/>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0" name="Google Shape;3670;p16"/>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1" name="Google Shape;3671;p16"/>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2" name="Google Shape;3672;p16"/>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3" name="Google Shape;3673;p16"/>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674" name="Google Shape;3674;p16"/>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75" name="Google Shape;3675;p16"/>
              <p:cNvGrpSpPr/>
              <p:nvPr/>
            </p:nvGrpSpPr>
            <p:grpSpPr>
              <a:xfrm>
                <a:off x="4444136" y="4559738"/>
                <a:ext cx="610590" cy="528357"/>
                <a:chOff x="4444136" y="4559738"/>
                <a:chExt cx="610590" cy="528357"/>
              </a:xfrm>
            </p:grpSpPr>
            <p:sp>
              <p:nvSpPr>
                <p:cNvPr id="3676" name="Google Shape;3676;p16"/>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7" name="Google Shape;3677;p16"/>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8" name="Google Shape;3678;p16"/>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9" name="Google Shape;3679;p16"/>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0" name="Google Shape;3680;p16"/>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1" name="Google Shape;3681;p16"/>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2" name="Google Shape;3682;p16"/>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3" name="Google Shape;3683;p16"/>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4" name="Google Shape;3684;p16"/>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5" name="Google Shape;3685;p16"/>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6" name="Google Shape;3686;p16"/>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7" name="Google Shape;3687;p16"/>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8" name="Google Shape;3688;p16"/>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9" name="Google Shape;3689;p16"/>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0" name="Google Shape;3690;p16"/>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1" name="Google Shape;3691;p16"/>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3692" name="Google Shape;3692;p16"/>
          <p:cNvGrpSpPr/>
          <p:nvPr/>
        </p:nvGrpSpPr>
        <p:grpSpPr>
          <a:xfrm rot="10800000">
            <a:off x="3952848" y="39637"/>
            <a:ext cx="4286304" cy="2270041"/>
            <a:chOff x="3551873" y="4641262"/>
            <a:chExt cx="4286304" cy="2270041"/>
          </a:xfrm>
        </p:grpSpPr>
        <p:grpSp>
          <p:nvGrpSpPr>
            <p:cNvPr id="3693" name="Google Shape;3693;p16"/>
            <p:cNvGrpSpPr/>
            <p:nvPr/>
          </p:nvGrpSpPr>
          <p:grpSpPr>
            <a:xfrm rot="-10156746">
              <a:off x="6339682" y="5010591"/>
              <a:ext cx="1391371" cy="1282383"/>
              <a:chOff x="3371316" y="4540681"/>
              <a:chExt cx="2368067" cy="1923669"/>
            </a:xfrm>
          </p:grpSpPr>
          <p:sp>
            <p:nvSpPr>
              <p:cNvPr id="3694" name="Google Shape;3694;p16"/>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5" name="Google Shape;3695;p16"/>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6" name="Google Shape;3696;p16"/>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7" name="Google Shape;3697;p16"/>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8" name="Google Shape;3698;p16"/>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9" name="Google Shape;3699;p16"/>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0" name="Google Shape;3700;p16"/>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1" name="Google Shape;3701;p16"/>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2" name="Google Shape;3702;p16"/>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3" name="Google Shape;3703;p16"/>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4" name="Google Shape;3704;p16"/>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5" name="Google Shape;3705;p16"/>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6" name="Google Shape;3706;p16"/>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7" name="Google Shape;3707;p16"/>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08" name="Google Shape;3708;p16"/>
            <p:cNvGrpSpPr/>
            <p:nvPr/>
          </p:nvGrpSpPr>
          <p:grpSpPr>
            <a:xfrm rot="-1052370">
              <a:off x="6204472" y="5870089"/>
              <a:ext cx="743722" cy="951261"/>
              <a:chOff x="6146406" y="5143157"/>
              <a:chExt cx="1059217" cy="1354797"/>
            </a:xfrm>
          </p:grpSpPr>
          <p:sp>
            <p:nvSpPr>
              <p:cNvPr id="3709" name="Google Shape;3709;p16"/>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0" name="Google Shape;3710;p16"/>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11" name="Google Shape;3711;p16"/>
            <p:cNvGrpSpPr/>
            <p:nvPr/>
          </p:nvGrpSpPr>
          <p:grpSpPr>
            <a:xfrm rot="-292162">
              <a:off x="6085291" y="5418738"/>
              <a:ext cx="1149598" cy="1181783"/>
              <a:chOff x="6474904" y="1227742"/>
              <a:chExt cx="1837716" cy="1889167"/>
            </a:xfrm>
          </p:grpSpPr>
          <p:grpSp>
            <p:nvGrpSpPr>
              <p:cNvPr id="3712" name="Google Shape;3712;p16"/>
              <p:cNvGrpSpPr/>
              <p:nvPr/>
            </p:nvGrpSpPr>
            <p:grpSpPr>
              <a:xfrm>
                <a:off x="6474904" y="1227742"/>
                <a:ext cx="1837716" cy="1889167"/>
                <a:chOff x="6474904" y="1227742"/>
                <a:chExt cx="1837716" cy="1889167"/>
              </a:xfrm>
            </p:grpSpPr>
            <p:sp>
              <p:nvSpPr>
                <p:cNvPr id="3713" name="Google Shape;3713;p16"/>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4" name="Google Shape;3714;p16"/>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5" name="Google Shape;3715;p16"/>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6" name="Google Shape;3716;p16"/>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7" name="Google Shape;3717;p16"/>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8" name="Google Shape;3718;p16"/>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9" name="Google Shape;3719;p16"/>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0" name="Google Shape;3720;p16"/>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1" name="Google Shape;3721;p16"/>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22" name="Google Shape;3722;p16"/>
                <p:cNvGrpSpPr/>
                <p:nvPr/>
              </p:nvGrpSpPr>
              <p:grpSpPr>
                <a:xfrm>
                  <a:off x="7305569" y="1235125"/>
                  <a:ext cx="429487" cy="913142"/>
                  <a:chOff x="7305569" y="1235125"/>
                  <a:chExt cx="429487" cy="913142"/>
                </a:xfrm>
              </p:grpSpPr>
              <p:sp>
                <p:nvSpPr>
                  <p:cNvPr id="3723" name="Google Shape;3723;p16"/>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4" name="Google Shape;3724;p16"/>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5" name="Google Shape;3725;p16"/>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6" name="Google Shape;3726;p16"/>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7" name="Google Shape;3727;p16"/>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28" name="Google Shape;3728;p16"/>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29" name="Google Shape;3729;p16"/>
                <p:cNvGrpSpPr/>
                <p:nvPr/>
              </p:nvGrpSpPr>
              <p:grpSpPr>
                <a:xfrm>
                  <a:off x="7344156" y="1838898"/>
                  <a:ext cx="968464" cy="529838"/>
                  <a:chOff x="7344156" y="1838898"/>
                  <a:chExt cx="968464" cy="529838"/>
                </a:xfrm>
              </p:grpSpPr>
              <p:sp>
                <p:nvSpPr>
                  <p:cNvPr id="3730" name="Google Shape;3730;p16"/>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1" name="Google Shape;3731;p16"/>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2" name="Google Shape;3732;p16"/>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3" name="Google Shape;3733;p16"/>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4" name="Google Shape;3734;p16"/>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5" name="Google Shape;3735;p16"/>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36" name="Google Shape;3736;p16"/>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7" name="Google Shape;3737;p16"/>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8" name="Google Shape;3738;p16"/>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9" name="Google Shape;3739;p16"/>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0" name="Google Shape;3740;p16"/>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1" name="Google Shape;3741;p16"/>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2" name="Google Shape;3742;p16"/>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3" name="Google Shape;3743;p16"/>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4" name="Google Shape;3744;p16"/>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5" name="Google Shape;3745;p16"/>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6" name="Google Shape;3746;p16"/>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7" name="Google Shape;3747;p16"/>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8" name="Google Shape;3748;p16"/>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49" name="Google Shape;3749;p16"/>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50" name="Google Shape;3750;p16"/>
              <p:cNvGrpSpPr/>
              <p:nvPr/>
            </p:nvGrpSpPr>
            <p:grpSpPr>
              <a:xfrm>
                <a:off x="7131798" y="1654499"/>
                <a:ext cx="446508" cy="686129"/>
                <a:chOff x="7131798" y="1654499"/>
                <a:chExt cx="446508" cy="686129"/>
              </a:xfrm>
            </p:grpSpPr>
            <p:sp>
              <p:nvSpPr>
                <p:cNvPr id="3751" name="Google Shape;3751;p16"/>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2" name="Google Shape;3752;p16"/>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3" name="Google Shape;3753;p16"/>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4" name="Google Shape;3754;p16"/>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5" name="Google Shape;3755;p16"/>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6" name="Google Shape;3756;p16"/>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7" name="Google Shape;3757;p16"/>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8" name="Google Shape;3758;p16"/>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9" name="Google Shape;3759;p16"/>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0" name="Google Shape;3760;p16"/>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1" name="Google Shape;3761;p16"/>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2" name="Google Shape;3762;p16"/>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3" name="Google Shape;3763;p16"/>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4" name="Google Shape;3764;p16"/>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5" name="Google Shape;3765;p16"/>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6" name="Google Shape;3766;p16"/>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767" name="Google Shape;3767;p16"/>
            <p:cNvGrpSpPr/>
            <p:nvPr/>
          </p:nvGrpSpPr>
          <p:grpSpPr>
            <a:xfrm rot="-1052370">
              <a:off x="3965803" y="6104310"/>
              <a:ext cx="1201417" cy="370864"/>
              <a:chOff x="3115170" y="4617819"/>
              <a:chExt cx="1711071" cy="528189"/>
            </a:xfrm>
          </p:grpSpPr>
          <p:sp>
            <p:nvSpPr>
              <p:cNvPr id="3768" name="Google Shape;3768;p16"/>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9" name="Google Shape;3769;p16"/>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70" name="Google Shape;3770;p16"/>
            <p:cNvGrpSpPr/>
            <p:nvPr/>
          </p:nvGrpSpPr>
          <p:grpSpPr>
            <a:xfrm rot="-1052370">
              <a:off x="3761523" y="5367397"/>
              <a:ext cx="1470110" cy="1282314"/>
              <a:chOff x="2949549" y="3556901"/>
              <a:chExt cx="2093747" cy="1826286"/>
            </a:xfrm>
          </p:grpSpPr>
          <p:sp>
            <p:nvSpPr>
              <p:cNvPr id="3771" name="Google Shape;3771;p16"/>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2" name="Google Shape;3772;p16"/>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3" name="Google Shape;3773;p16"/>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4" name="Google Shape;3774;p16"/>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5" name="Google Shape;3775;p16"/>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6" name="Google Shape;3776;p16"/>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7" name="Google Shape;3777;p16"/>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8" name="Google Shape;3778;p16"/>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9" name="Google Shape;3779;p16"/>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0" name="Google Shape;3780;p16"/>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81" name="Google Shape;3781;p16"/>
            <p:cNvGrpSpPr/>
            <p:nvPr/>
          </p:nvGrpSpPr>
          <p:grpSpPr>
            <a:xfrm rot="-1052370">
              <a:off x="4297388" y="5621198"/>
              <a:ext cx="751667" cy="518366"/>
              <a:chOff x="3756050" y="4002671"/>
              <a:chExt cx="1070533" cy="738263"/>
            </a:xfrm>
          </p:grpSpPr>
          <p:sp>
            <p:nvSpPr>
              <p:cNvPr id="3782" name="Google Shape;3782;p16"/>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3" name="Google Shape;3783;p16"/>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84" name="Google Shape;3784;p16"/>
            <p:cNvGrpSpPr/>
            <p:nvPr/>
          </p:nvGrpSpPr>
          <p:grpSpPr>
            <a:xfrm rot="-1052370">
              <a:off x="5580025" y="6247830"/>
              <a:ext cx="703996" cy="542219"/>
              <a:chOff x="5225376" y="5393131"/>
              <a:chExt cx="1002639" cy="772235"/>
            </a:xfrm>
          </p:grpSpPr>
          <p:sp>
            <p:nvSpPr>
              <p:cNvPr id="3785" name="Google Shape;3785;p16"/>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6" name="Google Shape;3786;p16"/>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7" name="Google Shape;3787;p16"/>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8" name="Google Shape;3788;p16"/>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9" name="Google Shape;3789;p16"/>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0" name="Google Shape;3790;p16"/>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1" name="Google Shape;3791;p16"/>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2" name="Google Shape;3792;p16"/>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3" name="Google Shape;3793;p16"/>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4" name="Google Shape;3794;p16"/>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95" name="Google Shape;3795;p16"/>
            <p:cNvGrpSpPr/>
            <p:nvPr/>
          </p:nvGrpSpPr>
          <p:grpSpPr>
            <a:xfrm rot="-1052370">
              <a:off x="5054238" y="6124454"/>
              <a:ext cx="1092109" cy="524108"/>
              <a:chOff x="4555350" y="5083805"/>
              <a:chExt cx="1555394" cy="746440"/>
            </a:xfrm>
          </p:grpSpPr>
          <p:sp>
            <p:nvSpPr>
              <p:cNvPr id="3796" name="Google Shape;3796;p16"/>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7" name="Google Shape;3797;p16"/>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98" name="Google Shape;3798;p16"/>
            <p:cNvGrpSpPr/>
            <p:nvPr/>
          </p:nvGrpSpPr>
          <p:grpSpPr>
            <a:xfrm rot="-1052370">
              <a:off x="3732443" y="4768592"/>
              <a:ext cx="1055003" cy="1361108"/>
              <a:chOff x="3163902" y="2639552"/>
              <a:chExt cx="1502547" cy="1938505"/>
            </a:xfrm>
          </p:grpSpPr>
          <p:sp>
            <p:nvSpPr>
              <p:cNvPr id="3799" name="Google Shape;3799;p16"/>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0" name="Google Shape;3800;p16"/>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1" name="Google Shape;3801;p16"/>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2" name="Google Shape;3802;p16"/>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3" name="Google Shape;3803;p16"/>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4" name="Google Shape;3804;p16"/>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5" name="Google Shape;3805;p16"/>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6" name="Google Shape;3806;p16"/>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7" name="Google Shape;3807;p16"/>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8" name="Google Shape;3808;p16"/>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9" name="Google Shape;3809;p16"/>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0" name="Google Shape;3810;p16"/>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1" name="Google Shape;3811;p16"/>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2" name="Google Shape;3812;p16"/>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13" name="Google Shape;3813;p16"/>
            <p:cNvGrpSpPr/>
            <p:nvPr/>
          </p:nvGrpSpPr>
          <p:grpSpPr>
            <a:xfrm rot="-1052224">
              <a:off x="4482936" y="5543697"/>
              <a:ext cx="1149630" cy="1181816"/>
              <a:chOff x="6474904" y="1227742"/>
              <a:chExt cx="1837716" cy="1889167"/>
            </a:xfrm>
          </p:grpSpPr>
          <p:grpSp>
            <p:nvGrpSpPr>
              <p:cNvPr id="3814" name="Google Shape;3814;p16"/>
              <p:cNvGrpSpPr/>
              <p:nvPr/>
            </p:nvGrpSpPr>
            <p:grpSpPr>
              <a:xfrm>
                <a:off x="6474904" y="1227742"/>
                <a:ext cx="1837716" cy="1889167"/>
                <a:chOff x="6474904" y="1227742"/>
                <a:chExt cx="1837716" cy="1889167"/>
              </a:xfrm>
            </p:grpSpPr>
            <p:sp>
              <p:nvSpPr>
                <p:cNvPr id="3815" name="Google Shape;3815;p16"/>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6" name="Google Shape;3816;p16"/>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7" name="Google Shape;3817;p16"/>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8" name="Google Shape;3818;p16"/>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9" name="Google Shape;3819;p16"/>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0" name="Google Shape;3820;p16"/>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1" name="Google Shape;3821;p16"/>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2" name="Google Shape;3822;p16"/>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3" name="Google Shape;3823;p16"/>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24" name="Google Shape;3824;p16"/>
                <p:cNvGrpSpPr/>
                <p:nvPr/>
              </p:nvGrpSpPr>
              <p:grpSpPr>
                <a:xfrm>
                  <a:off x="7305569" y="1235125"/>
                  <a:ext cx="429487" cy="913142"/>
                  <a:chOff x="7305569" y="1235125"/>
                  <a:chExt cx="429487" cy="913142"/>
                </a:xfrm>
              </p:grpSpPr>
              <p:sp>
                <p:nvSpPr>
                  <p:cNvPr id="3825" name="Google Shape;3825;p16"/>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6" name="Google Shape;3826;p16"/>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7" name="Google Shape;3827;p16"/>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8" name="Google Shape;3828;p16"/>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9" name="Google Shape;3829;p16"/>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30" name="Google Shape;3830;p16"/>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31" name="Google Shape;3831;p16"/>
                <p:cNvGrpSpPr/>
                <p:nvPr/>
              </p:nvGrpSpPr>
              <p:grpSpPr>
                <a:xfrm>
                  <a:off x="7344156" y="1838898"/>
                  <a:ext cx="968464" cy="529838"/>
                  <a:chOff x="7344156" y="1838898"/>
                  <a:chExt cx="968464" cy="529838"/>
                </a:xfrm>
              </p:grpSpPr>
              <p:sp>
                <p:nvSpPr>
                  <p:cNvPr id="3832" name="Google Shape;3832;p16"/>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3" name="Google Shape;3833;p16"/>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4" name="Google Shape;3834;p16"/>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5" name="Google Shape;3835;p16"/>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6" name="Google Shape;3836;p16"/>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7" name="Google Shape;3837;p16"/>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38" name="Google Shape;3838;p16"/>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9" name="Google Shape;3839;p16"/>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0" name="Google Shape;3840;p16"/>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1" name="Google Shape;3841;p16"/>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2" name="Google Shape;3842;p16"/>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3" name="Google Shape;3843;p16"/>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4" name="Google Shape;3844;p16"/>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5" name="Google Shape;3845;p16"/>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6" name="Google Shape;3846;p16"/>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7" name="Google Shape;3847;p16"/>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8" name="Google Shape;3848;p16"/>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9" name="Google Shape;3849;p16"/>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0" name="Google Shape;3850;p16"/>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51" name="Google Shape;3851;p16"/>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52" name="Google Shape;3852;p16"/>
              <p:cNvGrpSpPr/>
              <p:nvPr/>
            </p:nvGrpSpPr>
            <p:grpSpPr>
              <a:xfrm>
                <a:off x="7131798" y="1654499"/>
                <a:ext cx="446508" cy="686129"/>
                <a:chOff x="7131798" y="1654499"/>
                <a:chExt cx="446508" cy="686129"/>
              </a:xfrm>
            </p:grpSpPr>
            <p:sp>
              <p:nvSpPr>
                <p:cNvPr id="3853" name="Google Shape;3853;p16"/>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4" name="Google Shape;3854;p16"/>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5" name="Google Shape;3855;p16"/>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6" name="Google Shape;3856;p16"/>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7" name="Google Shape;3857;p16"/>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8" name="Google Shape;3858;p16"/>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9" name="Google Shape;3859;p16"/>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0" name="Google Shape;3860;p16"/>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1" name="Google Shape;3861;p16"/>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2" name="Google Shape;3862;p16"/>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3" name="Google Shape;3863;p16"/>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4" name="Google Shape;3864;p16"/>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5" name="Google Shape;3865;p16"/>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6" name="Google Shape;3866;p16"/>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7" name="Google Shape;3867;p16"/>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8" name="Google Shape;3868;p16"/>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869" name="Google Shape;3869;p16"/>
            <p:cNvGrpSpPr/>
            <p:nvPr/>
          </p:nvGrpSpPr>
          <p:grpSpPr>
            <a:xfrm rot="-2366391">
              <a:off x="5278679" y="5470340"/>
              <a:ext cx="1111369" cy="1209283"/>
              <a:chOff x="3941043" y="3990670"/>
              <a:chExt cx="1582998" cy="1722463"/>
            </a:xfrm>
          </p:grpSpPr>
          <p:grpSp>
            <p:nvGrpSpPr>
              <p:cNvPr id="3870" name="Google Shape;3870;p16"/>
              <p:cNvGrpSpPr/>
              <p:nvPr/>
            </p:nvGrpSpPr>
            <p:grpSpPr>
              <a:xfrm>
                <a:off x="3941043" y="3990670"/>
                <a:ext cx="1582998" cy="1722463"/>
                <a:chOff x="3941043" y="3990670"/>
                <a:chExt cx="1582998" cy="1722463"/>
              </a:xfrm>
            </p:grpSpPr>
            <p:grpSp>
              <p:nvGrpSpPr>
                <p:cNvPr id="3871" name="Google Shape;3871;p16"/>
                <p:cNvGrpSpPr/>
                <p:nvPr/>
              </p:nvGrpSpPr>
              <p:grpSpPr>
                <a:xfrm>
                  <a:off x="3941043" y="4413009"/>
                  <a:ext cx="736521" cy="614995"/>
                  <a:chOff x="3941043" y="4413009"/>
                  <a:chExt cx="736521" cy="614995"/>
                </a:xfrm>
              </p:grpSpPr>
              <p:sp>
                <p:nvSpPr>
                  <p:cNvPr id="3872" name="Google Shape;3872;p16"/>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3" name="Google Shape;3873;p16"/>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4" name="Google Shape;3874;p16"/>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5" name="Google Shape;3875;p16"/>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6" name="Google Shape;3876;p16"/>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7" name="Google Shape;3877;p16"/>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8" name="Google Shape;3878;p16"/>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9" name="Google Shape;3879;p16"/>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0" name="Google Shape;3880;p16"/>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81" name="Google Shape;3881;p16"/>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2" name="Google Shape;3882;p16"/>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3" name="Google Shape;3883;p16"/>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4" name="Google Shape;3884;p16"/>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5" name="Google Shape;3885;p16"/>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6" name="Google Shape;3886;p16"/>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7" name="Google Shape;3887;p16"/>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8" name="Google Shape;3888;p16"/>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89" name="Google Shape;3889;p16"/>
                <p:cNvGrpSpPr/>
                <p:nvPr/>
              </p:nvGrpSpPr>
              <p:grpSpPr>
                <a:xfrm>
                  <a:off x="4642541" y="4895848"/>
                  <a:ext cx="658468" cy="817285"/>
                  <a:chOff x="4642541" y="4895848"/>
                  <a:chExt cx="658468" cy="817285"/>
                </a:xfrm>
              </p:grpSpPr>
              <p:sp>
                <p:nvSpPr>
                  <p:cNvPr id="3890" name="Google Shape;3890;p16"/>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1" name="Google Shape;3891;p16"/>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2" name="Google Shape;3892;p16"/>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3" name="Google Shape;3893;p16"/>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4" name="Google Shape;3894;p16"/>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5" name="Google Shape;3895;p16"/>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6" name="Google Shape;3896;p16"/>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97" name="Google Shape;3897;p16"/>
                <p:cNvGrpSpPr/>
                <p:nvPr/>
              </p:nvGrpSpPr>
              <p:grpSpPr>
                <a:xfrm>
                  <a:off x="4622339" y="4578357"/>
                  <a:ext cx="901702" cy="548005"/>
                  <a:chOff x="4622339" y="4578357"/>
                  <a:chExt cx="901702" cy="548005"/>
                </a:xfrm>
              </p:grpSpPr>
              <p:sp>
                <p:nvSpPr>
                  <p:cNvPr id="3898" name="Google Shape;3898;p16"/>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9" name="Google Shape;3899;p16"/>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0" name="Google Shape;3900;p16"/>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1" name="Google Shape;3901;p16"/>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2" name="Google Shape;3902;p16"/>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3" name="Google Shape;3903;p16"/>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4" name="Google Shape;3904;p16"/>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5" name="Google Shape;3905;p16"/>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6" name="Google Shape;3906;p16"/>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07" name="Google Shape;3907;p16"/>
                <p:cNvGrpSpPr/>
                <p:nvPr/>
              </p:nvGrpSpPr>
              <p:grpSpPr>
                <a:xfrm>
                  <a:off x="4451577" y="3990670"/>
                  <a:ext cx="607693" cy="875668"/>
                  <a:chOff x="4451577" y="3990670"/>
                  <a:chExt cx="607693" cy="875668"/>
                </a:xfrm>
              </p:grpSpPr>
              <p:sp>
                <p:nvSpPr>
                  <p:cNvPr id="3908" name="Google Shape;3908;p16"/>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9" name="Google Shape;3909;p16"/>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0" name="Google Shape;3910;p16"/>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1" name="Google Shape;3911;p16"/>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2" name="Google Shape;3912;p16"/>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3" name="Google Shape;3913;p16"/>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4" name="Google Shape;3914;p16"/>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5" name="Google Shape;3915;p16"/>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916" name="Google Shape;3916;p16"/>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17" name="Google Shape;3917;p16"/>
              <p:cNvGrpSpPr/>
              <p:nvPr/>
            </p:nvGrpSpPr>
            <p:grpSpPr>
              <a:xfrm>
                <a:off x="4444136" y="4559738"/>
                <a:ext cx="610590" cy="528357"/>
                <a:chOff x="4444136" y="4559738"/>
                <a:chExt cx="610590" cy="528357"/>
              </a:xfrm>
            </p:grpSpPr>
            <p:sp>
              <p:nvSpPr>
                <p:cNvPr id="3918" name="Google Shape;3918;p16"/>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9" name="Google Shape;3919;p16"/>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0" name="Google Shape;3920;p16"/>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1" name="Google Shape;3921;p16"/>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2" name="Google Shape;3922;p16"/>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3" name="Google Shape;3923;p16"/>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4" name="Google Shape;3924;p16"/>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5" name="Google Shape;3925;p16"/>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6" name="Google Shape;3926;p16"/>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7" name="Google Shape;3927;p16"/>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8" name="Google Shape;3928;p16"/>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9" name="Google Shape;3929;p16"/>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0" name="Google Shape;3930;p16"/>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1" name="Google Shape;3931;p16"/>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2" name="Google Shape;3932;p16"/>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3" name="Google Shape;3933;p16"/>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419207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988"/>
        <p:cNvGrpSpPr/>
        <p:nvPr/>
      </p:nvGrpSpPr>
      <p:grpSpPr>
        <a:xfrm>
          <a:off x="0" y="0"/>
          <a:ext cx="0" cy="0"/>
          <a:chOff x="0" y="0"/>
          <a:chExt cx="0" cy="0"/>
        </a:xfrm>
      </p:grpSpPr>
      <p:sp>
        <p:nvSpPr>
          <p:cNvPr id="989" name="Google Shape;989;p6"/>
          <p:cNvSpPr/>
          <p:nvPr/>
        </p:nvSpPr>
        <p:spPr>
          <a:xfrm flipH="1">
            <a:off x="7800770" y="3219144"/>
            <a:ext cx="4391229" cy="3638846"/>
          </a:xfrm>
          <a:custGeom>
            <a:avLst/>
            <a:gdLst/>
            <a:ahLst/>
            <a:cxnLst/>
            <a:rect l="l" t="t" r="r" b="b"/>
            <a:pathLst>
              <a:path w="7856" h="6510" extrusionOk="0">
                <a:moveTo>
                  <a:pt x="271" y="0"/>
                </a:moveTo>
                <a:cubicBezTo>
                  <a:pt x="181" y="0"/>
                  <a:pt x="91" y="2"/>
                  <a:pt x="1" y="5"/>
                </a:cubicBezTo>
                <a:lnTo>
                  <a:pt x="1" y="6509"/>
                </a:lnTo>
                <a:lnTo>
                  <a:pt x="7856" y="6509"/>
                </a:lnTo>
                <a:cubicBezTo>
                  <a:pt x="7779" y="6009"/>
                  <a:pt x="7637" y="5521"/>
                  <a:pt x="7285" y="5216"/>
                </a:cubicBezTo>
                <a:cubicBezTo>
                  <a:pt x="6975" y="4949"/>
                  <a:pt x="6575" y="4889"/>
                  <a:pt x="6173" y="4889"/>
                </a:cubicBezTo>
                <a:cubicBezTo>
                  <a:pt x="6033" y="4889"/>
                  <a:pt x="5894" y="4896"/>
                  <a:pt x="5758" y="4905"/>
                </a:cubicBezTo>
                <a:cubicBezTo>
                  <a:pt x="5265" y="4935"/>
                  <a:pt x="4773" y="4966"/>
                  <a:pt x="4279" y="4995"/>
                </a:cubicBezTo>
                <a:cubicBezTo>
                  <a:pt x="4159" y="5003"/>
                  <a:pt x="4036" y="5009"/>
                  <a:pt x="3912" y="5009"/>
                </a:cubicBezTo>
                <a:cubicBezTo>
                  <a:pt x="3562" y="5009"/>
                  <a:pt x="3214" y="4957"/>
                  <a:pt x="2943" y="4726"/>
                </a:cubicBezTo>
                <a:cubicBezTo>
                  <a:pt x="2485" y="4337"/>
                  <a:pt x="2431" y="3603"/>
                  <a:pt x="2483" y="2969"/>
                </a:cubicBezTo>
                <a:cubicBezTo>
                  <a:pt x="2536" y="2334"/>
                  <a:pt x="2649" y="1660"/>
                  <a:pt x="2399" y="1086"/>
                </a:cubicBezTo>
                <a:cubicBezTo>
                  <a:pt x="2175" y="574"/>
                  <a:pt x="1693" y="246"/>
                  <a:pt x="1194" y="108"/>
                </a:cubicBezTo>
                <a:cubicBezTo>
                  <a:pt x="892" y="24"/>
                  <a:pt x="582" y="0"/>
                  <a:pt x="2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990" name="Google Shape;990;p6"/>
          <p:cNvSpPr txBox="1">
            <a:spLocks noGrp="1"/>
          </p:cNvSpPr>
          <p:nvPr>
            <p:ph type="title"/>
          </p:nvPr>
        </p:nvSpPr>
        <p:spPr>
          <a:xfrm>
            <a:off x="5844125" y="1583975"/>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991" name="Google Shape;991;p6"/>
          <p:cNvSpPr txBox="1">
            <a:spLocks noGrp="1"/>
          </p:cNvSpPr>
          <p:nvPr>
            <p:ph type="body" idx="1"/>
          </p:nvPr>
        </p:nvSpPr>
        <p:spPr>
          <a:xfrm>
            <a:off x="5844100" y="2988275"/>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363604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992"/>
        <p:cNvGrpSpPr/>
        <p:nvPr/>
      </p:nvGrpSpPr>
      <p:grpSpPr>
        <a:xfrm>
          <a:off x="0" y="0"/>
          <a:ext cx="0" cy="0"/>
          <a:chOff x="0" y="0"/>
          <a:chExt cx="0" cy="0"/>
        </a:xfrm>
      </p:grpSpPr>
      <p:sp>
        <p:nvSpPr>
          <p:cNvPr id="993" name="Google Shape;993;p7"/>
          <p:cNvSpPr/>
          <p:nvPr/>
        </p:nvSpPr>
        <p:spPr>
          <a:xfrm>
            <a:off x="1" y="-21750"/>
            <a:ext cx="1508394" cy="5075554"/>
          </a:xfrm>
          <a:custGeom>
            <a:avLst/>
            <a:gdLst/>
            <a:ahLst/>
            <a:cxnLst/>
            <a:rect l="l" t="t" r="r" b="b"/>
            <a:pathLst>
              <a:path w="6433" h="21646" extrusionOk="0">
                <a:moveTo>
                  <a:pt x="1" y="0"/>
                </a:moveTo>
                <a:lnTo>
                  <a:pt x="1" y="21645"/>
                </a:lnTo>
                <a:cubicBezTo>
                  <a:pt x="105" y="21391"/>
                  <a:pt x="235" y="21155"/>
                  <a:pt x="416" y="20949"/>
                </a:cubicBezTo>
                <a:cubicBezTo>
                  <a:pt x="1303" y="19945"/>
                  <a:pt x="2849" y="20241"/>
                  <a:pt x="4025" y="19682"/>
                </a:cubicBezTo>
                <a:cubicBezTo>
                  <a:pt x="5309" y="19070"/>
                  <a:pt x="5992" y="17450"/>
                  <a:pt x="5958" y="15936"/>
                </a:cubicBezTo>
                <a:cubicBezTo>
                  <a:pt x="5924" y="14423"/>
                  <a:pt x="5303" y="13000"/>
                  <a:pt x="4592" y="11699"/>
                </a:cubicBezTo>
                <a:cubicBezTo>
                  <a:pt x="4132" y="10860"/>
                  <a:pt x="3612" y="9966"/>
                  <a:pt x="3688" y="8993"/>
                </a:cubicBezTo>
                <a:cubicBezTo>
                  <a:pt x="3808" y="7473"/>
                  <a:pt x="5288" y="6520"/>
                  <a:pt x="5851" y="5119"/>
                </a:cubicBezTo>
                <a:cubicBezTo>
                  <a:pt x="6432" y="3671"/>
                  <a:pt x="5822" y="1797"/>
                  <a:pt x="4531" y="1068"/>
                </a:cubicBezTo>
                <a:cubicBezTo>
                  <a:pt x="4004" y="770"/>
                  <a:pt x="3408" y="654"/>
                  <a:pt x="2822" y="542"/>
                </a:cubicBezTo>
                <a:cubicBezTo>
                  <a:pt x="1927" y="370"/>
                  <a:pt x="1032" y="198"/>
                  <a:pt x="138" y="26"/>
                </a:cubicBezTo>
                <a:cubicBezTo>
                  <a:pt x="93" y="17"/>
                  <a:pt x="46" y="9"/>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994" name="Google Shape;994;p7"/>
          <p:cNvSpPr txBox="1">
            <a:spLocks noGrp="1"/>
          </p:cNvSpPr>
          <p:nvPr>
            <p:ph type="title"/>
          </p:nvPr>
        </p:nvSpPr>
        <p:spPr>
          <a:xfrm>
            <a:off x="1508400" y="1355375"/>
            <a:ext cx="7724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95" name="Google Shape;995;p7"/>
          <p:cNvSpPr txBox="1">
            <a:spLocks noGrp="1"/>
          </p:cNvSpPr>
          <p:nvPr>
            <p:ph type="body" idx="1"/>
          </p:nvPr>
        </p:nvSpPr>
        <p:spPr>
          <a:xfrm>
            <a:off x="1508400" y="2818900"/>
            <a:ext cx="8955600" cy="28833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grpSp>
        <p:nvGrpSpPr>
          <p:cNvPr id="996" name="Google Shape;996;p7"/>
          <p:cNvGrpSpPr/>
          <p:nvPr/>
        </p:nvGrpSpPr>
        <p:grpSpPr>
          <a:xfrm rot="3397619">
            <a:off x="6731166" y="-138716"/>
            <a:ext cx="1827857" cy="1684489"/>
            <a:chOff x="3371316" y="4540681"/>
            <a:chExt cx="2368067" cy="1923669"/>
          </a:xfrm>
        </p:grpSpPr>
        <p:sp>
          <p:nvSpPr>
            <p:cNvPr id="997" name="Google Shape;997;p7"/>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7"/>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7"/>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7"/>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7"/>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7"/>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7"/>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4" name="Google Shape;1004;p7"/>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7"/>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7"/>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7"/>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7"/>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7"/>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7"/>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1" name="Google Shape;1011;p7"/>
          <p:cNvGrpSpPr/>
          <p:nvPr/>
        </p:nvGrpSpPr>
        <p:grpSpPr>
          <a:xfrm rot="2342005">
            <a:off x="7329492" y="-91941"/>
            <a:ext cx="1478872" cy="1520276"/>
            <a:chOff x="6474904" y="1227742"/>
            <a:chExt cx="1837716" cy="1889167"/>
          </a:xfrm>
        </p:grpSpPr>
        <p:grpSp>
          <p:nvGrpSpPr>
            <p:cNvPr id="1012" name="Google Shape;1012;p7"/>
            <p:cNvGrpSpPr/>
            <p:nvPr/>
          </p:nvGrpSpPr>
          <p:grpSpPr>
            <a:xfrm>
              <a:off x="6474904" y="1227742"/>
              <a:ext cx="1837716" cy="1889167"/>
              <a:chOff x="6474904" y="1227742"/>
              <a:chExt cx="1837716" cy="1889167"/>
            </a:xfrm>
          </p:grpSpPr>
          <p:sp>
            <p:nvSpPr>
              <p:cNvPr id="1013" name="Google Shape;1013;p7"/>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7"/>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7"/>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6" name="Google Shape;1016;p7"/>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7" name="Google Shape;1017;p7"/>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7"/>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7"/>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7"/>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7"/>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2" name="Google Shape;1022;p7"/>
              <p:cNvGrpSpPr/>
              <p:nvPr/>
            </p:nvGrpSpPr>
            <p:grpSpPr>
              <a:xfrm>
                <a:off x="7305569" y="1235125"/>
                <a:ext cx="429487" cy="913142"/>
                <a:chOff x="7305569" y="1235125"/>
                <a:chExt cx="429487" cy="913142"/>
              </a:xfrm>
            </p:grpSpPr>
            <p:sp>
              <p:nvSpPr>
                <p:cNvPr id="1023" name="Google Shape;1023;p7"/>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7"/>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7"/>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7"/>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7"/>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28" name="Google Shape;1028;p7"/>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9" name="Google Shape;1029;p7"/>
              <p:cNvGrpSpPr/>
              <p:nvPr/>
            </p:nvGrpSpPr>
            <p:grpSpPr>
              <a:xfrm>
                <a:off x="7344156" y="1838898"/>
                <a:ext cx="968464" cy="529838"/>
                <a:chOff x="7344156" y="1838898"/>
                <a:chExt cx="968464" cy="529838"/>
              </a:xfrm>
            </p:grpSpPr>
            <p:sp>
              <p:nvSpPr>
                <p:cNvPr id="1030" name="Google Shape;1030;p7"/>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1" name="Google Shape;1031;p7"/>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7"/>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7"/>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7"/>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7"/>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36" name="Google Shape;1036;p7"/>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7"/>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7"/>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7"/>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7"/>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7"/>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7"/>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7"/>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4" name="Google Shape;1044;p7"/>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7"/>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7"/>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7"/>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7"/>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49" name="Google Shape;1049;p7"/>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50" name="Google Shape;1050;p7"/>
            <p:cNvGrpSpPr/>
            <p:nvPr/>
          </p:nvGrpSpPr>
          <p:grpSpPr>
            <a:xfrm>
              <a:off x="7131798" y="1654499"/>
              <a:ext cx="446508" cy="686129"/>
              <a:chOff x="7131798" y="1654499"/>
              <a:chExt cx="446508" cy="686129"/>
            </a:xfrm>
          </p:grpSpPr>
          <p:sp>
            <p:nvSpPr>
              <p:cNvPr id="1051" name="Google Shape;1051;p7"/>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7"/>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7"/>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4" name="Google Shape;1054;p7"/>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5" name="Google Shape;1055;p7"/>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1056;p7"/>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7" name="Google Shape;1057;p7"/>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8" name="Google Shape;1058;p7"/>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9" name="Google Shape;1059;p7"/>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7"/>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7"/>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7"/>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3" name="Google Shape;1063;p7"/>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7"/>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7"/>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7"/>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67" name="Google Shape;1067;p7"/>
          <p:cNvGrpSpPr/>
          <p:nvPr/>
        </p:nvGrpSpPr>
        <p:grpSpPr>
          <a:xfrm>
            <a:off x="7938368" y="-129603"/>
            <a:ext cx="4494097" cy="3152205"/>
            <a:chOff x="3657638" y="301204"/>
            <a:chExt cx="5584811" cy="3917243"/>
          </a:xfrm>
        </p:grpSpPr>
        <p:grpSp>
          <p:nvGrpSpPr>
            <p:cNvPr id="1068" name="Google Shape;1068;p7"/>
            <p:cNvGrpSpPr/>
            <p:nvPr/>
          </p:nvGrpSpPr>
          <p:grpSpPr>
            <a:xfrm>
              <a:off x="3657638" y="1390891"/>
              <a:ext cx="2133523" cy="635305"/>
              <a:chOff x="3657638" y="1390891"/>
              <a:chExt cx="2133523" cy="635305"/>
            </a:xfrm>
          </p:grpSpPr>
          <p:sp>
            <p:nvSpPr>
              <p:cNvPr id="1069" name="Google Shape;1069;p7"/>
              <p:cNvSpPr/>
              <p:nvPr/>
            </p:nvSpPr>
            <p:spPr>
              <a:xfrm>
                <a:off x="5025123" y="1875663"/>
                <a:ext cx="766038" cy="150533"/>
              </a:xfrm>
              <a:custGeom>
                <a:avLst/>
                <a:gdLst/>
                <a:ahLst/>
                <a:cxnLst/>
                <a:rect l="l" t="t" r="r" b="b"/>
                <a:pathLst>
                  <a:path w="766038" h="150533" extrusionOk="0">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7"/>
              <p:cNvSpPr/>
              <p:nvPr/>
            </p:nvSpPr>
            <p:spPr>
              <a:xfrm>
                <a:off x="3697757" y="1390891"/>
                <a:ext cx="1281186" cy="523350"/>
              </a:xfrm>
              <a:custGeom>
                <a:avLst/>
                <a:gdLst/>
                <a:ahLst/>
                <a:cxnLst/>
                <a:rect l="l" t="t" r="r" b="b"/>
                <a:pathLst>
                  <a:path w="1281186" h="523350" extrusionOk="0">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7"/>
              <p:cNvSpPr/>
              <p:nvPr/>
            </p:nvSpPr>
            <p:spPr>
              <a:xfrm>
                <a:off x="3657638" y="1465672"/>
                <a:ext cx="1228953" cy="485832"/>
              </a:xfrm>
              <a:custGeom>
                <a:avLst/>
                <a:gdLst/>
                <a:ahLst/>
                <a:cxnLst/>
                <a:rect l="l" t="t" r="r" b="b"/>
                <a:pathLst>
                  <a:path w="1228953" h="485832" extrusionOk="0">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7"/>
              <p:cNvSpPr/>
              <p:nvPr/>
            </p:nvSpPr>
            <p:spPr>
              <a:xfrm>
                <a:off x="4437392" y="1558823"/>
                <a:ext cx="452515" cy="353936"/>
              </a:xfrm>
              <a:custGeom>
                <a:avLst/>
                <a:gdLst/>
                <a:ahLst/>
                <a:cxnLst/>
                <a:rect l="l" t="t" r="r" b="b"/>
                <a:pathLst>
                  <a:path w="452515" h="353936" extrusionOk="0">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7"/>
              <p:cNvSpPr/>
              <p:nvPr/>
            </p:nvSpPr>
            <p:spPr>
              <a:xfrm>
                <a:off x="4388358" y="1565338"/>
                <a:ext cx="365874" cy="359702"/>
              </a:xfrm>
              <a:custGeom>
                <a:avLst/>
                <a:gdLst/>
                <a:ahLst/>
                <a:cxnLst/>
                <a:rect l="l" t="t" r="r" b="b"/>
                <a:pathLst>
                  <a:path w="365874" h="359702" extrusionOk="0">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7"/>
              <p:cNvSpPr/>
              <p:nvPr/>
            </p:nvSpPr>
            <p:spPr>
              <a:xfrm>
                <a:off x="4178503" y="1491615"/>
                <a:ext cx="463943" cy="441655"/>
              </a:xfrm>
              <a:custGeom>
                <a:avLst/>
                <a:gdLst/>
                <a:ahLst/>
                <a:cxnLst/>
                <a:rect l="l" t="t" r="r" b="b"/>
                <a:pathLst>
                  <a:path w="463943" h="441655" extrusionOk="0">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7"/>
              <p:cNvSpPr/>
              <p:nvPr/>
            </p:nvSpPr>
            <p:spPr>
              <a:xfrm>
                <a:off x="4069461" y="1524190"/>
                <a:ext cx="461886" cy="416966"/>
              </a:xfrm>
              <a:custGeom>
                <a:avLst/>
                <a:gdLst/>
                <a:ahLst/>
                <a:cxnLst/>
                <a:rect l="l" t="t" r="r" b="b"/>
                <a:pathLst>
                  <a:path w="461886" h="416966" extrusionOk="0">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7"/>
              <p:cNvSpPr/>
              <p:nvPr/>
            </p:nvSpPr>
            <p:spPr>
              <a:xfrm>
                <a:off x="3945331" y="1499158"/>
                <a:ext cx="475602" cy="449884"/>
              </a:xfrm>
              <a:custGeom>
                <a:avLst/>
                <a:gdLst/>
                <a:ahLst/>
                <a:cxnLst/>
                <a:rect l="l" t="t" r="r" b="b"/>
                <a:pathLst>
                  <a:path w="475602" h="449884" extrusionOk="0">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7"/>
              <p:cNvSpPr/>
              <p:nvPr/>
            </p:nvSpPr>
            <p:spPr>
              <a:xfrm>
                <a:off x="3777653" y="1465329"/>
                <a:ext cx="535609" cy="485428"/>
              </a:xfrm>
              <a:custGeom>
                <a:avLst/>
                <a:gdLst/>
                <a:ahLst/>
                <a:cxnLst/>
                <a:rect l="l" t="t" r="r" b="b"/>
                <a:pathLst>
                  <a:path w="535609" h="485428" extrusionOk="0">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7"/>
              <p:cNvSpPr/>
              <p:nvPr/>
            </p:nvSpPr>
            <p:spPr>
              <a:xfrm>
                <a:off x="3657981" y="1517332"/>
                <a:ext cx="568871" cy="421767"/>
              </a:xfrm>
              <a:custGeom>
                <a:avLst/>
                <a:gdLst/>
                <a:ahLst/>
                <a:cxnLst/>
                <a:rect l="l" t="t" r="r" b="b"/>
                <a:pathLst>
                  <a:path w="568871" h="421767" extrusionOk="0">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7"/>
              <p:cNvSpPr/>
              <p:nvPr/>
            </p:nvSpPr>
            <p:spPr>
              <a:xfrm>
                <a:off x="4910937" y="1820799"/>
                <a:ext cx="224267" cy="125638"/>
              </a:xfrm>
              <a:custGeom>
                <a:avLst/>
                <a:gdLst/>
                <a:ahLst/>
                <a:cxnLst/>
                <a:rect l="l" t="t" r="r" b="b"/>
                <a:pathLst>
                  <a:path w="224267" h="125638" extrusionOk="0">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80" name="Google Shape;1080;p7"/>
              <p:cNvGrpSpPr/>
              <p:nvPr/>
            </p:nvGrpSpPr>
            <p:grpSpPr>
              <a:xfrm>
                <a:off x="4635588" y="1644509"/>
                <a:ext cx="386303" cy="364659"/>
                <a:chOff x="4635588" y="1644509"/>
                <a:chExt cx="386303" cy="364659"/>
              </a:xfrm>
            </p:grpSpPr>
            <p:sp>
              <p:nvSpPr>
                <p:cNvPr id="1081" name="Google Shape;1081;p7"/>
                <p:cNvSpPr/>
                <p:nvPr/>
              </p:nvSpPr>
              <p:spPr>
                <a:xfrm>
                  <a:off x="4837172" y="1644509"/>
                  <a:ext cx="184719" cy="228894"/>
                </a:xfrm>
                <a:custGeom>
                  <a:avLst/>
                  <a:gdLst/>
                  <a:ahLst/>
                  <a:cxnLst/>
                  <a:rect l="l" t="t" r="r" b="b"/>
                  <a:pathLst>
                    <a:path w="184719" h="228894" extrusionOk="0">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7"/>
                <p:cNvSpPr/>
                <p:nvPr/>
              </p:nvSpPr>
              <p:spPr>
                <a:xfrm>
                  <a:off x="4671936" y="1744129"/>
                  <a:ext cx="344957" cy="160234"/>
                </a:xfrm>
                <a:custGeom>
                  <a:avLst/>
                  <a:gdLst/>
                  <a:ahLst/>
                  <a:cxnLst/>
                  <a:rect l="l" t="t" r="r" b="b"/>
                  <a:pathLst>
                    <a:path w="344957" h="160234" extrusionOk="0">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7"/>
                <p:cNvSpPr/>
                <p:nvPr/>
              </p:nvSpPr>
              <p:spPr>
                <a:xfrm>
                  <a:off x="4635588" y="1862912"/>
                  <a:ext cx="371645" cy="146256"/>
                </a:xfrm>
                <a:custGeom>
                  <a:avLst/>
                  <a:gdLst/>
                  <a:ahLst/>
                  <a:cxnLst/>
                  <a:rect l="l" t="t" r="r" b="b"/>
                  <a:pathLst>
                    <a:path w="371645" h="146256" extrusionOk="0">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84" name="Google Shape;1084;p7"/>
            <p:cNvGrpSpPr/>
            <p:nvPr/>
          </p:nvGrpSpPr>
          <p:grpSpPr>
            <a:xfrm>
              <a:off x="6643268" y="301204"/>
              <a:ext cx="789702" cy="1068338"/>
              <a:chOff x="6643268" y="301204"/>
              <a:chExt cx="789702" cy="1068338"/>
            </a:xfrm>
          </p:grpSpPr>
          <p:sp>
            <p:nvSpPr>
              <p:cNvPr id="1085" name="Google Shape;1085;p7"/>
              <p:cNvSpPr/>
              <p:nvPr/>
            </p:nvSpPr>
            <p:spPr>
              <a:xfrm>
                <a:off x="7227227" y="301204"/>
                <a:ext cx="147206" cy="301956"/>
              </a:xfrm>
              <a:custGeom>
                <a:avLst/>
                <a:gdLst/>
                <a:ahLst/>
                <a:cxnLst/>
                <a:rect l="l" t="t" r="r" b="b"/>
                <a:pathLst>
                  <a:path w="147206" h="301956" extrusionOk="0">
                    <a:moveTo>
                      <a:pt x="7544" y="289955"/>
                    </a:moveTo>
                    <a:cubicBezTo>
                      <a:pt x="-2057" y="213145"/>
                      <a:pt x="8230" y="134278"/>
                      <a:pt x="37033" y="62269"/>
                    </a:cubicBezTo>
                    <a:cubicBezTo>
                      <a:pt x="50406" y="28322"/>
                      <a:pt x="80924" y="-9740"/>
                      <a:pt x="115557" y="2262"/>
                    </a:cubicBezTo>
                    <a:cubicBezTo>
                      <a:pt x="134759" y="8777"/>
                      <a:pt x="146075" y="29694"/>
                      <a:pt x="147104" y="49582"/>
                    </a:cubicBezTo>
                    <a:cubicBezTo>
                      <a:pt x="148133" y="69813"/>
                      <a:pt x="141275" y="89358"/>
                      <a:pt x="133045" y="107875"/>
                    </a:cubicBezTo>
                    <a:cubicBezTo>
                      <a:pt x="101841" y="180570"/>
                      <a:pt x="56579" y="246749"/>
                      <a:pt x="0" y="30195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7"/>
              <p:cNvSpPr/>
              <p:nvPr/>
            </p:nvSpPr>
            <p:spPr>
              <a:xfrm>
                <a:off x="6643268" y="465658"/>
                <a:ext cx="641565" cy="903884"/>
              </a:xfrm>
              <a:custGeom>
                <a:avLst/>
                <a:gdLst/>
                <a:ahLst/>
                <a:cxnLst/>
                <a:rect l="l" t="t" r="r" b="b"/>
                <a:pathLst>
                  <a:path w="641565" h="903884" extrusionOk="0">
                    <a:moveTo>
                      <a:pt x="7544" y="903884"/>
                    </a:moveTo>
                    <a:cubicBezTo>
                      <a:pt x="133731" y="778040"/>
                      <a:pt x="251689" y="643623"/>
                      <a:pt x="356959" y="499605"/>
                    </a:cubicBezTo>
                    <a:cubicBezTo>
                      <a:pt x="469773" y="344615"/>
                      <a:pt x="567500" y="177622"/>
                      <a:pt x="641566" y="686"/>
                    </a:cubicBezTo>
                    <a:lnTo>
                      <a:pt x="639851" y="0"/>
                    </a:lnTo>
                    <a:cubicBezTo>
                      <a:pt x="563728" y="175908"/>
                      <a:pt x="464287" y="341186"/>
                      <a:pt x="350101" y="494462"/>
                    </a:cubicBezTo>
                    <a:cubicBezTo>
                      <a:pt x="244488" y="636422"/>
                      <a:pt x="126187" y="768782"/>
                      <a:pt x="0" y="892569"/>
                    </a:cubicBezTo>
                    <a:cubicBezTo>
                      <a:pt x="2743" y="896341"/>
                      <a:pt x="5144" y="899770"/>
                      <a:pt x="7544" y="90388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7"/>
              <p:cNvSpPr/>
              <p:nvPr/>
            </p:nvSpPr>
            <p:spPr>
              <a:xfrm>
                <a:off x="6998850" y="462686"/>
                <a:ext cx="141017" cy="324269"/>
              </a:xfrm>
              <a:custGeom>
                <a:avLst/>
                <a:gdLst/>
                <a:ahLst/>
                <a:cxnLst/>
                <a:rect l="l" t="t" r="r" b="b"/>
                <a:pathLst>
                  <a:path w="141017" h="324269" extrusionOk="0">
                    <a:moveTo>
                      <a:pt x="22294" y="324269"/>
                    </a:moveTo>
                    <a:cubicBezTo>
                      <a:pt x="-2395" y="249860"/>
                      <a:pt x="-6852" y="168593"/>
                      <a:pt x="10293" y="91783"/>
                    </a:cubicBezTo>
                    <a:cubicBezTo>
                      <a:pt x="16808" y="62294"/>
                      <a:pt x="27781" y="31433"/>
                      <a:pt x="51784" y="12916"/>
                    </a:cubicBezTo>
                    <a:cubicBezTo>
                      <a:pt x="75787" y="-5600"/>
                      <a:pt x="116249" y="-5258"/>
                      <a:pt x="132022" y="20803"/>
                    </a:cubicBezTo>
                    <a:cubicBezTo>
                      <a:pt x="152939" y="54750"/>
                      <a:pt x="133394" y="106871"/>
                      <a:pt x="113848" y="141504"/>
                    </a:cubicBezTo>
                    <a:cubicBezTo>
                      <a:pt x="91217" y="181280"/>
                      <a:pt x="68929" y="221056"/>
                      <a:pt x="46297" y="261176"/>
                    </a:cubicBezTo>
                    <a:cubicBezTo>
                      <a:pt x="32581" y="285179"/>
                      <a:pt x="13722" y="298209"/>
                      <a:pt x="22294" y="32426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7"/>
              <p:cNvSpPr/>
              <p:nvPr/>
            </p:nvSpPr>
            <p:spPr>
              <a:xfrm>
                <a:off x="6994055" y="550011"/>
                <a:ext cx="74066" cy="419023"/>
              </a:xfrm>
              <a:custGeom>
                <a:avLst/>
                <a:gdLst/>
                <a:ahLst/>
                <a:cxnLst/>
                <a:rect l="l" t="t" r="r" b="b"/>
                <a:pathLst>
                  <a:path w="74066" h="419023" extrusionOk="0">
                    <a:moveTo>
                      <a:pt x="0" y="417309"/>
                    </a:moveTo>
                    <a:cubicBezTo>
                      <a:pt x="3429" y="399821"/>
                      <a:pt x="4801" y="382334"/>
                      <a:pt x="5144" y="364846"/>
                    </a:cubicBezTo>
                    <a:cubicBezTo>
                      <a:pt x="5829" y="347358"/>
                      <a:pt x="5486" y="329870"/>
                      <a:pt x="5829" y="312039"/>
                    </a:cubicBezTo>
                    <a:cubicBezTo>
                      <a:pt x="6515" y="294208"/>
                      <a:pt x="7886" y="276377"/>
                      <a:pt x="9944" y="258547"/>
                    </a:cubicBezTo>
                    <a:cubicBezTo>
                      <a:pt x="12344" y="240716"/>
                      <a:pt x="15088" y="223228"/>
                      <a:pt x="18173" y="205740"/>
                    </a:cubicBezTo>
                    <a:cubicBezTo>
                      <a:pt x="20917" y="188252"/>
                      <a:pt x="24346" y="170764"/>
                      <a:pt x="28118" y="153276"/>
                    </a:cubicBezTo>
                    <a:cubicBezTo>
                      <a:pt x="31889" y="135788"/>
                      <a:pt x="36005" y="118643"/>
                      <a:pt x="40462" y="101498"/>
                    </a:cubicBezTo>
                    <a:cubicBezTo>
                      <a:pt x="42520" y="92926"/>
                      <a:pt x="45263" y="84353"/>
                      <a:pt x="47663" y="75781"/>
                    </a:cubicBezTo>
                    <a:cubicBezTo>
                      <a:pt x="50063" y="67208"/>
                      <a:pt x="52463" y="58636"/>
                      <a:pt x="55207" y="50406"/>
                    </a:cubicBezTo>
                    <a:cubicBezTo>
                      <a:pt x="60350" y="33261"/>
                      <a:pt x="66179" y="16459"/>
                      <a:pt x="72352" y="0"/>
                    </a:cubicBezTo>
                    <a:lnTo>
                      <a:pt x="74066" y="686"/>
                    </a:lnTo>
                    <a:cubicBezTo>
                      <a:pt x="64465" y="34976"/>
                      <a:pt x="55892" y="69266"/>
                      <a:pt x="49034" y="103899"/>
                    </a:cubicBezTo>
                    <a:cubicBezTo>
                      <a:pt x="45605" y="121044"/>
                      <a:pt x="42520" y="138532"/>
                      <a:pt x="39434" y="156020"/>
                    </a:cubicBezTo>
                    <a:cubicBezTo>
                      <a:pt x="36690" y="173507"/>
                      <a:pt x="33947" y="190995"/>
                      <a:pt x="31889" y="208483"/>
                    </a:cubicBezTo>
                    <a:cubicBezTo>
                      <a:pt x="30861" y="217399"/>
                      <a:pt x="30175" y="225971"/>
                      <a:pt x="29147" y="234887"/>
                    </a:cubicBezTo>
                    <a:cubicBezTo>
                      <a:pt x="28460" y="243802"/>
                      <a:pt x="27775" y="252374"/>
                      <a:pt x="27089" y="261290"/>
                    </a:cubicBezTo>
                    <a:lnTo>
                      <a:pt x="25031" y="287693"/>
                    </a:lnTo>
                    <a:lnTo>
                      <a:pt x="22974" y="314096"/>
                    </a:lnTo>
                    <a:cubicBezTo>
                      <a:pt x="21602" y="331584"/>
                      <a:pt x="20231" y="349415"/>
                      <a:pt x="17145" y="367246"/>
                    </a:cubicBezTo>
                    <a:cubicBezTo>
                      <a:pt x="14402" y="385077"/>
                      <a:pt x="9601" y="402908"/>
                      <a:pt x="1715" y="419024"/>
                    </a:cubicBezTo>
                    <a:lnTo>
                      <a:pt x="0" y="41730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7"/>
              <p:cNvSpPr/>
              <p:nvPr/>
            </p:nvSpPr>
            <p:spPr>
              <a:xfrm>
                <a:off x="7174420" y="824665"/>
                <a:ext cx="258550" cy="188917"/>
              </a:xfrm>
              <a:custGeom>
                <a:avLst/>
                <a:gdLst/>
                <a:ahLst/>
                <a:cxnLst/>
                <a:rect l="l" t="t" r="r" b="b"/>
                <a:pathLst>
                  <a:path w="258550" h="188917" extrusionOk="0">
                    <a:moveTo>
                      <a:pt x="73381" y="78533"/>
                    </a:moveTo>
                    <a:cubicBezTo>
                      <a:pt x="108014" y="38071"/>
                      <a:pt x="153276" y="-677"/>
                      <a:pt x="206769" y="9"/>
                    </a:cubicBezTo>
                    <a:cubicBezTo>
                      <a:pt x="220485" y="352"/>
                      <a:pt x="234887" y="3438"/>
                      <a:pt x="244831" y="12696"/>
                    </a:cubicBezTo>
                    <a:cubicBezTo>
                      <a:pt x="259232" y="25726"/>
                      <a:pt x="261633" y="48358"/>
                      <a:pt x="255118" y="66532"/>
                    </a:cubicBezTo>
                    <a:cubicBezTo>
                      <a:pt x="248603" y="84705"/>
                      <a:pt x="234887" y="99450"/>
                      <a:pt x="220142" y="112137"/>
                    </a:cubicBezTo>
                    <a:cubicBezTo>
                      <a:pt x="173165" y="152942"/>
                      <a:pt x="56921" y="219808"/>
                      <a:pt x="0" y="172831"/>
                    </a:cubicBezTo>
                    <a:cubicBezTo>
                      <a:pt x="16459" y="140255"/>
                      <a:pt x="48006" y="108365"/>
                      <a:pt x="73381" y="7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7"/>
              <p:cNvSpPr/>
              <p:nvPr/>
            </p:nvSpPr>
            <p:spPr>
              <a:xfrm>
                <a:off x="6891185" y="933716"/>
                <a:ext cx="372046" cy="164249"/>
              </a:xfrm>
              <a:custGeom>
                <a:avLst/>
                <a:gdLst/>
                <a:ahLst/>
                <a:cxnLst/>
                <a:rect l="l" t="t" r="r" b="b"/>
                <a:pathLst>
                  <a:path w="372046" h="164249" extrusionOk="0">
                    <a:moveTo>
                      <a:pt x="0" y="162878"/>
                    </a:moveTo>
                    <a:cubicBezTo>
                      <a:pt x="6172" y="156705"/>
                      <a:pt x="12344" y="150533"/>
                      <a:pt x="19202" y="145047"/>
                    </a:cubicBezTo>
                    <a:cubicBezTo>
                      <a:pt x="26060" y="139560"/>
                      <a:pt x="32918" y="134074"/>
                      <a:pt x="40462" y="129273"/>
                    </a:cubicBezTo>
                    <a:cubicBezTo>
                      <a:pt x="55207" y="119329"/>
                      <a:pt x="70637" y="111100"/>
                      <a:pt x="86753" y="103899"/>
                    </a:cubicBezTo>
                    <a:cubicBezTo>
                      <a:pt x="102870" y="97041"/>
                      <a:pt x="120015" y="91554"/>
                      <a:pt x="137160" y="88125"/>
                    </a:cubicBezTo>
                    <a:cubicBezTo>
                      <a:pt x="145733" y="86411"/>
                      <a:pt x="154305" y="84696"/>
                      <a:pt x="162878" y="83325"/>
                    </a:cubicBezTo>
                    <a:cubicBezTo>
                      <a:pt x="171450" y="81953"/>
                      <a:pt x="180023" y="80582"/>
                      <a:pt x="188595" y="79210"/>
                    </a:cubicBezTo>
                    <a:cubicBezTo>
                      <a:pt x="205740" y="76467"/>
                      <a:pt x="222542" y="74066"/>
                      <a:pt x="239344" y="70637"/>
                    </a:cubicBezTo>
                    <a:cubicBezTo>
                      <a:pt x="256146" y="67551"/>
                      <a:pt x="272606" y="63437"/>
                      <a:pt x="288722" y="57607"/>
                    </a:cubicBezTo>
                    <a:cubicBezTo>
                      <a:pt x="296609" y="54864"/>
                      <a:pt x="304495" y="51435"/>
                      <a:pt x="312039" y="47663"/>
                    </a:cubicBezTo>
                    <a:cubicBezTo>
                      <a:pt x="319583" y="43891"/>
                      <a:pt x="327127" y="39776"/>
                      <a:pt x="333985" y="34976"/>
                    </a:cubicBezTo>
                    <a:cubicBezTo>
                      <a:pt x="340843" y="30175"/>
                      <a:pt x="347701" y="25032"/>
                      <a:pt x="353873" y="19202"/>
                    </a:cubicBezTo>
                    <a:cubicBezTo>
                      <a:pt x="360045" y="13373"/>
                      <a:pt x="365531" y="6858"/>
                      <a:pt x="370675" y="0"/>
                    </a:cubicBezTo>
                    <a:lnTo>
                      <a:pt x="372047" y="1029"/>
                    </a:lnTo>
                    <a:cubicBezTo>
                      <a:pt x="367589" y="8573"/>
                      <a:pt x="362102" y="15431"/>
                      <a:pt x="356273" y="21946"/>
                    </a:cubicBezTo>
                    <a:cubicBezTo>
                      <a:pt x="350444" y="28461"/>
                      <a:pt x="343586" y="34290"/>
                      <a:pt x="336728" y="39434"/>
                    </a:cubicBezTo>
                    <a:cubicBezTo>
                      <a:pt x="329870" y="44920"/>
                      <a:pt x="322326" y="49378"/>
                      <a:pt x="314782" y="53835"/>
                    </a:cubicBezTo>
                    <a:cubicBezTo>
                      <a:pt x="307238" y="58293"/>
                      <a:pt x="299351" y="62065"/>
                      <a:pt x="291122" y="65494"/>
                    </a:cubicBezTo>
                    <a:cubicBezTo>
                      <a:pt x="282893" y="68923"/>
                      <a:pt x="274663" y="72009"/>
                      <a:pt x="266433" y="74752"/>
                    </a:cubicBezTo>
                    <a:cubicBezTo>
                      <a:pt x="258203" y="77495"/>
                      <a:pt x="249631" y="79896"/>
                      <a:pt x="241058" y="81953"/>
                    </a:cubicBezTo>
                    <a:cubicBezTo>
                      <a:pt x="224257" y="86068"/>
                      <a:pt x="207112" y="89497"/>
                      <a:pt x="190310" y="92926"/>
                    </a:cubicBezTo>
                    <a:cubicBezTo>
                      <a:pt x="173507" y="96355"/>
                      <a:pt x="156705" y="100127"/>
                      <a:pt x="140246" y="104585"/>
                    </a:cubicBezTo>
                    <a:cubicBezTo>
                      <a:pt x="123787" y="109042"/>
                      <a:pt x="108014" y="114186"/>
                      <a:pt x="92240" y="120015"/>
                    </a:cubicBezTo>
                    <a:cubicBezTo>
                      <a:pt x="76466" y="125844"/>
                      <a:pt x="60693" y="132359"/>
                      <a:pt x="45605" y="139903"/>
                    </a:cubicBezTo>
                    <a:cubicBezTo>
                      <a:pt x="38062" y="143675"/>
                      <a:pt x="30518" y="147447"/>
                      <a:pt x="22974" y="151562"/>
                    </a:cubicBezTo>
                    <a:cubicBezTo>
                      <a:pt x="15431" y="155677"/>
                      <a:pt x="7886" y="160134"/>
                      <a:pt x="343" y="164249"/>
                    </a:cubicBezTo>
                    <a:lnTo>
                      <a:pt x="0" y="1628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91" name="Google Shape;1091;p7"/>
            <p:cNvGrpSpPr/>
            <p:nvPr/>
          </p:nvGrpSpPr>
          <p:grpSpPr>
            <a:xfrm>
              <a:off x="7365758" y="1788191"/>
              <a:ext cx="1711071" cy="528189"/>
              <a:chOff x="7365758" y="1788191"/>
              <a:chExt cx="1711071" cy="528189"/>
            </a:xfrm>
          </p:grpSpPr>
          <p:sp>
            <p:nvSpPr>
              <p:cNvPr id="1092" name="Google Shape;1092;p7"/>
              <p:cNvSpPr/>
              <p:nvPr/>
            </p:nvSpPr>
            <p:spPr>
              <a:xfrm>
                <a:off x="7365758" y="1788191"/>
                <a:ext cx="1711071" cy="528189"/>
              </a:xfrm>
              <a:custGeom>
                <a:avLst/>
                <a:gdLst/>
                <a:ahLst/>
                <a:cxnLst/>
                <a:rect l="l" t="t" r="r" b="b"/>
                <a:pathLst>
                  <a:path w="1711071" h="528189" extrusionOk="0">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7"/>
              <p:cNvSpPr/>
              <p:nvPr/>
            </p:nvSpPr>
            <p:spPr>
              <a:xfrm>
                <a:off x="7365758" y="1836572"/>
                <a:ext cx="1710042" cy="280835"/>
              </a:xfrm>
              <a:custGeom>
                <a:avLst/>
                <a:gdLst/>
                <a:ahLst/>
                <a:cxnLst/>
                <a:rect l="l" t="t" r="r" b="b"/>
                <a:pathLst>
                  <a:path w="1710042" h="280835" extrusionOk="0">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94" name="Google Shape;1094;p7"/>
            <p:cNvGrpSpPr/>
            <p:nvPr/>
          </p:nvGrpSpPr>
          <p:grpSpPr>
            <a:xfrm>
              <a:off x="7148703" y="1474812"/>
              <a:ext cx="2093746" cy="1826286"/>
              <a:chOff x="7148703" y="1474812"/>
              <a:chExt cx="2093746" cy="1826286"/>
            </a:xfrm>
          </p:grpSpPr>
          <p:sp>
            <p:nvSpPr>
              <p:cNvPr id="1095" name="Google Shape;1095;p7"/>
              <p:cNvSpPr/>
              <p:nvPr/>
            </p:nvSpPr>
            <p:spPr>
              <a:xfrm>
                <a:off x="8325959" y="2580665"/>
                <a:ext cx="224634" cy="720433"/>
              </a:xfrm>
              <a:custGeom>
                <a:avLst/>
                <a:gdLst/>
                <a:ahLst/>
                <a:cxnLst/>
                <a:rect l="l" t="t" r="r" b="b"/>
                <a:pathLst>
                  <a:path w="224634" h="720433" extrusionOk="0">
                    <a:moveTo>
                      <a:pt x="189543" y="720433"/>
                    </a:moveTo>
                    <a:cubicBezTo>
                      <a:pt x="103475" y="697116"/>
                      <a:pt x="41753" y="617220"/>
                      <a:pt x="17065" y="531495"/>
                    </a:cubicBezTo>
                    <a:cubicBezTo>
                      <a:pt x="-7625" y="445770"/>
                      <a:pt x="-1109" y="354559"/>
                      <a:pt x="9178" y="266091"/>
                    </a:cubicBezTo>
                    <a:cubicBezTo>
                      <a:pt x="19465" y="177622"/>
                      <a:pt x="33866" y="88468"/>
                      <a:pt x="24265" y="0"/>
                    </a:cubicBezTo>
                    <a:cubicBezTo>
                      <a:pt x="91816" y="100813"/>
                      <a:pt x="149081" y="201625"/>
                      <a:pt x="189200" y="316154"/>
                    </a:cubicBezTo>
                    <a:cubicBezTo>
                      <a:pt x="239263" y="459143"/>
                      <a:pt x="233434" y="575729"/>
                      <a:pt x="189543" y="72043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7"/>
              <p:cNvSpPr/>
              <p:nvPr/>
            </p:nvSpPr>
            <p:spPr>
              <a:xfrm>
                <a:off x="7148703" y="1474812"/>
                <a:ext cx="1729244" cy="1228267"/>
              </a:xfrm>
              <a:custGeom>
                <a:avLst/>
                <a:gdLst/>
                <a:ahLst/>
                <a:cxnLst/>
                <a:rect l="l" t="t" r="r" b="b"/>
                <a:pathLst>
                  <a:path w="1729244" h="1228267" extrusionOk="0">
                    <a:moveTo>
                      <a:pt x="8573" y="0"/>
                    </a:moveTo>
                    <a:cubicBezTo>
                      <a:pt x="402908" y="602132"/>
                      <a:pt x="1030415" y="1046531"/>
                      <a:pt x="1729245" y="1218324"/>
                    </a:cubicBezTo>
                    <a:lnTo>
                      <a:pt x="1726844" y="1228268"/>
                    </a:lnTo>
                    <a:cubicBezTo>
                      <a:pt x="1025271" y="1055446"/>
                      <a:pt x="396050" y="610019"/>
                      <a:pt x="0" y="5486"/>
                    </a:cubicBezTo>
                    <a:lnTo>
                      <a:pt x="857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7"/>
              <p:cNvSpPr/>
              <p:nvPr/>
            </p:nvSpPr>
            <p:spPr>
              <a:xfrm>
                <a:off x="8237067" y="2449334"/>
                <a:ext cx="143675" cy="224256"/>
              </a:xfrm>
              <a:custGeom>
                <a:avLst/>
                <a:gdLst/>
                <a:ahLst/>
                <a:cxnLst/>
                <a:rect l="l" t="t" r="r" b="b"/>
                <a:pathLst>
                  <a:path w="143675" h="224256" extrusionOk="0">
                    <a:moveTo>
                      <a:pt x="5829" y="0"/>
                    </a:moveTo>
                    <a:cubicBezTo>
                      <a:pt x="82296" y="49378"/>
                      <a:pt x="134074" y="132702"/>
                      <a:pt x="143675" y="223228"/>
                    </a:cubicBezTo>
                    <a:lnTo>
                      <a:pt x="133388" y="224257"/>
                    </a:lnTo>
                    <a:cubicBezTo>
                      <a:pt x="123787" y="136817"/>
                      <a:pt x="74066" y="55893"/>
                      <a:pt x="0" y="8230"/>
                    </a:cubicBezTo>
                    <a:lnTo>
                      <a:pt x="58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7"/>
              <p:cNvSpPr/>
              <p:nvPr/>
            </p:nvSpPr>
            <p:spPr>
              <a:xfrm>
                <a:off x="8201406" y="2383155"/>
                <a:ext cx="282206" cy="66028"/>
              </a:xfrm>
              <a:custGeom>
                <a:avLst/>
                <a:gdLst/>
                <a:ahLst/>
                <a:cxnLst/>
                <a:rect l="l" t="t" r="r" b="b"/>
                <a:pathLst>
                  <a:path w="282206" h="66028" extrusionOk="0">
                    <a:moveTo>
                      <a:pt x="1715" y="50063"/>
                    </a:moveTo>
                    <a:cubicBezTo>
                      <a:pt x="94983" y="65837"/>
                      <a:pt x="195453" y="47663"/>
                      <a:pt x="277063" y="0"/>
                    </a:cubicBezTo>
                    <a:lnTo>
                      <a:pt x="282207" y="8915"/>
                    </a:lnTo>
                    <a:cubicBezTo>
                      <a:pt x="198539" y="57950"/>
                      <a:pt x="95669" y="76467"/>
                      <a:pt x="0" y="60350"/>
                    </a:cubicBezTo>
                    <a:lnTo>
                      <a:pt x="1715" y="5006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7"/>
              <p:cNvSpPr/>
              <p:nvPr/>
            </p:nvSpPr>
            <p:spPr>
              <a:xfrm>
                <a:off x="8423948" y="2123774"/>
                <a:ext cx="533209" cy="293587"/>
              </a:xfrm>
              <a:custGeom>
                <a:avLst/>
                <a:gdLst/>
                <a:ahLst/>
                <a:cxnLst/>
                <a:rect l="l" t="t" r="r" b="b"/>
                <a:pathLst>
                  <a:path w="533209" h="293587" extrusionOk="0">
                    <a:moveTo>
                      <a:pt x="0" y="286812"/>
                    </a:moveTo>
                    <a:cubicBezTo>
                      <a:pt x="103213" y="308758"/>
                      <a:pt x="211912" y="275153"/>
                      <a:pt x="300723" y="218232"/>
                    </a:cubicBezTo>
                    <a:cubicBezTo>
                      <a:pt x="389534" y="161311"/>
                      <a:pt x="461886" y="82787"/>
                      <a:pt x="533210" y="4948"/>
                    </a:cubicBezTo>
                    <a:cubicBezTo>
                      <a:pt x="402565" y="-12197"/>
                      <a:pt x="261632" y="14207"/>
                      <a:pt x="161506" y="99932"/>
                    </a:cubicBezTo>
                    <a:cubicBezTo>
                      <a:pt x="98069" y="154796"/>
                      <a:pt x="47320" y="217546"/>
                      <a:pt x="0" y="28681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7"/>
              <p:cNvSpPr/>
              <p:nvPr/>
            </p:nvSpPr>
            <p:spPr>
              <a:xfrm>
                <a:off x="8088249" y="2364981"/>
                <a:ext cx="34547" cy="286664"/>
              </a:xfrm>
              <a:custGeom>
                <a:avLst/>
                <a:gdLst/>
                <a:ahLst/>
                <a:cxnLst/>
                <a:rect l="l" t="t" r="r" b="b"/>
                <a:pathLst>
                  <a:path w="34547" h="286664" extrusionOk="0">
                    <a:moveTo>
                      <a:pt x="0" y="3429"/>
                    </a:moveTo>
                    <a:lnTo>
                      <a:pt x="9601" y="0"/>
                    </a:lnTo>
                    <a:cubicBezTo>
                      <a:pt x="42863" y="91211"/>
                      <a:pt x="42863" y="195453"/>
                      <a:pt x="9601" y="286664"/>
                    </a:cubicBezTo>
                    <a:lnTo>
                      <a:pt x="0" y="283235"/>
                    </a:lnTo>
                    <a:cubicBezTo>
                      <a:pt x="32576" y="194424"/>
                      <a:pt x="32576" y="92240"/>
                      <a:pt x="0" y="342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7"/>
              <p:cNvSpPr/>
              <p:nvPr/>
            </p:nvSpPr>
            <p:spPr>
              <a:xfrm>
                <a:off x="7897273" y="2589580"/>
                <a:ext cx="233030" cy="575386"/>
              </a:xfrm>
              <a:custGeom>
                <a:avLst/>
                <a:gdLst/>
                <a:ahLst/>
                <a:cxnLst/>
                <a:rect l="l" t="t" r="r" b="b"/>
                <a:pathLst>
                  <a:path w="233030" h="575386" extrusionOk="0">
                    <a:moveTo>
                      <a:pt x="208806" y="0"/>
                    </a:moveTo>
                    <a:cubicBezTo>
                      <a:pt x="248926" y="97727"/>
                      <a:pt x="235553" y="210540"/>
                      <a:pt x="195433" y="308267"/>
                    </a:cubicBezTo>
                    <a:cubicBezTo>
                      <a:pt x="155314" y="405993"/>
                      <a:pt x="91192" y="491376"/>
                      <a:pt x="27412" y="575386"/>
                    </a:cubicBezTo>
                    <a:cubicBezTo>
                      <a:pt x="-13050" y="449885"/>
                      <a:pt x="-12364" y="306552"/>
                      <a:pt x="54158" y="192710"/>
                    </a:cubicBezTo>
                    <a:cubicBezTo>
                      <a:pt x="96335" y="120015"/>
                      <a:pt x="148799" y="58979"/>
                      <a:pt x="208806"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7"/>
              <p:cNvSpPr/>
              <p:nvPr/>
            </p:nvSpPr>
            <p:spPr>
              <a:xfrm>
                <a:off x="8477783" y="2517571"/>
                <a:ext cx="223571" cy="55723"/>
              </a:xfrm>
              <a:custGeom>
                <a:avLst/>
                <a:gdLst/>
                <a:ahLst/>
                <a:cxnLst/>
                <a:rect l="l" t="t" r="r" b="b"/>
                <a:pathLst>
                  <a:path w="223571" h="55723" extrusionOk="0">
                    <a:moveTo>
                      <a:pt x="1029" y="44234"/>
                    </a:moveTo>
                    <a:cubicBezTo>
                      <a:pt x="75438" y="51092"/>
                      <a:pt x="152933" y="35319"/>
                      <a:pt x="218770" y="0"/>
                    </a:cubicBezTo>
                    <a:lnTo>
                      <a:pt x="223571" y="8915"/>
                    </a:lnTo>
                    <a:cubicBezTo>
                      <a:pt x="156020" y="44920"/>
                      <a:pt x="76467" y="61036"/>
                      <a:pt x="0" y="54178"/>
                    </a:cubicBezTo>
                    <a:lnTo>
                      <a:pt x="1029" y="4423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7"/>
              <p:cNvSpPr/>
              <p:nvPr/>
            </p:nvSpPr>
            <p:spPr>
              <a:xfrm>
                <a:off x="8648890" y="2384011"/>
                <a:ext cx="496862" cy="190395"/>
              </a:xfrm>
              <a:custGeom>
                <a:avLst/>
                <a:gdLst/>
                <a:ahLst/>
                <a:cxnLst/>
                <a:rect l="l" t="t" r="r" b="b"/>
                <a:pathLst>
                  <a:path w="496862" h="190395" extrusionOk="0">
                    <a:moveTo>
                      <a:pt x="0" y="162021"/>
                    </a:moveTo>
                    <a:cubicBezTo>
                      <a:pt x="81267" y="203169"/>
                      <a:pt x="180023" y="195968"/>
                      <a:pt x="265062" y="163392"/>
                    </a:cubicBezTo>
                    <a:cubicBezTo>
                      <a:pt x="350101" y="130817"/>
                      <a:pt x="424167" y="75610"/>
                      <a:pt x="496862" y="21089"/>
                    </a:cubicBezTo>
                    <a:cubicBezTo>
                      <a:pt x="324383" y="-35833"/>
                      <a:pt x="120701" y="26232"/>
                      <a:pt x="0" y="162021"/>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7"/>
              <p:cNvSpPr/>
              <p:nvPr/>
            </p:nvSpPr>
            <p:spPr>
              <a:xfrm>
                <a:off x="8599512" y="2612212"/>
                <a:ext cx="642937" cy="263993"/>
              </a:xfrm>
              <a:custGeom>
                <a:avLst/>
                <a:gdLst/>
                <a:ahLst/>
                <a:cxnLst/>
                <a:rect l="l" t="t" r="r" b="b"/>
                <a:pathLst>
                  <a:path w="642937" h="263993" extrusionOk="0">
                    <a:moveTo>
                      <a:pt x="416281" y="258204"/>
                    </a:moveTo>
                    <a:cubicBezTo>
                      <a:pt x="492404" y="270891"/>
                      <a:pt x="567500" y="260947"/>
                      <a:pt x="642938" y="245517"/>
                    </a:cubicBezTo>
                    <a:cubicBezTo>
                      <a:pt x="589445" y="154305"/>
                      <a:pt x="520180" y="61036"/>
                      <a:pt x="418338" y="32233"/>
                    </a:cubicBezTo>
                    <a:cubicBezTo>
                      <a:pt x="330899" y="7544"/>
                      <a:pt x="218084" y="19888"/>
                      <a:pt x="127902" y="22974"/>
                    </a:cubicBezTo>
                    <a:cubicBezTo>
                      <a:pt x="84011" y="24346"/>
                      <a:pt x="38062" y="21603"/>
                      <a:pt x="0" y="0"/>
                    </a:cubicBezTo>
                    <a:cubicBezTo>
                      <a:pt x="66523" y="37719"/>
                      <a:pt x="121044" y="104928"/>
                      <a:pt x="183109" y="150533"/>
                    </a:cubicBezTo>
                    <a:cubicBezTo>
                      <a:pt x="252718" y="201282"/>
                      <a:pt x="330213" y="243802"/>
                      <a:pt x="416281" y="25820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05" name="Google Shape;1105;p7"/>
            <p:cNvGrpSpPr/>
            <p:nvPr/>
          </p:nvGrpSpPr>
          <p:grpSpPr>
            <a:xfrm>
              <a:off x="7365415" y="2117064"/>
              <a:ext cx="1070534" cy="738263"/>
              <a:chOff x="7365415" y="2117064"/>
              <a:chExt cx="1070534" cy="738263"/>
            </a:xfrm>
          </p:grpSpPr>
          <p:sp>
            <p:nvSpPr>
              <p:cNvPr id="1106" name="Google Shape;1106;p7"/>
              <p:cNvSpPr/>
              <p:nvPr/>
            </p:nvSpPr>
            <p:spPr>
              <a:xfrm>
                <a:off x="7365415" y="2117407"/>
                <a:ext cx="1070191" cy="737920"/>
              </a:xfrm>
              <a:custGeom>
                <a:avLst/>
                <a:gdLst/>
                <a:ahLst/>
                <a:cxnLst/>
                <a:rect l="l" t="t" r="r" b="b"/>
                <a:pathLst>
                  <a:path w="1070191" h="737920" extrusionOk="0">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7"/>
              <p:cNvSpPr/>
              <p:nvPr/>
            </p:nvSpPr>
            <p:spPr>
              <a:xfrm>
                <a:off x="7365415" y="2117064"/>
                <a:ext cx="1070534" cy="737577"/>
              </a:xfrm>
              <a:custGeom>
                <a:avLst/>
                <a:gdLst/>
                <a:ahLst/>
                <a:cxnLst/>
                <a:rect l="l" t="t" r="r" b="b"/>
                <a:pathLst>
                  <a:path w="1070534" h="737577" extrusionOk="0">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08" name="Google Shape;1108;p7"/>
            <p:cNvGrpSpPr/>
            <p:nvPr/>
          </p:nvGrpSpPr>
          <p:grpSpPr>
            <a:xfrm>
              <a:off x="6452616" y="393649"/>
              <a:ext cx="2368066" cy="1923668"/>
              <a:chOff x="6452616" y="393649"/>
              <a:chExt cx="2368066" cy="1923668"/>
            </a:xfrm>
          </p:grpSpPr>
          <p:sp>
            <p:nvSpPr>
              <p:cNvPr id="1109" name="Google Shape;1109;p7"/>
              <p:cNvSpPr/>
              <p:nvPr/>
            </p:nvSpPr>
            <p:spPr>
              <a:xfrm>
                <a:off x="6452616" y="618591"/>
                <a:ext cx="2176729" cy="1698726"/>
              </a:xfrm>
              <a:custGeom>
                <a:avLst/>
                <a:gdLst/>
                <a:ahLst/>
                <a:cxnLst/>
                <a:rect l="l" t="t" r="r" b="b"/>
                <a:pathLst>
                  <a:path w="2176729" h="1698726" extrusionOk="0">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7"/>
              <p:cNvSpPr/>
              <p:nvPr/>
            </p:nvSpPr>
            <p:spPr>
              <a:xfrm>
                <a:off x="8379028" y="393649"/>
                <a:ext cx="441654" cy="532523"/>
              </a:xfrm>
              <a:custGeom>
                <a:avLst/>
                <a:gdLst/>
                <a:ahLst/>
                <a:cxnLst/>
                <a:rect l="l" t="t" r="r" b="b"/>
                <a:pathLst>
                  <a:path w="441654" h="532523" extrusionOk="0">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7"/>
              <p:cNvSpPr/>
              <p:nvPr/>
            </p:nvSpPr>
            <p:spPr>
              <a:xfrm>
                <a:off x="8149971" y="534238"/>
                <a:ext cx="122238" cy="575043"/>
              </a:xfrm>
              <a:custGeom>
                <a:avLst/>
                <a:gdLst/>
                <a:ahLst/>
                <a:cxnLst/>
                <a:rect l="l" t="t" r="r" b="b"/>
                <a:pathLst>
                  <a:path w="122238" h="575043" extrusionOk="0">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7"/>
              <p:cNvSpPr/>
              <p:nvPr/>
            </p:nvSpPr>
            <p:spPr>
              <a:xfrm>
                <a:off x="7909754" y="475945"/>
                <a:ext cx="184242" cy="779754"/>
              </a:xfrm>
              <a:custGeom>
                <a:avLst/>
                <a:gdLst/>
                <a:ahLst/>
                <a:cxnLst/>
                <a:rect l="l" t="t" r="r" b="b"/>
                <a:pathLst>
                  <a:path w="184242" h="779754" extrusionOk="0">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7"/>
              <p:cNvSpPr/>
              <p:nvPr/>
            </p:nvSpPr>
            <p:spPr>
              <a:xfrm>
                <a:off x="7683739" y="565099"/>
                <a:ext cx="284173" cy="810958"/>
              </a:xfrm>
              <a:custGeom>
                <a:avLst/>
                <a:gdLst/>
                <a:ahLst/>
                <a:cxnLst/>
                <a:rect l="l" t="t" r="r" b="b"/>
                <a:pathLst>
                  <a:path w="284173" h="810958" extrusionOk="0">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7"/>
              <p:cNvSpPr/>
              <p:nvPr/>
            </p:nvSpPr>
            <p:spPr>
              <a:xfrm>
                <a:off x="7486099" y="853135"/>
                <a:ext cx="342917" cy="617219"/>
              </a:xfrm>
              <a:custGeom>
                <a:avLst/>
                <a:gdLst/>
                <a:ahLst/>
                <a:cxnLst/>
                <a:rect l="l" t="t" r="r" b="b"/>
                <a:pathLst>
                  <a:path w="342917" h="617219" extrusionOk="0">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7"/>
              <p:cNvSpPr/>
              <p:nvPr/>
            </p:nvSpPr>
            <p:spPr>
              <a:xfrm>
                <a:off x="7286548" y="1202893"/>
                <a:ext cx="381305" cy="400850"/>
              </a:xfrm>
              <a:custGeom>
                <a:avLst/>
                <a:gdLst/>
                <a:ahLst/>
                <a:cxnLst/>
                <a:rect l="l" t="t" r="r" b="b"/>
                <a:pathLst>
                  <a:path w="381305" h="400850" extrusionOk="0">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7"/>
              <p:cNvSpPr/>
              <p:nvPr/>
            </p:nvSpPr>
            <p:spPr>
              <a:xfrm>
                <a:off x="7076351" y="1538944"/>
                <a:ext cx="430682" cy="198895"/>
              </a:xfrm>
              <a:custGeom>
                <a:avLst/>
                <a:gdLst/>
                <a:ahLst/>
                <a:cxnLst/>
                <a:rect l="l" t="t" r="r" b="b"/>
                <a:pathLst>
                  <a:path w="430682" h="198895" extrusionOk="0">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7"/>
              <p:cNvSpPr/>
              <p:nvPr/>
            </p:nvSpPr>
            <p:spPr>
              <a:xfrm>
                <a:off x="8218893" y="995052"/>
                <a:ext cx="497205" cy="145945"/>
              </a:xfrm>
              <a:custGeom>
                <a:avLst/>
                <a:gdLst/>
                <a:ahLst/>
                <a:cxnLst/>
                <a:rect l="l" t="t" r="r" b="b"/>
                <a:pathLst>
                  <a:path w="497205" h="145945" extrusionOk="0">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7"/>
              <p:cNvSpPr/>
              <p:nvPr/>
            </p:nvSpPr>
            <p:spPr>
              <a:xfrm>
                <a:off x="8080019" y="1225648"/>
                <a:ext cx="641565" cy="124611"/>
              </a:xfrm>
              <a:custGeom>
                <a:avLst/>
                <a:gdLst/>
                <a:ahLst/>
                <a:cxnLst/>
                <a:rect l="l" t="t" r="r" b="b"/>
                <a:pathLst>
                  <a:path w="641565" h="124611" extrusionOk="0">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7"/>
              <p:cNvSpPr/>
              <p:nvPr/>
            </p:nvSpPr>
            <p:spPr>
              <a:xfrm>
                <a:off x="7951774" y="1349700"/>
                <a:ext cx="688886" cy="163107"/>
              </a:xfrm>
              <a:custGeom>
                <a:avLst/>
                <a:gdLst/>
                <a:ahLst/>
                <a:cxnLst/>
                <a:rect l="l" t="t" r="r" b="b"/>
                <a:pathLst>
                  <a:path w="688886" h="163107" extrusionOk="0">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7"/>
              <p:cNvSpPr/>
              <p:nvPr/>
            </p:nvSpPr>
            <p:spPr>
              <a:xfrm>
                <a:off x="7838960" y="1459690"/>
                <a:ext cx="593217" cy="227053"/>
              </a:xfrm>
              <a:custGeom>
                <a:avLst/>
                <a:gdLst/>
                <a:ahLst/>
                <a:cxnLst/>
                <a:rect l="l" t="t" r="r" b="b"/>
                <a:pathLst>
                  <a:path w="593217" h="227053" extrusionOk="0">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7"/>
              <p:cNvSpPr/>
              <p:nvPr/>
            </p:nvSpPr>
            <p:spPr>
              <a:xfrm>
                <a:off x="7659281" y="1617802"/>
                <a:ext cx="522922" cy="246888"/>
              </a:xfrm>
              <a:custGeom>
                <a:avLst/>
                <a:gdLst/>
                <a:ahLst/>
                <a:cxnLst/>
                <a:rect l="l" t="t" r="r" b="b"/>
                <a:pathLst>
                  <a:path w="522922" h="246888" extrusionOk="0">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7"/>
              <p:cNvSpPr/>
              <p:nvPr/>
            </p:nvSpPr>
            <p:spPr>
              <a:xfrm>
                <a:off x="7505319" y="1731017"/>
                <a:ext cx="444741" cy="275290"/>
              </a:xfrm>
              <a:custGeom>
                <a:avLst/>
                <a:gdLst/>
                <a:ahLst/>
                <a:cxnLst/>
                <a:rect l="l" t="t" r="r" b="b"/>
                <a:pathLst>
                  <a:path w="444741" h="275290" extrusionOk="0">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3" name="Google Shape;1123;p7"/>
            <p:cNvGrpSpPr/>
            <p:nvPr/>
          </p:nvGrpSpPr>
          <p:grpSpPr>
            <a:xfrm>
              <a:off x="4444593" y="767753"/>
              <a:ext cx="1029385" cy="1090421"/>
              <a:chOff x="4444593" y="767753"/>
              <a:chExt cx="1029385" cy="1090421"/>
            </a:xfrm>
          </p:grpSpPr>
          <p:sp>
            <p:nvSpPr>
              <p:cNvPr id="1124" name="Google Shape;1124;p7"/>
              <p:cNvSpPr/>
              <p:nvPr/>
            </p:nvSpPr>
            <p:spPr>
              <a:xfrm>
                <a:off x="4444936" y="767753"/>
                <a:ext cx="1028014" cy="1089736"/>
              </a:xfrm>
              <a:custGeom>
                <a:avLst/>
                <a:gdLst/>
                <a:ahLst/>
                <a:cxnLst/>
                <a:rect l="l" t="t" r="r" b="b"/>
                <a:pathLst>
                  <a:path w="1028014" h="1089736" extrusionOk="0">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7"/>
              <p:cNvSpPr/>
              <p:nvPr/>
            </p:nvSpPr>
            <p:spPr>
              <a:xfrm>
                <a:off x="4444593" y="768438"/>
                <a:ext cx="1029385" cy="1089736"/>
              </a:xfrm>
              <a:custGeom>
                <a:avLst/>
                <a:gdLst/>
                <a:ahLst/>
                <a:cxnLst/>
                <a:rect l="l" t="t" r="r" b="b"/>
                <a:pathLst>
                  <a:path w="1029385" h="1089736" extrusionOk="0">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7"/>
              <p:cNvSpPr/>
              <p:nvPr/>
            </p:nvSpPr>
            <p:spPr>
              <a:xfrm>
                <a:off x="4916424" y="1093165"/>
                <a:ext cx="86753" cy="295236"/>
              </a:xfrm>
              <a:custGeom>
                <a:avLst/>
                <a:gdLst/>
                <a:ahLst/>
                <a:cxnLst/>
                <a:rect l="l" t="t" r="r" b="b"/>
                <a:pathLst>
                  <a:path w="86753" h="295236" extrusionOk="0">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7"/>
              <p:cNvSpPr/>
              <p:nvPr/>
            </p:nvSpPr>
            <p:spPr>
              <a:xfrm>
                <a:off x="4605756" y="1214851"/>
                <a:ext cx="299351" cy="82681"/>
              </a:xfrm>
              <a:custGeom>
                <a:avLst/>
                <a:gdLst/>
                <a:ahLst/>
                <a:cxnLst/>
                <a:rect l="l" t="t" r="r" b="b"/>
                <a:pathLst>
                  <a:path w="299351" h="82681" extrusionOk="0">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7"/>
              <p:cNvSpPr/>
              <p:nvPr/>
            </p:nvSpPr>
            <p:spPr>
              <a:xfrm>
                <a:off x="4547463" y="1060246"/>
                <a:ext cx="211226" cy="67551"/>
              </a:xfrm>
              <a:custGeom>
                <a:avLst/>
                <a:gdLst/>
                <a:ahLst/>
                <a:cxnLst/>
                <a:rect l="l" t="t" r="r" b="b"/>
                <a:pathLst>
                  <a:path w="211226" h="67551" extrusionOk="0">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7"/>
              <p:cNvSpPr/>
              <p:nvPr/>
            </p:nvSpPr>
            <p:spPr>
              <a:xfrm>
                <a:off x="4668164" y="894283"/>
                <a:ext cx="29146" cy="152590"/>
              </a:xfrm>
              <a:custGeom>
                <a:avLst/>
                <a:gdLst/>
                <a:ahLst/>
                <a:cxnLst/>
                <a:rect l="l" t="t" r="r" b="b"/>
                <a:pathLst>
                  <a:path w="29146" h="152590" extrusionOk="0">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7"/>
              <p:cNvSpPr/>
              <p:nvPr/>
            </p:nvSpPr>
            <p:spPr>
              <a:xfrm>
                <a:off x="4831727" y="1454238"/>
                <a:ext cx="270205" cy="46634"/>
              </a:xfrm>
              <a:custGeom>
                <a:avLst/>
                <a:gdLst/>
                <a:ahLst/>
                <a:cxnLst/>
                <a:rect l="l" t="t" r="r" b="b"/>
                <a:pathLst>
                  <a:path w="270205" h="46634" extrusionOk="0">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7"/>
              <p:cNvSpPr/>
              <p:nvPr/>
            </p:nvSpPr>
            <p:spPr>
              <a:xfrm>
                <a:off x="5134851" y="1300276"/>
                <a:ext cx="41833" cy="256832"/>
              </a:xfrm>
              <a:custGeom>
                <a:avLst/>
                <a:gdLst/>
                <a:ahLst/>
                <a:cxnLst/>
                <a:rect l="l" t="t" r="r" b="b"/>
                <a:pathLst>
                  <a:path w="41833" h="256832" extrusionOk="0">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7"/>
              <p:cNvSpPr/>
              <p:nvPr/>
            </p:nvSpPr>
            <p:spPr>
              <a:xfrm>
                <a:off x="5054612" y="1676438"/>
                <a:ext cx="259575" cy="36004"/>
              </a:xfrm>
              <a:custGeom>
                <a:avLst/>
                <a:gdLst/>
                <a:ahLst/>
                <a:cxnLst/>
                <a:rect l="l" t="t" r="r" b="b"/>
                <a:pathLst>
                  <a:path w="259575" h="36004" extrusionOk="0">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7"/>
              <p:cNvSpPr/>
              <p:nvPr/>
            </p:nvSpPr>
            <p:spPr>
              <a:xfrm>
                <a:off x="5316267" y="1518704"/>
                <a:ext cx="56213" cy="242087"/>
              </a:xfrm>
              <a:custGeom>
                <a:avLst/>
                <a:gdLst/>
                <a:ahLst/>
                <a:cxnLst/>
                <a:rect l="l" t="t" r="r" b="b"/>
                <a:pathLst>
                  <a:path w="56213" h="242087" extrusionOk="0">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4" name="Google Shape;1134;p7"/>
            <p:cNvGrpSpPr/>
            <p:nvPr/>
          </p:nvGrpSpPr>
          <p:grpSpPr>
            <a:xfrm>
              <a:off x="5963983" y="692633"/>
              <a:ext cx="1002639" cy="771549"/>
              <a:chOff x="5963983" y="692633"/>
              <a:chExt cx="1002639" cy="771549"/>
            </a:xfrm>
          </p:grpSpPr>
          <p:sp>
            <p:nvSpPr>
              <p:cNvPr id="1135" name="Google Shape;1135;p7"/>
              <p:cNvSpPr/>
              <p:nvPr/>
            </p:nvSpPr>
            <p:spPr>
              <a:xfrm>
                <a:off x="5964326" y="692633"/>
                <a:ext cx="1002296" cy="771206"/>
              </a:xfrm>
              <a:custGeom>
                <a:avLst/>
                <a:gdLst/>
                <a:ahLst/>
                <a:cxnLst/>
                <a:rect l="l" t="t" r="r" b="b"/>
                <a:pathLst>
                  <a:path w="1002296" h="771206" extrusionOk="0">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6" name="Google Shape;1136;p7"/>
              <p:cNvSpPr/>
              <p:nvPr/>
            </p:nvSpPr>
            <p:spPr>
              <a:xfrm>
                <a:off x="5963983" y="695744"/>
                <a:ext cx="1001953" cy="768438"/>
              </a:xfrm>
              <a:custGeom>
                <a:avLst/>
                <a:gdLst/>
                <a:ahLst/>
                <a:cxnLst/>
                <a:rect l="l" t="t" r="r" b="b"/>
                <a:pathLst>
                  <a:path w="1001953" h="768438" extrusionOk="0">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7" name="Google Shape;1137;p7"/>
              <p:cNvSpPr/>
              <p:nvPr/>
            </p:nvSpPr>
            <p:spPr>
              <a:xfrm>
                <a:off x="6398437" y="1060675"/>
                <a:ext cx="255117" cy="49291"/>
              </a:xfrm>
              <a:custGeom>
                <a:avLst/>
                <a:gdLst/>
                <a:ahLst/>
                <a:cxnLst/>
                <a:rect l="l" t="t" r="r" b="b"/>
                <a:pathLst>
                  <a:path w="255117" h="49291" extrusionOk="0">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7"/>
              <p:cNvSpPr/>
              <p:nvPr/>
            </p:nvSpPr>
            <p:spPr>
              <a:xfrm>
                <a:off x="6483134" y="792784"/>
                <a:ext cx="92583" cy="244144"/>
              </a:xfrm>
              <a:custGeom>
                <a:avLst/>
                <a:gdLst/>
                <a:ahLst/>
                <a:cxnLst/>
                <a:rect l="l" t="t" r="r" b="b"/>
                <a:pathLst>
                  <a:path w="92583" h="244144" extrusionOk="0">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9" name="Google Shape;1139;p7"/>
              <p:cNvSpPr/>
              <p:nvPr/>
            </p:nvSpPr>
            <p:spPr>
              <a:xfrm>
                <a:off x="6638124" y="756780"/>
                <a:ext cx="75095" cy="171792"/>
              </a:xfrm>
              <a:custGeom>
                <a:avLst/>
                <a:gdLst/>
                <a:ahLst/>
                <a:cxnLst/>
                <a:rect l="l" t="t" r="r" b="b"/>
                <a:pathLst>
                  <a:path w="75095" h="171792" extrusionOk="0">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7"/>
              <p:cNvSpPr/>
              <p:nvPr/>
            </p:nvSpPr>
            <p:spPr>
              <a:xfrm>
                <a:off x="6711162" y="867537"/>
                <a:ext cx="128930" cy="16459"/>
              </a:xfrm>
              <a:custGeom>
                <a:avLst/>
                <a:gdLst/>
                <a:ahLst/>
                <a:cxnLst/>
                <a:rect l="l" t="t" r="r" b="b"/>
                <a:pathLst>
                  <a:path w="128930" h="16459" extrusionOk="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7"/>
              <p:cNvSpPr/>
              <p:nvPr/>
            </p:nvSpPr>
            <p:spPr>
              <a:xfrm>
                <a:off x="6295567" y="960462"/>
                <a:ext cx="60693" cy="223227"/>
              </a:xfrm>
              <a:custGeom>
                <a:avLst/>
                <a:gdLst/>
                <a:ahLst/>
                <a:cxnLst/>
                <a:rect l="l" t="t" r="r" b="b"/>
                <a:pathLst>
                  <a:path w="60693" h="223227" extrusionOk="0">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7"/>
              <p:cNvSpPr/>
              <p:nvPr/>
            </p:nvSpPr>
            <p:spPr>
              <a:xfrm>
                <a:off x="6241732" y="1220038"/>
                <a:ext cx="217741" cy="21259"/>
              </a:xfrm>
              <a:custGeom>
                <a:avLst/>
                <a:gdLst/>
                <a:ahLst/>
                <a:cxnLst/>
                <a:rect l="l" t="t" r="r" b="b"/>
                <a:pathLst>
                  <a:path w="217741" h="21259" extrusionOk="0">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3" name="Google Shape;1143;p7"/>
              <p:cNvSpPr/>
              <p:nvPr/>
            </p:nvSpPr>
            <p:spPr>
              <a:xfrm>
                <a:off x="6099771" y="1128483"/>
                <a:ext cx="49120" cy="214998"/>
              </a:xfrm>
              <a:custGeom>
                <a:avLst/>
                <a:gdLst/>
                <a:ahLst/>
                <a:cxnLst/>
                <a:rect l="l" t="t" r="r" b="b"/>
                <a:pathLst>
                  <a:path w="49120" h="214998" extrusionOk="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4" name="Google Shape;1144;p7"/>
              <p:cNvSpPr/>
              <p:nvPr/>
            </p:nvSpPr>
            <p:spPr>
              <a:xfrm>
                <a:off x="6054166" y="1356169"/>
                <a:ext cx="207797" cy="32232"/>
              </a:xfrm>
              <a:custGeom>
                <a:avLst/>
                <a:gdLst/>
                <a:ahLst/>
                <a:cxnLst/>
                <a:rect l="l" t="t" r="r" b="b"/>
                <a:pathLst>
                  <a:path w="207797" h="32232" extrusionOk="0">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45" name="Google Shape;1145;p7"/>
            <p:cNvGrpSpPr/>
            <p:nvPr/>
          </p:nvGrpSpPr>
          <p:grpSpPr>
            <a:xfrm>
              <a:off x="4986375" y="360045"/>
              <a:ext cx="1059217" cy="1354797"/>
              <a:chOff x="4986375" y="360045"/>
              <a:chExt cx="1059217" cy="1354797"/>
            </a:xfrm>
          </p:grpSpPr>
          <p:sp>
            <p:nvSpPr>
              <p:cNvPr id="1146" name="Google Shape;1146;p7"/>
              <p:cNvSpPr/>
              <p:nvPr/>
            </p:nvSpPr>
            <p:spPr>
              <a:xfrm>
                <a:off x="4986718" y="360045"/>
                <a:ext cx="1057846" cy="1354112"/>
              </a:xfrm>
              <a:custGeom>
                <a:avLst/>
                <a:gdLst/>
                <a:ahLst/>
                <a:cxnLst/>
                <a:rect l="l" t="t" r="r" b="b"/>
                <a:pathLst>
                  <a:path w="1057846" h="1354112" extrusionOk="0">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7" name="Google Shape;1147;p7"/>
              <p:cNvSpPr/>
              <p:nvPr/>
            </p:nvSpPr>
            <p:spPr>
              <a:xfrm>
                <a:off x="4986375" y="360387"/>
                <a:ext cx="1059217" cy="1354455"/>
              </a:xfrm>
              <a:custGeom>
                <a:avLst/>
                <a:gdLst/>
                <a:ahLst/>
                <a:cxnLst/>
                <a:rect l="l" t="t" r="r" b="b"/>
                <a:pathLst>
                  <a:path w="1059217" h="1354455" extrusionOk="0">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48" name="Google Shape;1148;p7"/>
            <p:cNvGrpSpPr/>
            <p:nvPr/>
          </p:nvGrpSpPr>
          <p:grpSpPr>
            <a:xfrm>
              <a:off x="6081255" y="1027753"/>
              <a:ext cx="1555394" cy="746440"/>
              <a:chOff x="6081255" y="1027753"/>
              <a:chExt cx="1555394" cy="746440"/>
            </a:xfrm>
          </p:grpSpPr>
          <p:sp>
            <p:nvSpPr>
              <p:cNvPr id="1149" name="Google Shape;1149;p7"/>
              <p:cNvSpPr/>
              <p:nvPr/>
            </p:nvSpPr>
            <p:spPr>
              <a:xfrm>
                <a:off x="6082284" y="1027753"/>
                <a:ext cx="1554365" cy="746440"/>
              </a:xfrm>
              <a:custGeom>
                <a:avLst/>
                <a:gdLst/>
                <a:ahLst/>
                <a:cxnLst/>
                <a:rect l="l" t="t" r="r" b="b"/>
                <a:pathLst>
                  <a:path w="1554365" h="746440" extrusionOk="0">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0" name="Google Shape;1150;p7"/>
              <p:cNvSpPr/>
              <p:nvPr/>
            </p:nvSpPr>
            <p:spPr>
              <a:xfrm>
                <a:off x="6081255" y="1028700"/>
                <a:ext cx="1555051" cy="733120"/>
              </a:xfrm>
              <a:custGeom>
                <a:avLst/>
                <a:gdLst/>
                <a:ahLst/>
                <a:cxnLst/>
                <a:rect l="l" t="t" r="r" b="b"/>
                <a:pathLst>
                  <a:path w="1555051" h="733120" extrusionOk="0">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51" name="Google Shape;1151;p7"/>
            <p:cNvGrpSpPr/>
            <p:nvPr/>
          </p:nvGrpSpPr>
          <p:grpSpPr>
            <a:xfrm>
              <a:off x="7525550" y="2279942"/>
              <a:ext cx="1502546" cy="1938505"/>
              <a:chOff x="7525550" y="2279942"/>
              <a:chExt cx="1502546" cy="1938505"/>
            </a:xfrm>
          </p:grpSpPr>
          <p:sp>
            <p:nvSpPr>
              <p:cNvPr id="1152" name="Google Shape;1152;p7"/>
              <p:cNvSpPr/>
              <p:nvPr/>
            </p:nvSpPr>
            <p:spPr>
              <a:xfrm>
                <a:off x="8748674" y="4028389"/>
                <a:ext cx="279422" cy="190058"/>
              </a:xfrm>
              <a:custGeom>
                <a:avLst/>
                <a:gdLst/>
                <a:ahLst/>
                <a:cxnLst/>
                <a:rect l="l" t="t" r="r" b="b"/>
                <a:pathLst>
                  <a:path w="279422" h="190058" extrusionOk="0">
                    <a:moveTo>
                      <a:pt x="10287" y="9601"/>
                    </a:moveTo>
                    <a:cubicBezTo>
                      <a:pt x="87440" y="14059"/>
                      <a:pt x="163564" y="38062"/>
                      <a:pt x="229057" y="79210"/>
                    </a:cubicBezTo>
                    <a:cubicBezTo>
                      <a:pt x="259918" y="98412"/>
                      <a:pt x="292151" y="135102"/>
                      <a:pt x="274320" y="166992"/>
                    </a:cubicBezTo>
                    <a:cubicBezTo>
                      <a:pt x="264376" y="184480"/>
                      <a:pt x="242087" y="192024"/>
                      <a:pt x="222199" y="189623"/>
                    </a:cubicBezTo>
                    <a:cubicBezTo>
                      <a:pt x="202311" y="187223"/>
                      <a:pt x="184138" y="176594"/>
                      <a:pt x="167335" y="165620"/>
                    </a:cubicBezTo>
                    <a:cubicBezTo>
                      <a:pt x="101498" y="122072"/>
                      <a:pt x="44234" y="65494"/>
                      <a:pt x="0"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7"/>
              <p:cNvSpPr/>
              <p:nvPr/>
            </p:nvSpPr>
            <p:spPr>
              <a:xfrm>
                <a:off x="8293646" y="3410111"/>
                <a:ext cx="384675" cy="212750"/>
              </a:xfrm>
              <a:custGeom>
                <a:avLst/>
                <a:gdLst/>
                <a:ahLst/>
                <a:cxnLst/>
                <a:rect l="l" t="t" r="r" b="b"/>
                <a:pathLst>
                  <a:path w="384675" h="212750" extrusionOk="0">
                    <a:moveTo>
                      <a:pt x="0" y="5515"/>
                    </a:moveTo>
                    <a:cubicBezTo>
                      <a:pt x="97040" y="-8544"/>
                      <a:pt x="197853" y="4486"/>
                      <a:pt x="288379" y="42205"/>
                    </a:cubicBezTo>
                    <a:cubicBezTo>
                      <a:pt x="323354" y="56950"/>
                      <a:pt x="358673" y="77181"/>
                      <a:pt x="376161" y="110785"/>
                    </a:cubicBezTo>
                    <a:cubicBezTo>
                      <a:pt x="393649" y="144389"/>
                      <a:pt x="384048" y="194110"/>
                      <a:pt x="348729" y="207826"/>
                    </a:cubicBezTo>
                    <a:cubicBezTo>
                      <a:pt x="302438" y="226000"/>
                      <a:pt x="242430" y="190338"/>
                      <a:pt x="204368" y="158448"/>
                    </a:cubicBezTo>
                    <a:cubicBezTo>
                      <a:pt x="160477" y="121758"/>
                      <a:pt x="116586" y="85411"/>
                      <a:pt x="72352" y="48720"/>
                    </a:cubicBezTo>
                    <a:cubicBezTo>
                      <a:pt x="45949" y="27118"/>
                      <a:pt x="34290" y="1057"/>
                      <a:pt x="0" y="55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4" name="Google Shape;1154;p7"/>
              <p:cNvSpPr/>
              <p:nvPr/>
            </p:nvSpPr>
            <p:spPr>
              <a:xfrm>
                <a:off x="7939293" y="3548329"/>
                <a:ext cx="196755" cy="411197"/>
              </a:xfrm>
              <a:custGeom>
                <a:avLst/>
                <a:gdLst/>
                <a:ahLst/>
                <a:cxnLst/>
                <a:rect l="l" t="t" r="r" b="b"/>
                <a:pathLst>
                  <a:path w="196755" h="411197" extrusionOk="0">
                    <a:moveTo>
                      <a:pt x="102664" y="406679"/>
                    </a:moveTo>
                    <a:cubicBezTo>
                      <a:pt x="169872" y="372047"/>
                      <a:pt x="201076" y="289407"/>
                      <a:pt x="196276" y="213969"/>
                    </a:cubicBezTo>
                    <a:cubicBezTo>
                      <a:pt x="191818" y="138531"/>
                      <a:pt x="158557" y="68237"/>
                      <a:pt x="125638" y="0"/>
                    </a:cubicBezTo>
                    <a:cubicBezTo>
                      <a:pt x="106093" y="78867"/>
                      <a:pt x="59116" y="157734"/>
                      <a:pt x="27912" y="232486"/>
                    </a:cubicBezTo>
                    <a:cubicBezTo>
                      <a:pt x="12481" y="269177"/>
                      <a:pt x="-4664" y="307581"/>
                      <a:pt x="1166" y="347015"/>
                    </a:cubicBezTo>
                    <a:cubicBezTo>
                      <a:pt x="6995" y="386448"/>
                      <a:pt x="67345" y="424510"/>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5" name="Google Shape;1155;p7"/>
              <p:cNvSpPr/>
              <p:nvPr/>
            </p:nvSpPr>
            <p:spPr>
              <a:xfrm>
                <a:off x="7663944" y="3090900"/>
                <a:ext cx="196755" cy="411294"/>
              </a:xfrm>
              <a:custGeom>
                <a:avLst/>
                <a:gdLst/>
                <a:ahLst/>
                <a:cxnLst/>
                <a:rect l="l" t="t" r="r" b="b"/>
                <a:pathLst>
                  <a:path w="196755" h="411294" extrusionOk="0">
                    <a:moveTo>
                      <a:pt x="102664" y="406679"/>
                    </a:moveTo>
                    <a:cubicBezTo>
                      <a:pt x="169873" y="372047"/>
                      <a:pt x="201077" y="289407"/>
                      <a:pt x="196276" y="213969"/>
                    </a:cubicBezTo>
                    <a:cubicBezTo>
                      <a:pt x="191818" y="138531"/>
                      <a:pt x="158557" y="68237"/>
                      <a:pt x="125639" y="0"/>
                    </a:cubicBezTo>
                    <a:cubicBezTo>
                      <a:pt x="106093" y="78867"/>
                      <a:pt x="59116" y="157734"/>
                      <a:pt x="27912" y="232486"/>
                    </a:cubicBezTo>
                    <a:cubicBezTo>
                      <a:pt x="12482" y="269177"/>
                      <a:pt x="-4663" y="307581"/>
                      <a:pt x="1166" y="347015"/>
                    </a:cubicBezTo>
                    <a:cubicBezTo>
                      <a:pt x="7338" y="386105"/>
                      <a:pt x="67346" y="424853"/>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6" name="Google Shape;1156;p7"/>
              <p:cNvSpPr/>
              <p:nvPr/>
            </p:nvSpPr>
            <p:spPr>
              <a:xfrm>
                <a:off x="7525550" y="2279942"/>
                <a:ext cx="1348968" cy="1829714"/>
              </a:xfrm>
              <a:custGeom>
                <a:avLst/>
                <a:gdLst/>
                <a:ahLst/>
                <a:cxnLst/>
                <a:rect l="l" t="t" r="r" b="b"/>
                <a:pathLst>
                  <a:path w="1348968" h="1829714" extrusionOk="0">
                    <a:moveTo>
                      <a:pt x="1347254" y="1829714"/>
                    </a:moveTo>
                    <a:cubicBezTo>
                      <a:pt x="1186091" y="1725473"/>
                      <a:pt x="1039673" y="1599629"/>
                      <a:pt x="906971" y="1461097"/>
                    </a:cubicBezTo>
                    <a:cubicBezTo>
                      <a:pt x="774611" y="1322222"/>
                      <a:pt x="655967" y="1170318"/>
                      <a:pt x="548297" y="1011555"/>
                    </a:cubicBezTo>
                    <a:cubicBezTo>
                      <a:pt x="494462" y="932002"/>
                      <a:pt x="443027" y="851078"/>
                      <a:pt x="393992" y="768439"/>
                    </a:cubicBezTo>
                    <a:lnTo>
                      <a:pt x="357644" y="706374"/>
                    </a:lnTo>
                    <a:lnTo>
                      <a:pt x="321983" y="643966"/>
                    </a:lnTo>
                    <a:lnTo>
                      <a:pt x="287350" y="580873"/>
                    </a:lnTo>
                    <a:lnTo>
                      <a:pt x="253403" y="517436"/>
                    </a:lnTo>
                    <a:lnTo>
                      <a:pt x="220142" y="453657"/>
                    </a:lnTo>
                    <a:lnTo>
                      <a:pt x="187223" y="389534"/>
                    </a:lnTo>
                    <a:lnTo>
                      <a:pt x="154991" y="325069"/>
                    </a:lnTo>
                    <a:lnTo>
                      <a:pt x="123101" y="260604"/>
                    </a:lnTo>
                    <a:lnTo>
                      <a:pt x="91897" y="195796"/>
                    </a:lnTo>
                    <a:lnTo>
                      <a:pt x="61036" y="130988"/>
                    </a:lnTo>
                    <a:cubicBezTo>
                      <a:pt x="40805" y="87440"/>
                      <a:pt x="20231" y="44234"/>
                      <a:pt x="0" y="686"/>
                    </a:cubicBezTo>
                    <a:lnTo>
                      <a:pt x="1372" y="0"/>
                    </a:lnTo>
                    <a:lnTo>
                      <a:pt x="18173" y="31890"/>
                    </a:lnTo>
                    <a:lnTo>
                      <a:pt x="34633" y="63779"/>
                    </a:lnTo>
                    <a:lnTo>
                      <a:pt x="67894" y="127559"/>
                    </a:lnTo>
                    <a:lnTo>
                      <a:pt x="134074" y="255117"/>
                    </a:lnTo>
                    <a:lnTo>
                      <a:pt x="167335" y="318897"/>
                    </a:lnTo>
                    <a:lnTo>
                      <a:pt x="200597" y="382334"/>
                    </a:lnTo>
                    <a:lnTo>
                      <a:pt x="234200" y="445770"/>
                    </a:lnTo>
                    <a:lnTo>
                      <a:pt x="268148" y="508863"/>
                    </a:lnTo>
                    <a:lnTo>
                      <a:pt x="302438" y="571957"/>
                    </a:lnTo>
                    <a:lnTo>
                      <a:pt x="337414" y="634708"/>
                    </a:lnTo>
                    <a:lnTo>
                      <a:pt x="372732" y="697116"/>
                    </a:lnTo>
                    <a:lnTo>
                      <a:pt x="408737" y="759181"/>
                    </a:lnTo>
                    <a:cubicBezTo>
                      <a:pt x="456743" y="841820"/>
                      <a:pt x="507149" y="923430"/>
                      <a:pt x="559955" y="1002983"/>
                    </a:cubicBezTo>
                    <a:cubicBezTo>
                      <a:pt x="665912" y="1162431"/>
                      <a:pt x="782840" y="1314679"/>
                      <a:pt x="913829" y="1454582"/>
                    </a:cubicBezTo>
                    <a:cubicBezTo>
                      <a:pt x="1044473" y="1594485"/>
                      <a:pt x="1189177" y="1721701"/>
                      <a:pt x="1348969" y="1827657"/>
                    </a:cubicBezTo>
                    <a:lnTo>
                      <a:pt x="1347254" y="182971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7" name="Google Shape;1157;p7"/>
              <p:cNvSpPr/>
              <p:nvPr/>
            </p:nvSpPr>
            <p:spPr>
              <a:xfrm>
                <a:off x="8145170" y="3370021"/>
                <a:ext cx="497891" cy="182422"/>
              </a:xfrm>
              <a:custGeom>
                <a:avLst/>
                <a:gdLst/>
                <a:ahLst/>
                <a:cxnLst/>
                <a:rect l="l" t="t" r="r" b="b"/>
                <a:pathLst>
                  <a:path w="497891" h="182422" extrusionOk="0">
                    <a:moveTo>
                      <a:pt x="686" y="0"/>
                    </a:moveTo>
                    <a:cubicBezTo>
                      <a:pt x="21260" y="8573"/>
                      <a:pt x="42177" y="14402"/>
                      <a:pt x="63437" y="19203"/>
                    </a:cubicBezTo>
                    <a:cubicBezTo>
                      <a:pt x="74066" y="21603"/>
                      <a:pt x="84697" y="23660"/>
                      <a:pt x="95669" y="25718"/>
                    </a:cubicBezTo>
                    <a:cubicBezTo>
                      <a:pt x="106642" y="27775"/>
                      <a:pt x="117272" y="30175"/>
                      <a:pt x="128245" y="32233"/>
                    </a:cubicBezTo>
                    <a:cubicBezTo>
                      <a:pt x="149848" y="37033"/>
                      <a:pt x="171450" y="42520"/>
                      <a:pt x="192710" y="49378"/>
                    </a:cubicBezTo>
                    <a:cubicBezTo>
                      <a:pt x="213970" y="56236"/>
                      <a:pt x="234887" y="63094"/>
                      <a:pt x="255803" y="70638"/>
                    </a:cubicBezTo>
                    <a:cubicBezTo>
                      <a:pt x="276721" y="77838"/>
                      <a:pt x="297637" y="86068"/>
                      <a:pt x="318211" y="94298"/>
                    </a:cubicBezTo>
                    <a:cubicBezTo>
                      <a:pt x="328498" y="98412"/>
                      <a:pt x="338785" y="102527"/>
                      <a:pt x="349072" y="106985"/>
                    </a:cubicBezTo>
                    <a:lnTo>
                      <a:pt x="364503" y="113500"/>
                    </a:lnTo>
                    <a:lnTo>
                      <a:pt x="379591" y="120358"/>
                    </a:lnTo>
                    <a:cubicBezTo>
                      <a:pt x="384734" y="122758"/>
                      <a:pt x="389534" y="125159"/>
                      <a:pt x="394678" y="127559"/>
                    </a:cubicBezTo>
                    <a:lnTo>
                      <a:pt x="409766" y="134760"/>
                    </a:lnTo>
                    <a:cubicBezTo>
                      <a:pt x="419710" y="139560"/>
                      <a:pt x="429654" y="144361"/>
                      <a:pt x="439598" y="149505"/>
                    </a:cubicBezTo>
                    <a:cubicBezTo>
                      <a:pt x="459486" y="159449"/>
                      <a:pt x="478688" y="170421"/>
                      <a:pt x="497891" y="181051"/>
                    </a:cubicBezTo>
                    <a:lnTo>
                      <a:pt x="497205" y="182423"/>
                    </a:lnTo>
                    <a:cubicBezTo>
                      <a:pt x="457429" y="162878"/>
                      <a:pt x="417310" y="144361"/>
                      <a:pt x="376504" y="127902"/>
                    </a:cubicBezTo>
                    <a:lnTo>
                      <a:pt x="361074" y="121730"/>
                    </a:lnTo>
                    <a:lnTo>
                      <a:pt x="345643" y="115900"/>
                    </a:lnTo>
                    <a:cubicBezTo>
                      <a:pt x="335356" y="111786"/>
                      <a:pt x="325069" y="108014"/>
                      <a:pt x="314782" y="104242"/>
                    </a:cubicBezTo>
                    <a:cubicBezTo>
                      <a:pt x="293866" y="97041"/>
                      <a:pt x="273292" y="89840"/>
                      <a:pt x="252032" y="83325"/>
                    </a:cubicBezTo>
                    <a:cubicBezTo>
                      <a:pt x="241402" y="79896"/>
                      <a:pt x="230772" y="77153"/>
                      <a:pt x="220485" y="73724"/>
                    </a:cubicBezTo>
                    <a:cubicBezTo>
                      <a:pt x="215341" y="72009"/>
                      <a:pt x="209855" y="70980"/>
                      <a:pt x="204712" y="69266"/>
                    </a:cubicBezTo>
                    <a:cubicBezTo>
                      <a:pt x="199225" y="67894"/>
                      <a:pt x="194081" y="66180"/>
                      <a:pt x="188595" y="65151"/>
                    </a:cubicBezTo>
                    <a:lnTo>
                      <a:pt x="124816" y="48349"/>
                    </a:lnTo>
                    <a:lnTo>
                      <a:pt x="92583" y="39777"/>
                    </a:lnTo>
                    <a:cubicBezTo>
                      <a:pt x="81953" y="36690"/>
                      <a:pt x="70981"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8" name="Google Shape;1158;p7"/>
              <p:cNvSpPr/>
              <p:nvPr/>
            </p:nvSpPr>
            <p:spPr>
              <a:xfrm>
                <a:off x="7984693" y="2914504"/>
                <a:ext cx="489020" cy="270385"/>
              </a:xfrm>
              <a:custGeom>
                <a:avLst/>
                <a:gdLst/>
                <a:ahLst/>
                <a:cxnLst/>
                <a:rect l="l" t="t" r="r" b="b"/>
                <a:pathLst>
                  <a:path w="489020" h="270385" extrusionOk="0">
                    <a:moveTo>
                      <a:pt x="0" y="7003"/>
                    </a:moveTo>
                    <a:cubicBezTo>
                      <a:pt x="123444" y="-10828"/>
                      <a:pt x="251688" y="5631"/>
                      <a:pt x="366560" y="53637"/>
                    </a:cubicBezTo>
                    <a:cubicBezTo>
                      <a:pt x="411137" y="72154"/>
                      <a:pt x="456057" y="97872"/>
                      <a:pt x="478346" y="140734"/>
                    </a:cubicBezTo>
                    <a:cubicBezTo>
                      <a:pt x="500291" y="183597"/>
                      <a:pt x="488289" y="246690"/>
                      <a:pt x="443369" y="264178"/>
                    </a:cubicBezTo>
                    <a:cubicBezTo>
                      <a:pt x="384391" y="287152"/>
                      <a:pt x="308267" y="241890"/>
                      <a:pt x="259918" y="201427"/>
                    </a:cubicBezTo>
                    <a:cubicBezTo>
                      <a:pt x="204026" y="155136"/>
                      <a:pt x="148133" y="108501"/>
                      <a:pt x="92240" y="62210"/>
                    </a:cubicBezTo>
                    <a:cubicBezTo>
                      <a:pt x="58293" y="34778"/>
                      <a:pt x="43548" y="1517"/>
                      <a:pt x="0" y="70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9" name="Google Shape;1159;p7"/>
              <p:cNvSpPr/>
              <p:nvPr/>
            </p:nvSpPr>
            <p:spPr>
              <a:xfrm>
                <a:off x="7836217" y="2875902"/>
                <a:ext cx="497890" cy="182422"/>
              </a:xfrm>
              <a:custGeom>
                <a:avLst/>
                <a:gdLst/>
                <a:ahLst/>
                <a:cxnLst/>
                <a:rect l="l" t="t" r="r" b="b"/>
                <a:pathLst>
                  <a:path w="497890" h="182422" extrusionOk="0">
                    <a:moveTo>
                      <a:pt x="686" y="0"/>
                    </a:moveTo>
                    <a:cubicBezTo>
                      <a:pt x="21260" y="8573"/>
                      <a:pt x="42177" y="14402"/>
                      <a:pt x="63437" y="19202"/>
                    </a:cubicBezTo>
                    <a:cubicBezTo>
                      <a:pt x="74066" y="21603"/>
                      <a:pt x="84696" y="23660"/>
                      <a:pt x="95669" y="25718"/>
                    </a:cubicBezTo>
                    <a:cubicBezTo>
                      <a:pt x="106642" y="27775"/>
                      <a:pt x="117272" y="30175"/>
                      <a:pt x="128245" y="32232"/>
                    </a:cubicBezTo>
                    <a:cubicBezTo>
                      <a:pt x="149847" y="37033"/>
                      <a:pt x="171450" y="42519"/>
                      <a:pt x="192710" y="49377"/>
                    </a:cubicBezTo>
                    <a:cubicBezTo>
                      <a:pt x="213970" y="56235"/>
                      <a:pt x="234887" y="63093"/>
                      <a:pt x="255803" y="70637"/>
                    </a:cubicBezTo>
                    <a:cubicBezTo>
                      <a:pt x="276720" y="77838"/>
                      <a:pt x="297637" y="86068"/>
                      <a:pt x="318211" y="94298"/>
                    </a:cubicBezTo>
                    <a:cubicBezTo>
                      <a:pt x="328498" y="98412"/>
                      <a:pt x="338785" y="102527"/>
                      <a:pt x="349072" y="106985"/>
                    </a:cubicBezTo>
                    <a:lnTo>
                      <a:pt x="364503" y="113500"/>
                    </a:lnTo>
                    <a:lnTo>
                      <a:pt x="379590" y="120358"/>
                    </a:lnTo>
                    <a:cubicBezTo>
                      <a:pt x="384734" y="122758"/>
                      <a:pt x="389534" y="125159"/>
                      <a:pt x="394678" y="127559"/>
                    </a:cubicBezTo>
                    <a:lnTo>
                      <a:pt x="409766" y="134760"/>
                    </a:lnTo>
                    <a:cubicBezTo>
                      <a:pt x="419710" y="139560"/>
                      <a:pt x="429654" y="144361"/>
                      <a:pt x="439598" y="149504"/>
                    </a:cubicBezTo>
                    <a:cubicBezTo>
                      <a:pt x="459486" y="159449"/>
                      <a:pt x="478688" y="170421"/>
                      <a:pt x="497891" y="181051"/>
                    </a:cubicBezTo>
                    <a:lnTo>
                      <a:pt x="497205" y="182423"/>
                    </a:lnTo>
                    <a:cubicBezTo>
                      <a:pt x="457429" y="162878"/>
                      <a:pt x="417309" y="144361"/>
                      <a:pt x="376504" y="127902"/>
                    </a:cubicBezTo>
                    <a:lnTo>
                      <a:pt x="361074" y="121730"/>
                    </a:lnTo>
                    <a:lnTo>
                      <a:pt x="345643" y="115900"/>
                    </a:lnTo>
                    <a:cubicBezTo>
                      <a:pt x="335356" y="111785"/>
                      <a:pt x="325069" y="108014"/>
                      <a:pt x="314782" y="104241"/>
                    </a:cubicBezTo>
                    <a:cubicBezTo>
                      <a:pt x="293865" y="97041"/>
                      <a:pt x="273291" y="89840"/>
                      <a:pt x="252032" y="83325"/>
                    </a:cubicBezTo>
                    <a:cubicBezTo>
                      <a:pt x="241402" y="79896"/>
                      <a:pt x="230772" y="77153"/>
                      <a:pt x="220485" y="73724"/>
                    </a:cubicBezTo>
                    <a:cubicBezTo>
                      <a:pt x="215341" y="72009"/>
                      <a:pt x="209855" y="70980"/>
                      <a:pt x="204711" y="69266"/>
                    </a:cubicBezTo>
                    <a:cubicBezTo>
                      <a:pt x="199225" y="67894"/>
                      <a:pt x="194081" y="66180"/>
                      <a:pt x="188595" y="65151"/>
                    </a:cubicBezTo>
                    <a:lnTo>
                      <a:pt x="124816" y="48349"/>
                    </a:lnTo>
                    <a:lnTo>
                      <a:pt x="92583" y="39776"/>
                    </a:lnTo>
                    <a:cubicBezTo>
                      <a:pt x="81953" y="36690"/>
                      <a:pt x="70980"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0" name="Google Shape;1160;p7"/>
              <p:cNvSpPr/>
              <p:nvPr/>
            </p:nvSpPr>
            <p:spPr>
              <a:xfrm>
                <a:off x="8604313" y="3788689"/>
                <a:ext cx="307878" cy="170545"/>
              </a:xfrm>
              <a:custGeom>
                <a:avLst/>
                <a:gdLst/>
                <a:ahLst/>
                <a:cxnLst/>
                <a:rect l="l" t="t" r="r" b="b"/>
                <a:pathLst>
                  <a:path w="307878" h="170545" extrusionOk="0">
                    <a:moveTo>
                      <a:pt x="0" y="4470"/>
                    </a:moveTo>
                    <a:cubicBezTo>
                      <a:pt x="77838" y="-6845"/>
                      <a:pt x="158420" y="3442"/>
                      <a:pt x="230772" y="33960"/>
                    </a:cubicBezTo>
                    <a:cubicBezTo>
                      <a:pt x="258890" y="45618"/>
                      <a:pt x="287007" y="62078"/>
                      <a:pt x="301066" y="88824"/>
                    </a:cubicBezTo>
                    <a:cubicBezTo>
                      <a:pt x="315125" y="115913"/>
                      <a:pt x="307238" y="155689"/>
                      <a:pt x="279121" y="166662"/>
                    </a:cubicBezTo>
                    <a:cubicBezTo>
                      <a:pt x="242087" y="181064"/>
                      <a:pt x="194081" y="152603"/>
                      <a:pt x="163563" y="127229"/>
                    </a:cubicBezTo>
                    <a:cubicBezTo>
                      <a:pt x="128245" y="98082"/>
                      <a:pt x="93269" y="68593"/>
                      <a:pt x="57950" y="39446"/>
                    </a:cubicBezTo>
                    <a:cubicBezTo>
                      <a:pt x="36690" y="21615"/>
                      <a:pt x="27089" y="698"/>
                      <a:pt x="0" y="44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1" name="Google Shape;1161;p7"/>
              <p:cNvSpPr/>
              <p:nvPr/>
            </p:nvSpPr>
            <p:spPr>
              <a:xfrm>
                <a:off x="8431834" y="3734181"/>
                <a:ext cx="398792" cy="146761"/>
              </a:xfrm>
              <a:custGeom>
                <a:avLst/>
                <a:gdLst/>
                <a:ahLst/>
                <a:cxnLst/>
                <a:rect l="l" t="t" r="r" b="b"/>
                <a:pathLst>
                  <a:path w="398792" h="146761" extrusionOk="0">
                    <a:moveTo>
                      <a:pt x="0" y="0"/>
                    </a:moveTo>
                    <a:cubicBezTo>
                      <a:pt x="16459" y="6515"/>
                      <a:pt x="33604" y="10630"/>
                      <a:pt x="50749" y="14402"/>
                    </a:cubicBezTo>
                    <a:cubicBezTo>
                      <a:pt x="67894" y="18174"/>
                      <a:pt x="85382" y="20917"/>
                      <a:pt x="102870" y="24689"/>
                    </a:cubicBezTo>
                    <a:cubicBezTo>
                      <a:pt x="120358" y="28461"/>
                      <a:pt x="137503" y="32918"/>
                      <a:pt x="154648" y="38405"/>
                    </a:cubicBezTo>
                    <a:cubicBezTo>
                      <a:pt x="171450" y="43891"/>
                      <a:pt x="188595" y="49721"/>
                      <a:pt x="205397" y="55893"/>
                    </a:cubicBezTo>
                    <a:cubicBezTo>
                      <a:pt x="222199" y="61722"/>
                      <a:pt x="238659" y="68237"/>
                      <a:pt x="255461" y="74752"/>
                    </a:cubicBezTo>
                    <a:cubicBezTo>
                      <a:pt x="271920" y="81610"/>
                      <a:pt x="288379" y="88468"/>
                      <a:pt x="304495" y="96012"/>
                    </a:cubicBezTo>
                    <a:cubicBezTo>
                      <a:pt x="312725" y="99784"/>
                      <a:pt x="320612" y="103556"/>
                      <a:pt x="328498" y="107671"/>
                    </a:cubicBezTo>
                    <a:cubicBezTo>
                      <a:pt x="336385" y="111785"/>
                      <a:pt x="344272" y="115557"/>
                      <a:pt x="352159" y="119672"/>
                    </a:cubicBezTo>
                    <a:cubicBezTo>
                      <a:pt x="367932" y="127902"/>
                      <a:pt x="383362" y="136474"/>
                      <a:pt x="398793" y="145390"/>
                    </a:cubicBezTo>
                    <a:lnTo>
                      <a:pt x="398107" y="146761"/>
                    </a:lnTo>
                    <a:cubicBezTo>
                      <a:pt x="366217" y="131331"/>
                      <a:pt x="333985" y="116586"/>
                      <a:pt x="301066" y="103899"/>
                    </a:cubicBezTo>
                    <a:cubicBezTo>
                      <a:pt x="284607" y="97384"/>
                      <a:pt x="268148" y="91211"/>
                      <a:pt x="251346" y="85382"/>
                    </a:cubicBezTo>
                    <a:cubicBezTo>
                      <a:pt x="234544" y="79553"/>
                      <a:pt x="218085" y="73724"/>
                      <a:pt x="201283" y="68580"/>
                    </a:cubicBezTo>
                    <a:cubicBezTo>
                      <a:pt x="192710" y="65837"/>
                      <a:pt x="184480" y="63437"/>
                      <a:pt x="175908" y="61036"/>
                    </a:cubicBezTo>
                    <a:cubicBezTo>
                      <a:pt x="167335" y="58636"/>
                      <a:pt x="158763" y="56579"/>
                      <a:pt x="150190" y="54178"/>
                    </a:cubicBezTo>
                    <a:lnTo>
                      <a:pt x="124473" y="47663"/>
                    </a:lnTo>
                    <a:lnTo>
                      <a:pt x="99098" y="40805"/>
                    </a:lnTo>
                    <a:cubicBezTo>
                      <a:pt x="82296" y="36347"/>
                      <a:pt x="64808" y="31547"/>
                      <a:pt x="48006" y="25718"/>
                    </a:cubicBezTo>
                    <a:cubicBezTo>
                      <a:pt x="31204" y="19888"/>
                      <a:pt x="14402" y="12002"/>
                      <a:pt x="0" y="1372"/>
                    </a:cubicBezTo>
                    <a:lnTo>
                      <a:pt x="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162;p7"/>
              <p:cNvSpPr/>
              <p:nvPr/>
            </p:nvSpPr>
            <p:spPr>
              <a:xfrm>
                <a:off x="8018558" y="3212287"/>
                <a:ext cx="67290" cy="601446"/>
              </a:xfrm>
              <a:custGeom>
                <a:avLst/>
                <a:gdLst/>
                <a:ahLst/>
                <a:cxnLst/>
                <a:rect l="l" t="t" r="r" b="b"/>
                <a:pathLst>
                  <a:path w="67290" h="601446" extrusionOk="0">
                    <a:moveTo>
                      <a:pt x="21684" y="343"/>
                    </a:moveTo>
                    <a:cubicBezTo>
                      <a:pt x="14483" y="10630"/>
                      <a:pt x="11054" y="22974"/>
                      <a:pt x="10368" y="34976"/>
                    </a:cubicBezTo>
                    <a:cubicBezTo>
                      <a:pt x="9340" y="47320"/>
                      <a:pt x="10368" y="59665"/>
                      <a:pt x="11740" y="72009"/>
                    </a:cubicBezTo>
                    <a:lnTo>
                      <a:pt x="14141" y="90869"/>
                    </a:lnTo>
                    <a:cubicBezTo>
                      <a:pt x="15169" y="97041"/>
                      <a:pt x="15855" y="103213"/>
                      <a:pt x="16884" y="109728"/>
                    </a:cubicBezTo>
                    <a:cubicBezTo>
                      <a:pt x="17912" y="115900"/>
                      <a:pt x="18598" y="122073"/>
                      <a:pt x="19627" y="128588"/>
                    </a:cubicBezTo>
                    <a:lnTo>
                      <a:pt x="20999" y="137846"/>
                    </a:lnTo>
                    <a:lnTo>
                      <a:pt x="22713" y="147104"/>
                    </a:lnTo>
                    <a:lnTo>
                      <a:pt x="48773" y="297294"/>
                    </a:lnTo>
                    <a:cubicBezTo>
                      <a:pt x="57689" y="347358"/>
                      <a:pt x="65232" y="398107"/>
                      <a:pt x="66947" y="449542"/>
                    </a:cubicBezTo>
                    <a:cubicBezTo>
                      <a:pt x="67290" y="456057"/>
                      <a:pt x="66947" y="462229"/>
                      <a:pt x="67290" y="468744"/>
                    </a:cubicBezTo>
                    <a:cubicBezTo>
                      <a:pt x="67290" y="475260"/>
                      <a:pt x="66947" y="481431"/>
                      <a:pt x="66947" y="487947"/>
                    </a:cubicBezTo>
                    <a:cubicBezTo>
                      <a:pt x="66261" y="500634"/>
                      <a:pt x="65576" y="513664"/>
                      <a:pt x="63861" y="526352"/>
                    </a:cubicBezTo>
                    <a:lnTo>
                      <a:pt x="62489" y="535953"/>
                    </a:lnTo>
                    <a:cubicBezTo>
                      <a:pt x="62147" y="539039"/>
                      <a:pt x="61461" y="542125"/>
                      <a:pt x="61118" y="545554"/>
                    </a:cubicBezTo>
                    <a:cubicBezTo>
                      <a:pt x="60432" y="548640"/>
                      <a:pt x="60089" y="551726"/>
                      <a:pt x="59403" y="555155"/>
                    </a:cubicBezTo>
                    <a:lnTo>
                      <a:pt x="57346" y="564414"/>
                    </a:lnTo>
                    <a:lnTo>
                      <a:pt x="56317" y="569214"/>
                    </a:lnTo>
                    <a:lnTo>
                      <a:pt x="55289" y="574015"/>
                    </a:lnTo>
                    <a:lnTo>
                      <a:pt x="52888" y="583273"/>
                    </a:lnTo>
                    <a:cubicBezTo>
                      <a:pt x="51174" y="589445"/>
                      <a:pt x="49116" y="595617"/>
                      <a:pt x="47402" y="601447"/>
                    </a:cubicBezTo>
                    <a:lnTo>
                      <a:pt x="45687" y="601104"/>
                    </a:lnTo>
                    <a:cubicBezTo>
                      <a:pt x="59060" y="552069"/>
                      <a:pt x="62147" y="500977"/>
                      <a:pt x="58374" y="450570"/>
                    </a:cubicBezTo>
                    <a:cubicBezTo>
                      <a:pt x="54945" y="400164"/>
                      <a:pt x="45687" y="350101"/>
                      <a:pt x="35400" y="300381"/>
                    </a:cubicBezTo>
                    <a:cubicBezTo>
                      <a:pt x="30257" y="275692"/>
                      <a:pt x="24770" y="250660"/>
                      <a:pt x="19284" y="225971"/>
                    </a:cubicBezTo>
                    <a:cubicBezTo>
                      <a:pt x="13797" y="200940"/>
                      <a:pt x="9340" y="175908"/>
                      <a:pt x="5911" y="150533"/>
                    </a:cubicBezTo>
                    <a:lnTo>
                      <a:pt x="4882" y="140932"/>
                    </a:lnTo>
                    <a:lnTo>
                      <a:pt x="3854" y="131331"/>
                    </a:lnTo>
                    <a:cubicBezTo>
                      <a:pt x="3168" y="124816"/>
                      <a:pt x="2482" y="118644"/>
                      <a:pt x="2139" y="112128"/>
                    </a:cubicBezTo>
                    <a:cubicBezTo>
                      <a:pt x="1110" y="99441"/>
                      <a:pt x="425" y="86411"/>
                      <a:pt x="81" y="73724"/>
                    </a:cubicBezTo>
                    <a:cubicBezTo>
                      <a:pt x="-261" y="60693"/>
                      <a:pt x="425" y="47663"/>
                      <a:pt x="3168" y="34633"/>
                    </a:cubicBezTo>
                    <a:cubicBezTo>
                      <a:pt x="4539" y="28118"/>
                      <a:pt x="6597" y="21946"/>
                      <a:pt x="9683" y="15774"/>
                    </a:cubicBezTo>
                    <a:cubicBezTo>
                      <a:pt x="12426" y="9944"/>
                      <a:pt x="16541" y="4458"/>
                      <a:pt x="20999"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163;p7"/>
              <p:cNvSpPr/>
              <p:nvPr/>
            </p:nvSpPr>
            <p:spPr>
              <a:xfrm>
                <a:off x="7742867" y="2754858"/>
                <a:ext cx="67289" cy="601446"/>
              </a:xfrm>
              <a:custGeom>
                <a:avLst/>
                <a:gdLst/>
                <a:ahLst/>
                <a:cxnLst/>
                <a:rect l="l" t="t" r="r" b="b"/>
                <a:pathLst>
                  <a:path w="67289" h="601446" extrusionOk="0">
                    <a:moveTo>
                      <a:pt x="21684" y="343"/>
                    </a:moveTo>
                    <a:cubicBezTo>
                      <a:pt x="14483" y="10630"/>
                      <a:pt x="11054" y="22974"/>
                      <a:pt x="10369" y="34976"/>
                    </a:cubicBezTo>
                    <a:cubicBezTo>
                      <a:pt x="9340" y="47320"/>
                      <a:pt x="10369" y="59664"/>
                      <a:pt x="11740" y="72009"/>
                    </a:cubicBezTo>
                    <a:lnTo>
                      <a:pt x="14140" y="90869"/>
                    </a:lnTo>
                    <a:cubicBezTo>
                      <a:pt x="15169" y="97041"/>
                      <a:pt x="15855" y="103213"/>
                      <a:pt x="16883" y="109728"/>
                    </a:cubicBezTo>
                    <a:cubicBezTo>
                      <a:pt x="17912" y="115900"/>
                      <a:pt x="18598" y="122072"/>
                      <a:pt x="19627" y="128588"/>
                    </a:cubicBezTo>
                    <a:lnTo>
                      <a:pt x="20998" y="137846"/>
                    </a:lnTo>
                    <a:lnTo>
                      <a:pt x="22713" y="147104"/>
                    </a:lnTo>
                    <a:lnTo>
                      <a:pt x="48773" y="297294"/>
                    </a:lnTo>
                    <a:cubicBezTo>
                      <a:pt x="57689" y="347358"/>
                      <a:pt x="65233" y="398107"/>
                      <a:pt x="66947" y="449542"/>
                    </a:cubicBezTo>
                    <a:cubicBezTo>
                      <a:pt x="67290" y="456057"/>
                      <a:pt x="66947" y="462229"/>
                      <a:pt x="67290" y="468744"/>
                    </a:cubicBezTo>
                    <a:cubicBezTo>
                      <a:pt x="67290" y="475259"/>
                      <a:pt x="66947" y="481431"/>
                      <a:pt x="66947" y="487947"/>
                    </a:cubicBezTo>
                    <a:cubicBezTo>
                      <a:pt x="66261" y="500634"/>
                      <a:pt x="65575" y="513664"/>
                      <a:pt x="63861" y="526352"/>
                    </a:cubicBezTo>
                    <a:lnTo>
                      <a:pt x="62489" y="535953"/>
                    </a:lnTo>
                    <a:cubicBezTo>
                      <a:pt x="62146" y="539039"/>
                      <a:pt x="61460" y="542125"/>
                      <a:pt x="61118" y="545554"/>
                    </a:cubicBezTo>
                    <a:cubicBezTo>
                      <a:pt x="60432" y="548640"/>
                      <a:pt x="60089" y="551726"/>
                      <a:pt x="59403" y="555155"/>
                    </a:cubicBezTo>
                    <a:lnTo>
                      <a:pt x="57346" y="564413"/>
                    </a:lnTo>
                    <a:lnTo>
                      <a:pt x="56317" y="569214"/>
                    </a:lnTo>
                    <a:lnTo>
                      <a:pt x="55288" y="574015"/>
                    </a:lnTo>
                    <a:lnTo>
                      <a:pt x="52888" y="583273"/>
                    </a:lnTo>
                    <a:cubicBezTo>
                      <a:pt x="51173" y="589445"/>
                      <a:pt x="49116" y="595617"/>
                      <a:pt x="47402" y="601447"/>
                    </a:cubicBezTo>
                    <a:lnTo>
                      <a:pt x="45687" y="601104"/>
                    </a:lnTo>
                    <a:cubicBezTo>
                      <a:pt x="59060" y="552069"/>
                      <a:pt x="62146" y="500977"/>
                      <a:pt x="58375" y="450570"/>
                    </a:cubicBezTo>
                    <a:cubicBezTo>
                      <a:pt x="54946" y="400164"/>
                      <a:pt x="45687" y="350101"/>
                      <a:pt x="35400" y="300380"/>
                    </a:cubicBezTo>
                    <a:cubicBezTo>
                      <a:pt x="30257" y="275691"/>
                      <a:pt x="24770" y="250660"/>
                      <a:pt x="19284" y="225971"/>
                    </a:cubicBezTo>
                    <a:cubicBezTo>
                      <a:pt x="13798" y="200939"/>
                      <a:pt x="9340" y="175908"/>
                      <a:pt x="5911" y="150533"/>
                    </a:cubicBezTo>
                    <a:lnTo>
                      <a:pt x="4882" y="140932"/>
                    </a:lnTo>
                    <a:lnTo>
                      <a:pt x="3853" y="131331"/>
                    </a:lnTo>
                    <a:cubicBezTo>
                      <a:pt x="3167" y="124815"/>
                      <a:pt x="2482" y="118643"/>
                      <a:pt x="2139" y="112128"/>
                    </a:cubicBezTo>
                    <a:cubicBezTo>
                      <a:pt x="1110" y="99441"/>
                      <a:pt x="424" y="86411"/>
                      <a:pt x="82" y="73724"/>
                    </a:cubicBezTo>
                    <a:cubicBezTo>
                      <a:pt x="-262" y="60693"/>
                      <a:pt x="424" y="47663"/>
                      <a:pt x="3167" y="34633"/>
                    </a:cubicBezTo>
                    <a:cubicBezTo>
                      <a:pt x="4539" y="28118"/>
                      <a:pt x="6596" y="21945"/>
                      <a:pt x="9683" y="15773"/>
                    </a:cubicBezTo>
                    <a:cubicBezTo>
                      <a:pt x="12426" y="9944"/>
                      <a:pt x="16541" y="4458"/>
                      <a:pt x="20998"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4" name="Google Shape;1164;p7"/>
              <p:cNvSpPr/>
              <p:nvPr/>
            </p:nvSpPr>
            <p:spPr>
              <a:xfrm>
                <a:off x="8343340" y="3906316"/>
                <a:ext cx="161879" cy="278014"/>
              </a:xfrm>
              <a:custGeom>
                <a:avLst/>
                <a:gdLst/>
                <a:ahLst/>
                <a:cxnLst/>
                <a:rect l="l" t="t" r="r" b="b"/>
                <a:pathLst>
                  <a:path w="161879" h="278014" extrusionOk="0">
                    <a:moveTo>
                      <a:pt x="106325" y="89154"/>
                    </a:moveTo>
                    <a:cubicBezTo>
                      <a:pt x="140273" y="130302"/>
                      <a:pt x="170105" y="182080"/>
                      <a:pt x="159818" y="234544"/>
                    </a:cubicBezTo>
                    <a:cubicBezTo>
                      <a:pt x="157074" y="247917"/>
                      <a:pt x="151588" y="261633"/>
                      <a:pt x="140615" y="269863"/>
                    </a:cubicBezTo>
                    <a:cubicBezTo>
                      <a:pt x="125185" y="281521"/>
                      <a:pt x="102554" y="279807"/>
                      <a:pt x="85751" y="270205"/>
                    </a:cubicBezTo>
                    <a:cubicBezTo>
                      <a:pt x="68949" y="260604"/>
                      <a:pt x="56948" y="244145"/>
                      <a:pt x="47346" y="227686"/>
                    </a:cubicBezTo>
                    <a:cubicBezTo>
                      <a:pt x="15457" y="174193"/>
                      <a:pt x="-29463" y="48006"/>
                      <a:pt x="26772" y="0"/>
                    </a:cubicBezTo>
                    <a:cubicBezTo>
                      <a:pt x="55576" y="21946"/>
                      <a:pt x="81294" y="58979"/>
                      <a:pt x="106325" y="8915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7"/>
              <p:cNvSpPr/>
              <p:nvPr/>
            </p:nvSpPr>
            <p:spPr>
              <a:xfrm>
                <a:off x="8321763" y="3610051"/>
                <a:ext cx="95326" cy="395020"/>
              </a:xfrm>
              <a:custGeom>
                <a:avLst/>
                <a:gdLst/>
                <a:ahLst/>
                <a:cxnLst/>
                <a:rect l="l" t="t" r="r" b="b"/>
                <a:pathLst>
                  <a:path w="95326" h="395020" extrusionOk="0">
                    <a:moveTo>
                      <a:pt x="1029" y="0"/>
                    </a:moveTo>
                    <a:cubicBezTo>
                      <a:pt x="6172" y="7201"/>
                      <a:pt x="10973" y="14402"/>
                      <a:pt x="15088" y="21945"/>
                    </a:cubicBezTo>
                    <a:cubicBezTo>
                      <a:pt x="19202" y="29489"/>
                      <a:pt x="23317" y="37376"/>
                      <a:pt x="26746" y="45605"/>
                    </a:cubicBezTo>
                    <a:cubicBezTo>
                      <a:pt x="33604" y="61722"/>
                      <a:pt x="39434" y="78524"/>
                      <a:pt x="43549" y="95669"/>
                    </a:cubicBezTo>
                    <a:cubicBezTo>
                      <a:pt x="47663" y="112814"/>
                      <a:pt x="49721" y="130645"/>
                      <a:pt x="50407" y="148133"/>
                    </a:cubicBezTo>
                    <a:cubicBezTo>
                      <a:pt x="50749" y="157048"/>
                      <a:pt x="50749" y="165620"/>
                      <a:pt x="50407" y="174536"/>
                    </a:cubicBezTo>
                    <a:cubicBezTo>
                      <a:pt x="50407" y="183108"/>
                      <a:pt x="50063" y="192024"/>
                      <a:pt x="49721" y="200597"/>
                    </a:cubicBezTo>
                    <a:cubicBezTo>
                      <a:pt x="49378" y="217742"/>
                      <a:pt x="48692" y="234887"/>
                      <a:pt x="49035" y="252032"/>
                    </a:cubicBezTo>
                    <a:cubicBezTo>
                      <a:pt x="49378" y="269177"/>
                      <a:pt x="50407" y="285978"/>
                      <a:pt x="53150" y="302780"/>
                    </a:cubicBezTo>
                    <a:cubicBezTo>
                      <a:pt x="54521" y="311010"/>
                      <a:pt x="56236" y="319583"/>
                      <a:pt x="58636" y="327470"/>
                    </a:cubicBezTo>
                    <a:cubicBezTo>
                      <a:pt x="61036" y="335699"/>
                      <a:pt x="63779" y="343586"/>
                      <a:pt x="67208" y="351473"/>
                    </a:cubicBezTo>
                    <a:cubicBezTo>
                      <a:pt x="70637" y="359359"/>
                      <a:pt x="74752" y="366903"/>
                      <a:pt x="79210" y="373761"/>
                    </a:cubicBezTo>
                    <a:cubicBezTo>
                      <a:pt x="84011" y="380962"/>
                      <a:pt x="89154" y="387477"/>
                      <a:pt x="95326" y="393649"/>
                    </a:cubicBezTo>
                    <a:lnTo>
                      <a:pt x="94298" y="395021"/>
                    </a:lnTo>
                    <a:cubicBezTo>
                      <a:pt x="87782" y="389192"/>
                      <a:pt x="81953" y="382676"/>
                      <a:pt x="76467" y="375818"/>
                    </a:cubicBezTo>
                    <a:cubicBezTo>
                      <a:pt x="71323" y="368960"/>
                      <a:pt x="66523" y="361416"/>
                      <a:pt x="62751" y="353530"/>
                    </a:cubicBezTo>
                    <a:cubicBezTo>
                      <a:pt x="58636" y="345643"/>
                      <a:pt x="55550" y="337757"/>
                      <a:pt x="52464" y="329527"/>
                    </a:cubicBezTo>
                    <a:cubicBezTo>
                      <a:pt x="49378" y="321297"/>
                      <a:pt x="47320" y="312725"/>
                      <a:pt x="45263" y="304152"/>
                    </a:cubicBezTo>
                    <a:cubicBezTo>
                      <a:pt x="43205" y="295580"/>
                      <a:pt x="41834" y="287007"/>
                      <a:pt x="40805" y="278435"/>
                    </a:cubicBezTo>
                    <a:cubicBezTo>
                      <a:pt x="39776" y="269862"/>
                      <a:pt x="38748" y="260947"/>
                      <a:pt x="38405" y="252374"/>
                    </a:cubicBezTo>
                    <a:cubicBezTo>
                      <a:pt x="37376" y="234887"/>
                      <a:pt x="37033" y="217742"/>
                      <a:pt x="36691" y="200253"/>
                    </a:cubicBezTo>
                    <a:cubicBezTo>
                      <a:pt x="36347" y="183108"/>
                      <a:pt x="35662" y="165963"/>
                      <a:pt x="33947" y="149162"/>
                    </a:cubicBezTo>
                    <a:cubicBezTo>
                      <a:pt x="32576" y="132359"/>
                      <a:pt x="30175" y="115557"/>
                      <a:pt x="27432" y="99098"/>
                    </a:cubicBezTo>
                    <a:cubicBezTo>
                      <a:pt x="24689" y="82639"/>
                      <a:pt x="20917" y="65837"/>
                      <a:pt x="16117" y="49721"/>
                    </a:cubicBezTo>
                    <a:cubicBezTo>
                      <a:pt x="13716" y="41491"/>
                      <a:pt x="11316" y="33261"/>
                      <a:pt x="8573" y="25374"/>
                    </a:cubicBezTo>
                    <a:cubicBezTo>
                      <a:pt x="5830" y="17145"/>
                      <a:pt x="2743" y="9258"/>
                      <a:pt x="0" y="1028"/>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66" name="Google Shape;1166;p7"/>
          <p:cNvGrpSpPr/>
          <p:nvPr/>
        </p:nvGrpSpPr>
        <p:grpSpPr>
          <a:xfrm>
            <a:off x="10067292" y="686395"/>
            <a:ext cx="1478810" cy="1520213"/>
            <a:chOff x="6474904" y="1227742"/>
            <a:chExt cx="1837716" cy="1889167"/>
          </a:xfrm>
        </p:grpSpPr>
        <p:grpSp>
          <p:nvGrpSpPr>
            <p:cNvPr id="1167" name="Google Shape;1167;p7"/>
            <p:cNvGrpSpPr/>
            <p:nvPr/>
          </p:nvGrpSpPr>
          <p:grpSpPr>
            <a:xfrm>
              <a:off x="6474904" y="1227742"/>
              <a:ext cx="1837716" cy="1889167"/>
              <a:chOff x="6474904" y="1227742"/>
              <a:chExt cx="1837716" cy="1889167"/>
            </a:xfrm>
          </p:grpSpPr>
          <p:sp>
            <p:nvSpPr>
              <p:cNvPr id="1168" name="Google Shape;1168;p7"/>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9" name="Google Shape;1169;p7"/>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0" name="Google Shape;1170;p7"/>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1" name="Google Shape;1171;p7"/>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2" name="Google Shape;1172;p7"/>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3" name="Google Shape;1173;p7"/>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4" name="Google Shape;1174;p7"/>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175;p7"/>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6" name="Google Shape;1176;p7"/>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77" name="Google Shape;1177;p7"/>
              <p:cNvGrpSpPr/>
              <p:nvPr/>
            </p:nvGrpSpPr>
            <p:grpSpPr>
              <a:xfrm>
                <a:off x="7305569" y="1235125"/>
                <a:ext cx="429487" cy="913142"/>
                <a:chOff x="7305569" y="1235125"/>
                <a:chExt cx="429487" cy="913142"/>
              </a:xfrm>
            </p:grpSpPr>
            <p:sp>
              <p:nvSpPr>
                <p:cNvPr id="1178" name="Google Shape;1178;p7"/>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9" name="Google Shape;1179;p7"/>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0" name="Google Shape;1180;p7"/>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1" name="Google Shape;1181;p7"/>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2" name="Google Shape;1182;p7"/>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3" name="Google Shape;1183;p7"/>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84" name="Google Shape;1184;p7"/>
              <p:cNvGrpSpPr/>
              <p:nvPr/>
            </p:nvGrpSpPr>
            <p:grpSpPr>
              <a:xfrm>
                <a:off x="7344156" y="1838898"/>
                <a:ext cx="968464" cy="529838"/>
                <a:chOff x="7344156" y="1838898"/>
                <a:chExt cx="968464" cy="529838"/>
              </a:xfrm>
            </p:grpSpPr>
            <p:sp>
              <p:nvSpPr>
                <p:cNvPr id="1185" name="Google Shape;1185;p7"/>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6" name="Google Shape;1186;p7"/>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7" name="Google Shape;1187;p7"/>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8" name="Google Shape;1188;p7"/>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9" name="Google Shape;1189;p7"/>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7"/>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91" name="Google Shape;1191;p7"/>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7"/>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3" name="Google Shape;1193;p7"/>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4" name="Google Shape;1194;p7"/>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5" name="Google Shape;1195;p7"/>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6" name="Google Shape;1196;p7"/>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7"/>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7"/>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7"/>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7"/>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7"/>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2" name="Google Shape;1202;p7"/>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3" name="Google Shape;1203;p7"/>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04" name="Google Shape;1204;p7"/>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05" name="Google Shape;1205;p7"/>
            <p:cNvGrpSpPr/>
            <p:nvPr/>
          </p:nvGrpSpPr>
          <p:grpSpPr>
            <a:xfrm>
              <a:off x="7131798" y="1654499"/>
              <a:ext cx="446508" cy="686129"/>
              <a:chOff x="7131798" y="1654499"/>
              <a:chExt cx="446508" cy="686129"/>
            </a:xfrm>
          </p:grpSpPr>
          <p:sp>
            <p:nvSpPr>
              <p:cNvPr id="1206" name="Google Shape;1206;p7"/>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7" name="Google Shape;1207;p7"/>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8" name="Google Shape;1208;p7"/>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7"/>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7"/>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1" name="Google Shape;1211;p7"/>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7"/>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3" name="Google Shape;1213;p7"/>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4" name="Google Shape;1214;p7"/>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7"/>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6" name="Google Shape;1216;p7"/>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7" name="Google Shape;1217;p7"/>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7"/>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9" name="Google Shape;1219;p7"/>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0" name="Google Shape;1220;p7"/>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7"/>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22" name="Google Shape;1222;p7"/>
          <p:cNvGrpSpPr/>
          <p:nvPr/>
        </p:nvGrpSpPr>
        <p:grpSpPr>
          <a:xfrm>
            <a:off x="8988178" y="246590"/>
            <a:ext cx="1273839" cy="1386066"/>
            <a:chOff x="3941043" y="3990670"/>
            <a:chExt cx="1582998" cy="1722463"/>
          </a:xfrm>
        </p:grpSpPr>
        <p:grpSp>
          <p:nvGrpSpPr>
            <p:cNvPr id="1223" name="Google Shape;1223;p7"/>
            <p:cNvGrpSpPr/>
            <p:nvPr/>
          </p:nvGrpSpPr>
          <p:grpSpPr>
            <a:xfrm>
              <a:off x="3941043" y="3990670"/>
              <a:ext cx="1582998" cy="1722463"/>
              <a:chOff x="3941043" y="3990670"/>
              <a:chExt cx="1582998" cy="1722463"/>
            </a:xfrm>
          </p:grpSpPr>
          <p:grpSp>
            <p:nvGrpSpPr>
              <p:cNvPr id="1224" name="Google Shape;1224;p7"/>
              <p:cNvGrpSpPr/>
              <p:nvPr/>
            </p:nvGrpSpPr>
            <p:grpSpPr>
              <a:xfrm>
                <a:off x="3941043" y="4413009"/>
                <a:ext cx="736521" cy="614995"/>
                <a:chOff x="3941043" y="4413009"/>
                <a:chExt cx="736521" cy="614995"/>
              </a:xfrm>
            </p:grpSpPr>
            <p:sp>
              <p:nvSpPr>
                <p:cNvPr id="1225" name="Google Shape;1225;p7"/>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6" name="Google Shape;1226;p7"/>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7"/>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7"/>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7"/>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7"/>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7"/>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2" name="Google Shape;1232;p7"/>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7"/>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34" name="Google Shape;1234;p7"/>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7"/>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7"/>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7" name="Google Shape;1237;p7"/>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8" name="Google Shape;1238;p7"/>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7"/>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7"/>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7"/>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2" name="Google Shape;1242;p7"/>
              <p:cNvGrpSpPr/>
              <p:nvPr/>
            </p:nvGrpSpPr>
            <p:grpSpPr>
              <a:xfrm>
                <a:off x="4642541" y="4895848"/>
                <a:ext cx="658468" cy="817285"/>
                <a:chOff x="4642541" y="4895848"/>
                <a:chExt cx="658468" cy="817285"/>
              </a:xfrm>
            </p:grpSpPr>
            <p:sp>
              <p:nvSpPr>
                <p:cNvPr id="1243" name="Google Shape;1243;p7"/>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4" name="Google Shape;1244;p7"/>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7"/>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7"/>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7"/>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7"/>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9" name="Google Shape;1249;p7"/>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0" name="Google Shape;1250;p7"/>
              <p:cNvGrpSpPr/>
              <p:nvPr/>
            </p:nvGrpSpPr>
            <p:grpSpPr>
              <a:xfrm>
                <a:off x="4622339" y="4578357"/>
                <a:ext cx="901702" cy="548005"/>
                <a:chOff x="4622339" y="4578357"/>
                <a:chExt cx="901702" cy="548005"/>
              </a:xfrm>
            </p:grpSpPr>
            <p:sp>
              <p:nvSpPr>
                <p:cNvPr id="1251" name="Google Shape;1251;p7"/>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7"/>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7"/>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7"/>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7"/>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6" name="Google Shape;1256;p7"/>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7" name="Google Shape;1257;p7"/>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7"/>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7"/>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0" name="Google Shape;1260;p7"/>
              <p:cNvGrpSpPr/>
              <p:nvPr/>
            </p:nvGrpSpPr>
            <p:grpSpPr>
              <a:xfrm>
                <a:off x="4451577" y="3990670"/>
                <a:ext cx="607693" cy="875668"/>
                <a:chOff x="4451577" y="3990670"/>
                <a:chExt cx="607693" cy="875668"/>
              </a:xfrm>
            </p:grpSpPr>
            <p:sp>
              <p:nvSpPr>
                <p:cNvPr id="1261" name="Google Shape;1261;p7"/>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2" name="Google Shape;1262;p7"/>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7"/>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7"/>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7"/>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6" name="Google Shape;1266;p7"/>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7" name="Google Shape;1267;p7"/>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8" name="Google Shape;1268;p7"/>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269" name="Google Shape;1269;p7"/>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70" name="Google Shape;1270;p7"/>
            <p:cNvGrpSpPr/>
            <p:nvPr/>
          </p:nvGrpSpPr>
          <p:grpSpPr>
            <a:xfrm>
              <a:off x="4444136" y="4559738"/>
              <a:ext cx="610590" cy="528357"/>
              <a:chOff x="4444136" y="4559738"/>
              <a:chExt cx="610590" cy="528357"/>
            </a:xfrm>
          </p:grpSpPr>
          <p:sp>
            <p:nvSpPr>
              <p:cNvPr id="1271" name="Google Shape;1271;p7"/>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7"/>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7"/>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4" name="Google Shape;1274;p7"/>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5" name="Google Shape;1275;p7"/>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6" name="Google Shape;1276;p7"/>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7" name="Google Shape;1277;p7"/>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8" name="Google Shape;1278;p7"/>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9" name="Google Shape;1279;p7"/>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0" name="Google Shape;1280;p7"/>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1" name="Google Shape;1281;p7"/>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2" name="Google Shape;1282;p7"/>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3" name="Google Shape;1283;p7"/>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7"/>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7"/>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6" name="Google Shape;1286;p7"/>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87" name="Google Shape;1287;p7"/>
          <p:cNvGrpSpPr/>
          <p:nvPr/>
        </p:nvGrpSpPr>
        <p:grpSpPr>
          <a:xfrm>
            <a:off x="103549" y="5397409"/>
            <a:ext cx="1711061" cy="1384397"/>
            <a:chOff x="806499" y="1114972"/>
            <a:chExt cx="1711061" cy="1384397"/>
          </a:xfrm>
        </p:grpSpPr>
        <p:sp>
          <p:nvSpPr>
            <p:cNvPr id="1288" name="Google Shape;1288;p7"/>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9" name="Google Shape;1289;p7"/>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90" name="Google Shape;1290;p7"/>
            <p:cNvGrpSpPr/>
            <p:nvPr/>
          </p:nvGrpSpPr>
          <p:grpSpPr>
            <a:xfrm>
              <a:off x="806499" y="1114972"/>
              <a:ext cx="1711061" cy="1320036"/>
              <a:chOff x="997974" y="715450"/>
              <a:chExt cx="5984822" cy="4617124"/>
            </a:xfrm>
          </p:grpSpPr>
          <p:sp>
            <p:nvSpPr>
              <p:cNvPr id="1291" name="Google Shape;1291;p7"/>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2" name="Google Shape;1292;p7"/>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3" name="Google Shape;1293;p7"/>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4" name="Google Shape;1294;p7"/>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95" name="Google Shape;1295;p7"/>
              <p:cNvGrpSpPr/>
              <p:nvPr/>
            </p:nvGrpSpPr>
            <p:grpSpPr>
              <a:xfrm>
                <a:off x="2417916" y="2324878"/>
                <a:ext cx="4203533" cy="2631820"/>
                <a:chOff x="2417916" y="2358053"/>
                <a:chExt cx="4203533" cy="2631820"/>
              </a:xfrm>
            </p:grpSpPr>
            <p:sp>
              <p:nvSpPr>
                <p:cNvPr id="1296" name="Google Shape;1296;p7"/>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7"/>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7"/>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9" name="Google Shape;1299;p7"/>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0" name="Google Shape;1300;p7"/>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1" name="Google Shape;1301;p7"/>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2" name="Google Shape;1302;p7"/>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3" name="Google Shape;1303;p7"/>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4" name="Google Shape;1304;p7"/>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5" name="Google Shape;1305;p7"/>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6" name="Google Shape;1306;p7"/>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7" name="Google Shape;1307;p7"/>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08" name="Google Shape;1308;p7"/>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7"/>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7"/>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1" name="Google Shape;1311;p7"/>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2" name="Google Shape;1312;p7"/>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3" name="Google Shape;1313;p7"/>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14" name="Google Shape;1314;p7"/>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15" name="Google Shape;1315;p7"/>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16" name="Google Shape;1316;p7"/>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sp>
        <p:nvSpPr>
          <p:cNvPr id="1317" name="Google Shape;1317;p7"/>
          <p:cNvSpPr/>
          <p:nvPr/>
        </p:nvSpPr>
        <p:spPr>
          <a:xfrm>
            <a:off x="9570854" y="4171081"/>
            <a:ext cx="2621150" cy="2720199"/>
          </a:xfrm>
          <a:custGeom>
            <a:avLst/>
            <a:gdLst/>
            <a:ahLst/>
            <a:cxnLst/>
            <a:rect l="l" t="t" r="r" b="b"/>
            <a:pathLst>
              <a:path w="6724" h="6978" extrusionOk="0">
                <a:moveTo>
                  <a:pt x="6199" y="0"/>
                </a:moveTo>
                <a:cubicBezTo>
                  <a:pt x="6032" y="0"/>
                  <a:pt x="5859" y="20"/>
                  <a:pt x="5682" y="60"/>
                </a:cubicBezTo>
                <a:cubicBezTo>
                  <a:pt x="4750" y="266"/>
                  <a:pt x="4112" y="832"/>
                  <a:pt x="3792" y="1725"/>
                </a:cubicBezTo>
                <a:cubicBezTo>
                  <a:pt x="3663" y="2085"/>
                  <a:pt x="3438" y="2358"/>
                  <a:pt x="3178" y="2617"/>
                </a:cubicBezTo>
                <a:cubicBezTo>
                  <a:pt x="3052" y="2743"/>
                  <a:pt x="2915" y="2860"/>
                  <a:pt x="2791" y="2987"/>
                </a:cubicBezTo>
                <a:cubicBezTo>
                  <a:pt x="2662" y="3116"/>
                  <a:pt x="2512" y="3206"/>
                  <a:pt x="2350" y="3286"/>
                </a:cubicBezTo>
                <a:cubicBezTo>
                  <a:pt x="1923" y="3494"/>
                  <a:pt x="1497" y="3704"/>
                  <a:pt x="1120" y="3999"/>
                </a:cubicBezTo>
                <a:cubicBezTo>
                  <a:pt x="121" y="4779"/>
                  <a:pt x="1" y="6061"/>
                  <a:pt x="446" y="6977"/>
                </a:cubicBezTo>
                <a:lnTo>
                  <a:pt x="6723" y="6977"/>
                </a:lnTo>
                <a:lnTo>
                  <a:pt x="6723" y="69"/>
                </a:lnTo>
                <a:cubicBezTo>
                  <a:pt x="6554" y="23"/>
                  <a:pt x="6379" y="0"/>
                  <a:pt x="61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9305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1318"/>
        <p:cNvGrpSpPr/>
        <p:nvPr/>
      </p:nvGrpSpPr>
      <p:grpSpPr>
        <a:xfrm>
          <a:off x="0" y="0"/>
          <a:ext cx="0" cy="0"/>
          <a:chOff x="0" y="0"/>
          <a:chExt cx="0" cy="0"/>
        </a:xfrm>
      </p:grpSpPr>
      <p:sp>
        <p:nvSpPr>
          <p:cNvPr id="1319" name="Google Shape;1319;p8"/>
          <p:cNvSpPr/>
          <p:nvPr/>
        </p:nvSpPr>
        <p:spPr>
          <a:xfrm rot="5400000">
            <a:off x="8295160" y="-2548691"/>
            <a:ext cx="1348148" cy="6445529"/>
          </a:xfrm>
          <a:custGeom>
            <a:avLst/>
            <a:gdLst/>
            <a:ahLst/>
            <a:cxnLst/>
            <a:rect l="l" t="t" r="r" b="b"/>
            <a:pathLst>
              <a:path w="6433" h="21646" extrusionOk="0">
                <a:moveTo>
                  <a:pt x="1" y="0"/>
                </a:moveTo>
                <a:lnTo>
                  <a:pt x="1" y="21645"/>
                </a:lnTo>
                <a:cubicBezTo>
                  <a:pt x="105" y="21391"/>
                  <a:pt x="235" y="21155"/>
                  <a:pt x="416" y="20949"/>
                </a:cubicBezTo>
                <a:cubicBezTo>
                  <a:pt x="1303" y="19945"/>
                  <a:pt x="2849" y="20241"/>
                  <a:pt x="4025" y="19682"/>
                </a:cubicBezTo>
                <a:cubicBezTo>
                  <a:pt x="5309" y="19070"/>
                  <a:pt x="5992" y="17450"/>
                  <a:pt x="5958" y="15936"/>
                </a:cubicBezTo>
                <a:cubicBezTo>
                  <a:pt x="5924" y="14423"/>
                  <a:pt x="5303" y="13000"/>
                  <a:pt x="4592" y="11699"/>
                </a:cubicBezTo>
                <a:cubicBezTo>
                  <a:pt x="4132" y="10860"/>
                  <a:pt x="3612" y="9966"/>
                  <a:pt x="3688" y="8993"/>
                </a:cubicBezTo>
                <a:cubicBezTo>
                  <a:pt x="3808" y="7473"/>
                  <a:pt x="5288" y="6520"/>
                  <a:pt x="5851" y="5119"/>
                </a:cubicBezTo>
                <a:cubicBezTo>
                  <a:pt x="6432" y="3671"/>
                  <a:pt x="5822" y="1797"/>
                  <a:pt x="4531" y="1068"/>
                </a:cubicBezTo>
                <a:cubicBezTo>
                  <a:pt x="4004" y="770"/>
                  <a:pt x="3408" y="654"/>
                  <a:pt x="2822" y="542"/>
                </a:cubicBezTo>
                <a:cubicBezTo>
                  <a:pt x="1927" y="370"/>
                  <a:pt x="1032" y="198"/>
                  <a:pt x="138" y="26"/>
                </a:cubicBezTo>
                <a:cubicBezTo>
                  <a:pt x="93" y="17"/>
                  <a:pt x="46" y="9"/>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320" name="Google Shape;1320;p8"/>
          <p:cNvSpPr/>
          <p:nvPr/>
        </p:nvSpPr>
        <p:spPr>
          <a:xfrm rot="10800000" flipH="1">
            <a:off x="6850999" y="5942203"/>
            <a:ext cx="5313032" cy="915797"/>
          </a:xfrm>
          <a:custGeom>
            <a:avLst/>
            <a:gdLst/>
            <a:ahLst/>
            <a:cxnLst/>
            <a:rect l="l" t="t" r="r" b="b"/>
            <a:pathLst>
              <a:path w="8748" h="2260" extrusionOk="0">
                <a:moveTo>
                  <a:pt x="1" y="0"/>
                </a:moveTo>
                <a:cubicBezTo>
                  <a:pt x="3" y="3"/>
                  <a:pt x="4" y="5"/>
                  <a:pt x="5" y="7"/>
                </a:cubicBezTo>
                <a:cubicBezTo>
                  <a:pt x="129" y="217"/>
                  <a:pt x="325" y="351"/>
                  <a:pt x="548" y="452"/>
                </a:cubicBezTo>
                <a:cubicBezTo>
                  <a:pt x="720" y="530"/>
                  <a:pt x="897" y="598"/>
                  <a:pt x="1075" y="662"/>
                </a:cubicBezTo>
                <a:cubicBezTo>
                  <a:pt x="1551" y="833"/>
                  <a:pt x="1960" y="1094"/>
                  <a:pt x="2311" y="1435"/>
                </a:cubicBezTo>
                <a:cubicBezTo>
                  <a:pt x="2496" y="1615"/>
                  <a:pt x="2671" y="1802"/>
                  <a:pt x="2878" y="1959"/>
                </a:cubicBezTo>
                <a:cubicBezTo>
                  <a:pt x="3094" y="2123"/>
                  <a:pt x="3335" y="2235"/>
                  <a:pt x="3619" y="2256"/>
                </a:cubicBezTo>
                <a:cubicBezTo>
                  <a:pt x="3650" y="2258"/>
                  <a:pt x="3679" y="2259"/>
                  <a:pt x="3709" y="2259"/>
                </a:cubicBezTo>
                <a:cubicBezTo>
                  <a:pt x="4032" y="2259"/>
                  <a:pt x="4287" y="2122"/>
                  <a:pt x="4469" y="1845"/>
                </a:cubicBezTo>
                <a:cubicBezTo>
                  <a:pt x="4537" y="1741"/>
                  <a:pt x="4581" y="1626"/>
                  <a:pt x="4629" y="1514"/>
                </a:cubicBezTo>
                <a:cubicBezTo>
                  <a:pt x="4701" y="1348"/>
                  <a:pt x="4780" y="1184"/>
                  <a:pt x="4900" y="1040"/>
                </a:cubicBezTo>
                <a:cubicBezTo>
                  <a:pt x="5070" y="837"/>
                  <a:pt x="5255" y="736"/>
                  <a:pt x="5470" y="736"/>
                </a:cubicBezTo>
                <a:cubicBezTo>
                  <a:pt x="5569" y="736"/>
                  <a:pt x="5674" y="757"/>
                  <a:pt x="5786" y="799"/>
                </a:cubicBezTo>
                <a:cubicBezTo>
                  <a:pt x="5949" y="860"/>
                  <a:pt x="6105" y="932"/>
                  <a:pt x="6266" y="996"/>
                </a:cubicBezTo>
                <a:cubicBezTo>
                  <a:pt x="6437" y="1064"/>
                  <a:pt x="6612" y="1120"/>
                  <a:pt x="6801" y="1139"/>
                </a:cubicBezTo>
                <a:cubicBezTo>
                  <a:pt x="6860" y="1145"/>
                  <a:pt x="6919" y="1148"/>
                  <a:pt x="6977" y="1148"/>
                </a:cubicBezTo>
                <a:cubicBezTo>
                  <a:pt x="7438" y="1148"/>
                  <a:pt x="7841" y="964"/>
                  <a:pt x="8213" y="689"/>
                </a:cubicBezTo>
                <a:cubicBezTo>
                  <a:pt x="8460" y="506"/>
                  <a:pt x="8644" y="278"/>
                  <a:pt x="87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321" name="Google Shape;1321;p8"/>
          <p:cNvSpPr txBox="1">
            <a:spLocks noGrp="1"/>
          </p:cNvSpPr>
          <p:nvPr>
            <p:ph type="body" idx="1"/>
          </p:nvPr>
        </p:nvSpPr>
        <p:spPr>
          <a:xfrm>
            <a:off x="5883400" y="3194225"/>
            <a:ext cx="5847000" cy="2075100"/>
          </a:xfrm>
          <a:prstGeom prst="rect">
            <a:avLst/>
          </a:prstGeom>
        </p:spPr>
        <p:txBody>
          <a:bodyPr spcFirstLastPara="1" wrap="square" lIns="121900" tIns="121900" rIns="121900" bIns="121900" anchor="ctr"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322" name="Google Shape;1322;p8"/>
          <p:cNvGrpSpPr/>
          <p:nvPr/>
        </p:nvGrpSpPr>
        <p:grpSpPr>
          <a:xfrm rot="804569">
            <a:off x="-698323" y="3173131"/>
            <a:ext cx="6258349" cy="3524430"/>
            <a:chOff x="126426" y="3257228"/>
            <a:chExt cx="6258590" cy="3524566"/>
          </a:xfrm>
        </p:grpSpPr>
        <p:grpSp>
          <p:nvGrpSpPr>
            <p:cNvPr id="1323" name="Google Shape;1323;p8"/>
            <p:cNvGrpSpPr/>
            <p:nvPr/>
          </p:nvGrpSpPr>
          <p:grpSpPr>
            <a:xfrm rot="-555871">
              <a:off x="4214171" y="5336482"/>
              <a:ext cx="2133619" cy="635332"/>
              <a:chOff x="6400838" y="4831803"/>
              <a:chExt cx="2133523" cy="635304"/>
            </a:xfrm>
          </p:grpSpPr>
          <p:sp>
            <p:nvSpPr>
              <p:cNvPr id="1324" name="Google Shape;1324;p8"/>
              <p:cNvSpPr/>
              <p:nvPr/>
            </p:nvSpPr>
            <p:spPr>
              <a:xfrm>
                <a:off x="6400838" y="4831803"/>
                <a:ext cx="766038" cy="150533"/>
              </a:xfrm>
              <a:custGeom>
                <a:avLst/>
                <a:gdLst/>
                <a:ahLst/>
                <a:cxnLst/>
                <a:rect l="l" t="t" r="r" b="b"/>
                <a:pathLst>
                  <a:path w="766038" h="150533" extrusionOk="0">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5" name="Google Shape;1325;p8"/>
              <p:cNvSpPr/>
              <p:nvPr/>
            </p:nvSpPr>
            <p:spPr>
              <a:xfrm>
                <a:off x="7213056" y="4943757"/>
                <a:ext cx="1281186" cy="523350"/>
              </a:xfrm>
              <a:custGeom>
                <a:avLst/>
                <a:gdLst/>
                <a:ahLst/>
                <a:cxnLst/>
                <a:rect l="l" t="t" r="r" b="b"/>
                <a:pathLst>
                  <a:path w="1281186" h="523350" extrusionOk="0">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6" name="Google Shape;1326;p8"/>
              <p:cNvSpPr/>
              <p:nvPr/>
            </p:nvSpPr>
            <p:spPr>
              <a:xfrm>
                <a:off x="7305408" y="4906495"/>
                <a:ext cx="1228953" cy="485832"/>
              </a:xfrm>
              <a:custGeom>
                <a:avLst/>
                <a:gdLst/>
                <a:ahLst/>
                <a:cxnLst/>
                <a:rect l="l" t="t" r="r" b="b"/>
                <a:pathLst>
                  <a:path w="1228953" h="485832" extrusionOk="0">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7" name="Google Shape;1327;p8"/>
              <p:cNvSpPr/>
              <p:nvPr/>
            </p:nvSpPr>
            <p:spPr>
              <a:xfrm>
                <a:off x="7302092" y="4945239"/>
                <a:ext cx="452515" cy="353937"/>
              </a:xfrm>
              <a:custGeom>
                <a:avLst/>
                <a:gdLst/>
                <a:ahLst/>
                <a:cxnLst/>
                <a:rect l="l" t="t" r="r" b="b"/>
                <a:pathLst>
                  <a:path w="452515" h="353937" extrusionOk="0">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8" name="Google Shape;1328;p8"/>
              <p:cNvSpPr/>
              <p:nvPr/>
            </p:nvSpPr>
            <p:spPr>
              <a:xfrm>
                <a:off x="7437767" y="4932959"/>
                <a:ext cx="365874" cy="359702"/>
              </a:xfrm>
              <a:custGeom>
                <a:avLst/>
                <a:gdLst/>
                <a:ahLst/>
                <a:cxnLst/>
                <a:rect l="l" t="t" r="r" b="b"/>
                <a:pathLst>
                  <a:path w="365874" h="359702" extrusionOk="0">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9" name="Google Shape;1329;p8"/>
              <p:cNvSpPr/>
              <p:nvPr/>
            </p:nvSpPr>
            <p:spPr>
              <a:xfrm>
                <a:off x="7549553" y="4924729"/>
                <a:ext cx="463943" cy="441655"/>
              </a:xfrm>
              <a:custGeom>
                <a:avLst/>
                <a:gdLst/>
                <a:ahLst/>
                <a:cxnLst/>
                <a:rect l="l" t="t" r="r" b="b"/>
                <a:pathLst>
                  <a:path w="463943" h="441655" extrusionOk="0">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0" name="Google Shape;1330;p8"/>
              <p:cNvSpPr/>
              <p:nvPr/>
            </p:nvSpPr>
            <p:spPr>
              <a:xfrm>
                <a:off x="7660652" y="4916843"/>
                <a:ext cx="461886" cy="416966"/>
              </a:xfrm>
              <a:custGeom>
                <a:avLst/>
                <a:gdLst/>
                <a:ahLst/>
                <a:cxnLst/>
                <a:rect l="l" t="t" r="r" b="b"/>
                <a:pathLst>
                  <a:path w="461886" h="416966" extrusionOk="0">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1" name="Google Shape;1331;p8"/>
              <p:cNvSpPr/>
              <p:nvPr/>
            </p:nvSpPr>
            <p:spPr>
              <a:xfrm>
                <a:off x="7771066" y="4908956"/>
                <a:ext cx="475602" cy="449885"/>
              </a:xfrm>
              <a:custGeom>
                <a:avLst/>
                <a:gdLst/>
                <a:ahLst/>
                <a:cxnLst/>
                <a:rect l="l" t="t" r="r" b="b"/>
                <a:pathLst>
                  <a:path w="475602" h="449885" extrusionOk="0">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2" name="Google Shape;1332;p8"/>
              <p:cNvSpPr/>
              <p:nvPr/>
            </p:nvSpPr>
            <p:spPr>
              <a:xfrm>
                <a:off x="7878737" y="4907241"/>
                <a:ext cx="535609" cy="485428"/>
              </a:xfrm>
              <a:custGeom>
                <a:avLst/>
                <a:gdLst/>
                <a:ahLst/>
                <a:cxnLst/>
                <a:rect l="l" t="t" r="r" b="b"/>
                <a:pathLst>
                  <a:path w="535609" h="485428" extrusionOk="0">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3" name="Google Shape;1333;p8"/>
              <p:cNvSpPr/>
              <p:nvPr/>
            </p:nvSpPr>
            <p:spPr>
              <a:xfrm>
                <a:off x="7965147" y="4918900"/>
                <a:ext cx="568871" cy="421767"/>
              </a:xfrm>
              <a:custGeom>
                <a:avLst/>
                <a:gdLst/>
                <a:ahLst/>
                <a:cxnLst/>
                <a:rect l="l" t="t" r="r" b="b"/>
                <a:pathLst>
                  <a:path w="568871" h="421767" extrusionOk="0">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4" name="Google Shape;1334;p8"/>
              <p:cNvSpPr/>
              <p:nvPr/>
            </p:nvSpPr>
            <p:spPr>
              <a:xfrm>
                <a:off x="7056817" y="4911562"/>
                <a:ext cx="224245" cy="125638"/>
              </a:xfrm>
              <a:custGeom>
                <a:avLst/>
                <a:gdLst/>
                <a:ahLst/>
                <a:cxnLst/>
                <a:rect l="l" t="t" r="r" b="b"/>
                <a:pathLst>
                  <a:path w="224245" h="125638" extrusionOk="0">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35" name="Google Shape;1335;p8"/>
              <p:cNvGrpSpPr/>
              <p:nvPr/>
            </p:nvGrpSpPr>
            <p:grpSpPr>
              <a:xfrm>
                <a:off x="7170107" y="4848831"/>
                <a:ext cx="386303" cy="364659"/>
                <a:chOff x="7170107" y="4848831"/>
                <a:chExt cx="386303" cy="364659"/>
              </a:xfrm>
            </p:grpSpPr>
            <p:sp>
              <p:nvSpPr>
                <p:cNvPr id="1336" name="Google Shape;1336;p8"/>
                <p:cNvSpPr/>
                <p:nvPr/>
              </p:nvSpPr>
              <p:spPr>
                <a:xfrm>
                  <a:off x="7170107" y="4984596"/>
                  <a:ext cx="184719" cy="228894"/>
                </a:xfrm>
                <a:custGeom>
                  <a:avLst/>
                  <a:gdLst/>
                  <a:ahLst/>
                  <a:cxnLst/>
                  <a:rect l="l" t="t" r="r" b="b"/>
                  <a:pathLst>
                    <a:path w="184719" h="228894" extrusionOk="0">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8"/>
                <p:cNvSpPr/>
                <p:nvPr/>
              </p:nvSpPr>
              <p:spPr>
                <a:xfrm>
                  <a:off x="7175106" y="4953635"/>
                  <a:ext cx="344957" cy="160234"/>
                </a:xfrm>
                <a:custGeom>
                  <a:avLst/>
                  <a:gdLst/>
                  <a:ahLst/>
                  <a:cxnLst/>
                  <a:rect l="l" t="t" r="r" b="b"/>
                  <a:pathLst>
                    <a:path w="344957" h="160234" extrusionOk="0">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8" name="Google Shape;1338;p8"/>
                <p:cNvSpPr/>
                <p:nvPr/>
              </p:nvSpPr>
              <p:spPr>
                <a:xfrm>
                  <a:off x="7184765" y="4848831"/>
                  <a:ext cx="371645" cy="146256"/>
                </a:xfrm>
                <a:custGeom>
                  <a:avLst/>
                  <a:gdLst/>
                  <a:ahLst/>
                  <a:cxnLst/>
                  <a:rect l="l" t="t" r="r" b="b"/>
                  <a:pathLst>
                    <a:path w="371645" h="146256" extrusionOk="0">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339" name="Google Shape;1339;p8"/>
            <p:cNvGrpSpPr/>
            <p:nvPr/>
          </p:nvGrpSpPr>
          <p:grpSpPr>
            <a:xfrm rot="-1204273">
              <a:off x="4444509" y="5458831"/>
              <a:ext cx="1029422" cy="1090460"/>
              <a:chOff x="6717677" y="4999824"/>
              <a:chExt cx="1029386" cy="1090421"/>
            </a:xfrm>
          </p:grpSpPr>
          <p:sp>
            <p:nvSpPr>
              <p:cNvPr id="1340" name="Google Shape;1340;p8"/>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1" name="Google Shape;1341;p8"/>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2" name="Google Shape;1342;p8"/>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3" name="Google Shape;1343;p8"/>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4" name="Google Shape;1344;p8"/>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5" name="Google Shape;1345;p8"/>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6" name="Google Shape;1346;p8"/>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7" name="Google Shape;1347;p8"/>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8" name="Google Shape;1348;p8"/>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9" name="Google Shape;1349;p8"/>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50" name="Google Shape;1350;p8"/>
            <p:cNvGrpSpPr/>
            <p:nvPr/>
          </p:nvGrpSpPr>
          <p:grpSpPr>
            <a:xfrm>
              <a:off x="3349256" y="5368157"/>
              <a:ext cx="1059217" cy="1354797"/>
              <a:chOff x="6146406" y="5143157"/>
              <a:chExt cx="1059217" cy="1354797"/>
            </a:xfrm>
          </p:grpSpPr>
          <p:sp>
            <p:nvSpPr>
              <p:cNvPr id="1351" name="Google Shape;1351;p8"/>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8"/>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53" name="Google Shape;1353;p8"/>
            <p:cNvGrpSpPr/>
            <p:nvPr/>
          </p:nvGrpSpPr>
          <p:grpSpPr>
            <a:xfrm rot="-1314085">
              <a:off x="3525259" y="4667586"/>
              <a:ext cx="1582952" cy="1722413"/>
              <a:chOff x="3941043" y="3990670"/>
              <a:chExt cx="1582998" cy="1722463"/>
            </a:xfrm>
          </p:grpSpPr>
          <p:grpSp>
            <p:nvGrpSpPr>
              <p:cNvPr id="1354" name="Google Shape;1354;p8"/>
              <p:cNvGrpSpPr/>
              <p:nvPr/>
            </p:nvGrpSpPr>
            <p:grpSpPr>
              <a:xfrm>
                <a:off x="3941043" y="3990670"/>
                <a:ext cx="1582998" cy="1722463"/>
                <a:chOff x="3941043" y="3990670"/>
                <a:chExt cx="1582998" cy="1722463"/>
              </a:xfrm>
            </p:grpSpPr>
            <p:grpSp>
              <p:nvGrpSpPr>
                <p:cNvPr id="1355" name="Google Shape;1355;p8"/>
                <p:cNvGrpSpPr/>
                <p:nvPr/>
              </p:nvGrpSpPr>
              <p:grpSpPr>
                <a:xfrm>
                  <a:off x="3941043" y="4413009"/>
                  <a:ext cx="736521" cy="614995"/>
                  <a:chOff x="3941043" y="4413009"/>
                  <a:chExt cx="736521" cy="614995"/>
                </a:xfrm>
              </p:grpSpPr>
              <p:sp>
                <p:nvSpPr>
                  <p:cNvPr id="1356" name="Google Shape;1356;p8"/>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8"/>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8" name="Google Shape;1358;p8"/>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9" name="Google Shape;1359;p8"/>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8"/>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1" name="Google Shape;1361;p8"/>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2" name="Google Shape;1362;p8"/>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8"/>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4" name="Google Shape;1364;p8"/>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65" name="Google Shape;1365;p8"/>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8"/>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7" name="Google Shape;1367;p8"/>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8" name="Google Shape;1368;p8"/>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8"/>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0" name="Google Shape;1370;p8"/>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1" name="Google Shape;1371;p8"/>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8"/>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73" name="Google Shape;1373;p8"/>
                <p:cNvGrpSpPr/>
                <p:nvPr/>
              </p:nvGrpSpPr>
              <p:grpSpPr>
                <a:xfrm>
                  <a:off x="4642541" y="4895848"/>
                  <a:ext cx="658468" cy="817285"/>
                  <a:chOff x="4642541" y="4895848"/>
                  <a:chExt cx="658468" cy="817285"/>
                </a:xfrm>
              </p:grpSpPr>
              <p:sp>
                <p:nvSpPr>
                  <p:cNvPr id="1374" name="Google Shape;1374;p8"/>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8"/>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8"/>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7" name="Google Shape;1377;p8"/>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8" name="Google Shape;1378;p8"/>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8"/>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8"/>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1" name="Google Shape;1381;p8"/>
                <p:cNvGrpSpPr/>
                <p:nvPr/>
              </p:nvGrpSpPr>
              <p:grpSpPr>
                <a:xfrm>
                  <a:off x="4622339" y="4578357"/>
                  <a:ext cx="901702" cy="548005"/>
                  <a:chOff x="4622339" y="4578357"/>
                  <a:chExt cx="901702" cy="548005"/>
                </a:xfrm>
              </p:grpSpPr>
              <p:sp>
                <p:nvSpPr>
                  <p:cNvPr id="1382" name="Google Shape;1382;p8"/>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8"/>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8"/>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8"/>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8"/>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7" name="Google Shape;1387;p8"/>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8" name="Google Shape;1388;p8"/>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8"/>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8"/>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1" name="Google Shape;1391;p8"/>
                <p:cNvGrpSpPr/>
                <p:nvPr/>
              </p:nvGrpSpPr>
              <p:grpSpPr>
                <a:xfrm>
                  <a:off x="4451577" y="3990670"/>
                  <a:ext cx="607693" cy="875668"/>
                  <a:chOff x="4451577" y="3990670"/>
                  <a:chExt cx="607693" cy="875668"/>
                </a:xfrm>
              </p:grpSpPr>
              <p:sp>
                <p:nvSpPr>
                  <p:cNvPr id="1392" name="Google Shape;1392;p8"/>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8"/>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4" name="Google Shape;1394;p8"/>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5" name="Google Shape;1395;p8"/>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8"/>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8"/>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8"/>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9" name="Google Shape;1399;p8"/>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00" name="Google Shape;1400;p8"/>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01" name="Google Shape;1401;p8"/>
              <p:cNvGrpSpPr/>
              <p:nvPr/>
            </p:nvGrpSpPr>
            <p:grpSpPr>
              <a:xfrm>
                <a:off x="4444136" y="4559738"/>
                <a:ext cx="610590" cy="528357"/>
                <a:chOff x="4444136" y="4559738"/>
                <a:chExt cx="610590" cy="528357"/>
              </a:xfrm>
            </p:grpSpPr>
            <p:sp>
              <p:nvSpPr>
                <p:cNvPr id="1402" name="Google Shape;1402;p8"/>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3" name="Google Shape;1403;p8"/>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4" name="Google Shape;1404;p8"/>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8"/>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8"/>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7" name="Google Shape;1407;p8"/>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8" name="Google Shape;1408;p8"/>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9" name="Google Shape;1409;p8"/>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0" name="Google Shape;1410;p8"/>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1" name="Google Shape;1411;p8"/>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2" name="Google Shape;1412;p8"/>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3" name="Google Shape;1413;p8"/>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4" name="Google Shape;1414;p8"/>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5" name="Google Shape;1415;p8"/>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6" name="Google Shape;1416;p8"/>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8"/>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418" name="Google Shape;1418;p8"/>
            <p:cNvGrpSpPr/>
            <p:nvPr/>
          </p:nvGrpSpPr>
          <p:grpSpPr>
            <a:xfrm>
              <a:off x="1961878" y="5713457"/>
              <a:ext cx="789703" cy="1068337"/>
              <a:chOff x="4759028" y="5488457"/>
              <a:chExt cx="789703" cy="1068337"/>
            </a:xfrm>
          </p:grpSpPr>
          <p:sp>
            <p:nvSpPr>
              <p:cNvPr id="1419" name="Google Shape;1419;p8"/>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0" name="Google Shape;1420;p8"/>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1" name="Google Shape;1421;p8"/>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2" name="Google Shape;1422;p8"/>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3" name="Google Shape;1423;p8"/>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4" name="Google Shape;1424;p8"/>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5" name="Google Shape;1425;p8"/>
            <p:cNvGrpSpPr/>
            <p:nvPr/>
          </p:nvGrpSpPr>
          <p:grpSpPr>
            <a:xfrm rot="1588830">
              <a:off x="318365" y="4842834"/>
              <a:ext cx="1711097" cy="528197"/>
              <a:chOff x="3115170" y="4617819"/>
              <a:chExt cx="1711071" cy="528189"/>
            </a:xfrm>
          </p:grpSpPr>
          <p:sp>
            <p:nvSpPr>
              <p:cNvPr id="1426" name="Google Shape;1426;p8"/>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7" name="Google Shape;1427;p8"/>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8" name="Google Shape;1428;p8"/>
            <p:cNvGrpSpPr/>
            <p:nvPr/>
          </p:nvGrpSpPr>
          <p:grpSpPr>
            <a:xfrm rot="1025102">
              <a:off x="348507" y="3524501"/>
              <a:ext cx="2093813" cy="1826344"/>
              <a:chOff x="2949549" y="3556901"/>
              <a:chExt cx="2093747" cy="1826286"/>
            </a:xfrm>
          </p:grpSpPr>
          <p:sp>
            <p:nvSpPr>
              <p:cNvPr id="1429" name="Google Shape;1429;p8"/>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8"/>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8"/>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2" name="Google Shape;1432;p8"/>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3" name="Google Shape;1433;p8"/>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4" name="Google Shape;1434;p8"/>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5" name="Google Shape;1435;p8"/>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6" name="Google Shape;1436;p8"/>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7" name="Google Shape;1437;p8"/>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8" name="Google Shape;1438;p8"/>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39" name="Google Shape;1439;p8"/>
            <p:cNvGrpSpPr/>
            <p:nvPr/>
          </p:nvGrpSpPr>
          <p:grpSpPr>
            <a:xfrm>
              <a:off x="958900" y="4227671"/>
              <a:ext cx="1070533" cy="738263"/>
              <a:chOff x="3756050" y="4002671"/>
              <a:chExt cx="1070533" cy="738263"/>
            </a:xfrm>
          </p:grpSpPr>
          <p:sp>
            <p:nvSpPr>
              <p:cNvPr id="1440" name="Google Shape;1440;p8"/>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1" name="Google Shape;1441;p8"/>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42" name="Google Shape;1442;p8"/>
            <p:cNvGrpSpPr/>
            <p:nvPr/>
          </p:nvGrpSpPr>
          <p:grpSpPr>
            <a:xfrm>
              <a:off x="574171" y="4863208"/>
              <a:ext cx="1981598" cy="1826331"/>
              <a:chOff x="3371316" y="4540681"/>
              <a:chExt cx="2368067" cy="1923669"/>
            </a:xfrm>
          </p:grpSpPr>
          <p:sp>
            <p:nvSpPr>
              <p:cNvPr id="1443" name="Google Shape;1443;p8"/>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8"/>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5" name="Google Shape;1445;p8"/>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6" name="Google Shape;1446;p8"/>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7" name="Google Shape;1447;p8"/>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8" name="Google Shape;1448;p8"/>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9" name="Google Shape;1449;p8"/>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0" name="Google Shape;1450;p8"/>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1" name="Google Shape;1451;p8"/>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2" name="Google Shape;1452;p8"/>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3" name="Google Shape;1453;p8"/>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4" name="Google Shape;1454;p8"/>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8"/>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8"/>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57" name="Google Shape;1457;p8"/>
            <p:cNvGrpSpPr/>
            <p:nvPr/>
          </p:nvGrpSpPr>
          <p:grpSpPr>
            <a:xfrm>
              <a:off x="2428226" y="5618131"/>
              <a:ext cx="1002639" cy="772235"/>
              <a:chOff x="5225376" y="5393131"/>
              <a:chExt cx="1002639" cy="772235"/>
            </a:xfrm>
          </p:grpSpPr>
          <p:sp>
            <p:nvSpPr>
              <p:cNvPr id="1458" name="Google Shape;1458;p8"/>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9" name="Google Shape;1459;p8"/>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0" name="Google Shape;1460;p8"/>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1" name="Google Shape;1461;p8"/>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2" name="Google Shape;1462;p8"/>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3" name="Google Shape;1463;p8"/>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4" name="Google Shape;1464;p8"/>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5" name="Google Shape;1465;p8"/>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6" name="Google Shape;1466;p8"/>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7" name="Google Shape;1467;p8"/>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68" name="Google Shape;1468;p8"/>
            <p:cNvGrpSpPr/>
            <p:nvPr/>
          </p:nvGrpSpPr>
          <p:grpSpPr>
            <a:xfrm>
              <a:off x="1758200" y="5308805"/>
              <a:ext cx="1555394" cy="746440"/>
              <a:chOff x="4555350" y="5083805"/>
              <a:chExt cx="1555394" cy="746440"/>
            </a:xfrm>
          </p:grpSpPr>
          <p:sp>
            <p:nvSpPr>
              <p:cNvPr id="1469" name="Google Shape;1469;p8"/>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0" name="Google Shape;1470;p8"/>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71" name="Google Shape;1471;p8"/>
            <p:cNvGrpSpPr/>
            <p:nvPr/>
          </p:nvGrpSpPr>
          <p:grpSpPr>
            <a:xfrm>
              <a:off x="1143893" y="4215670"/>
              <a:ext cx="1582998" cy="1722463"/>
              <a:chOff x="3941043" y="3990670"/>
              <a:chExt cx="1582998" cy="1722463"/>
            </a:xfrm>
          </p:grpSpPr>
          <p:grpSp>
            <p:nvGrpSpPr>
              <p:cNvPr id="1472" name="Google Shape;1472;p8"/>
              <p:cNvGrpSpPr/>
              <p:nvPr/>
            </p:nvGrpSpPr>
            <p:grpSpPr>
              <a:xfrm>
                <a:off x="3941043" y="3990670"/>
                <a:ext cx="1582998" cy="1722463"/>
                <a:chOff x="3941043" y="3990670"/>
                <a:chExt cx="1582998" cy="1722463"/>
              </a:xfrm>
            </p:grpSpPr>
            <p:grpSp>
              <p:nvGrpSpPr>
                <p:cNvPr id="1473" name="Google Shape;1473;p8"/>
                <p:cNvGrpSpPr/>
                <p:nvPr/>
              </p:nvGrpSpPr>
              <p:grpSpPr>
                <a:xfrm>
                  <a:off x="3941043" y="4413009"/>
                  <a:ext cx="736521" cy="614995"/>
                  <a:chOff x="3941043" y="4413009"/>
                  <a:chExt cx="736521" cy="614995"/>
                </a:xfrm>
              </p:grpSpPr>
              <p:sp>
                <p:nvSpPr>
                  <p:cNvPr id="1474" name="Google Shape;1474;p8"/>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5" name="Google Shape;1475;p8"/>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6" name="Google Shape;1476;p8"/>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7" name="Google Shape;1477;p8"/>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8" name="Google Shape;1478;p8"/>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8"/>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8"/>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8"/>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2" name="Google Shape;1482;p8"/>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83" name="Google Shape;1483;p8"/>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8"/>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8"/>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8"/>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7" name="Google Shape;1487;p8"/>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8" name="Google Shape;1488;p8"/>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8"/>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8"/>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91" name="Google Shape;1491;p8"/>
                <p:cNvGrpSpPr/>
                <p:nvPr/>
              </p:nvGrpSpPr>
              <p:grpSpPr>
                <a:xfrm>
                  <a:off x="4642541" y="4895848"/>
                  <a:ext cx="658468" cy="817285"/>
                  <a:chOff x="4642541" y="4895848"/>
                  <a:chExt cx="658468" cy="817285"/>
                </a:xfrm>
              </p:grpSpPr>
              <p:sp>
                <p:nvSpPr>
                  <p:cNvPr id="1492" name="Google Shape;1492;p8"/>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8"/>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4" name="Google Shape;1494;p8"/>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5" name="Google Shape;1495;p8"/>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8"/>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8"/>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8"/>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8"/>
                <p:cNvGrpSpPr/>
                <p:nvPr/>
              </p:nvGrpSpPr>
              <p:grpSpPr>
                <a:xfrm>
                  <a:off x="4622339" y="4578357"/>
                  <a:ext cx="901702" cy="548005"/>
                  <a:chOff x="4622339" y="4578357"/>
                  <a:chExt cx="901702" cy="548005"/>
                </a:xfrm>
              </p:grpSpPr>
              <p:sp>
                <p:nvSpPr>
                  <p:cNvPr id="1500" name="Google Shape;1500;p8"/>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1" name="Google Shape;1501;p8"/>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2" name="Google Shape;1502;p8"/>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3" name="Google Shape;1503;p8"/>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4" name="Google Shape;1504;p8"/>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8"/>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8"/>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7" name="Google Shape;1507;p8"/>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8" name="Google Shape;1508;p8"/>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09" name="Google Shape;1509;p8"/>
                <p:cNvGrpSpPr/>
                <p:nvPr/>
              </p:nvGrpSpPr>
              <p:grpSpPr>
                <a:xfrm>
                  <a:off x="4451577" y="3990670"/>
                  <a:ext cx="607693" cy="875668"/>
                  <a:chOff x="4451577" y="3990670"/>
                  <a:chExt cx="607693" cy="875668"/>
                </a:xfrm>
              </p:grpSpPr>
              <p:sp>
                <p:nvSpPr>
                  <p:cNvPr id="1510" name="Google Shape;1510;p8"/>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1" name="Google Shape;1511;p8"/>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2" name="Google Shape;1512;p8"/>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3" name="Google Shape;1513;p8"/>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4" name="Google Shape;1514;p8"/>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8"/>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8"/>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7" name="Google Shape;1517;p8"/>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518" name="Google Shape;1518;p8"/>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19" name="Google Shape;1519;p8"/>
              <p:cNvGrpSpPr/>
              <p:nvPr/>
            </p:nvGrpSpPr>
            <p:grpSpPr>
              <a:xfrm>
                <a:off x="4444136" y="4559738"/>
                <a:ext cx="610590" cy="528357"/>
                <a:chOff x="4444136" y="4559738"/>
                <a:chExt cx="610590" cy="528357"/>
              </a:xfrm>
            </p:grpSpPr>
            <p:sp>
              <p:nvSpPr>
                <p:cNvPr id="1520" name="Google Shape;1520;p8"/>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1" name="Google Shape;1521;p8"/>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2" name="Google Shape;1522;p8"/>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3" name="Google Shape;1523;p8"/>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4" name="Google Shape;1524;p8"/>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8"/>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8"/>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8"/>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8" name="Google Shape;1528;p8"/>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9" name="Google Shape;1529;p8"/>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0" name="Google Shape;1530;p8"/>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1" name="Google Shape;1531;p8"/>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2" name="Google Shape;1532;p8"/>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8"/>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4" name="Google Shape;1534;p8"/>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8"/>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36" name="Google Shape;1536;p8"/>
            <p:cNvGrpSpPr/>
            <p:nvPr/>
          </p:nvGrpSpPr>
          <p:grpSpPr>
            <a:xfrm>
              <a:off x="2445531" y="4812520"/>
              <a:ext cx="1637405" cy="1683248"/>
              <a:chOff x="6474904" y="1227742"/>
              <a:chExt cx="1837716" cy="1889167"/>
            </a:xfrm>
          </p:grpSpPr>
          <p:grpSp>
            <p:nvGrpSpPr>
              <p:cNvPr id="1537" name="Google Shape;1537;p8"/>
              <p:cNvGrpSpPr/>
              <p:nvPr/>
            </p:nvGrpSpPr>
            <p:grpSpPr>
              <a:xfrm>
                <a:off x="6474904" y="1227742"/>
                <a:ext cx="1837716" cy="1889167"/>
                <a:chOff x="6474904" y="1227742"/>
                <a:chExt cx="1837716" cy="1889167"/>
              </a:xfrm>
            </p:grpSpPr>
            <p:sp>
              <p:nvSpPr>
                <p:cNvPr id="1538" name="Google Shape;1538;p8"/>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9" name="Google Shape;1539;p8"/>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0" name="Google Shape;1540;p8"/>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1" name="Google Shape;1541;p8"/>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2" name="Google Shape;1542;p8"/>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3" name="Google Shape;1543;p8"/>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4" name="Google Shape;1544;p8"/>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8"/>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8"/>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47" name="Google Shape;1547;p8"/>
                <p:cNvGrpSpPr/>
                <p:nvPr/>
              </p:nvGrpSpPr>
              <p:grpSpPr>
                <a:xfrm>
                  <a:off x="7305569" y="1235125"/>
                  <a:ext cx="429487" cy="913142"/>
                  <a:chOff x="7305569" y="1235125"/>
                  <a:chExt cx="429487" cy="913142"/>
                </a:xfrm>
              </p:grpSpPr>
              <p:sp>
                <p:nvSpPr>
                  <p:cNvPr id="1548" name="Google Shape;1548;p8"/>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9" name="Google Shape;1549;p8"/>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0" name="Google Shape;1550;p8"/>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8"/>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8"/>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53" name="Google Shape;1553;p8"/>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54" name="Google Shape;1554;p8"/>
                <p:cNvGrpSpPr/>
                <p:nvPr/>
              </p:nvGrpSpPr>
              <p:grpSpPr>
                <a:xfrm>
                  <a:off x="7344156" y="1838898"/>
                  <a:ext cx="968464" cy="529838"/>
                  <a:chOff x="7344156" y="1838898"/>
                  <a:chExt cx="968464" cy="529838"/>
                </a:xfrm>
              </p:grpSpPr>
              <p:sp>
                <p:nvSpPr>
                  <p:cNvPr id="1555" name="Google Shape;1555;p8"/>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6" name="Google Shape;1556;p8"/>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7" name="Google Shape;1557;p8"/>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8" name="Google Shape;1558;p8"/>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9" name="Google Shape;1559;p8"/>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0" name="Google Shape;1560;p8"/>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61" name="Google Shape;1561;p8"/>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2" name="Google Shape;1562;p8"/>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3" name="Google Shape;1563;p8"/>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8"/>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8"/>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8"/>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7" name="Google Shape;1567;p8"/>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8" name="Google Shape;1568;p8"/>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9" name="Google Shape;1569;p8"/>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0" name="Google Shape;1570;p8"/>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1" name="Google Shape;1571;p8"/>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2" name="Google Shape;1572;p8"/>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3" name="Google Shape;1573;p8"/>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74" name="Google Shape;1574;p8"/>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75" name="Google Shape;1575;p8"/>
              <p:cNvGrpSpPr/>
              <p:nvPr/>
            </p:nvGrpSpPr>
            <p:grpSpPr>
              <a:xfrm>
                <a:off x="7131798" y="1654499"/>
                <a:ext cx="446508" cy="686129"/>
                <a:chOff x="7131798" y="1654499"/>
                <a:chExt cx="446508" cy="686129"/>
              </a:xfrm>
            </p:grpSpPr>
            <p:sp>
              <p:nvSpPr>
                <p:cNvPr id="1576" name="Google Shape;1576;p8"/>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7" name="Google Shape;1577;p8"/>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8" name="Google Shape;1578;p8"/>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9" name="Google Shape;1579;p8"/>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0" name="Google Shape;1580;p8"/>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1" name="Google Shape;1581;p8"/>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2" name="Google Shape;1582;p8"/>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3" name="Google Shape;1583;p8"/>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4" name="Google Shape;1584;p8"/>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5" name="Google Shape;1585;p8"/>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6" name="Google Shape;1586;p8"/>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7" name="Google Shape;1587;p8"/>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8" name="Google Shape;1588;p8"/>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9" name="Google Shape;1589;p8"/>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0" name="Google Shape;1590;p8"/>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1" name="Google Shape;1591;p8"/>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592" name="Google Shape;1592;p8"/>
          <p:cNvGrpSpPr/>
          <p:nvPr/>
        </p:nvGrpSpPr>
        <p:grpSpPr>
          <a:xfrm rot="271173">
            <a:off x="618513" y="292473"/>
            <a:ext cx="5477441" cy="3917279"/>
            <a:chOff x="1237103" y="432127"/>
            <a:chExt cx="5477388" cy="3917242"/>
          </a:xfrm>
        </p:grpSpPr>
        <p:grpSp>
          <p:nvGrpSpPr>
            <p:cNvPr id="1593" name="Google Shape;1593;p8"/>
            <p:cNvGrpSpPr/>
            <p:nvPr/>
          </p:nvGrpSpPr>
          <p:grpSpPr>
            <a:xfrm rot="9595727">
              <a:off x="1392959" y="664630"/>
              <a:ext cx="1029422" cy="1090460"/>
              <a:chOff x="6717677" y="4999824"/>
              <a:chExt cx="1029386" cy="1090421"/>
            </a:xfrm>
          </p:grpSpPr>
          <p:sp>
            <p:nvSpPr>
              <p:cNvPr id="1594" name="Google Shape;1594;p8"/>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5" name="Google Shape;1595;p8"/>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6" name="Google Shape;1596;p8"/>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7" name="Google Shape;1597;p8"/>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8" name="Google Shape;1598;p8"/>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9" name="Google Shape;1599;p8"/>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0" name="Google Shape;1600;p8"/>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1" name="Google Shape;1601;p8"/>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2" name="Google Shape;1602;p8"/>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3" name="Google Shape;1603;p8"/>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04" name="Google Shape;1604;p8"/>
            <p:cNvGrpSpPr/>
            <p:nvPr/>
          </p:nvGrpSpPr>
          <p:grpSpPr>
            <a:xfrm rot="10800000">
              <a:off x="2458417" y="490967"/>
              <a:ext cx="1059217" cy="1354797"/>
              <a:chOff x="6146406" y="5143157"/>
              <a:chExt cx="1059217" cy="1354797"/>
            </a:xfrm>
          </p:grpSpPr>
          <p:sp>
            <p:nvSpPr>
              <p:cNvPr id="1605" name="Google Shape;1605;p8"/>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6" name="Google Shape;1606;p8"/>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07" name="Google Shape;1607;p8"/>
            <p:cNvGrpSpPr/>
            <p:nvPr/>
          </p:nvGrpSpPr>
          <p:grpSpPr>
            <a:xfrm rot="-10039902">
              <a:off x="1910802" y="747163"/>
              <a:ext cx="1637387" cy="1683229"/>
              <a:chOff x="6474904" y="1227742"/>
              <a:chExt cx="1837716" cy="1889167"/>
            </a:xfrm>
          </p:grpSpPr>
          <p:grpSp>
            <p:nvGrpSpPr>
              <p:cNvPr id="1608" name="Google Shape;1608;p8"/>
              <p:cNvGrpSpPr/>
              <p:nvPr/>
            </p:nvGrpSpPr>
            <p:grpSpPr>
              <a:xfrm>
                <a:off x="6474904" y="1227742"/>
                <a:ext cx="1837716" cy="1889167"/>
                <a:chOff x="6474904" y="1227742"/>
                <a:chExt cx="1837716" cy="1889167"/>
              </a:xfrm>
            </p:grpSpPr>
            <p:sp>
              <p:nvSpPr>
                <p:cNvPr id="1609" name="Google Shape;1609;p8"/>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0" name="Google Shape;1610;p8"/>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1" name="Google Shape;1611;p8"/>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2" name="Google Shape;1612;p8"/>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3" name="Google Shape;1613;p8"/>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4" name="Google Shape;1614;p8"/>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5" name="Google Shape;1615;p8"/>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6" name="Google Shape;1616;p8"/>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7" name="Google Shape;1617;p8"/>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18" name="Google Shape;1618;p8"/>
                <p:cNvGrpSpPr/>
                <p:nvPr/>
              </p:nvGrpSpPr>
              <p:grpSpPr>
                <a:xfrm>
                  <a:off x="7305569" y="1235125"/>
                  <a:ext cx="429487" cy="913142"/>
                  <a:chOff x="7305569" y="1235125"/>
                  <a:chExt cx="429487" cy="913142"/>
                </a:xfrm>
              </p:grpSpPr>
              <p:sp>
                <p:nvSpPr>
                  <p:cNvPr id="1619" name="Google Shape;1619;p8"/>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0" name="Google Shape;1620;p8"/>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1" name="Google Shape;1621;p8"/>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2" name="Google Shape;1622;p8"/>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3" name="Google Shape;1623;p8"/>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24" name="Google Shape;1624;p8"/>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5" name="Google Shape;1625;p8"/>
                <p:cNvGrpSpPr/>
                <p:nvPr/>
              </p:nvGrpSpPr>
              <p:grpSpPr>
                <a:xfrm>
                  <a:off x="7344156" y="1838898"/>
                  <a:ext cx="968464" cy="529838"/>
                  <a:chOff x="7344156" y="1838898"/>
                  <a:chExt cx="968464" cy="529838"/>
                </a:xfrm>
              </p:grpSpPr>
              <p:sp>
                <p:nvSpPr>
                  <p:cNvPr id="1626" name="Google Shape;1626;p8"/>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7" name="Google Shape;1627;p8"/>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8" name="Google Shape;1628;p8"/>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9" name="Google Shape;1629;p8"/>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0" name="Google Shape;1630;p8"/>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1" name="Google Shape;1631;p8"/>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32" name="Google Shape;1632;p8"/>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3" name="Google Shape;1633;p8"/>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4" name="Google Shape;1634;p8"/>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5" name="Google Shape;1635;p8"/>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6" name="Google Shape;1636;p8"/>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7" name="Google Shape;1637;p8"/>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8" name="Google Shape;1638;p8"/>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9" name="Google Shape;1639;p8"/>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0" name="Google Shape;1640;p8"/>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1" name="Google Shape;1641;p8"/>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2" name="Google Shape;1642;p8"/>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3" name="Google Shape;1643;p8"/>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4" name="Google Shape;1644;p8"/>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45" name="Google Shape;1645;p8"/>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46" name="Google Shape;1646;p8"/>
              <p:cNvGrpSpPr/>
              <p:nvPr/>
            </p:nvGrpSpPr>
            <p:grpSpPr>
              <a:xfrm>
                <a:off x="7131798" y="1654499"/>
                <a:ext cx="446508" cy="686129"/>
                <a:chOff x="7131798" y="1654499"/>
                <a:chExt cx="446508" cy="686129"/>
              </a:xfrm>
            </p:grpSpPr>
            <p:sp>
              <p:nvSpPr>
                <p:cNvPr id="1647" name="Google Shape;1647;p8"/>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8" name="Google Shape;1648;p8"/>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9" name="Google Shape;1649;p8"/>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0" name="Google Shape;1650;p8"/>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1" name="Google Shape;1651;p8"/>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2" name="Google Shape;1652;p8"/>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3" name="Google Shape;1653;p8"/>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4" name="Google Shape;1654;p8"/>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5" name="Google Shape;1655;p8"/>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6" name="Google Shape;1656;p8"/>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7" name="Google Shape;1657;p8"/>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8" name="Google Shape;1658;p8"/>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9" name="Google Shape;1659;p8"/>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0" name="Google Shape;1660;p8"/>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1" name="Google Shape;1661;p8"/>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2" name="Google Shape;1662;p8"/>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663" name="Google Shape;1663;p8"/>
            <p:cNvGrpSpPr/>
            <p:nvPr/>
          </p:nvGrpSpPr>
          <p:grpSpPr>
            <a:xfrm rot="10800000">
              <a:off x="4115309" y="432127"/>
              <a:ext cx="789703" cy="1068337"/>
              <a:chOff x="4759028" y="5488457"/>
              <a:chExt cx="789703" cy="1068337"/>
            </a:xfrm>
          </p:grpSpPr>
          <p:sp>
            <p:nvSpPr>
              <p:cNvPr id="1664" name="Google Shape;1664;p8"/>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5" name="Google Shape;1665;p8"/>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6" name="Google Shape;1666;p8"/>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7" name="Google Shape;1667;p8"/>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8" name="Google Shape;1668;p8"/>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9" name="Google Shape;1669;p8"/>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70" name="Google Shape;1670;p8"/>
            <p:cNvGrpSpPr/>
            <p:nvPr/>
          </p:nvGrpSpPr>
          <p:grpSpPr>
            <a:xfrm rot="10800000">
              <a:off x="4837799" y="1842913"/>
              <a:ext cx="1711071" cy="528189"/>
              <a:chOff x="3115170" y="4617819"/>
              <a:chExt cx="1711071" cy="528189"/>
            </a:xfrm>
          </p:grpSpPr>
          <p:sp>
            <p:nvSpPr>
              <p:cNvPr id="1671" name="Google Shape;1671;p8"/>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2" name="Google Shape;1672;p8"/>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73" name="Google Shape;1673;p8"/>
            <p:cNvGrpSpPr/>
            <p:nvPr/>
          </p:nvGrpSpPr>
          <p:grpSpPr>
            <a:xfrm rot="10800000">
              <a:off x="4620744" y="1605734"/>
              <a:ext cx="2093747" cy="1826286"/>
              <a:chOff x="2949549" y="3556901"/>
              <a:chExt cx="2093747" cy="1826286"/>
            </a:xfrm>
          </p:grpSpPr>
          <p:sp>
            <p:nvSpPr>
              <p:cNvPr id="1674" name="Google Shape;1674;p8"/>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5" name="Google Shape;1675;p8"/>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6" name="Google Shape;1676;p8"/>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7" name="Google Shape;1677;p8"/>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8" name="Google Shape;1678;p8"/>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9" name="Google Shape;1679;p8"/>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0" name="Google Shape;1680;p8"/>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1" name="Google Shape;1681;p8"/>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2" name="Google Shape;1682;p8"/>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3" name="Google Shape;1683;p8"/>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4" name="Google Shape;1684;p8"/>
            <p:cNvGrpSpPr/>
            <p:nvPr/>
          </p:nvGrpSpPr>
          <p:grpSpPr>
            <a:xfrm rot="10800000">
              <a:off x="4837457" y="2247987"/>
              <a:ext cx="1070533" cy="738263"/>
              <a:chOff x="3756050" y="4002671"/>
              <a:chExt cx="1070533" cy="738263"/>
            </a:xfrm>
          </p:grpSpPr>
          <p:sp>
            <p:nvSpPr>
              <p:cNvPr id="1685" name="Google Shape;1685;p8"/>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6" name="Google Shape;1686;p8"/>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7" name="Google Shape;1687;p8"/>
            <p:cNvGrpSpPr/>
            <p:nvPr/>
          </p:nvGrpSpPr>
          <p:grpSpPr>
            <a:xfrm rot="10800000">
              <a:off x="4311120" y="524381"/>
              <a:ext cx="1981598" cy="1826331"/>
              <a:chOff x="3371316" y="4540681"/>
              <a:chExt cx="2368067" cy="1923669"/>
            </a:xfrm>
          </p:grpSpPr>
          <p:sp>
            <p:nvSpPr>
              <p:cNvPr id="1688" name="Google Shape;1688;p8"/>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9" name="Google Shape;1689;p8"/>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0" name="Google Shape;1690;p8"/>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1" name="Google Shape;1691;p8"/>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2" name="Google Shape;1692;p8"/>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3" name="Google Shape;1693;p8"/>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4" name="Google Shape;1694;p8"/>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5" name="Google Shape;1695;p8"/>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6" name="Google Shape;1696;p8"/>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7" name="Google Shape;1697;p8"/>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8" name="Google Shape;1698;p8"/>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9" name="Google Shape;1699;p8"/>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0" name="Google Shape;1700;p8"/>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1" name="Google Shape;1701;p8"/>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02" name="Google Shape;1702;p8"/>
            <p:cNvGrpSpPr/>
            <p:nvPr/>
          </p:nvGrpSpPr>
          <p:grpSpPr>
            <a:xfrm rot="10800000">
              <a:off x="3436025" y="823555"/>
              <a:ext cx="1002639" cy="772235"/>
              <a:chOff x="5225376" y="5393131"/>
              <a:chExt cx="1002639" cy="772235"/>
            </a:xfrm>
          </p:grpSpPr>
          <p:sp>
            <p:nvSpPr>
              <p:cNvPr id="1703" name="Google Shape;1703;p8"/>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4" name="Google Shape;1704;p8"/>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5" name="Google Shape;1705;p8"/>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6" name="Google Shape;1706;p8"/>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7" name="Google Shape;1707;p8"/>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8" name="Google Shape;1708;p8"/>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9" name="Google Shape;1709;p8"/>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0" name="Google Shape;1710;p8"/>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1" name="Google Shape;1711;p8"/>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2" name="Google Shape;1712;p8"/>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3" name="Google Shape;1713;p8"/>
            <p:cNvGrpSpPr/>
            <p:nvPr/>
          </p:nvGrpSpPr>
          <p:grpSpPr>
            <a:xfrm rot="10800000">
              <a:off x="3553296" y="1158676"/>
              <a:ext cx="1555394" cy="746440"/>
              <a:chOff x="4555350" y="5083805"/>
              <a:chExt cx="1555394" cy="746440"/>
            </a:xfrm>
          </p:grpSpPr>
          <p:sp>
            <p:nvSpPr>
              <p:cNvPr id="1714" name="Google Shape;1714;p8"/>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5" name="Google Shape;1715;p8"/>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6" name="Google Shape;1716;p8"/>
            <p:cNvGrpSpPr/>
            <p:nvPr/>
          </p:nvGrpSpPr>
          <p:grpSpPr>
            <a:xfrm rot="10800000">
              <a:off x="4997591" y="2410864"/>
              <a:ext cx="1502547" cy="1938505"/>
              <a:chOff x="3163902" y="2639552"/>
              <a:chExt cx="1502547" cy="1938505"/>
            </a:xfrm>
          </p:grpSpPr>
          <p:sp>
            <p:nvSpPr>
              <p:cNvPr id="1717" name="Google Shape;1717;p8"/>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8" name="Google Shape;1718;p8"/>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9" name="Google Shape;1719;p8"/>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0" name="Google Shape;1720;p8"/>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1" name="Google Shape;1721;p8"/>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2" name="Google Shape;1722;p8"/>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3" name="Google Shape;1723;p8"/>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4" name="Google Shape;1724;p8"/>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5" name="Google Shape;1725;p8"/>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6" name="Google Shape;1726;p8"/>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7" name="Google Shape;1727;p8"/>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8" name="Google Shape;1728;p8"/>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9" name="Google Shape;1729;p8"/>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0" name="Google Shape;1730;p8"/>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31" name="Google Shape;1731;p8"/>
            <p:cNvGrpSpPr/>
            <p:nvPr/>
          </p:nvGrpSpPr>
          <p:grpSpPr>
            <a:xfrm rot="10800000">
              <a:off x="4140504" y="1265391"/>
              <a:ext cx="1637405" cy="1683248"/>
              <a:chOff x="6474904" y="1227742"/>
              <a:chExt cx="1837716" cy="1889167"/>
            </a:xfrm>
          </p:grpSpPr>
          <p:grpSp>
            <p:nvGrpSpPr>
              <p:cNvPr id="1732" name="Google Shape;1732;p8"/>
              <p:cNvGrpSpPr/>
              <p:nvPr/>
            </p:nvGrpSpPr>
            <p:grpSpPr>
              <a:xfrm>
                <a:off x="6474904" y="1227742"/>
                <a:ext cx="1837716" cy="1889167"/>
                <a:chOff x="6474904" y="1227742"/>
                <a:chExt cx="1837716" cy="1889167"/>
              </a:xfrm>
            </p:grpSpPr>
            <p:sp>
              <p:nvSpPr>
                <p:cNvPr id="1733" name="Google Shape;1733;p8"/>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4" name="Google Shape;1734;p8"/>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5" name="Google Shape;1735;p8"/>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6" name="Google Shape;1736;p8"/>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7" name="Google Shape;1737;p8"/>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8" name="Google Shape;1738;p8"/>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9" name="Google Shape;1739;p8"/>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0" name="Google Shape;1740;p8"/>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1" name="Google Shape;1741;p8"/>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42" name="Google Shape;1742;p8"/>
                <p:cNvGrpSpPr/>
                <p:nvPr/>
              </p:nvGrpSpPr>
              <p:grpSpPr>
                <a:xfrm>
                  <a:off x="7305569" y="1235125"/>
                  <a:ext cx="429487" cy="913142"/>
                  <a:chOff x="7305569" y="1235125"/>
                  <a:chExt cx="429487" cy="913142"/>
                </a:xfrm>
              </p:grpSpPr>
              <p:sp>
                <p:nvSpPr>
                  <p:cNvPr id="1743" name="Google Shape;1743;p8"/>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4" name="Google Shape;1744;p8"/>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5" name="Google Shape;1745;p8"/>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6" name="Google Shape;1746;p8"/>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7" name="Google Shape;1747;p8"/>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48" name="Google Shape;1748;p8"/>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49" name="Google Shape;1749;p8"/>
                <p:cNvGrpSpPr/>
                <p:nvPr/>
              </p:nvGrpSpPr>
              <p:grpSpPr>
                <a:xfrm>
                  <a:off x="7344156" y="1838898"/>
                  <a:ext cx="968464" cy="529838"/>
                  <a:chOff x="7344156" y="1838898"/>
                  <a:chExt cx="968464" cy="529838"/>
                </a:xfrm>
              </p:grpSpPr>
              <p:sp>
                <p:nvSpPr>
                  <p:cNvPr id="1750" name="Google Shape;1750;p8"/>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1" name="Google Shape;1751;p8"/>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2" name="Google Shape;1752;p8"/>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3" name="Google Shape;1753;p8"/>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4" name="Google Shape;1754;p8"/>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5" name="Google Shape;1755;p8"/>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6" name="Google Shape;1756;p8"/>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7" name="Google Shape;1757;p8"/>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8" name="Google Shape;1758;p8"/>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9" name="Google Shape;1759;p8"/>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0" name="Google Shape;1760;p8"/>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8"/>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2" name="Google Shape;1762;p8"/>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8"/>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8"/>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8"/>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6" name="Google Shape;1766;p8"/>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7" name="Google Shape;1767;p8"/>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8" name="Google Shape;1768;p8"/>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69" name="Google Shape;1769;p8"/>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70" name="Google Shape;1770;p8"/>
              <p:cNvGrpSpPr/>
              <p:nvPr/>
            </p:nvGrpSpPr>
            <p:grpSpPr>
              <a:xfrm>
                <a:off x="7131798" y="1654499"/>
                <a:ext cx="446508" cy="686129"/>
                <a:chOff x="7131798" y="1654499"/>
                <a:chExt cx="446508" cy="686129"/>
              </a:xfrm>
            </p:grpSpPr>
            <p:sp>
              <p:nvSpPr>
                <p:cNvPr id="1771" name="Google Shape;1771;p8"/>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2" name="Google Shape;1772;p8"/>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3" name="Google Shape;1773;p8"/>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4" name="Google Shape;1774;p8"/>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5" name="Google Shape;1775;p8"/>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6" name="Google Shape;1776;p8"/>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7" name="Google Shape;1777;p8"/>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8" name="Google Shape;1778;p8"/>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9" name="Google Shape;1779;p8"/>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0" name="Google Shape;1780;p8"/>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1" name="Google Shape;1781;p8"/>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2" name="Google Shape;1782;p8"/>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3" name="Google Shape;1783;p8"/>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4" name="Google Shape;1784;p8"/>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5" name="Google Shape;1785;p8"/>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6" name="Google Shape;1786;p8"/>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787" name="Google Shape;1787;p8"/>
            <p:cNvGrpSpPr/>
            <p:nvPr/>
          </p:nvGrpSpPr>
          <p:grpSpPr>
            <a:xfrm rot="9485915">
              <a:off x="3087391" y="993172"/>
              <a:ext cx="1582952" cy="1722413"/>
              <a:chOff x="3941043" y="3990670"/>
              <a:chExt cx="1582998" cy="1722463"/>
            </a:xfrm>
          </p:grpSpPr>
          <p:grpSp>
            <p:nvGrpSpPr>
              <p:cNvPr id="1788" name="Google Shape;1788;p8"/>
              <p:cNvGrpSpPr/>
              <p:nvPr/>
            </p:nvGrpSpPr>
            <p:grpSpPr>
              <a:xfrm>
                <a:off x="3941043" y="3990670"/>
                <a:ext cx="1582998" cy="1722463"/>
                <a:chOff x="3941043" y="3990670"/>
                <a:chExt cx="1582998" cy="1722463"/>
              </a:xfrm>
            </p:grpSpPr>
            <p:grpSp>
              <p:nvGrpSpPr>
                <p:cNvPr id="1789" name="Google Shape;1789;p8"/>
                <p:cNvGrpSpPr/>
                <p:nvPr/>
              </p:nvGrpSpPr>
              <p:grpSpPr>
                <a:xfrm>
                  <a:off x="3941043" y="4413009"/>
                  <a:ext cx="736521" cy="614995"/>
                  <a:chOff x="3941043" y="4413009"/>
                  <a:chExt cx="736521" cy="614995"/>
                </a:xfrm>
              </p:grpSpPr>
              <p:sp>
                <p:nvSpPr>
                  <p:cNvPr id="1790" name="Google Shape;1790;p8"/>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1" name="Google Shape;1791;p8"/>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2" name="Google Shape;1792;p8"/>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3" name="Google Shape;1793;p8"/>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4" name="Google Shape;1794;p8"/>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5" name="Google Shape;1795;p8"/>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6" name="Google Shape;1796;p8"/>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7" name="Google Shape;1797;p8"/>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8" name="Google Shape;1798;p8"/>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99" name="Google Shape;1799;p8"/>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0" name="Google Shape;1800;p8"/>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1" name="Google Shape;1801;p8"/>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2" name="Google Shape;1802;p8"/>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3" name="Google Shape;1803;p8"/>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4" name="Google Shape;1804;p8"/>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5" name="Google Shape;1805;p8"/>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6" name="Google Shape;1806;p8"/>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07" name="Google Shape;1807;p8"/>
                <p:cNvGrpSpPr/>
                <p:nvPr/>
              </p:nvGrpSpPr>
              <p:grpSpPr>
                <a:xfrm>
                  <a:off x="4642541" y="4895848"/>
                  <a:ext cx="658468" cy="817285"/>
                  <a:chOff x="4642541" y="4895848"/>
                  <a:chExt cx="658468" cy="817285"/>
                </a:xfrm>
              </p:grpSpPr>
              <p:sp>
                <p:nvSpPr>
                  <p:cNvPr id="1808" name="Google Shape;1808;p8"/>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9" name="Google Shape;1809;p8"/>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0" name="Google Shape;1810;p8"/>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1" name="Google Shape;1811;p8"/>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2" name="Google Shape;1812;p8"/>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3" name="Google Shape;1813;p8"/>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4" name="Google Shape;1814;p8"/>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15" name="Google Shape;1815;p8"/>
                <p:cNvGrpSpPr/>
                <p:nvPr/>
              </p:nvGrpSpPr>
              <p:grpSpPr>
                <a:xfrm>
                  <a:off x="4622339" y="4578357"/>
                  <a:ext cx="901702" cy="548005"/>
                  <a:chOff x="4622339" y="4578357"/>
                  <a:chExt cx="901702" cy="548005"/>
                </a:xfrm>
              </p:grpSpPr>
              <p:sp>
                <p:nvSpPr>
                  <p:cNvPr id="1816" name="Google Shape;1816;p8"/>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7" name="Google Shape;1817;p8"/>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8" name="Google Shape;1818;p8"/>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9" name="Google Shape;1819;p8"/>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0" name="Google Shape;1820;p8"/>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1" name="Google Shape;1821;p8"/>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2" name="Google Shape;1822;p8"/>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3" name="Google Shape;1823;p8"/>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4" name="Google Shape;1824;p8"/>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25" name="Google Shape;1825;p8"/>
                <p:cNvGrpSpPr/>
                <p:nvPr/>
              </p:nvGrpSpPr>
              <p:grpSpPr>
                <a:xfrm>
                  <a:off x="4451577" y="3990670"/>
                  <a:ext cx="607693" cy="875668"/>
                  <a:chOff x="4451577" y="3990670"/>
                  <a:chExt cx="607693" cy="875668"/>
                </a:xfrm>
              </p:grpSpPr>
              <p:sp>
                <p:nvSpPr>
                  <p:cNvPr id="1826" name="Google Shape;1826;p8"/>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7" name="Google Shape;1827;p8"/>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8" name="Google Shape;1828;p8"/>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9" name="Google Shape;1829;p8"/>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0" name="Google Shape;1830;p8"/>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1" name="Google Shape;1831;p8"/>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2" name="Google Shape;1832;p8"/>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3" name="Google Shape;1833;p8"/>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834" name="Google Shape;1834;p8"/>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35" name="Google Shape;1835;p8"/>
              <p:cNvGrpSpPr/>
              <p:nvPr/>
            </p:nvGrpSpPr>
            <p:grpSpPr>
              <a:xfrm>
                <a:off x="4444136" y="4559738"/>
                <a:ext cx="610590" cy="528357"/>
                <a:chOff x="4444136" y="4559738"/>
                <a:chExt cx="610590" cy="528357"/>
              </a:xfrm>
            </p:grpSpPr>
            <p:sp>
              <p:nvSpPr>
                <p:cNvPr id="1836" name="Google Shape;1836;p8"/>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7" name="Google Shape;1837;p8"/>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8" name="Google Shape;1838;p8"/>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9" name="Google Shape;1839;p8"/>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0" name="Google Shape;1840;p8"/>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1" name="Google Shape;1841;p8"/>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2" name="Google Shape;1842;p8"/>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3" name="Google Shape;1843;p8"/>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4" name="Google Shape;1844;p8"/>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5" name="Google Shape;1845;p8"/>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6" name="Google Shape;1846;p8"/>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7" name="Google Shape;1847;p8"/>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8" name="Google Shape;1848;p8"/>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9" name="Google Shape;1849;p8"/>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0" name="Google Shape;1850;p8"/>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1" name="Google Shape;1851;p8"/>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1852" name="Google Shape;1852;p8"/>
          <p:cNvSpPr txBox="1">
            <a:spLocks noGrp="1"/>
          </p:cNvSpPr>
          <p:nvPr>
            <p:ph type="title"/>
          </p:nvPr>
        </p:nvSpPr>
        <p:spPr>
          <a:xfrm>
            <a:off x="5883400" y="1583975"/>
            <a:ext cx="58470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Tree>
    <p:extLst>
      <p:ext uri="{BB962C8B-B14F-4D97-AF65-F5344CB8AC3E}">
        <p14:creationId xmlns:p14="http://schemas.microsoft.com/office/powerpoint/2010/main" val="3539888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1853"/>
        <p:cNvGrpSpPr/>
        <p:nvPr/>
      </p:nvGrpSpPr>
      <p:grpSpPr>
        <a:xfrm>
          <a:off x="0" y="0"/>
          <a:ext cx="0" cy="0"/>
          <a:chOff x="0" y="0"/>
          <a:chExt cx="0" cy="0"/>
        </a:xfrm>
      </p:grpSpPr>
      <p:sp>
        <p:nvSpPr>
          <p:cNvPr id="1854" name="Google Shape;1854;p9"/>
          <p:cNvSpPr/>
          <p:nvPr/>
        </p:nvSpPr>
        <p:spPr>
          <a:xfrm rot="10800000">
            <a:off x="7804584" y="2897000"/>
            <a:ext cx="4387417"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855" name="Google Shape;1855;p9"/>
          <p:cNvSpPr txBox="1">
            <a:spLocks noGrp="1"/>
          </p:cNvSpPr>
          <p:nvPr>
            <p:ph type="subTitle" idx="1"/>
          </p:nvPr>
        </p:nvSpPr>
        <p:spPr>
          <a:xfrm>
            <a:off x="448867" y="2024167"/>
            <a:ext cx="39897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856" name="Google Shape;1856;p9"/>
          <p:cNvSpPr txBox="1">
            <a:spLocks noGrp="1"/>
          </p:cNvSpPr>
          <p:nvPr>
            <p:ph type="subTitle" idx="2"/>
          </p:nvPr>
        </p:nvSpPr>
        <p:spPr>
          <a:xfrm>
            <a:off x="6096467" y="2024167"/>
            <a:ext cx="39897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857" name="Google Shape;1857;p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858" name="Google Shape;1858;p9"/>
          <p:cNvSpPr txBox="1">
            <a:spLocks noGrp="1"/>
          </p:cNvSpPr>
          <p:nvPr>
            <p:ph type="body" idx="3"/>
          </p:nvPr>
        </p:nvSpPr>
        <p:spPr>
          <a:xfrm>
            <a:off x="1327200" y="2961200"/>
            <a:ext cx="44103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859" name="Google Shape;1859;p9"/>
          <p:cNvSpPr txBox="1">
            <a:spLocks noGrp="1"/>
          </p:cNvSpPr>
          <p:nvPr>
            <p:ph type="body" idx="4"/>
          </p:nvPr>
        </p:nvSpPr>
        <p:spPr>
          <a:xfrm>
            <a:off x="6770523" y="2949450"/>
            <a:ext cx="44106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860" name="Google Shape;1860;p9"/>
          <p:cNvGrpSpPr/>
          <p:nvPr/>
        </p:nvGrpSpPr>
        <p:grpSpPr>
          <a:xfrm>
            <a:off x="8371999" y="-522684"/>
            <a:ext cx="4060149" cy="2401567"/>
            <a:chOff x="4984151" y="-522690"/>
            <a:chExt cx="7448448" cy="4405737"/>
          </a:xfrm>
        </p:grpSpPr>
        <p:grpSp>
          <p:nvGrpSpPr>
            <p:cNvPr id="1861" name="Google Shape;1861;p9"/>
            <p:cNvGrpSpPr/>
            <p:nvPr/>
          </p:nvGrpSpPr>
          <p:grpSpPr>
            <a:xfrm rot="3397682">
              <a:off x="5347396" y="-45387"/>
              <a:ext cx="2271324" cy="2093339"/>
              <a:chOff x="3371316" y="4540681"/>
              <a:chExt cx="2368067" cy="1923669"/>
            </a:xfrm>
          </p:grpSpPr>
          <p:sp>
            <p:nvSpPr>
              <p:cNvPr id="1862" name="Google Shape;1862;p9"/>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3" name="Google Shape;1863;p9"/>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4" name="Google Shape;1864;p9"/>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5" name="Google Shape;1865;p9"/>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6" name="Google Shape;1866;p9"/>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7" name="Google Shape;1867;p9"/>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8" name="Google Shape;1868;p9"/>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9" name="Google Shape;1869;p9"/>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0" name="Google Shape;1870;p9"/>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1" name="Google Shape;1871;p9"/>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2" name="Google Shape;1872;p9"/>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3" name="Google Shape;1873;p9"/>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4" name="Google Shape;1874;p9"/>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5" name="Google Shape;1875;p9"/>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6" name="Google Shape;1876;p9"/>
            <p:cNvGrpSpPr/>
            <p:nvPr/>
          </p:nvGrpSpPr>
          <p:grpSpPr>
            <a:xfrm rot="2342030">
              <a:off x="6091073" y="12702"/>
              <a:ext cx="1837777" cy="1889230"/>
              <a:chOff x="6474904" y="1227742"/>
              <a:chExt cx="1837716" cy="1889167"/>
            </a:xfrm>
          </p:grpSpPr>
          <p:grpSp>
            <p:nvGrpSpPr>
              <p:cNvPr id="1877" name="Google Shape;1877;p9"/>
              <p:cNvGrpSpPr/>
              <p:nvPr/>
            </p:nvGrpSpPr>
            <p:grpSpPr>
              <a:xfrm>
                <a:off x="6474904" y="1227742"/>
                <a:ext cx="1837716" cy="1889167"/>
                <a:chOff x="6474904" y="1227742"/>
                <a:chExt cx="1837716" cy="1889167"/>
              </a:xfrm>
            </p:grpSpPr>
            <p:sp>
              <p:nvSpPr>
                <p:cNvPr id="1878" name="Google Shape;1878;p9"/>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9" name="Google Shape;1879;p9"/>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0" name="Google Shape;1880;p9"/>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1" name="Google Shape;1881;p9"/>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2" name="Google Shape;1882;p9"/>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3" name="Google Shape;1883;p9"/>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4" name="Google Shape;1884;p9"/>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5" name="Google Shape;1885;p9"/>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6" name="Google Shape;1886;p9"/>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87" name="Google Shape;1887;p9"/>
                <p:cNvGrpSpPr/>
                <p:nvPr/>
              </p:nvGrpSpPr>
              <p:grpSpPr>
                <a:xfrm>
                  <a:off x="7305569" y="1235125"/>
                  <a:ext cx="429487" cy="913142"/>
                  <a:chOff x="7305569" y="1235125"/>
                  <a:chExt cx="429487" cy="913142"/>
                </a:xfrm>
              </p:grpSpPr>
              <p:sp>
                <p:nvSpPr>
                  <p:cNvPr id="1888" name="Google Shape;1888;p9"/>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9" name="Google Shape;1889;p9"/>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0" name="Google Shape;1890;p9"/>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1" name="Google Shape;1891;p9"/>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2" name="Google Shape;1892;p9"/>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93" name="Google Shape;1893;p9"/>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94" name="Google Shape;1894;p9"/>
                <p:cNvGrpSpPr/>
                <p:nvPr/>
              </p:nvGrpSpPr>
              <p:grpSpPr>
                <a:xfrm>
                  <a:off x="7344156" y="1838898"/>
                  <a:ext cx="968464" cy="529838"/>
                  <a:chOff x="7344156" y="1838898"/>
                  <a:chExt cx="968464" cy="529838"/>
                </a:xfrm>
              </p:grpSpPr>
              <p:sp>
                <p:nvSpPr>
                  <p:cNvPr id="1895" name="Google Shape;1895;p9"/>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6" name="Google Shape;1896;p9"/>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7" name="Google Shape;1897;p9"/>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8" name="Google Shape;1898;p9"/>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9" name="Google Shape;1899;p9"/>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0" name="Google Shape;1900;p9"/>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01" name="Google Shape;1901;p9"/>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2" name="Google Shape;1902;p9"/>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3" name="Google Shape;1903;p9"/>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4" name="Google Shape;1904;p9"/>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5" name="Google Shape;1905;p9"/>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6" name="Google Shape;1906;p9"/>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7" name="Google Shape;1907;p9"/>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8" name="Google Shape;1908;p9"/>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9" name="Google Shape;1909;p9"/>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0" name="Google Shape;1910;p9"/>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1" name="Google Shape;1911;p9"/>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2" name="Google Shape;1912;p9"/>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3" name="Google Shape;1913;p9"/>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14" name="Google Shape;1914;p9"/>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15" name="Google Shape;1915;p9"/>
              <p:cNvGrpSpPr/>
              <p:nvPr/>
            </p:nvGrpSpPr>
            <p:grpSpPr>
              <a:xfrm>
                <a:off x="7131798" y="1654499"/>
                <a:ext cx="446508" cy="686129"/>
                <a:chOff x="7131798" y="1654499"/>
                <a:chExt cx="446508" cy="686129"/>
              </a:xfrm>
            </p:grpSpPr>
            <p:sp>
              <p:nvSpPr>
                <p:cNvPr id="1916" name="Google Shape;1916;p9"/>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7" name="Google Shape;1917;p9"/>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8" name="Google Shape;1918;p9"/>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9" name="Google Shape;1919;p9"/>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0" name="Google Shape;1920;p9"/>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1" name="Google Shape;1921;p9"/>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2" name="Google Shape;1922;p9"/>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3" name="Google Shape;1923;p9"/>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4" name="Google Shape;1924;p9"/>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5" name="Google Shape;1925;p9"/>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6" name="Google Shape;1926;p9"/>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7" name="Google Shape;1927;p9"/>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8" name="Google Shape;1928;p9"/>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9" name="Google Shape;1929;p9"/>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0" name="Google Shape;1930;p9"/>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1" name="Google Shape;1931;p9"/>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32" name="Google Shape;1932;p9"/>
            <p:cNvGrpSpPr/>
            <p:nvPr/>
          </p:nvGrpSpPr>
          <p:grpSpPr>
            <a:xfrm>
              <a:off x="6847788" y="-34196"/>
              <a:ext cx="5584811" cy="3917243"/>
              <a:chOff x="3657638" y="301204"/>
              <a:chExt cx="5584811" cy="3917243"/>
            </a:xfrm>
          </p:grpSpPr>
          <p:grpSp>
            <p:nvGrpSpPr>
              <p:cNvPr id="1933" name="Google Shape;1933;p9"/>
              <p:cNvGrpSpPr/>
              <p:nvPr/>
            </p:nvGrpSpPr>
            <p:grpSpPr>
              <a:xfrm>
                <a:off x="3657638" y="1390891"/>
                <a:ext cx="2133523" cy="635305"/>
                <a:chOff x="3657638" y="1390891"/>
                <a:chExt cx="2133523" cy="635305"/>
              </a:xfrm>
            </p:grpSpPr>
            <p:sp>
              <p:nvSpPr>
                <p:cNvPr id="1934" name="Google Shape;1934;p9"/>
                <p:cNvSpPr/>
                <p:nvPr/>
              </p:nvSpPr>
              <p:spPr>
                <a:xfrm>
                  <a:off x="5025123" y="1875663"/>
                  <a:ext cx="766038" cy="150533"/>
                </a:xfrm>
                <a:custGeom>
                  <a:avLst/>
                  <a:gdLst/>
                  <a:ahLst/>
                  <a:cxnLst/>
                  <a:rect l="l" t="t" r="r" b="b"/>
                  <a:pathLst>
                    <a:path w="766038" h="150533" extrusionOk="0">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5" name="Google Shape;1935;p9"/>
                <p:cNvSpPr/>
                <p:nvPr/>
              </p:nvSpPr>
              <p:spPr>
                <a:xfrm>
                  <a:off x="3697757" y="1390891"/>
                  <a:ext cx="1281186" cy="523350"/>
                </a:xfrm>
                <a:custGeom>
                  <a:avLst/>
                  <a:gdLst/>
                  <a:ahLst/>
                  <a:cxnLst/>
                  <a:rect l="l" t="t" r="r" b="b"/>
                  <a:pathLst>
                    <a:path w="1281186" h="523350" extrusionOk="0">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6" name="Google Shape;1936;p9"/>
                <p:cNvSpPr/>
                <p:nvPr/>
              </p:nvSpPr>
              <p:spPr>
                <a:xfrm>
                  <a:off x="3657638" y="1465672"/>
                  <a:ext cx="1228953" cy="485832"/>
                </a:xfrm>
                <a:custGeom>
                  <a:avLst/>
                  <a:gdLst/>
                  <a:ahLst/>
                  <a:cxnLst/>
                  <a:rect l="l" t="t" r="r" b="b"/>
                  <a:pathLst>
                    <a:path w="1228953" h="485832" extrusionOk="0">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7" name="Google Shape;1937;p9"/>
                <p:cNvSpPr/>
                <p:nvPr/>
              </p:nvSpPr>
              <p:spPr>
                <a:xfrm>
                  <a:off x="4437392" y="1558823"/>
                  <a:ext cx="452515" cy="353936"/>
                </a:xfrm>
                <a:custGeom>
                  <a:avLst/>
                  <a:gdLst/>
                  <a:ahLst/>
                  <a:cxnLst/>
                  <a:rect l="l" t="t" r="r" b="b"/>
                  <a:pathLst>
                    <a:path w="452515" h="353936" extrusionOk="0">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8" name="Google Shape;1938;p9"/>
                <p:cNvSpPr/>
                <p:nvPr/>
              </p:nvSpPr>
              <p:spPr>
                <a:xfrm>
                  <a:off x="4388358" y="1565338"/>
                  <a:ext cx="365874" cy="359702"/>
                </a:xfrm>
                <a:custGeom>
                  <a:avLst/>
                  <a:gdLst/>
                  <a:ahLst/>
                  <a:cxnLst/>
                  <a:rect l="l" t="t" r="r" b="b"/>
                  <a:pathLst>
                    <a:path w="365874" h="359702" extrusionOk="0">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9" name="Google Shape;1939;p9"/>
                <p:cNvSpPr/>
                <p:nvPr/>
              </p:nvSpPr>
              <p:spPr>
                <a:xfrm>
                  <a:off x="4178503" y="1491615"/>
                  <a:ext cx="463943" cy="441655"/>
                </a:xfrm>
                <a:custGeom>
                  <a:avLst/>
                  <a:gdLst/>
                  <a:ahLst/>
                  <a:cxnLst/>
                  <a:rect l="l" t="t" r="r" b="b"/>
                  <a:pathLst>
                    <a:path w="463943" h="441655" extrusionOk="0">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0" name="Google Shape;1940;p9"/>
                <p:cNvSpPr/>
                <p:nvPr/>
              </p:nvSpPr>
              <p:spPr>
                <a:xfrm>
                  <a:off x="4069461" y="1524190"/>
                  <a:ext cx="461886" cy="416966"/>
                </a:xfrm>
                <a:custGeom>
                  <a:avLst/>
                  <a:gdLst/>
                  <a:ahLst/>
                  <a:cxnLst/>
                  <a:rect l="l" t="t" r="r" b="b"/>
                  <a:pathLst>
                    <a:path w="461886" h="416966" extrusionOk="0">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1" name="Google Shape;1941;p9"/>
                <p:cNvSpPr/>
                <p:nvPr/>
              </p:nvSpPr>
              <p:spPr>
                <a:xfrm>
                  <a:off x="3945331" y="1499158"/>
                  <a:ext cx="475602" cy="449884"/>
                </a:xfrm>
                <a:custGeom>
                  <a:avLst/>
                  <a:gdLst/>
                  <a:ahLst/>
                  <a:cxnLst/>
                  <a:rect l="l" t="t" r="r" b="b"/>
                  <a:pathLst>
                    <a:path w="475602" h="449884" extrusionOk="0">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2" name="Google Shape;1942;p9"/>
                <p:cNvSpPr/>
                <p:nvPr/>
              </p:nvSpPr>
              <p:spPr>
                <a:xfrm>
                  <a:off x="3777653" y="1465329"/>
                  <a:ext cx="535609" cy="485428"/>
                </a:xfrm>
                <a:custGeom>
                  <a:avLst/>
                  <a:gdLst/>
                  <a:ahLst/>
                  <a:cxnLst/>
                  <a:rect l="l" t="t" r="r" b="b"/>
                  <a:pathLst>
                    <a:path w="535609" h="485428" extrusionOk="0">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3" name="Google Shape;1943;p9"/>
                <p:cNvSpPr/>
                <p:nvPr/>
              </p:nvSpPr>
              <p:spPr>
                <a:xfrm>
                  <a:off x="3657981" y="1517332"/>
                  <a:ext cx="568871" cy="421767"/>
                </a:xfrm>
                <a:custGeom>
                  <a:avLst/>
                  <a:gdLst/>
                  <a:ahLst/>
                  <a:cxnLst/>
                  <a:rect l="l" t="t" r="r" b="b"/>
                  <a:pathLst>
                    <a:path w="568871" h="421767" extrusionOk="0">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4" name="Google Shape;1944;p9"/>
                <p:cNvSpPr/>
                <p:nvPr/>
              </p:nvSpPr>
              <p:spPr>
                <a:xfrm>
                  <a:off x="4910937" y="1820799"/>
                  <a:ext cx="224267" cy="125638"/>
                </a:xfrm>
                <a:custGeom>
                  <a:avLst/>
                  <a:gdLst/>
                  <a:ahLst/>
                  <a:cxnLst/>
                  <a:rect l="l" t="t" r="r" b="b"/>
                  <a:pathLst>
                    <a:path w="224267" h="125638" extrusionOk="0">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45" name="Google Shape;1945;p9"/>
                <p:cNvGrpSpPr/>
                <p:nvPr/>
              </p:nvGrpSpPr>
              <p:grpSpPr>
                <a:xfrm>
                  <a:off x="4635588" y="1644509"/>
                  <a:ext cx="386303" cy="364659"/>
                  <a:chOff x="4635588" y="1644509"/>
                  <a:chExt cx="386303" cy="364659"/>
                </a:xfrm>
              </p:grpSpPr>
              <p:sp>
                <p:nvSpPr>
                  <p:cNvPr id="1946" name="Google Shape;1946;p9"/>
                  <p:cNvSpPr/>
                  <p:nvPr/>
                </p:nvSpPr>
                <p:spPr>
                  <a:xfrm>
                    <a:off x="4837172" y="1644509"/>
                    <a:ext cx="184719" cy="228894"/>
                  </a:xfrm>
                  <a:custGeom>
                    <a:avLst/>
                    <a:gdLst/>
                    <a:ahLst/>
                    <a:cxnLst/>
                    <a:rect l="l" t="t" r="r" b="b"/>
                    <a:pathLst>
                      <a:path w="184719" h="228894" extrusionOk="0">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7" name="Google Shape;1947;p9"/>
                  <p:cNvSpPr/>
                  <p:nvPr/>
                </p:nvSpPr>
                <p:spPr>
                  <a:xfrm>
                    <a:off x="4671936" y="1744129"/>
                    <a:ext cx="344957" cy="160234"/>
                  </a:xfrm>
                  <a:custGeom>
                    <a:avLst/>
                    <a:gdLst/>
                    <a:ahLst/>
                    <a:cxnLst/>
                    <a:rect l="l" t="t" r="r" b="b"/>
                    <a:pathLst>
                      <a:path w="344957" h="160234" extrusionOk="0">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8" name="Google Shape;1948;p9"/>
                  <p:cNvSpPr/>
                  <p:nvPr/>
                </p:nvSpPr>
                <p:spPr>
                  <a:xfrm>
                    <a:off x="4635588" y="1862912"/>
                    <a:ext cx="371645" cy="146256"/>
                  </a:xfrm>
                  <a:custGeom>
                    <a:avLst/>
                    <a:gdLst/>
                    <a:ahLst/>
                    <a:cxnLst/>
                    <a:rect l="l" t="t" r="r" b="b"/>
                    <a:pathLst>
                      <a:path w="371645" h="146256" extrusionOk="0">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49" name="Google Shape;1949;p9"/>
              <p:cNvGrpSpPr/>
              <p:nvPr/>
            </p:nvGrpSpPr>
            <p:grpSpPr>
              <a:xfrm>
                <a:off x="6643268" y="301204"/>
                <a:ext cx="789702" cy="1068338"/>
                <a:chOff x="6643268" y="301204"/>
                <a:chExt cx="789702" cy="1068338"/>
              </a:xfrm>
            </p:grpSpPr>
            <p:sp>
              <p:nvSpPr>
                <p:cNvPr id="1950" name="Google Shape;1950;p9"/>
                <p:cNvSpPr/>
                <p:nvPr/>
              </p:nvSpPr>
              <p:spPr>
                <a:xfrm>
                  <a:off x="7227227" y="301204"/>
                  <a:ext cx="147206" cy="301956"/>
                </a:xfrm>
                <a:custGeom>
                  <a:avLst/>
                  <a:gdLst/>
                  <a:ahLst/>
                  <a:cxnLst/>
                  <a:rect l="l" t="t" r="r" b="b"/>
                  <a:pathLst>
                    <a:path w="147206" h="301956" extrusionOk="0">
                      <a:moveTo>
                        <a:pt x="7544" y="289955"/>
                      </a:moveTo>
                      <a:cubicBezTo>
                        <a:pt x="-2057" y="213145"/>
                        <a:pt x="8230" y="134278"/>
                        <a:pt x="37033" y="62269"/>
                      </a:cubicBezTo>
                      <a:cubicBezTo>
                        <a:pt x="50406" y="28322"/>
                        <a:pt x="80924" y="-9740"/>
                        <a:pt x="115557" y="2262"/>
                      </a:cubicBezTo>
                      <a:cubicBezTo>
                        <a:pt x="134759" y="8777"/>
                        <a:pt x="146075" y="29694"/>
                        <a:pt x="147104" y="49582"/>
                      </a:cubicBezTo>
                      <a:cubicBezTo>
                        <a:pt x="148133" y="69813"/>
                        <a:pt x="141275" y="89358"/>
                        <a:pt x="133045" y="107875"/>
                      </a:cubicBezTo>
                      <a:cubicBezTo>
                        <a:pt x="101841" y="180570"/>
                        <a:pt x="56579" y="246749"/>
                        <a:pt x="0" y="30195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1" name="Google Shape;1951;p9"/>
                <p:cNvSpPr/>
                <p:nvPr/>
              </p:nvSpPr>
              <p:spPr>
                <a:xfrm>
                  <a:off x="6643268" y="465658"/>
                  <a:ext cx="641565" cy="903884"/>
                </a:xfrm>
                <a:custGeom>
                  <a:avLst/>
                  <a:gdLst/>
                  <a:ahLst/>
                  <a:cxnLst/>
                  <a:rect l="l" t="t" r="r" b="b"/>
                  <a:pathLst>
                    <a:path w="641565" h="903884" extrusionOk="0">
                      <a:moveTo>
                        <a:pt x="7544" y="903884"/>
                      </a:moveTo>
                      <a:cubicBezTo>
                        <a:pt x="133731" y="778040"/>
                        <a:pt x="251689" y="643623"/>
                        <a:pt x="356959" y="499605"/>
                      </a:cubicBezTo>
                      <a:cubicBezTo>
                        <a:pt x="469773" y="344615"/>
                        <a:pt x="567500" y="177622"/>
                        <a:pt x="641566" y="686"/>
                      </a:cubicBezTo>
                      <a:lnTo>
                        <a:pt x="639851" y="0"/>
                      </a:lnTo>
                      <a:cubicBezTo>
                        <a:pt x="563728" y="175908"/>
                        <a:pt x="464287" y="341186"/>
                        <a:pt x="350101" y="494462"/>
                      </a:cubicBezTo>
                      <a:cubicBezTo>
                        <a:pt x="244488" y="636422"/>
                        <a:pt x="126187" y="768782"/>
                        <a:pt x="0" y="892569"/>
                      </a:cubicBezTo>
                      <a:cubicBezTo>
                        <a:pt x="2743" y="896341"/>
                        <a:pt x="5144" y="899770"/>
                        <a:pt x="7544" y="90388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2" name="Google Shape;1952;p9"/>
                <p:cNvSpPr/>
                <p:nvPr/>
              </p:nvSpPr>
              <p:spPr>
                <a:xfrm>
                  <a:off x="6998850" y="462686"/>
                  <a:ext cx="141017" cy="324269"/>
                </a:xfrm>
                <a:custGeom>
                  <a:avLst/>
                  <a:gdLst/>
                  <a:ahLst/>
                  <a:cxnLst/>
                  <a:rect l="l" t="t" r="r" b="b"/>
                  <a:pathLst>
                    <a:path w="141017" h="324269" extrusionOk="0">
                      <a:moveTo>
                        <a:pt x="22294" y="324269"/>
                      </a:moveTo>
                      <a:cubicBezTo>
                        <a:pt x="-2395" y="249860"/>
                        <a:pt x="-6852" y="168593"/>
                        <a:pt x="10293" y="91783"/>
                      </a:cubicBezTo>
                      <a:cubicBezTo>
                        <a:pt x="16808" y="62294"/>
                        <a:pt x="27781" y="31433"/>
                        <a:pt x="51784" y="12916"/>
                      </a:cubicBezTo>
                      <a:cubicBezTo>
                        <a:pt x="75787" y="-5600"/>
                        <a:pt x="116249" y="-5258"/>
                        <a:pt x="132022" y="20803"/>
                      </a:cubicBezTo>
                      <a:cubicBezTo>
                        <a:pt x="152939" y="54750"/>
                        <a:pt x="133394" y="106871"/>
                        <a:pt x="113848" y="141504"/>
                      </a:cubicBezTo>
                      <a:cubicBezTo>
                        <a:pt x="91217" y="181280"/>
                        <a:pt x="68929" y="221056"/>
                        <a:pt x="46297" y="261176"/>
                      </a:cubicBezTo>
                      <a:cubicBezTo>
                        <a:pt x="32581" y="285179"/>
                        <a:pt x="13722" y="298209"/>
                        <a:pt x="22294" y="32426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3" name="Google Shape;1953;p9"/>
                <p:cNvSpPr/>
                <p:nvPr/>
              </p:nvSpPr>
              <p:spPr>
                <a:xfrm>
                  <a:off x="6994055" y="550011"/>
                  <a:ext cx="74066" cy="419023"/>
                </a:xfrm>
                <a:custGeom>
                  <a:avLst/>
                  <a:gdLst/>
                  <a:ahLst/>
                  <a:cxnLst/>
                  <a:rect l="l" t="t" r="r" b="b"/>
                  <a:pathLst>
                    <a:path w="74066" h="419023" extrusionOk="0">
                      <a:moveTo>
                        <a:pt x="0" y="417309"/>
                      </a:moveTo>
                      <a:cubicBezTo>
                        <a:pt x="3429" y="399821"/>
                        <a:pt x="4801" y="382334"/>
                        <a:pt x="5144" y="364846"/>
                      </a:cubicBezTo>
                      <a:cubicBezTo>
                        <a:pt x="5829" y="347358"/>
                        <a:pt x="5486" y="329870"/>
                        <a:pt x="5829" y="312039"/>
                      </a:cubicBezTo>
                      <a:cubicBezTo>
                        <a:pt x="6515" y="294208"/>
                        <a:pt x="7886" y="276377"/>
                        <a:pt x="9944" y="258547"/>
                      </a:cubicBezTo>
                      <a:cubicBezTo>
                        <a:pt x="12344" y="240716"/>
                        <a:pt x="15088" y="223228"/>
                        <a:pt x="18173" y="205740"/>
                      </a:cubicBezTo>
                      <a:cubicBezTo>
                        <a:pt x="20917" y="188252"/>
                        <a:pt x="24346" y="170764"/>
                        <a:pt x="28118" y="153276"/>
                      </a:cubicBezTo>
                      <a:cubicBezTo>
                        <a:pt x="31889" y="135788"/>
                        <a:pt x="36005" y="118643"/>
                        <a:pt x="40462" y="101498"/>
                      </a:cubicBezTo>
                      <a:cubicBezTo>
                        <a:pt x="42520" y="92926"/>
                        <a:pt x="45263" y="84353"/>
                        <a:pt x="47663" y="75781"/>
                      </a:cubicBezTo>
                      <a:cubicBezTo>
                        <a:pt x="50063" y="67208"/>
                        <a:pt x="52463" y="58636"/>
                        <a:pt x="55207" y="50406"/>
                      </a:cubicBezTo>
                      <a:cubicBezTo>
                        <a:pt x="60350" y="33261"/>
                        <a:pt x="66179" y="16459"/>
                        <a:pt x="72352" y="0"/>
                      </a:cubicBezTo>
                      <a:lnTo>
                        <a:pt x="74066" y="686"/>
                      </a:lnTo>
                      <a:cubicBezTo>
                        <a:pt x="64465" y="34976"/>
                        <a:pt x="55892" y="69266"/>
                        <a:pt x="49034" y="103899"/>
                      </a:cubicBezTo>
                      <a:cubicBezTo>
                        <a:pt x="45605" y="121044"/>
                        <a:pt x="42520" y="138532"/>
                        <a:pt x="39434" y="156020"/>
                      </a:cubicBezTo>
                      <a:cubicBezTo>
                        <a:pt x="36690" y="173507"/>
                        <a:pt x="33947" y="190995"/>
                        <a:pt x="31889" y="208483"/>
                      </a:cubicBezTo>
                      <a:cubicBezTo>
                        <a:pt x="30861" y="217399"/>
                        <a:pt x="30175" y="225971"/>
                        <a:pt x="29147" y="234887"/>
                      </a:cubicBezTo>
                      <a:cubicBezTo>
                        <a:pt x="28460" y="243802"/>
                        <a:pt x="27775" y="252374"/>
                        <a:pt x="27089" y="261290"/>
                      </a:cubicBezTo>
                      <a:lnTo>
                        <a:pt x="25031" y="287693"/>
                      </a:lnTo>
                      <a:lnTo>
                        <a:pt x="22974" y="314096"/>
                      </a:lnTo>
                      <a:cubicBezTo>
                        <a:pt x="21602" y="331584"/>
                        <a:pt x="20231" y="349415"/>
                        <a:pt x="17145" y="367246"/>
                      </a:cubicBezTo>
                      <a:cubicBezTo>
                        <a:pt x="14402" y="385077"/>
                        <a:pt x="9601" y="402908"/>
                        <a:pt x="1715" y="419024"/>
                      </a:cubicBezTo>
                      <a:lnTo>
                        <a:pt x="0" y="41730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4" name="Google Shape;1954;p9"/>
                <p:cNvSpPr/>
                <p:nvPr/>
              </p:nvSpPr>
              <p:spPr>
                <a:xfrm>
                  <a:off x="7174420" y="824665"/>
                  <a:ext cx="258550" cy="188917"/>
                </a:xfrm>
                <a:custGeom>
                  <a:avLst/>
                  <a:gdLst/>
                  <a:ahLst/>
                  <a:cxnLst/>
                  <a:rect l="l" t="t" r="r" b="b"/>
                  <a:pathLst>
                    <a:path w="258550" h="188917" extrusionOk="0">
                      <a:moveTo>
                        <a:pt x="73381" y="78533"/>
                      </a:moveTo>
                      <a:cubicBezTo>
                        <a:pt x="108014" y="38071"/>
                        <a:pt x="153276" y="-677"/>
                        <a:pt x="206769" y="9"/>
                      </a:cubicBezTo>
                      <a:cubicBezTo>
                        <a:pt x="220485" y="352"/>
                        <a:pt x="234887" y="3438"/>
                        <a:pt x="244831" y="12696"/>
                      </a:cubicBezTo>
                      <a:cubicBezTo>
                        <a:pt x="259232" y="25726"/>
                        <a:pt x="261633" y="48358"/>
                        <a:pt x="255118" y="66532"/>
                      </a:cubicBezTo>
                      <a:cubicBezTo>
                        <a:pt x="248603" y="84705"/>
                        <a:pt x="234887" y="99450"/>
                        <a:pt x="220142" y="112137"/>
                      </a:cubicBezTo>
                      <a:cubicBezTo>
                        <a:pt x="173165" y="152942"/>
                        <a:pt x="56921" y="219808"/>
                        <a:pt x="0" y="172831"/>
                      </a:cubicBezTo>
                      <a:cubicBezTo>
                        <a:pt x="16459" y="140255"/>
                        <a:pt x="48006" y="108365"/>
                        <a:pt x="73381" y="7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5" name="Google Shape;1955;p9"/>
                <p:cNvSpPr/>
                <p:nvPr/>
              </p:nvSpPr>
              <p:spPr>
                <a:xfrm>
                  <a:off x="6891185" y="933716"/>
                  <a:ext cx="372046" cy="164249"/>
                </a:xfrm>
                <a:custGeom>
                  <a:avLst/>
                  <a:gdLst/>
                  <a:ahLst/>
                  <a:cxnLst/>
                  <a:rect l="l" t="t" r="r" b="b"/>
                  <a:pathLst>
                    <a:path w="372046" h="164249" extrusionOk="0">
                      <a:moveTo>
                        <a:pt x="0" y="162878"/>
                      </a:moveTo>
                      <a:cubicBezTo>
                        <a:pt x="6172" y="156705"/>
                        <a:pt x="12344" y="150533"/>
                        <a:pt x="19202" y="145047"/>
                      </a:cubicBezTo>
                      <a:cubicBezTo>
                        <a:pt x="26060" y="139560"/>
                        <a:pt x="32918" y="134074"/>
                        <a:pt x="40462" y="129273"/>
                      </a:cubicBezTo>
                      <a:cubicBezTo>
                        <a:pt x="55207" y="119329"/>
                        <a:pt x="70637" y="111100"/>
                        <a:pt x="86753" y="103899"/>
                      </a:cubicBezTo>
                      <a:cubicBezTo>
                        <a:pt x="102870" y="97041"/>
                        <a:pt x="120015" y="91554"/>
                        <a:pt x="137160" y="88125"/>
                      </a:cubicBezTo>
                      <a:cubicBezTo>
                        <a:pt x="145733" y="86411"/>
                        <a:pt x="154305" y="84696"/>
                        <a:pt x="162878" y="83325"/>
                      </a:cubicBezTo>
                      <a:cubicBezTo>
                        <a:pt x="171450" y="81953"/>
                        <a:pt x="180023" y="80582"/>
                        <a:pt x="188595" y="79210"/>
                      </a:cubicBezTo>
                      <a:cubicBezTo>
                        <a:pt x="205740" y="76467"/>
                        <a:pt x="222542" y="74066"/>
                        <a:pt x="239344" y="70637"/>
                      </a:cubicBezTo>
                      <a:cubicBezTo>
                        <a:pt x="256146" y="67551"/>
                        <a:pt x="272606" y="63437"/>
                        <a:pt x="288722" y="57607"/>
                      </a:cubicBezTo>
                      <a:cubicBezTo>
                        <a:pt x="296609" y="54864"/>
                        <a:pt x="304495" y="51435"/>
                        <a:pt x="312039" y="47663"/>
                      </a:cubicBezTo>
                      <a:cubicBezTo>
                        <a:pt x="319583" y="43891"/>
                        <a:pt x="327127" y="39776"/>
                        <a:pt x="333985" y="34976"/>
                      </a:cubicBezTo>
                      <a:cubicBezTo>
                        <a:pt x="340843" y="30175"/>
                        <a:pt x="347701" y="25032"/>
                        <a:pt x="353873" y="19202"/>
                      </a:cubicBezTo>
                      <a:cubicBezTo>
                        <a:pt x="360045" y="13373"/>
                        <a:pt x="365531" y="6858"/>
                        <a:pt x="370675" y="0"/>
                      </a:cubicBezTo>
                      <a:lnTo>
                        <a:pt x="372047" y="1029"/>
                      </a:lnTo>
                      <a:cubicBezTo>
                        <a:pt x="367589" y="8573"/>
                        <a:pt x="362102" y="15431"/>
                        <a:pt x="356273" y="21946"/>
                      </a:cubicBezTo>
                      <a:cubicBezTo>
                        <a:pt x="350444" y="28461"/>
                        <a:pt x="343586" y="34290"/>
                        <a:pt x="336728" y="39434"/>
                      </a:cubicBezTo>
                      <a:cubicBezTo>
                        <a:pt x="329870" y="44920"/>
                        <a:pt x="322326" y="49378"/>
                        <a:pt x="314782" y="53835"/>
                      </a:cubicBezTo>
                      <a:cubicBezTo>
                        <a:pt x="307238" y="58293"/>
                        <a:pt x="299351" y="62065"/>
                        <a:pt x="291122" y="65494"/>
                      </a:cubicBezTo>
                      <a:cubicBezTo>
                        <a:pt x="282893" y="68923"/>
                        <a:pt x="274663" y="72009"/>
                        <a:pt x="266433" y="74752"/>
                      </a:cubicBezTo>
                      <a:cubicBezTo>
                        <a:pt x="258203" y="77495"/>
                        <a:pt x="249631" y="79896"/>
                        <a:pt x="241058" y="81953"/>
                      </a:cubicBezTo>
                      <a:cubicBezTo>
                        <a:pt x="224257" y="86068"/>
                        <a:pt x="207112" y="89497"/>
                        <a:pt x="190310" y="92926"/>
                      </a:cubicBezTo>
                      <a:cubicBezTo>
                        <a:pt x="173507" y="96355"/>
                        <a:pt x="156705" y="100127"/>
                        <a:pt x="140246" y="104585"/>
                      </a:cubicBezTo>
                      <a:cubicBezTo>
                        <a:pt x="123787" y="109042"/>
                        <a:pt x="108014" y="114186"/>
                        <a:pt x="92240" y="120015"/>
                      </a:cubicBezTo>
                      <a:cubicBezTo>
                        <a:pt x="76466" y="125844"/>
                        <a:pt x="60693" y="132359"/>
                        <a:pt x="45605" y="139903"/>
                      </a:cubicBezTo>
                      <a:cubicBezTo>
                        <a:pt x="38062" y="143675"/>
                        <a:pt x="30518" y="147447"/>
                        <a:pt x="22974" y="151562"/>
                      </a:cubicBezTo>
                      <a:cubicBezTo>
                        <a:pt x="15431" y="155677"/>
                        <a:pt x="7886" y="160134"/>
                        <a:pt x="343" y="164249"/>
                      </a:cubicBezTo>
                      <a:lnTo>
                        <a:pt x="0" y="1628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56" name="Google Shape;1956;p9"/>
              <p:cNvGrpSpPr/>
              <p:nvPr/>
            </p:nvGrpSpPr>
            <p:grpSpPr>
              <a:xfrm>
                <a:off x="7365758" y="1788191"/>
                <a:ext cx="1711071" cy="528189"/>
                <a:chOff x="7365758" y="1788191"/>
                <a:chExt cx="1711071" cy="528189"/>
              </a:xfrm>
            </p:grpSpPr>
            <p:sp>
              <p:nvSpPr>
                <p:cNvPr id="1957" name="Google Shape;1957;p9"/>
                <p:cNvSpPr/>
                <p:nvPr/>
              </p:nvSpPr>
              <p:spPr>
                <a:xfrm>
                  <a:off x="7365758" y="1788191"/>
                  <a:ext cx="1711071" cy="528189"/>
                </a:xfrm>
                <a:custGeom>
                  <a:avLst/>
                  <a:gdLst/>
                  <a:ahLst/>
                  <a:cxnLst/>
                  <a:rect l="l" t="t" r="r" b="b"/>
                  <a:pathLst>
                    <a:path w="1711071" h="528189" extrusionOk="0">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8" name="Google Shape;1958;p9"/>
                <p:cNvSpPr/>
                <p:nvPr/>
              </p:nvSpPr>
              <p:spPr>
                <a:xfrm>
                  <a:off x="7365758" y="1836572"/>
                  <a:ext cx="1710042" cy="280835"/>
                </a:xfrm>
                <a:custGeom>
                  <a:avLst/>
                  <a:gdLst/>
                  <a:ahLst/>
                  <a:cxnLst/>
                  <a:rect l="l" t="t" r="r" b="b"/>
                  <a:pathLst>
                    <a:path w="1710042" h="280835" extrusionOk="0">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59" name="Google Shape;1959;p9"/>
              <p:cNvGrpSpPr/>
              <p:nvPr/>
            </p:nvGrpSpPr>
            <p:grpSpPr>
              <a:xfrm>
                <a:off x="7148703" y="1474812"/>
                <a:ext cx="2093746" cy="1826286"/>
                <a:chOff x="7148703" y="1474812"/>
                <a:chExt cx="2093746" cy="1826286"/>
              </a:xfrm>
            </p:grpSpPr>
            <p:sp>
              <p:nvSpPr>
                <p:cNvPr id="1960" name="Google Shape;1960;p9"/>
                <p:cNvSpPr/>
                <p:nvPr/>
              </p:nvSpPr>
              <p:spPr>
                <a:xfrm>
                  <a:off x="8325959" y="2580665"/>
                  <a:ext cx="224634" cy="720433"/>
                </a:xfrm>
                <a:custGeom>
                  <a:avLst/>
                  <a:gdLst/>
                  <a:ahLst/>
                  <a:cxnLst/>
                  <a:rect l="l" t="t" r="r" b="b"/>
                  <a:pathLst>
                    <a:path w="224634" h="720433" extrusionOk="0">
                      <a:moveTo>
                        <a:pt x="189543" y="720433"/>
                      </a:moveTo>
                      <a:cubicBezTo>
                        <a:pt x="103475" y="697116"/>
                        <a:pt x="41753" y="617220"/>
                        <a:pt x="17065" y="531495"/>
                      </a:cubicBezTo>
                      <a:cubicBezTo>
                        <a:pt x="-7625" y="445770"/>
                        <a:pt x="-1109" y="354559"/>
                        <a:pt x="9178" y="266091"/>
                      </a:cubicBezTo>
                      <a:cubicBezTo>
                        <a:pt x="19465" y="177622"/>
                        <a:pt x="33866" y="88468"/>
                        <a:pt x="24265" y="0"/>
                      </a:cubicBezTo>
                      <a:cubicBezTo>
                        <a:pt x="91816" y="100813"/>
                        <a:pt x="149081" y="201625"/>
                        <a:pt x="189200" y="316154"/>
                      </a:cubicBezTo>
                      <a:cubicBezTo>
                        <a:pt x="239263" y="459143"/>
                        <a:pt x="233434" y="575729"/>
                        <a:pt x="189543" y="72043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1" name="Google Shape;1961;p9"/>
                <p:cNvSpPr/>
                <p:nvPr/>
              </p:nvSpPr>
              <p:spPr>
                <a:xfrm>
                  <a:off x="7148703" y="1474812"/>
                  <a:ext cx="1729244" cy="1228267"/>
                </a:xfrm>
                <a:custGeom>
                  <a:avLst/>
                  <a:gdLst/>
                  <a:ahLst/>
                  <a:cxnLst/>
                  <a:rect l="l" t="t" r="r" b="b"/>
                  <a:pathLst>
                    <a:path w="1729244" h="1228267" extrusionOk="0">
                      <a:moveTo>
                        <a:pt x="8573" y="0"/>
                      </a:moveTo>
                      <a:cubicBezTo>
                        <a:pt x="402908" y="602132"/>
                        <a:pt x="1030415" y="1046531"/>
                        <a:pt x="1729245" y="1218324"/>
                      </a:cubicBezTo>
                      <a:lnTo>
                        <a:pt x="1726844" y="1228268"/>
                      </a:lnTo>
                      <a:cubicBezTo>
                        <a:pt x="1025271" y="1055446"/>
                        <a:pt x="396050" y="610019"/>
                        <a:pt x="0" y="5486"/>
                      </a:cubicBezTo>
                      <a:lnTo>
                        <a:pt x="857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2" name="Google Shape;1962;p9"/>
                <p:cNvSpPr/>
                <p:nvPr/>
              </p:nvSpPr>
              <p:spPr>
                <a:xfrm>
                  <a:off x="8237067" y="2449334"/>
                  <a:ext cx="143675" cy="224256"/>
                </a:xfrm>
                <a:custGeom>
                  <a:avLst/>
                  <a:gdLst/>
                  <a:ahLst/>
                  <a:cxnLst/>
                  <a:rect l="l" t="t" r="r" b="b"/>
                  <a:pathLst>
                    <a:path w="143675" h="224256" extrusionOk="0">
                      <a:moveTo>
                        <a:pt x="5829" y="0"/>
                      </a:moveTo>
                      <a:cubicBezTo>
                        <a:pt x="82296" y="49378"/>
                        <a:pt x="134074" y="132702"/>
                        <a:pt x="143675" y="223228"/>
                      </a:cubicBezTo>
                      <a:lnTo>
                        <a:pt x="133388" y="224257"/>
                      </a:lnTo>
                      <a:cubicBezTo>
                        <a:pt x="123787" y="136817"/>
                        <a:pt x="74066" y="55893"/>
                        <a:pt x="0" y="8230"/>
                      </a:cubicBezTo>
                      <a:lnTo>
                        <a:pt x="58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3" name="Google Shape;1963;p9"/>
                <p:cNvSpPr/>
                <p:nvPr/>
              </p:nvSpPr>
              <p:spPr>
                <a:xfrm>
                  <a:off x="8201406" y="2383155"/>
                  <a:ext cx="282206" cy="66028"/>
                </a:xfrm>
                <a:custGeom>
                  <a:avLst/>
                  <a:gdLst/>
                  <a:ahLst/>
                  <a:cxnLst/>
                  <a:rect l="l" t="t" r="r" b="b"/>
                  <a:pathLst>
                    <a:path w="282206" h="66028" extrusionOk="0">
                      <a:moveTo>
                        <a:pt x="1715" y="50063"/>
                      </a:moveTo>
                      <a:cubicBezTo>
                        <a:pt x="94983" y="65837"/>
                        <a:pt x="195453" y="47663"/>
                        <a:pt x="277063" y="0"/>
                      </a:cubicBezTo>
                      <a:lnTo>
                        <a:pt x="282207" y="8915"/>
                      </a:lnTo>
                      <a:cubicBezTo>
                        <a:pt x="198539" y="57950"/>
                        <a:pt x="95669" y="76467"/>
                        <a:pt x="0" y="60350"/>
                      </a:cubicBezTo>
                      <a:lnTo>
                        <a:pt x="1715" y="5006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4" name="Google Shape;1964;p9"/>
                <p:cNvSpPr/>
                <p:nvPr/>
              </p:nvSpPr>
              <p:spPr>
                <a:xfrm>
                  <a:off x="8423948" y="2123774"/>
                  <a:ext cx="533209" cy="293587"/>
                </a:xfrm>
                <a:custGeom>
                  <a:avLst/>
                  <a:gdLst/>
                  <a:ahLst/>
                  <a:cxnLst/>
                  <a:rect l="l" t="t" r="r" b="b"/>
                  <a:pathLst>
                    <a:path w="533209" h="293587" extrusionOk="0">
                      <a:moveTo>
                        <a:pt x="0" y="286812"/>
                      </a:moveTo>
                      <a:cubicBezTo>
                        <a:pt x="103213" y="308758"/>
                        <a:pt x="211912" y="275153"/>
                        <a:pt x="300723" y="218232"/>
                      </a:cubicBezTo>
                      <a:cubicBezTo>
                        <a:pt x="389534" y="161311"/>
                        <a:pt x="461886" y="82787"/>
                        <a:pt x="533210" y="4948"/>
                      </a:cubicBezTo>
                      <a:cubicBezTo>
                        <a:pt x="402565" y="-12197"/>
                        <a:pt x="261632" y="14207"/>
                        <a:pt x="161506" y="99932"/>
                      </a:cubicBezTo>
                      <a:cubicBezTo>
                        <a:pt x="98069" y="154796"/>
                        <a:pt x="47320" y="217546"/>
                        <a:pt x="0" y="28681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5" name="Google Shape;1965;p9"/>
                <p:cNvSpPr/>
                <p:nvPr/>
              </p:nvSpPr>
              <p:spPr>
                <a:xfrm>
                  <a:off x="8088249" y="2364981"/>
                  <a:ext cx="34547" cy="286664"/>
                </a:xfrm>
                <a:custGeom>
                  <a:avLst/>
                  <a:gdLst/>
                  <a:ahLst/>
                  <a:cxnLst/>
                  <a:rect l="l" t="t" r="r" b="b"/>
                  <a:pathLst>
                    <a:path w="34547" h="286664" extrusionOk="0">
                      <a:moveTo>
                        <a:pt x="0" y="3429"/>
                      </a:moveTo>
                      <a:lnTo>
                        <a:pt x="9601" y="0"/>
                      </a:lnTo>
                      <a:cubicBezTo>
                        <a:pt x="42863" y="91211"/>
                        <a:pt x="42863" y="195453"/>
                        <a:pt x="9601" y="286664"/>
                      </a:cubicBezTo>
                      <a:lnTo>
                        <a:pt x="0" y="283235"/>
                      </a:lnTo>
                      <a:cubicBezTo>
                        <a:pt x="32576" y="194424"/>
                        <a:pt x="32576" y="92240"/>
                        <a:pt x="0" y="342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6" name="Google Shape;1966;p9"/>
                <p:cNvSpPr/>
                <p:nvPr/>
              </p:nvSpPr>
              <p:spPr>
                <a:xfrm>
                  <a:off x="7897273" y="2589580"/>
                  <a:ext cx="233030" cy="575386"/>
                </a:xfrm>
                <a:custGeom>
                  <a:avLst/>
                  <a:gdLst/>
                  <a:ahLst/>
                  <a:cxnLst/>
                  <a:rect l="l" t="t" r="r" b="b"/>
                  <a:pathLst>
                    <a:path w="233030" h="575386" extrusionOk="0">
                      <a:moveTo>
                        <a:pt x="208806" y="0"/>
                      </a:moveTo>
                      <a:cubicBezTo>
                        <a:pt x="248926" y="97727"/>
                        <a:pt x="235553" y="210540"/>
                        <a:pt x="195433" y="308267"/>
                      </a:cubicBezTo>
                      <a:cubicBezTo>
                        <a:pt x="155314" y="405993"/>
                        <a:pt x="91192" y="491376"/>
                        <a:pt x="27412" y="575386"/>
                      </a:cubicBezTo>
                      <a:cubicBezTo>
                        <a:pt x="-13050" y="449885"/>
                        <a:pt x="-12364" y="306552"/>
                        <a:pt x="54158" y="192710"/>
                      </a:cubicBezTo>
                      <a:cubicBezTo>
                        <a:pt x="96335" y="120015"/>
                        <a:pt x="148799" y="58979"/>
                        <a:pt x="208806"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7" name="Google Shape;1967;p9"/>
                <p:cNvSpPr/>
                <p:nvPr/>
              </p:nvSpPr>
              <p:spPr>
                <a:xfrm>
                  <a:off x="8477783" y="2517571"/>
                  <a:ext cx="223571" cy="55723"/>
                </a:xfrm>
                <a:custGeom>
                  <a:avLst/>
                  <a:gdLst/>
                  <a:ahLst/>
                  <a:cxnLst/>
                  <a:rect l="l" t="t" r="r" b="b"/>
                  <a:pathLst>
                    <a:path w="223571" h="55723" extrusionOk="0">
                      <a:moveTo>
                        <a:pt x="1029" y="44234"/>
                      </a:moveTo>
                      <a:cubicBezTo>
                        <a:pt x="75438" y="51092"/>
                        <a:pt x="152933" y="35319"/>
                        <a:pt x="218770" y="0"/>
                      </a:cubicBezTo>
                      <a:lnTo>
                        <a:pt x="223571" y="8915"/>
                      </a:lnTo>
                      <a:cubicBezTo>
                        <a:pt x="156020" y="44920"/>
                        <a:pt x="76467" y="61036"/>
                        <a:pt x="0" y="54178"/>
                      </a:cubicBezTo>
                      <a:lnTo>
                        <a:pt x="1029" y="4423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8" name="Google Shape;1968;p9"/>
                <p:cNvSpPr/>
                <p:nvPr/>
              </p:nvSpPr>
              <p:spPr>
                <a:xfrm>
                  <a:off x="8648890" y="2384011"/>
                  <a:ext cx="496862" cy="190395"/>
                </a:xfrm>
                <a:custGeom>
                  <a:avLst/>
                  <a:gdLst/>
                  <a:ahLst/>
                  <a:cxnLst/>
                  <a:rect l="l" t="t" r="r" b="b"/>
                  <a:pathLst>
                    <a:path w="496862" h="190395" extrusionOk="0">
                      <a:moveTo>
                        <a:pt x="0" y="162021"/>
                      </a:moveTo>
                      <a:cubicBezTo>
                        <a:pt x="81267" y="203169"/>
                        <a:pt x="180023" y="195968"/>
                        <a:pt x="265062" y="163392"/>
                      </a:cubicBezTo>
                      <a:cubicBezTo>
                        <a:pt x="350101" y="130817"/>
                        <a:pt x="424167" y="75610"/>
                        <a:pt x="496862" y="21089"/>
                      </a:cubicBezTo>
                      <a:cubicBezTo>
                        <a:pt x="324383" y="-35833"/>
                        <a:pt x="120701" y="26232"/>
                        <a:pt x="0" y="162021"/>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9" name="Google Shape;1969;p9"/>
                <p:cNvSpPr/>
                <p:nvPr/>
              </p:nvSpPr>
              <p:spPr>
                <a:xfrm>
                  <a:off x="8599512" y="2612212"/>
                  <a:ext cx="642937" cy="263993"/>
                </a:xfrm>
                <a:custGeom>
                  <a:avLst/>
                  <a:gdLst/>
                  <a:ahLst/>
                  <a:cxnLst/>
                  <a:rect l="l" t="t" r="r" b="b"/>
                  <a:pathLst>
                    <a:path w="642937" h="263993" extrusionOk="0">
                      <a:moveTo>
                        <a:pt x="416281" y="258204"/>
                      </a:moveTo>
                      <a:cubicBezTo>
                        <a:pt x="492404" y="270891"/>
                        <a:pt x="567500" y="260947"/>
                        <a:pt x="642938" y="245517"/>
                      </a:cubicBezTo>
                      <a:cubicBezTo>
                        <a:pt x="589445" y="154305"/>
                        <a:pt x="520180" y="61036"/>
                        <a:pt x="418338" y="32233"/>
                      </a:cubicBezTo>
                      <a:cubicBezTo>
                        <a:pt x="330899" y="7544"/>
                        <a:pt x="218084" y="19888"/>
                        <a:pt x="127902" y="22974"/>
                      </a:cubicBezTo>
                      <a:cubicBezTo>
                        <a:pt x="84011" y="24346"/>
                        <a:pt x="38062" y="21603"/>
                        <a:pt x="0" y="0"/>
                      </a:cubicBezTo>
                      <a:cubicBezTo>
                        <a:pt x="66523" y="37719"/>
                        <a:pt x="121044" y="104928"/>
                        <a:pt x="183109" y="150533"/>
                      </a:cubicBezTo>
                      <a:cubicBezTo>
                        <a:pt x="252718" y="201282"/>
                        <a:pt x="330213" y="243802"/>
                        <a:pt x="416281" y="25820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70" name="Google Shape;1970;p9"/>
              <p:cNvGrpSpPr/>
              <p:nvPr/>
            </p:nvGrpSpPr>
            <p:grpSpPr>
              <a:xfrm>
                <a:off x="7365415" y="2117064"/>
                <a:ext cx="1070534" cy="738263"/>
                <a:chOff x="7365415" y="2117064"/>
                <a:chExt cx="1070534" cy="738263"/>
              </a:xfrm>
            </p:grpSpPr>
            <p:sp>
              <p:nvSpPr>
                <p:cNvPr id="1971" name="Google Shape;1971;p9"/>
                <p:cNvSpPr/>
                <p:nvPr/>
              </p:nvSpPr>
              <p:spPr>
                <a:xfrm>
                  <a:off x="7365415" y="2117407"/>
                  <a:ext cx="1070191" cy="737920"/>
                </a:xfrm>
                <a:custGeom>
                  <a:avLst/>
                  <a:gdLst/>
                  <a:ahLst/>
                  <a:cxnLst/>
                  <a:rect l="l" t="t" r="r" b="b"/>
                  <a:pathLst>
                    <a:path w="1070191" h="737920" extrusionOk="0">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2" name="Google Shape;1972;p9"/>
                <p:cNvSpPr/>
                <p:nvPr/>
              </p:nvSpPr>
              <p:spPr>
                <a:xfrm>
                  <a:off x="7365415" y="2117064"/>
                  <a:ext cx="1070534" cy="737577"/>
                </a:xfrm>
                <a:custGeom>
                  <a:avLst/>
                  <a:gdLst/>
                  <a:ahLst/>
                  <a:cxnLst/>
                  <a:rect l="l" t="t" r="r" b="b"/>
                  <a:pathLst>
                    <a:path w="1070534" h="737577" extrusionOk="0">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73" name="Google Shape;1973;p9"/>
              <p:cNvGrpSpPr/>
              <p:nvPr/>
            </p:nvGrpSpPr>
            <p:grpSpPr>
              <a:xfrm>
                <a:off x="6452616" y="393649"/>
                <a:ext cx="2368066" cy="1923668"/>
                <a:chOff x="6452616" y="393649"/>
                <a:chExt cx="2368066" cy="1923668"/>
              </a:xfrm>
            </p:grpSpPr>
            <p:sp>
              <p:nvSpPr>
                <p:cNvPr id="1974" name="Google Shape;1974;p9"/>
                <p:cNvSpPr/>
                <p:nvPr/>
              </p:nvSpPr>
              <p:spPr>
                <a:xfrm>
                  <a:off x="6452616" y="618591"/>
                  <a:ext cx="2176729" cy="1698726"/>
                </a:xfrm>
                <a:custGeom>
                  <a:avLst/>
                  <a:gdLst/>
                  <a:ahLst/>
                  <a:cxnLst/>
                  <a:rect l="l" t="t" r="r" b="b"/>
                  <a:pathLst>
                    <a:path w="2176729" h="1698726" extrusionOk="0">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5" name="Google Shape;1975;p9"/>
                <p:cNvSpPr/>
                <p:nvPr/>
              </p:nvSpPr>
              <p:spPr>
                <a:xfrm>
                  <a:off x="8379028" y="393649"/>
                  <a:ext cx="441654" cy="532523"/>
                </a:xfrm>
                <a:custGeom>
                  <a:avLst/>
                  <a:gdLst/>
                  <a:ahLst/>
                  <a:cxnLst/>
                  <a:rect l="l" t="t" r="r" b="b"/>
                  <a:pathLst>
                    <a:path w="441654" h="532523" extrusionOk="0">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6" name="Google Shape;1976;p9"/>
                <p:cNvSpPr/>
                <p:nvPr/>
              </p:nvSpPr>
              <p:spPr>
                <a:xfrm>
                  <a:off x="8149971" y="534238"/>
                  <a:ext cx="122238" cy="575043"/>
                </a:xfrm>
                <a:custGeom>
                  <a:avLst/>
                  <a:gdLst/>
                  <a:ahLst/>
                  <a:cxnLst/>
                  <a:rect l="l" t="t" r="r" b="b"/>
                  <a:pathLst>
                    <a:path w="122238" h="575043" extrusionOk="0">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7" name="Google Shape;1977;p9"/>
                <p:cNvSpPr/>
                <p:nvPr/>
              </p:nvSpPr>
              <p:spPr>
                <a:xfrm>
                  <a:off x="7909754" y="475945"/>
                  <a:ext cx="184242" cy="779754"/>
                </a:xfrm>
                <a:custGeom>
                  <a:avLst/>
                  <a:gdLst/>
                  <a:ahLst/>
                  <a:cxnLst/>
                  <a:rect l="l" t="t" r="r" b="b"/>
                  <a:pathLst>
                    <a:path w="184242" h="779754" extrusionOk="0">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8" name="Google Shape;1978;p9"/>
                <p:cNvSpPr/>
                <p:nvPr/>
              </p:nvSpPr>
              <p:spPr>
                <a:xfrm>
                  <a:off x="7683739" y="565099"/>
                  <a:ext cx="284173" cy="810958"/>
                </a:xfrm>
                <a:custGeom>
                  <a:avLst/>
                  <a:gdLst/>
                  <a:ahLst/>
                  <a:cxnLst/>
                  <a:rect l="l" t="t" r="r" b="b"/>
                  <a:pathLst>
                    <a:path w="284173" h="810958" extrusionOk="0">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9" name="Google Shape;1979;p9"/>
                <p:cNvSpPr/>
                <p:nvPr/>
              </p:nvSpPr>
              <p:spPr>
                <a:xfrm>
                  <a:off x="7486099" y="853135"/>
                  <a:ext cx="342917" cy="617219"/>
                </a:xfrm>
                <a:custGeom>
                  <a:avLst/>
                  <a:gdLst/>
                  <a:ahLst/>
                  <a:cxnLst/>
                  <a:rect l="l" t="t" r="r" b="b"/>
                  <a:pathLst>
                    <a:path w="342917" h="617219" extrusionOk="0">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0" name="Google Shape;1980;p9"/>
                <p:cNvSpPr/>
                <p:nvPr/>
              </p:nvSpPr>
              <p:spPr>
                <a:xfrm>
                  <a:off x="7286548" y="1202893"/>
                  <a:ext cx="381305" cy="400850"/>
                </a:xfrm>
                <a:custGeom>
                  <a:avLst/>
                  <a:gdLst/>
                  <a:ahLst/>
                  <a:cxnLst/>
                  <a:rect l="l" t="t" r="r" b="b"/>
                  <a:pathLst>
                    <a:path w="381305" h="400850" extrusionOk="0">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1" name="Google Shape;1981;p9"/>
                <p:cNvSpPr/>
                <p:nvPr/>
              </p:nvSpPr>
              <p:spPr>
                <a:xfrm>
                  <a:off x="7076351" y="1538944"/>
                  <a:ext cx="430682" cy="198895"/>
                </a:xfrm>
                <a:custGeom>
                  <a:avLst/>
                  <a:gdLst/>
                  <a:ahLst/>
                  <a:cxnLst/>
                  <a:rect l="l" t="t" r="r" b="b"/>
                  <a:pathLst>
                    <a:path w="430682" h="198895" extrusionOk="0">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2" name="Google Shape;1982;p9"/>
                <p:cNvSpPr/>
                <p:nvPr/>
              </p:nvSpPr>
              <p:spPr>
                <a:xfrm>
                  <a:off x="8218893" y="995052"/>
                  <a:ext cx="497205" cy="145945"/>
                </a:xfrm>
                <a:custGeom>
                  <a:avLst/>
                  <a:gdLst/>
                  <a:ahLst/>
                  <a:cxnLst/>
                  <a:rect l="l" t="t" r="r" b="b"/>
                  <a:pathLst>
                    <a:path w="497205" h="145945" extrusionOk="0">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3" name="Google Shape;1983;p9"/>
                <p:cNvSpPr/>
                <p:nvPr/>
              </p:nvSpPr>
              <p:spPr>
                <a:xfrm>
                  <a:off x="8080019" y="1225648"/>
                  <a:ext cx="641565" cy="124611"/>
                </a:xfrm>
                <a:custGeom>
                  <a:avLst/>
                  <a:gdLst/>
                  <a:ahLst/>
                  <a:cxnLst/>
                  <a:rect l="l" t="t" r="r" b="b"/>
                  <a:pathLst>
                    <a:path w="641565" h="124611" extrusionOk="0">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4" name="Google Shape;1984;p9"/>
                <p:cNvSpPr/>
                <p:nvPr/>
              </p:nvSpPr>
              <p:spPr>
                <a:xfrm>
                  <a:off x="7951774" y="1349700"/>
                  <a:ext cx="688886" cy="163107"/>
                </a:xfrm>
                <a:custGeom>
                  <a:avLst/>
                  <a:gdLst/>
                  <a:ahLst/>
                  <a:cxnLst/>
                  <a:rect l="l" t="t" r="r" b="b"/>
                  <a:pathLst>
                    <a:path w="688886" h="163107" extrusionOk="0">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5" name="Google Shape;1985;p9"/>
                <p:cNvSpPr/>
                <p:nvPr/>
              </p:nvSpPr>
              <p:spPr>
                <a:xfrm>
                  <a:off x="7838960" y="1459690"/>
                  <a:ext cx="593217" cy="227053"/>
                </a:xfrm>
                <a:custGeom>
                  <a:avLst/>
                  <a:gdLst/>
                  <a:ahLst/>
                  <a:cxnLst/>
                  <a:rect l="l" t="t" r="r" b="b"/>
                  <a:pathLst>
                    <a:path w="593217" h="227053" extrusionOk="0">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6" name="Google Shape;1986;p9"/>
                <p:cNvSpPr/>
                <p:nvPr/>
              </p:nvSpPr>
              <p:spPr>
                <a:xfrm>
                  <a:off x="7659281" y="1617802"/>
                  <a:ext cx="522922" cy="246888"/>
                </a:xfrm>
                <a:custGeom>
                  <a:avLst/>
                  <a:gdLst/>
                  <a:ahLst/>
                  <a:cxnLst/>
                  <a:rect l="l" t="t" r="r" b="b"/>
                  <a:pathLst>
                    <a:path w="522922" h="246888" extrusionOk="0">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7" name="Google Shape;1987;p9"/>
                <p:cNvSpPr/>
                <p:nvPr/>
              </p:nvSpPr>
              <p:spPr>
                <a:xfrm>
                  <a:off x="7505319" y="1731017"/>
                  <a:ext cx="444741" cy="275290"/>
                </a:xfrm>
                <a:custGeom>
                  <a:avLst/>
                  <a:gdLst/>
                  <a:ahLst/>
                  <a:cxnLst/>
                  <a:rect l="l" t="t" r="r" b="b"/>
                  <a:pathLst>
                    <a:path w="444741" h="275290" extrusionOk="0">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88" name="Google Shape;1988;p9"/>
              <p:cNvGrpSpPr/>
              <p:nvPr/>
            </p:nvGrpSpPr>
            <p:grpSpPr>
              <a:xfrm>
                <a:off x="4444593" y="767753"/>
                <a:ext cx="1029385" cy="1090421"/>
                <a:chOff x="4444593" y="767753"/>
                <a:chExt cx="1029385" cy="1090421"/>
              </a:xfrm>
            </p:grpSpPr>
            <p:sp>
              <p:nvSpPr>
                <p:cNvPr id="1989" name="Google Shape;1989;p9"/>
                <p:cNvSpPr/>
                <p:nvPr/>
              </p:nvSpPr>
              <p:spPr>
                <a:xfrm>
                  <a:off x="4444936" y="767753"/>
                  <a:ext cx="1028014" cy="1089736"/>
                </a:xfrm>
                <a:custGeom>
                  <a:avLst/>
                  <a:gdLst/>
                  <a:ahLst/>
                  <a:cxnLst/>
                  <a:rect l="l" t="t" r="r" b="b"/>
                  <a:pathLst>
                    <a:path w="1028014" h="1089736" extrusionOk="0">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0" name="Google Shape;1990;p9"/>
                <p:cNvSpPr/>
                <p:nvPr/>
              </p:nvSpPr>
              <p:spPr>
                <a:xfrm>
                  <a:off x="4444593" y="768438"/>
                  <a:ext cx="1029385" cy="1089736"/>
                </a:xfrm>
                <a:custGeom>
                  <a:avLst/>
                  <a:gdLst/>
                  <a:ahLst/>
                  <a:cxnLst/>
                  <a:rect l="l" t="t" r="r" b="b"/>
                  <a:pathLst>
                    <a:path w="1029385" h="1089736" extrusionOk="0">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1" name="Google Shape;1991;p9"/>
                <p:cNvSpPr/>
                <p:nvPr/>
              </p:nvSpPr>
              <p:spPr>
                <a:xfrm>
                  <a:off x="4916424" y="1093165"/>
                  <a:ext cx="86753" cy="295236"/>
                </a:xfrm>
                <a:custGeom>
                  <a:avLst/>
                  <a:gdLst/>
                  <a:ahLst/>
                  <a:cxnLst/>
                  <a:rect l="l" t="t" r="r" b="b"/>
                  <a:pathLst>
                    <a:path w="86753" h="295236" extrusionOk="0">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2" name="Google Shape;1992;p9"/>
                <p:cNvSpPr/>
                <p:nvPr/>
              </p:nvSpPr>
              <p:spPr>
                <a:xfrm>
                  <a:off x="4605756" y="1214851"/>
                  <a:ext cx="299351" cy="82681"/>
                </a:xfrm>
                <a:custGeom>
                  <a:avLst/>
                  <a:gdLst/>
                  <a:ahLst/>
                  <a:cxnLst/>
                  <a:rect l="l" t="t" r="r" b="b"/>
                  <a:pathLst>
                    <a:path w="299351" h="82681" extrusionOk="0">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3" name="Google Shape;1993;p9"/>
                <p:cNvSpPr/>
                <p:nvPr/>
              </p:nvSpPr>
              <p:spPr>
                <a:xfrm>
                  <a:off x="4547463" y="1060246"/>
                  <a:ext cx="211226" cy="67551"/>
                </a:xfrm>
                <a:custGeom>
                  <a:avLst/>
                  <a:gdLst/>
                  <a:ahLst/>
                  <a:cxnLst/>
                  <a:rect l="l" t="t" r="r" b="b"/>
                  <a:pathLst>
                    <a:path w="211226" h="67551" extrusionOk="0">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4" name="Google Shape;1994;p9"/>
                <p:cNvSpPr/>
                <p:nvPr/>
              </p:nvSpPr>
              <p:spPr>
                <a:xfrm>
                  <a:off x="4668164" y="894283"/>
                  <a:ext cx="29146" cy="152590"/>
                </a:xfrm>
                <a:custGeom>
                  <a:avLst/>
                  <a:gdLst/>
                  <a:ahLst/>
                  <a:cxnLst/>
                  <a:rect l="l" t="t" r="r" b="b"/>
                  <a:pathLst>
                    <a:path w="29146" h="152590" extrusionOk="0">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5" name="Google Shape;1995;p9"/>
                <p:cNvSpPr/>
                <p:nvPr/>
              </p:nvSpPr>
              <p:spPr>
                <a:xfrm>
                  <a:off x="4831727" y="1454238"/>
                  <a:ext cx="270205" cy="46634"/>
                </a:xfrm>
                <a:custGeom>
                  <a:avLst/>
                  <a:gdLst/>
                  <a:ahLst/>
                  <a:cxnLst/>
                  <a:rect l="l" t="t" r="r" b="b"/>
                  <a:pathLst>
                    <a:path w="270205" h="46634" extrusionOk="0">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6" name="Google Shape;1996;p9"/>
                <p:cNvSpPr/>
                <p:nvPr/>
              </p:nvSpPr>
              <p:spPr>
                <a:xfrm>
                  <a:off x="5134851" y="1300276"/>
                  <a:ext cx="41833" cy="256832"/>
                </a:xfrm>
                <a:custGeom>
                  <a:avLst/>
                  <a:gdLst/>
                  <a:ahLst/>
                  <a:cxnLst/>
                  <a:rect l="l" t="t" r="r" b="b"/>
                  <a:pathLst>
                    <a:path w="41833" h="256832" extrusionOk="0">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7" name="Google Shape;1997;p9"/>
                <p:cNvSpPr/>
                <p:nvPr/>
              </p:nvSpPr>
              <p:spPr>
                <a:xfrm>
                  <a:off x="5054612" y="1676438"/>
                  <a:ext cx="259575" cy="36004"/>
                </a:xfrm>
                <a:custGeom>
                  <a:avLst/>
                  <a:gdLst/>
                  <a:ahLst/>
                  <a:cxnLst/>
                  <a:rect l="l" t="t" r="r" b="b"/>
                  <a:pathLst>
                    <a:path w="259575" h="36004" extrusionOk="0">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8" name="Google Shape;1998;p9"/>
                <p:cNvSpPr/>
                <p:nvPr/>
              </p:nvSpPr>
              <p:spPr>
                <a:xfrm>
                  <a:off x="5316267" y="1518704"/>
                  <a:ext cx="56213" cy="242087"/>
                </a:xfrm>
                <a:custGeom>
                  <a:avLst/>
                  <a:gdLst/>
                  <a:ahLst/>
                  <a:cxnLst/>
                  <a:rect l="l" t="t" r="r" b="b"/>
                  <a:pathLst>
                    <a:path w="56213" h="242087" extrusionOk="0">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9" name="Google Shape;1999;p9"/>
              <p:cNvGrpSpPr/>
              <p:nvPr/>
            </p:nvGrpSpPr>
            <p:grpSpPr>
              <a:xfrm>
                <a:off x="5963983" y="692633"/>
                <a:ext cx="1002639" cy="771549"/>
                <a:chOff x="5963983" y="692633"/>
                <a:chExt cx="1002639" cy="771549"/>
              </a:xfrm>
            </p:grpSpPr>
            <p:sp>
              <p:nvSpPr>
                <p:cNvPr id="2000" name="Google Shape;2000;p9"/>
                <p:cNvSpPr/>
                <p:nvPr/>
              </p:nvSpPr>
              <p:spPr>
                <a:xfrm>
                  <a:off x="5964326" y="692633"/>
                  <a:ext cx="1002296" cy="771206"/>
                </a:xfrm>
                <a:custGeom>
                  <a:avLst/>
                  <a:gdLst/>
                  <a:ahLst/>
                  <a:cxnLst/>
                  <a:rect l="l" t="t" r="r" b="b"/>
                  <a:pathLst>
                    <a:path w="1002296" h="771206" extrusionOk="0">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1" name="Google Shape;2001;p9"/>
                <p:cNvSpPr/>
                <p:nvPr/>
              </p:nvSpPr>
              <p:spPr>
                <a:xfrm>
                  <a:off x="5963983" y="695744"/>
                  <a:ext cx="1001953" cy="768438"/>
                </a:xfrm>
                <a:custGeom>
                  <a:avLst/>
                  <a:gdLst/>
                  <a:ahLst/>
                  <a:cxnLst/>
                  <a:rect l="l" t="t" r="r" b="b"/>
                  <a:pathLst>
                    <a:path w="1001953" h="768438" extrusionOk="0">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2" name="Google Shape;2002;p9"/>
                <p:cNvSpPr/>
                <p:nvPr/>
              </p:nvSpPr>
              <p:spPr>
                <a:xfrm>
                  <a:off x="6398437" y="1060675"/>
                  <a:ext cx="255117" cy="49291"/>
                </a:xfrm>
                <a:custGeom>
                  <a:avLst/>
                  <a:gdLst/>
                  <a:ahLst/>
                  <a:cxnLst/>
                  <a:rect l="l" t="t" r="r" b="b"/>
                  <a:pathLst>
                    <a:path w="255117" h="49291" extrusionOk="0">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3" name="Google Shape;2003;p9"/>
                <p:cNvSpPr/>
                <p:nvPr/>
              </p:nvSpPr>
              <p:spPr>
                <a:xfrm>
                  <a:off x="6483134" y="792784"/>
                  <a:ext cx="92583" cy="244144"/>
                </a:xfrm>
                <a:custGeom>
                  <a:avLst/>
                  <a:gdLst/>
                  <a:ahLst/>
                  <a:cxnLst/>
                  <a:rect l="l" t="t" r="r" b="b"/>
                  <a:pathLst>
                    <a:path w="92583" h="244144" extrusionOk="0">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4" name="Google Shape;2004;p9"/>
                <p:cNvSpPr/>
                <p:nvPr/>
              </p:nvSpPr>
              <p:spPr>
                <a:xfrm>
                  <a:off x="6638124" y="756780"/>
                  <a:ext cx="75095" cy="171792"/>
                </a:xfrm>
                <a:custGeom>
                  <a:avLst/>
                  <a:gdLst/>
                  <a:ahLst/>
                  <a:cxnLst/>
                  <a:rect l="l" t="t" r="r" b="b"/>
                  <a:pathLst>
                    <a:path w="75095" h="171792" extrusionOk="0">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5" name="Google Shape;2005;p9"/>
                <p:cNvSpPr/>
                <p:nvPr/>
              </p:nvSpPr>
              <p:spPr>
                <a:xfrm>
                  <a:off x="6711162" y="867537"/>
                  <a:ext cx="128930" cy="16459"/>
                </a:xfrm>
                <a:custGeom>
                  <a:avLst/>
                  <a:gdLst/>
                  <a:ahLst/>
                  <a:cxnLst/>
                  <a:rect l="l" t="t" r="r" b="b"/>
                  <a:pathLst>
                    <a:path w="128930" h="16459" extrusionOk="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6" name="Google Shape;2006;p9"/>
                <p:cNvSpPr/>
                <p:nvPr/>
              </p:nvSpPr>
              <p:spPr>
                <a:xfrm>
                  <a:off x="6295567" y="960462"/>
                  <a:ext cx="60693" cy="223227"/>
                </a:xfrm>
                <a:custGeom>
                  <a:avLst/>
                  <a:gdLst/>
                  <a:ahLst/>
                  <a:cxnLst/>
                  <a:rect l="l" t="t" r="r" b="b"/>
                  <a:pathLst>
                    <a:path w="60693" h="223227" extrusionOk="0">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7" name="Google Shape;2007;p9"/>
                <p:cNvSpPr/>
                <p:nvPr/>
              </p:nvSpPr>
              <p:spPr>
                <a:xfrm>
                  <a:off x="6241732" y="1220038"/>
                  <a:ext cx="217741" cy="21259"/>
                </a:xfrm>
                <a:custGeom>
                  <a:avLst/>
                  <a:gdLst/>
                  <a:ahLst/>
                  <a:cxnLst/>
                  <a:rect l="l" t="t" r="r" b="b"/>
                  <a:pathLst>
                    <a:path w="217741" h="21259" extrusionOk="0">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8" name="Google Shape;2008;p9"/>
                <p:cNvSpPr/>
                <p:nvPr/>
              </p:nvSpPr>
              <p:spPr>
                <a:xfrm>
                  <a:off x="6099771" y="1128483"/>
                  <a:ext cx="49120" cy="214998"/>
                </a:xfrm>
                <a:custGeom>
                  <a:avLst/>
                  <a:gdLst/>
                  <a:ahLst/>
                  <a:cxnLst/>
                  <a:rect l="l" t="t" r="r" b="b"/>
                  <a:pathLst>
                    <a:path w="49120" h="214998" extrusionOk="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9" name="Google Shape;2009;p9"/>
                <p:cNvSpPr/>
                <p:nvPr/>
              </p:nvSpPr>
              <p:spPr>
                <a:xfrm>
                  <a:off x="6054166" y="1356169"/>
                  <a:ext cx="207797" cy="32232"/>
                </a:xfrm>
                <a:custGeom>
                  <a:avLst/>
                  <a:gdLst/>
                  <a:ahLst/>
                  <a:cxnLst/>
                  <a:rect l="l" t="t" r="r" b="b"/>
                  <a:pathLst>
                    <a:path w="207797" h="32232" extrusionOk="0">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0" name="Google Shape;2010;p9"/>
              <p:cNvGrpSpPr/>
              <p:nvPr/>
            </p:nvGrpSpPr>
            <p:grpSpPr>
              <a:xfrm>
                <a:off x="4986375" y="360045"/>
                <a:ext cx="1059217" cy="1354797"/>
                <a:chOff x="4986375" y="360045"/>
                <a:chExt cx="1059217" cy="1354797"/>
              </a:xfrm>
            </p:grpSpPr>
            <p:sp>
              <p:nvSpPr>
                <p:cNvPr id="2011" name="Google Shape;2011;p9"/>
                <p:cNvSpPr/>
                <p:nvPr/>
              </p:nvSpPr>
              <p:spPr>
                <a:xfrm>
                  <a:off x="4986718" y="360045"/>
                  <a:ext cx="1057846" cy="1354112"/>
                </a:xfrm>
                <a:custGeom>
                  <a:avLst/>
                  <a:gdLst/>
                  <a:ahLst/>
                  <a:cxnLst/>
                  <a:rect l="l" t="t" r="r" b="b"/>
                  <a:pathLst>
                    <a:path w="1057846" h="1354112" extrusionOk="0">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2" name="Google Shape;2012;p9"/>
                <p:cNvSpPr/>
                <p:nvPr/>
              </p:nvSpPr>
              <p:spPr>
                <a:xfrm>
                  <a:off x="4986375" y="360387"/>
                  <a:ext cx="1059217" cy="1354455"/>
                </a:xfrm>
                <a:custGeom>
                  <a:avLst/>
                  <a:gdLst/>
                  <a:ahLst/>
                  <a:cxnLst/>
                  <a:rect l="l" t="t" r="r" b="b"/>
                  <a:pathLst>
                    <a:path w="1059217" h="1354455" extrusionOk="0">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3" name="Google Shape;2013;p9"/>
              <p:cNvGrpSpPr/>
              <p:nvPr/>
            </p:nvGrpSpPr>
            <p:grpSpPr>
              <a:xfrm>
                <a:off x="6081255" y="1027753"/>
                <a:ext cx="1555394" cy="746440"/>
                <a:chOff x="6081255" y="1027753"/>
                <a:chExt cx="1555394" cy="746440"/>
              </a:xfrm>
            </p:grpSpPr>
            <p:sp>
              <p:nvSpPr>
                <p:cNvPr id="2014" name="Google Shape;2014;p9"/>
                <p:cNvSpPr/>
                <p:nvPr/>
              </p:nvSpPr>
              <p:spPr>
                <a:xfrm>
                  <a:off x="6082284" y="1027753"/>
                  <a:ext cx="1554365" cy="746440"/>
                </a:xfrm>
                <a:custGeom>
                  <a:avLst/>
                  <a:gdLst/>
                  <a:ahLst/>
                  <a:cxnLst/>
                  <a:rect l="l" t="t" r="r" b="b"/>
                  <a:pathLst>
                    <a:path w="1554365" h="746440" extrusionOk="0">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5" name="Google Shape;2015;p9"/>
                <p:cNvSpPr/>
                <p:nvPr/>
              </p:nvSpPr>
              <p:spPr>
                <a:xfrm>
                  <a:off x="6081255" y="1028700"/>
                  <a:ext cx="1555051" cy="733120"/>
                </a:xfrm>
                <a:custGeom>
                  <a:avLst/>
                  <a:gdLst/>
                  <a:ahLst/>
                  <a:cxnLst/>
                  <a:rect l="l" t="t" r="r" b="b"/>
                  <a:pathLst>
                    <a:path w="1555051" h="733120" extrusionOk="0">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6" name="Google Shape;2016;p9"/>
              <p:cNvGrpSpPr/>
              <p:nvPr/>
            </p:nvGrpSpPr>
            <p:grpSpPr>
              <a:xfrm>
                <a:off x="7525550" y="2279942"/>
                <a:ext cx="1502546" cy="1938505"/>
                <a:chOff x="7525550" y="2279942"/>
                <a:chExt cx="1502546" cy="1938505"/>
              </a:xfrm>
            </p:grpSpPr>
            <p:sp>
              <p:nvSpPr>
                <p:cNvPr id="2017" name="Google Shape;2017;p9"/>
                <p:cNvSpPr/>
                <p:nvPr/>
              </p:nvSpPr>
              <p:spPr>
                <a:xfrm>
                  <a:off x="8748674" y="4028389"/>
                  <a:ext cx="279422" cy="190058"/>
                </a:xfrm>
                <a:custGeom>
                  <a:avLst/>
                  <a:gdLst/>
                  <a:ahLst/>
                  <a:cxnLst/>
                  <a:rect l="l" t="t" r="r" b="b"/>
                  <a:pathLst>
                    <a:path w="279422" h="190058" extrusionOk="0">
                      <a:moveTo>
                        <a:pt x="10287" y="9601"/>
                      </a:moveTo>
                      <a:cubicBezTo>
                        <a:pt x="87440" y="14059"/>
                        <a:pt x="163564" y="38062"/>
                        <a:pt x="229057" y="79210"/>
                      </a:cubicBezTo>
                      <a:cubicBezTo>
                        <a:pt x="259918" y="98412"/>
                        <a:pt x="292151" y="135102"/>
                        <a:pt x="274320" y="166992"/>
                      </a:cubicBezTo>
                      <a:cubicBezTo>
                        <a:pt x="264376" y="184480"/>
                        <a:pt x="242087" y="192024"/>
                        <a:pt x="222199" y="189623"/>
                      </a:cubicBezTo>
                      <a:cubicBezTo>
                        <a:pt x="202311" y="187223"/>
                        <a:pt x="184138" y="176594"/>
                        <a:pt x="167335" y="165620"/>
                      </a:cubicBezTo>
                      <a:cubicBezTo>
                        <a:pt x="101498" y="122072"/>
                        <a:pt x="44234" y="65494"/>
                        <a:pt x="0"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8" name="Google Shape;2018;p9"/>
                <p:cNvSpPr/>
                <p:nvPr/>
              </p:nvSpPr>
              <p:spPr>
                <a:xfrm>
                  <a:off x="8293646" y="3410111"/>
                  <a:ext cx="384675" cy="212750"/>
                </a:xfrm>
                <a:custGeom>
                  <a:avLst/>
                  <a:gdLst/>
                  <a:ahLst/>
                  <a:cxnLst/>
                  <a:rect l="l" t="t" r="r" b="b"/>
                  <a:pathLst>
                    <a:path w="384675" h="212750" extrusionOk="0">
                      <a:moveTo>
                        <a:pt x="0" y="5515"/>
                      </a:moveTo>
                      <a:cubicBezTo>
                        <a:pt x="97040" y="-8544"/>
                        <a:pt x="197853" y="4486"/>
                        <a:pt x="288379" y="42205"/>
                      </a:cubicBezTo>
                      <a:cubicBezTo>
                        <a:pt x="323354" y="56950"/>
                        <a:pt x="358673" y="77181"/>
                        <a:pt x="376161" y="110785"/>
                      </a:cubicBezTo>
                      <a:cubicBezTo>
                        <a:pt x="393649" y="144389"/>
                        <a:pt x="384048" y="194110"/>
                        <a:pt x="348729" y="207826"/>
                      </a:cubicBezTo>
                      <a:cubicBezTo>
                        <a:pt x="302438" y="226000"/>
                        <a:pt x="242430" y="190338"/>
                        <a:pt x="204368" y="158448"/>
                      </a:cubicBezTo>
                      <a:cubicBezTo>
                        <a:pt x="160477" y="121758"/>
                        <a:pt x="116586" y="85411"/>
                        <a:pt x="72352" y="48720"/>
                      </a:cubicBezTo>
                      <a:cubicBezTo>
                        <a:pt x="45949" y="27118"/>
                        <a:pt x="34290" y="1057"/>
                        <a:pt x="0" y="55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9" name="Google Shape;2019;p9"/>
                <p:cNvSpPr/>
                <p:nvPr/>
              </p:nvSpPr>
              <p:spPr>
                <a:xfrm>
                  <a:off x="7939293" y="3548329"/>
                  <a:ext cx="196755" cy="411197"/>
                </a:xfrm>
                <a:custGeom>
                  <a:avLst/>
                  <a:gdLst/>
                  <a:ahLst/>
                  <a:cxnLst/>
                  <a:rect l="l" t="t" r="r" b="b"/>
                  <a:pathLst>
                    <a:path w="196755" h="411197" extrusionOk="0">
                      <a:moveTo>
                        <a:pt x="102664" y="406679"/>
                      </a:moveTo>
                      <a:cubicBezTo>
                        <a:pt x="169872" y="372047"/>
                        <a:pt x="201076" y="289407"/>
                        <a:pt x="196276" y="213969"/>
                      </a:cubicBezTo>
                      <a:cubicBezTo>
                        <a:pt x="191818" y="138531"/>
                        <a:pt x="158557" y="68237"/>
                        <a:pt x="125638" y="0"/>
                      </a:cubicBezTo>
                      <a:cubicBezTo>
                        <a:pt x="106093" y="78867"/>
                        <a:pt x="59116" y="157734"/>
                        <a:pt x="27912" y="232486"/>
                      </a:cubicBezTo>
                      <a:cubicBezTo>
                        <a:pt x="12481" y="269177"/>
                        <a:pt x="-4664" y="307581"/>
                        <a:pt x="1166" y="347015"/>
                      </a:cubicBezTo>
                      <a:cubicBezTo>
                        <a:pt x="6995" y="386448"/>
                        <a:pt x="67345" y="424510"/>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0" name="Google Shape;2020;p9"/>
                <p:cNvSpPr/>
                <p:nvPr/>
              </p:nvSpPr>
              <p:spPr>
                <a:xfrm>
                  <a:off x="7663944" y="3090900"/>
                  <a:ext cx="196755" cy="411294"/>
                </a:xfrm>
                <a:custGeom>
                  <a:avLst/>
                  <a:gdLst/>
                  <a:ahLst/>
                  <a:cxnLst/>
                  <a:rect l="l" t="t" r="r" b="b"/>
                  <a:pathLst>
                    <a:path w="196755" h="411294" extrusionOk="0">
                      <a:moveTo>
                        <a:pt x="102664" y="406679"/>
                      </a:moveTo>
                      <a:cubicBezTo>
                        <a:pt x="169873" y="372047"/>
                        <a:pt x="201077" y="289407"/>
                        <a:pt x="196276" y="213969"/>
                      </a:cubicBezTo>
                      <a:cubicBezTo>
                        <a:pt x="191818" y="138531"/>
                        <a:pt x="158557" y="68237"/>
                        <a:pt x="125639" y="0"/>
                      </a:cubicBezTo>
                      <a:cubicBezTo>
                        <a:pt x="106093" y="78867"/>
                        <a:pt x="59116" y="157734"/>
                        <a:pt x="27912" y="232486"/>
                      </a:cubicBezTo>
                      <a:cubicBezTo>
                        <a:pt x="12482" y="269177"/>
                        <a:pt x="-4663" y="307581"/>
                        <a:pt x="1166" y="347015"/>
                      </a:cubicBezTo>
                      <a:cubicBezTo>
                        <a:pt x="7338" y="386105"/>
                        <a:pt x="67346" y="424853"/>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1" name="Google Shape;2021;p9"/>
                <p:cNvSpPr/>
                <p:nvPr/>
              </p:nvSpPr>
              <p:spPr>
                <a:xfrm>
                  <a:off x="7525550" y="2279942"/>
                  <a:ext cx="1348968" cy="1829714"/>
                </a:xfrm>
                <a:custGeom>
                  <a:avLst/>
                  <a:gdLst/>
                  <a:ahLst/>
                  <a:cxnLst/>
                  <a:rect l="l" t="t" r="r" b="b"/>
                  <a:pathLst>
                    <a:path w="1348968" h="1829714" extrusionOk="0">
                      <a:moveTo>
                        <a:pt x="1347254" y="1829714"/>
                      </a:moveTo>
                      <a:cubicBezTo>
                        <a:pt x="1186091" y="1725473"/>
                        <a:pt x="1039673" y="1599629"/>
                        <a:pt x="906971" y="1461097"/>
                      </a:cubicBezTo>
                      <a:cubicBezTo>
                        <a:pt x="774611" y="1322222"/>
                        <a:pt x="655967" y="1170318"/>
                        <a:pt x="548297" y="1011555"/>
                      </a:cubicBezTo>
                      <a:cubicBezTo>
                        <a:pt x="494462" y="932002"/>
                        <a:pt x="443027" y="851078"/>
                        <a:pt x="393992" y="768439"/>
                      </a:cubicBezTo>
                      <a:lnTo>
                        <a:pt x="357644" y="706374"/>
                      </a:lnTo>
                      <a:lnTo>
                        <a:pt x="321983" y="643966"/>
                      </a:lnTo>
                      <a:lnTo>
                        <a:pt x="287350" y="580873"/>
                      </a:lnTo>
                      <a:lnTo>
                        <a:pt x="253403" y="517436"/>
                      </a:lnTo>
                      <a:lnTo>
                        <a:pt x="220142" y="453657"/>
                      </a:lnTo>
                      <a:lnTo>
                        <a:pt x="187223" y="389534"/>
                      </a:lnTo>
                      <a:lnTo>
                        <a:pt x="154991" y="325069"/>
                      </a:lnTo>
                      <a:lnTo>
                        <a:pt x="123101" y="260604"/>
                      </a:lnTo>
                      <a:lnTo>
                        <a:pt x="91897" y="195796"/>
                      </a:lnTo>
                      <a:lnTo>
                        <a:pt x="61036" y="130988"/>
                      </a:lnTo>
                      <a:cubicBezTo>
                        <a:pt x="40805" y="87440"/>
                        <a:pt x="20231" y="44234"/>
                        <a:pt x="0" y="686"/>
                      </a:cubicBezTo>
                      <a:lnTo>
                        <a:pt x="1372" y="0"/>
                      </a:lnTo>
                      <a:lnTo>
                        <a:pt x="18173" y="31890"/>
                      </a:lnTo>
                      <a:lnTo>
                        <a:pt x="34633" y="63779"/>
                      </a:lnTo>
                      <a:lnTo>
                        <a:pt x="67894" y="127559"/>
                      </a:lnTo>
                      <a:lnTo>
                        <a:pt x="134074" y="255117"/>
                      </a:lnTo>
                      <a:lnTo>
                        <a:pt x="167335" y="318897"/>
                      </a:lnTo>
                      <a:lnTo>
                        <a:pt x="200597" y="382334"/>
                      </a:lnTo>
                      <a:lnTo>
                        <a:pt x="234200" y="445770"/>
                      </a:lnTo>
                      <a:lnTo>
                        <a:pt x="268148" y="508863"/>
                      </a:lnTo>
                      <a:lnTo>
                        <a:pt x="302438" y="571957"/>
                      </a:lnTo>
                      <a:lnTo>
                        <a:pt x="337414" y="634708"/>
                      </a:lnTo>
                      <a:lnTo>
                        <a:pt x="372732" y="697116"/>
                      </a:lnTo>
                      <a:lnTo>
                        <a:pt x="408737" y="759181"/>
                      </a:lnTo>
                      <a:cubicBezTo>
                        <a:pt x="456743" y="841820"/>
                        <a:pt x="507149" y="923430"/>
                        <a:pt x="559955" y="1002983"/>
                      </a:cubicBezTo>
                      <a:cubicBezTo>
                        <a:pt x="665912" y="1162431"/>
                        <a:pt x="782840" y="1314679"/>
                        <a:pt x="913829" y="1454582"/>
                      </a:cubicBezTo>
                      <a:cubicBezTo>
                        <a:pt x="1044473" y="1594485"/>
                        <a:pt x="1189177" y="1721701"/>
                        <a:pt x="1348969" y="1827657"/>
                      </a:cubicBezTo>
                      <a:lnTo>
                        <a:pt x="1347254" y="182971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2" name="Google Shape;2022;p9"/>
                <p:cNvSpPr/>
                <p:nvPr/>
              </p:nvSpPr>
              <p:spPr>
                <a:xfrm>
                  <a:off x="8145170" y="3370021"/>
                  <a:ext cx="497891" cy="182422"/>
                </a:xfrm>
                <a:custGeom>
                  <a:avLst/>
                  <a:gdLst/>
                  <a:ahLst/>
                  <a:cxnLst/>
                  <a:rect l="l" t="t" r="r" b="b"/>
                  <a:pathLst>
                    <a:path w="497891" h="182422" extrusionOk="0">
                      <a:moveTo>
                        <a:pt x="686" y="0"/>
                      </a:moveTo>
                      <a:cubicBezTo>
                        <a:pt x="21260" y="8573"/>
                        <a:pt x="42177" y="14402"/>
                        <a:pt x="63437" y="19203"/>
                      </a:cubicBezTo>
                      <a:cubicBezTo>
                        <a:pt x="74066" y="21603"/>
                        <a:pt x="84697" y="23660"/>
                        <a:pt x="95669" y="25718"/>
                      </a:cubicBezTo>
                      <a:cubicBezTo>
                        <a:pt x="106642" y="27775"/>
                        <a:pt x="117272" y="30175"/>
                        <a:pt x="128245" y="32233"/>
                      </a:cubicBezTo>
                      <a:cubicBezTo>
                        <a:pt x="149848" y="37033"/>
                        <a:pt x="171450" y="42520"/>
                        <a:pt x="192710" y="49378"/>
                      </a:cubicBezTo>
                      <a:cubicBezTo>
                        <a:pt x="213970" y="56236"/>
                        <a:pt x="234887" y="63094"/>
                        <a:pt x="255803" y="70638"/>
                      </a:cubicBezTo>
                      <a:cubicBezTo>
                        <a:pt x="276721" y="77838"/>
                        <a:pt x="297637" y="86068"/>
                        <a:pt x="318211" y="94298"/>
                      </a:cubicBezTo>
                      <a:cubicBezTo>
                        <a:pt x="328498" y="98412"/>
                        <a:pt x="338785" y="102527"/>
                        <a:pt x="349072" y="106985"/>
                      </a:cubicBezTo>
                      <a:lnTo>
                        <a:pt x="364503" y="113500"/>
                      </a:lnTo>
                      <a:lnTo>
                        <a:pt x="379591" y="120358"/>
                      </a:lnTo>
                      <a:cubicBezTo>
                        <a:pt x="384734" y="122758"/>
                        <a:pt x="389534" y="125159"/>
                        <a:pt x="394678" y="127559"/>
                      </a:cubicBezTo>
                      <a:lnTo>
                        <a:pt x="409766" y="134760"/>
                      </a:lnTo>
                      <a:cubicBezTo>
                        <a:pt x="419710" y="139560"/>
                        <a:pt x="429654" y="144361"/>
                        <a:pt x="439598" y="149505"/>
                      </a:cubicBezTo>
                      <a:cubicBezTo>
                        <a:pt x="459486" y="159449"/>
                        <a:pt x="478688" y="170421"/>
                        <a:pt x="497891" y="181051"/>
                      </a:cubicBezTo>
                      <a:lnTo>
                        <a:pt x="497205" y="182423"/>
                      </a:lnTo>
                      <a:cubicBezTo>
                        <a:pt x="457429" y="162878"/>
                        <a:pt x="417310" y="144361"/>
                        <a:pt x="376504" y="127902"/>
                      </a:cubicBezTo>
                      <a:lnTo>
                        <a:pt x="361074" y="121730"/>
                      </a:lnTo>
                      <a:lnTo>
                        <a:pt x="345643" y="115900"/>
                      </a:lnTo>
                      <a:cubicBezTo>
                        <a:pt x="335356" y="111786"/>
                        <a:pt x="325069" y="108014"/>
                        <a:pt x="314782" y="104242"/>
                      </a:cubicBezTo>
                      <a:cubicBezTo>
                        <a:pt x="293866" y="97041"/>
                        <a:pt x="273292" y="89840"/>
                        <a:pt x="252032" y="83325"/>
                      </a:cubicBezTo>
                      <a:cubicBezTo>
                        <a:pt x="241402" y="79896"/>
                        <a:pt x="230772" y="77153"/>
                        <a:pt x="220485" y="73724"/>
                      </a:cubicBezTo>
                      <a:cubicBezTo>
                        <a:pt x="215341" y="72009"/>
                        <a:pt x="209855" y="70980"/>
                        <a:pt x="204712" y="69266"/>
                      </a:cubicBezTo>
                      <a:cubicBezTo>
                        <a:pt x="199225" y="67894"/>
                        <a:pt x="194081" y="66180"/>
                        <a:pt x="188595" y="65151"/>
                      </a:cubicBezTo>
                      <a:lnTo>
                        <a:pt x="124816" y="48349"/>
                      </a:lnTo>
                      <a:lnTo>
                        <a:pt x="92583" y="39777"/>
                      </a:lnTo>
                      <a:cubicBezTo>
                        <a:pt x="81953" y="36690"/>
                        <a:pt x="70981"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3" name="Google Shape;2023;p9"/>
                <p:cNvSpPr/>
                <p:nvPr/>
              </p:nvSpPr>
              <p:spPr>
                <a:xfrm>
                  <a:off x="7984693" y="2914504"/>
                  <a:ext cx="489020" cy="270385"/>
                </a:xfrm>
                <a:custGeom>
                  <a:avLst/>
                  <a:gdLst/>
                  <a:ahLst/>
                  <a:cxnLst/>
                  <a:rect l="l" t="t" r="r" b="b"/>
                  <a:pathLst>
                    <a:path w="489020" h="270385" extrusionOk="0">
                      <a:moveTo>
                        <a:pt x="0" y="7003"/>
                      </a:moveTo>
                      <a:cubicBezTo>
                        <a:pt x="123444" y="-10828"/>
                        <a:pt x="251688" y="5631"/>
                        <a:pt x="366560" y="53637"/>
                      </a:cubicBezTo>
                      <a:cubicBezTo>
                        <a:pt x="411137" y="72154"/>
                        <a:pt x="456057" y="97872"/>
                        <a:pt x="478346" y="140734"/>
                      </a:cubicBezTo>
                      <a:cubicBezTo>
                        <a:pt x="500291" y="183597"/>
                        <a:pt x="488289" y="246690"/>
                        <a:pt x="443369" y="264178"/>
                      </a:cubicBezTo>
                      <a:cubicBezTo>
                        <a:pt x="384391" y="287152"/>
                        <a:pt x="308267" y="241890"/>
                        <a:pt x="259918" y="201427"/>
                      </a:cubicBezTo>
                      <a:cubicBezTo>
                        <a:pt x="204026" y="155136"/>
                        <a:pt x="148133" y="108501"/>
                        <a:pt x="92240" y="62210"/>
                      </a:cubicBezTo>
                      <a:cubicBezTo>
                        <a:pt x="58293" y="34778"/>
                        <a:pt x="43548" y="1517"/>
                        <a:pt x="0" y="70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4" name="Google Shape;2024;p9"/>
                <p:cNvSpPr/>
                <p:nvPr/>
              </p:nvSpPr>
              <p:spPr>
                <a:xfrm>
                  <a:off x="7836217" y="2875902"/>
                  <a:ext cx="497890" cy="182422"/>
                </a:xfrm>
                <a:custGeom>
                  <a:avLst/>
                  <a:gdLst/>
                  <a:ahLst/>
                  <a:cxnLst/>
                  <a:rect l="l" t="t" r="r" b="b"/>
                  <a:pathLst>
                    <a:path w="497890" h="182422" extrusionOk="0">
                      <a:moveTo>
                        <a:pt x="686" y="0"/>
                      </a:moveTo>
                      <a:cubicBezTo>
                        <a:pt x="21260" y="8573"/>
                        <a:pt x="42177" y="14402"/>
                        <a:pt x="63437" y="19202"/>
                      </a:cubicBezTo>
                      <a:cubicBezTo>
                        <a:pt x="74066" y="21603"/>
                        <a:pt x="84696" y="23660"/>
                        <a:pt x="95669" y="25718"/>
                      </a:cubicBezTo>
                      <a:cubicBezTo>
                        <a:pt x="106642" y="27775"/>
                        <a:pt x="117272" y="30175"/>
                        <a:pt x="128245" y="32232"/>
                      </a:cubicBezTo>
                      <a:cubicBezTo>
                        <a:pt x="149847" y="37033"/>
                        <a:pt x="171450" y="42519"/>
                        <a:pt x="192710" y="49377"/>
                      </a:cubicBezTo>
                      <a:cubicBezTo>
                        <a:pt x="213970" y="56235"/>
                        <a:pt x="234887" y="63093"/>
                        <a:pt x="255803" y="70637"/>
                      </a:cubicBezTo>
                      <a:cubicBezTo>
                        <a:pt x="276720" y="77838"/>
                        <a:pt x="297637" y="86068"/>
                        <a:pt x="318211" y="94298"/>
                      </a:cubicBezTo>
                      <a:cubicBezTo>
                        <a:pt x="328498" y="98412"/>
                        <a:pt x="338785" y="102527"/>
                        <a:pt x="349072" y="106985"/>
                      </a:cubicBezTo>
                      <a:lnTo>
                        <a:pt x="364503" y="113500"/>
                      </a:lnTo>
                      <a:lnTo>
                        <a:pt x="379590" y="120358"/>
                      </a:lnTo>
                      <a:cubicBezTo>
                        <a:pt x="384734" y="122758"/>
                        <a:pt x="389534" y="125159"/>
                        <a:pt x="394678" y="127559"/>
                      </a:cubicBezTo>
                      <a:lnTo>
                        <a:pt x="409766" y="134760"/>
                      </a:lnTo>
                      <a:cubicBezTo>
                        <a:pt x="419710" y="139560"/>
                        <a:pt x="429654" y="144361"/>
                        <a:pt x="439598" y="149504"/>
                      </a:cubicBezTo>
                      <a:cubicBezTo>
                        <a:pt x="459486" y="159449"/>
                        <a:pt x="478688" y="170421"/>
                        <a:pt x="497891" y="181051"/>
                      </a:cubicBezTo>
                      <a:lnTo>
                        <a:pt x="497205" y="182423"/>
                      </a:lnTo>
                      <a:cubicBezTo>
                        <a:pt x="457429" y="162878"/>
                        <a:pt x="417309" y="144361"/>
                        <a:pt x="376504" y="127902"/>
                      </a:cubicBezTo>
                      <a:lnTo>
                        <a:pt x="361074" y="121730"/>
                      </a:lnTo>
                      <a:lnTo>
                        <a:pt x="345643" y="115900"/>
                      </a:lnTo>
                      <a:cubicBezTo>
                        <a:pt x="335356" y="111785"/>
                        <a:pt x="325069" y="108014"/>
                        <a:pt x="314782" y="104241"/>
                      </a:cubicBezTo>
                      <a:cubicBezTo>
                        <a:pt x="293865" y="97041"/>
                        <a:pt x="273291" y="89840"/>
                        <a:pt x="252032" y="83325"/>
                      </a:cubicBezTo>
                      <a:cubicBezTo>
                        <a:pt x="241402" y="79896"/>
                        <a:pt x="230772" y="77153"/>
                        <a:pt x="220485" y="73724"/>
                      </a:cubicBezTo>
                      <a:cubicBezTo>
                        <a:pt x="215341" y="72009"/>
                        <a:pt x="209855" y="70980"/>
                        <a:pt x="204711" y="69266"/>
                      </a:cubicBezTo>
                      <a:cubicBezTo>
                        <a:pt x="199225" y="67894"/>
                        <a:pt x="194081" y="66180"/>
                        <a:pt x="188595" y="65151"/>
                      </a:cubicBezTo>
                      <a:lnTo>
                        <a:pt x="124816" y="48349"/>
                      </a:lnTo>
                      <a:lnTo>
                        <a:pt x="92583" y="39776"/>
                      </a:lnTo>
                      <a:cubicBezTo>
                        <a:pt x="81953" y="36690"/>
                        <a:pt x="70980"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5" name="Google Shape;2025;p9"/>
                <p:cNvSpPr/>
                <p:nvPr/>
              </p:nvSpPr>
              <p:spPr>
                <a:xfrm>
                  <a:off x="8604313" y="3788689"/>
                  <a:ext cx="307878" cy="170545"/>
                </a:xfrm>
                <a:custGeom>
                  <a:avLst/>
                  <a:gdLst/>
                  <a:ahLst/>
                  <a:cxnLst/>
                  <a:rect l="l" t="t" r="r" b="b"/>
                  <a:pathLst>
                    <a:path w="307878" h="170545" extrusionOk="0">
                      <a:moveTo>
                        <a:pt x="0" y="4470"/>
                      </a:moveTo>
                      <a:cubicBezTo>
                        <a:pt x="77838" y="-6845"/>
                        <a:pt x="158420" y="3442"/>
                        <a:pt x="230772" y="33960"/>
                      </a:cubicBezTo>
                      <a:cubicBezTo>
                        <a:pt x="258890" y="45618"/>
                        <a:pt x="287007" y="62078"/>
                        <a:pt x="301066" y="88824"/>
                      </a:cubicBezTo>
                      <a:cubicBezTo>
                        <a:pt x="315125" y="115913"/>
                        <a:pt x="307238" y="155689"/>
                        <a:pt x="279121" y="166662"/>
                      </a:cubicBezTo>
                      <a:cubicBezTo>
                        <a:pt x="242087" y="181064"/>
                        <a:pt x="194081" y="152603"/>
                        <a:pt x="163563" y="127229"/>
                      </a:cubicBezTo>
                      <a:cubicBezTo>
                        <a:pt x="128245" y="98082"/>
                        <a:pt x="93269" y="68593"/>
                        <a:pt x="57950" y="39446"/>
                      </a:cubicBezTo>
                      <a:cubicBezTo>
                        <a:pt x="36690" y="21615"/>
                        <a:pt x="27089" y="698"/>
                        <a:pt x="0" y="44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6" name="Google Shape;2026;p9"/>
                <p:cNvSpPr/>
                <p:nvPr/>
              </p:nvSpPr>
              <p:spPr>
                <a:xfrm>
                  <a:off x="8431834" y="3734181"/>
                  <a:ext cx="398792" cy="146761"/>
                </a:xfrm>
                <a:custGeom>
                  <a:avLst/>
                  <a:gdLst/>
                  <a:ahLst/>
                  <a:cxnLst/>
                  <a:rect l="l" t="t" r="r" b="b"/>
                  <a:pathLst>
                    <a:path w="398792" h="146761" extrusionOk="0">
                      <a:moveTo>
                        <a:pt x="0" y="0"/>
                      </a:moveTo>
                      <a:cubicBezTo>
                        <a:pt x="16459" y="6515"/>
                        <a:pt x="33604" y="10630"/>
                        <a:pt x="50749" y="14402"/>
                      </a:cubicBezTo>
                      <a:cubicBezTo>
                        <a:pt x="67894" y="18174"/>
                        <a:pt x="85382" y="20917"/>
                        <a:pt x="102870" y="24689"/>
                      </a:cubicBezTo>
                      <a:cubicBezTo>
                        <a:pt x="120358" y="28461"/>
                        <a:pt x="137503" y="32918"/>
                        <a:pt x="154648" y="38405"/>
                      </a:cubicBezTo>
                      <a:cubicBezTo>
                        <a:pt x="171450" y="43891"/>
                        <a:pt x="188595" y="49721"/>
                        <a:pt x="205397" y="55893"/>
                      </a:cubicBezTo>
                      <a:cubicBezTo>
                        <a:pt x="222199" y="61722"/>
                        <a:pt x="238659" y="68237"/>
                        <a:pt x="255461" y="74752"/>
                      </a:cubicBezTo>
                      <a:cubicBezTo>
                        <a:pt x="271920" y="81610"/>
                        <a:pt x="288379" y="88468"/>
                        <a:pt x="304495" y="96012"/>
                      </a:cubicBezTo>
                      <a:cubicBezTo>
                        <a:pt x="312725" y="99784"/>
                        <a:pt x="320612" y="103556"/>
                        <a:pt x="328498" y="107671"/>
                      </a:cubicBezTo>
                      <a:cubicBezTo>
                        <a:pt x="336385" y="111785"/>
                        <a:pt x="344272" y="115557"/>
                        <a:pt x="352159" y="119672"/>
                      </a:cubicBezTo>
                      <a:cubicBezTo>
                        <a:pt x="367932" y="127902"/>
                        <a:pt x="383362" y="136474"/>
                        <a:pt x="398793" y="145390"/>
                      </a:cubicBezTo>
                      <a:lnTo>
                        <a:pt x="398107" y="146761"/>
                      </a:lnTo>
                      <a:cubicBezTo>
                        <a:pt x="366217" y="131331"/>
                        <a:pt x="333985" y="116586"/>
                        <a:pt x="301066" y="103899"/>
                      </a:cubicBezTo>
                      <a:cubicBezTo>
                        <a:pt x="284607" y="97384"/>
                        <a:pt x="268148" y="91211"/>
                        <a:pt x="251346" y="85382"/>
                      </a:cubicBezTo>
                      <a:cubicBezTo>
                        <a:pt x="234544" y="79553"/>
                        <a:pt x="218085" y="73724"/>
                        <a:pt x="201283" y="68580"/>
                      </a:cubicBezTo>
                      <a:cubicBezTo>
                        <a:pt x="192710" y="65837"/>
                        <a:pt x="184480" y="63437"/>
                        <a:pt x="175908" y="61036"/>
                      </a:cubicBezTo>
                      <a:cubicBezTo>
                        <a:pt x="167335" y="58636"/>
                        <a:pt x="158763" y="56579"/>
                        <a:pt x="150190" y="54178"/>
                      </a:cubicBezTo>
                      <a:lnTo>
                        <a:pt x="124473" y="47663"/>
                      </a:lnTo>
                      <a:lnTo>
                        <a:pt x="99098" y="40805"/>
                      </a:lnTo>
                      <a:cubicBezTo>
                        <a:pt x="82296" y="36347"/>
                        <a:pt x="64808" y="31547"/>
                        <a:pt x="48006" y="25718"/>
                      </a:cubicBezTo>
                      <a:cubicBezTo>
                        <a:pt x="31204" y="19888"/>
                        <a:pt x="14402" y="12002"/>
                        <a:pt x="0" y="1372"/>
                      </a:cubicBezTo>
                      <a:lnTo>
                        <a:pt x="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7" name="Google Shape;2027;p9"/>
                <p:cNvSpPr/>
                <p:nvPr/>
              </p:nvSpPr>
              <p:spPr>
                <a:xfrm>
                  <a:off x="8018558" y="3212287"/>
                  <a:ext cx="67290" cy="601446"/>
                </a:xfrm>
                <a:custGeom>
                  <a:avLst/>
                  <a:gdLst/>
                  <a:ahLst/>
                  <a:cxnLst/>
                  <a:rect l="l" t="t" r="r" b="b"/>
                  <a:pathLst>
                    <a:path w="67290" h="601446" extrusionOk="0">
                      <a:moveTo>
                        <a:pt x="21684" y="343"/>
                      </a:moveTo>
                      <a:cubicBezTo>
                        <a:pt x="14483" y="10630"/>
                        <a:pt x="11054" y="22974"/>
                        <a:pt x="10368" y="34976"/>
                      </a:cubicBezTo>
                      <a:cubicBezTo>
                        <a:pt x="9340" y="47320"/>
                        <a:pt x="10368" y="59665"/>
                        <a:pt x="11740" y="72009"/>
                      </a:cubicBezTo>
                      <a:lnTo>
                        <a:pt x="14141" y="90869"/>
                      </a:lnTo>
                      <a:cubicBezTo>
                        <a:pt x="15169" y="97041"/>
                        <a:pt x="15855" y="103213"/>
                        <a:pt x="16884" y="109728"/>
                      </a:cubicBezTo>
                      <a:cubicBezTo>
                        <a:pt x="17912" y="115900"/>
                        <a:pt x="18598" y="122073"/>
                        <a:pt x="19627" y="128588"/>
                      </a:cubicBezTo>
                      <a:lnTo>
                        <a:pt x="20999" y="137846"/>
                      </a:lnTo>
                      <a:lnTo>
                        <a:pt x="22713" y="147104"/>
                      </a:lnTo>
                      <a:lnTo>
                        <a:pt x="48773" y="297294"/>
                      </a:lnTo>
                      <a:cubicBezTo>
                        <a:pt x="57689" y="347358"/>
                        <a:pt x="65232" y="398107"/>
                        <a:pt x="66947" y="449542"/>
                      </a:cubicBezTo>
                      <a:cubicBezTo>
                        <a:pt x="67290" y="456057"/>
                        <a:pt x="66947" y="462229"/>
                        <a:pt x="67290" y="468744"/>
                      </a:cubicBezTo>
                      <a:cubicBezTo>
                        <a:pt x="67290" y="475260"/>
                        <a:pt x="66947" y="481431"/>
                        <a:pt x="66947" y="487947"/>
                      </a:cubicBezTo>
                      <a:cubicBezTo>
                        <a:pt x="66261" y="500634"/>
                        <a:pt x="65576" y="513664"/>
                        <a:pt x="63861" y="526352"/>
                      </a:cubicBezTo>
                      <a:lnTo>
                        <a:pt x="62489" y="535953"/>
                      </a:lnTo>
                      <a:cubicBezTo>
                        <a:pt x="62147" y="539039"/>
                        <a:pt x="61461" y="542125"/>
                        <a:pt x="61118" y="545554"/>
                      </a:cubicBezTo>
                      <a:cubicBezTo>
                        <a:pt x="60432" y="548640"/>
                        <a:pt x="60089" y="551726"/>
                        <a:pt x="59403" y="555155"/>
                      </a:cubicBezTo>
                      <a:lnTo>
                        <a:pt x="57346" y="564414"/>
                      </a:lnTo>
                      <a:lnTo>
                        <a:pt x="56317" y="569214"/>
                      </a:lnTo>
                      <a:lnTo>
                        <a:pt x="55289" y="574015"/>
                      </a:lnTo>
                      <a:lnTo>
                        <a:pt x="52888" y="583273"/>
                      </a:lnTo>
                      <a:cubicBezTo>
                        <a:pt x="51174" y="589445"/>
                        <a:pt x="49116" y="595617"/>
                        <a:pt x="47402" y="601447"/>
                      </a:cubicBezTo>
                      <a:lnTo>
                        <a:pt x="45687" y="601104"/>
                      </a:lnTo>
                      <a:cubicBezTo>
                        <a:pt x="59060" y="552069"/>
                        <a:pt x="62147" y="500977"/>
                        <a:pt x="58374" y="450570"/>
                      </a:cubicBezTo>
                      <a:cubicBezTo>
                        <a:pt x="54945" y="400164"/>
                        <a:pt x="45687" y="350101"/>
                        <a:pt x="35400" y="300381"/>
                      </a:cubicBezTo>
                      <a:cubicBezTo>
                        <a:pt x="30257" y="275692"/>
                        <a:pt x="24770" y="250660"/>
                        <a:pt x="19284" y="225971"/>
                      </a:cubicBezTo>
                      <a:cubicBezTo>
                        <a:pt x="13797" y="200940"/>
                        <a:pt x="9340" y="175908"/>
                        <a:pt x="5911" y="150533"/>
                      </a:cubicBezTo>
                      <a:lnTo>
                        <a:pt x="4882" y="140932"/>
                      </a:lnTo>
                      <a:lnTo>
                        <a:pt x="3854" y="131331"/>
                      </a:lnTo>
                      <a:cubicBezTo>
                        <a:pt x="3168" y="124816"/>
                        <a:pt x="2482" y="118644"/>
                        <a:pt x="2139" y="112128"/>
                      </a:cubicBezTo>
                      <a:cubicBezTo>
                        <a:pt x="1110" y="99441"/>
                        <a:pt x="425" y="86411"/>
                        <a:pt x="81" y="73724"/>
                      </a:cubicBezTo>
                      <a:cubicBezTo>
                        <a:pt x="-261" y="60693"/>
                        <a:pt x="425" y="47663"/>
                        <a:pt x="3168" y="34633"/>
                      </a:cubicBezTo>
                      <a:cubicBezTo>
                        <a:pt x="4539" y="28118"/>
                        <a:pt x="6597" y="21946"/>
                        <a:pt x="9683" y="15774"/>
                      </a:cubicBezTo>
                      <a:cubicBezTo>
                        <a:pt x="12426" y="9944"/>
                        <a:pt x="16541" y="4458"/>
                        <a:pt x="20999"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8" name="Google Shape;2028;p9"/>
                <p:cNvSpPr/>
                <p:nvPr/>
              </p:nvSpPr>
              <p:spPr>
                <a:xfrm>
                  <a:off x="7742867" y="2754858"/>
                  <a:ext cx="67289" cy="601446"/>
                </a:xfrm>
                <a:custGeom>
                  <a:avLst/>
                  <a:gdLst/>
                  <a:ahLst/>
                  <a:cxnLst/>
                  <a:rect l="l" t="t" r="r" b="b"/>
                  <a:pathLst>
                    <a:path w="67289" h="601446" extrusionOk="0">
                      <a:moveTo>
                        <a:pt x="21684" y="343"/>
                      </a:moveTo>
                      <a:cubicBezTo>
                        <a:pt x="14483" y="10630"/>
                        <a:pt x="11054" y="22974"/>
                        <a:pt x="10369" y="34976"/>
                      </a:cubicBezTo>
                      <a:cubicBezTo>
                        <a:pt x="9340" y="47320"/>
                        <a:pt x="10369" y="59664"/>
                        <a:pt x="11740" y="72009"/>
                      </a:cubicBezTo>
                      <a:lnTo>
                        <a:pt x="14140" y="90869"/>
                      </a:lnTo>
                      <a:cubicBezTo>
                        <a:pt x="15169" y="97041"/>
                        <a:pt x="15855" y="103213"/>
                        <a:pt x="16883" y="109728"/>
                      </a:cubicBezTo>
                      <a:cubicBezTo>
                        <a:pt x="17912" y="115900"/>
                        <a:pt x="18598" y="122072"/>
                        <a:pt x="19627" y="128588"/>
                      </a:cubicBezTo>
                      <a:lnTo>
                        <a:pt x="20998" y="137846"/>
                      </a:lnTo>
                      <a:lnTo>
                        <a:pt x="22713" y="147104"/>
                      </a:lnTo>
                      <a:lnTo>
                        <a:pt x="48773" y="297294"/>
                      </a:lnTo>
                      <a:cubicBezTo>
                        <a:pt x="57689" y="347358"/>
                        <a:pt x="65233" y="398107"/>
                        <a:pt x="66947" y="449542"/>
                      </a:cubicBezTo>
                      <a:cubicBezTo>
                        <a:pt x="67290" y="456057"/>
                        <a:pt x="66947" y="462229"/>
                        <a:pt x="67290" y="468744"/>
                      </a:cubicBezTo>
                      <a:cubicBezTo>
                        <a:pt x="67290" y="475259"/>
                        <a:pt x="66947" y="481431"/>
                        <a:pt x="66947" y="487947"/>
                      </a:cubicBezTo>
                      <a:cubicBezTo>
                        <a:pt x="66261" y="500634"/>
                        <a:pt x="65575" y="513664"/>
                        <a:pt x="63861" y="526352"/>
                      </a:cubicBezTo>
                      <a:lnTo>
                        <a:pt x="62489" y="535953"/>
                      </a:lnTo>
                      <a:cubicBezTo>
                        <a:pt x="62146" y="539039"/>
                        <a:pt x="61460" y="542125"/>
                        <a:pt x="61118" y="545554"/>
                      </a:cubicBezTo>
                      <a:cubicBezTo>
                        <a:pt x="60432" y="548640"/>
                        <a:pt x="60089" y="551726"/>
                        <a:pt x="59403" y="555155"/>
                      </a:cubicBezTo>
                      <a:lnTo>
                        <a:pt x="57346" y="564413"/>
                      </a:lnTo>
                      <a:lnTo>
                        <a:pt x="56317" y="569214"/>
                      </a:lnTo>
                      <a:lnTo>
                        <a:pt x="55288" y="574015"/>
                      </a:lnTo>
                      <a:lnTo>
                        <a:pt x="52888" y="583273"/>
                      </a:lnTo>
                      <a:cubicBezTo>
                        <a:pt x="51173" y="589445"/>
                        <a:pt x="49116" y="595617"/>
                        <a:pt x="47402" y="601447"/>
                      </a:cubicBezTo>
                      <a:lnTo>
                        <a:pt x="45687" y="601104"/>
                      </a:lnTo>
                      <a:cubicBezTo>
                        <a:pt x="59060" y="552069"/>
                        <a:pt x="62146" y="500977"/>
                        <a:pt x="58375" y="450570"/>
                      </a:cubicBezTo>
                      <a:cubicBezTo>
                        <a:pt x="54946" y="400164"/>
                        <a:pt x="45687" y="350101"/>
                        <a:pt x="35400" y="300380"/>
                      </a:cubicBezTo>
                      <a:cubicBezTo>
                        <a:pt x="30257" y="275691"/>
                        <a:pt x="24770" y="250660"/>
                        <a:pt x="19284" y="225971"/>
                      </a:cubicBezTo>
                      <a:cubicBezTo>
                        <a:pt x="13798" y="200939"/>
                        <a:pt x="9340" y="175908"/>
                        <a:pt x="5911" y="150533"/>
                      </a:cubicBezTo>
                      <a:lnTo>
                        <a:pt x="4882" y="140932"/>
                      </a:lnTo>
                      <a:lnTo>
                        <a:pt x="3853" y="131331"/>
                      </a:lnTo>
                      <a:cubicBezTo>
                        <a:pt x="3167" y="124815"/>
                        <a:pt x="2482" y="118643"/>
                        <a:pt x="2139" y="112128"/>
                      </a:cubicBezTo>
                      <a:cubicBezTo>
                        <a:pt x="1110" y="99441"/>
                        <a:pt x="424" y="86411"/>
                        <a:pt x="82" y="73724"/>
                      </a:cubicBezTo>
                      <a:cubicBezTo>
                        <a:pt x="-262" y="60693"/>
                        <a:pt x="424" y="47663"/>
                        <a:pt x="3167" y="34633"/>
                      </a:cubicBezTo>
                      <a:cubicBezTo>
                        <a:pt x="4539" y="28118"/>
                        <a:pt x="6596" y="21945"/>
                        <a:pt x="9683" y="15773"/>
                      </a:cubicBezTo>
                      <a:cubicBezTo>
                        <a:pt x="12426" y="9944"/>
                        <a:pt x="16541" y="4458"/>
                        <a:pt x="20998"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9" name="Google Shape;2029;p9"/>
                <p:cNvSpPr/>
                <p:nvPr/>
              </p:nvSpPr>
              <p:spPr>
                <a:xfrm>
                  <a:off x="8343340" y="3906316"/>
                  <a:ext cx="161879" cy="278014"/>
                </a:xfrm>
                <a:custGeom>
                  <a:avLst/>
                  <a:gdLst/>
                  <a:ahLst/>
                  <a:cxnLst/>
                  <a:rect l="l" t="t" r="r" b="b"/>
                  <a:pathLst>
                    <a:path w="161879" h="278014" extrusionOk="0">
                      <a:moveTo>
                        <a:pt x="106325" y="89154"/>
                      </a:moveTo>
                      <a:cubicBezTo>
                        <a:pt x="140273" y="130302"/>
                        <a:pt x="170105" y="182080"/>
                        <a:pt x="159818" y="234544"/>
                      </a:cubicBezTo>
                      <a:cubicBezTo>
                        <a:pt x="157074" y="247917"/>
                        <a:pt x="151588" y="261633"/>
                        <a:pt x="140615" y="269863"/>
                      </a:cubicBezTo>
                      <a:cubicBezTo>
                        <a:pt x="125185" y="281521"/>
                        <a:pt x="102554" y="279807"/>
                        <a:pt x="85751" y="270205"/>
                      </a:cubicBezTo>
                      <a:cubicBezTo>
                        <a:pt x="68949" y="260604"/>
                        <a:pt x="56948" y="244145"/>
                        <a:pt x="47346" y="227686"/>
                      </a:cubicBezTo>
                      <a:cubicBezTo>
                        <a:pt x="15457" y="174193"/>
                        <a:pt x="-29463" y="48006"/>
                        <a:pt x="26772" y="0"/>
                      </a:cubicBezTo>
                      <a:cubicBezTo>
                        <a:pt x="55576" y="21946"/>
                        <a:pt x="81294" y="58979"/>
                        <a:pt x="106325" y="8915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0" name="Google Shape;2030;p9"/>
                <p:cNvSpPr/>
                <p:nvPr/>
              </p:nvSpPr>
              <p:spPr>
                <a:xfrm>
                  <a:off x="8321763" y="3610051"/>
                  <a:ext cx="95326" cy="395020"/>
                </a:xfrm>
                <a:custGeom>
                  <a:avLst/>
                  <a:gdLst/>
                  <a:ahLst/>
                  <a:cxnLst/>
                  <a:rect l="l" t="t" r="r" b="b"/>
                  <a:pathLst>
                    <a:path w="95326" h="395020" extrusionOk="0">
                      <a:moveTo>
                        <a:pt x="1029" y="0"/>
                      </a:moveTo>
                      <a:cubicBezTo>
                        <a:pt x="6172" y="7201"/>
                        <a:pt x="10973" y="14402"/>
                        <a:pt x="15088" y="21945"/>
                      </a:cubicBezTo>
                      <a:cubicBezTo>
                        <a:pt x="19202" y="29489"/>
                        <a:pt x="23317" y="37376"/>
                        <a:pt x="26746" y="45605"/>
                      </a:cubicBezTo>
                      <a:cubicBezTo>
                        <a:pt x="33604" y="61722"/>
                        <a:pt x="39434" y="78524"/>
                        <a:pt x="43549" y="95669"/>
                      </a:cubicBezTo>
                      <a:cubicBezTo>
                        <a:pt x="47663" y="112814"/>
                        <a:pt x="49721" y="130645"/>
                        <a:pt x="50407" y="148133"/>
                      </a:cubicBezTo>
                      <a:cubicBezTo>
                        <a:pt x="50749" y="157048"/>
                        <a:pt x="50749" y="165620"/>
                        <a:pt x="50407" y="174536"/>
                      </a:cubicBezTo>
                      <a:cubicBezTo>
                        <a:pt x="50407" y="183108"/>
                        <a:pt x="50063" y="192024"/>
                        <a:pt x="49721" y="200597"/>
                      </a:cubicBezTo>
                      <a:cubicBezTo>
                        <a:pt x="49378" y="217742"/>
                        <a:pt x="48692" y="234887"/>
                        <a:pt x="49035" y="252032"/>
                      </a:cubicBezTo>
                      <a:cubicBezTo>
                        <a:pt x="49378" y="269177"/>
                        <a:pt x="50407" y="285978"/>
                        <a:pt x="53150" y="302780"/>
                      </a:cubicBezTo>
                      <a:cubicBezTo>
                        <a:pt x="54521" y="311010"/>
                        <a:pt x="56236" y="319583"/>
                        <a:pt x="58636" y="327470"/>
                      </a:cubicBezTo>
                      <a:cubicBezTo>
                        <a:pt x="61036" y="335699"/>
                        <a:pt x="63779" y="343586"/>
                        <a:pt x="67208" y="351473"/>
                      </a:cubicBezTo>
                      <a:cubicBezTo>
                        <a:pt x="70637" y="359359"/>
                        <a:pt x="74752" y="366903"/>
                        <a:pt x="79210" y="373761"/>
                      </a:cubicBezTo>
                      <a:cubicBezTo>
                        <a:pt x="84011" y="380962"/>
                        <a:pt x="89154" y="387477"/>
                        <a:pt x="95326" y="393649"/>
                      </a:cubicBezTo>
                      <a:lnTo>
                        <a:pt x="94298" y="395021"/>
                      </a:lnTo>
                      <a:cubicBezTo>
                        <a:pt x="87782" y="389192"/>
                        <a:pt x="81953" y="382676"/>
                        <a:pt x="76467" y="375818"/>
                      </a:cubicBezTo>
                      <a:cubicBezTo>
                        <a:pt x="71323" y="368960"/>
                        <a:pt x="66523" y="361416"/>
                        <a:pt x="62751" y="353530"/>
                      </a:cubicBezTo>
                      <a:cubicBezTo>
                        <a:pt x="58636" y="345643"/>
                        <a:pt x="55550" y="337757"/>
                        <a:pt x="52464" y="329527"/>
                      </a:cubicBezTo>
                      <a:cubicBezTo>
                        <a:pt x="49378" y="321297"/>
                        <a:pt x="47320" y="312725"/>
                        <a:pt x="45263" y="304152"/>
                      </a:cubicBezTo>
                      <a:cubicBezTo>
                        <a:pt x="43205" y="295580"/>
                        <a:pt x="41834" y="287007"/>
                        <a:pt x="40805" y="278435"/>
                      </a:cubicBezTo>
                      <a:cubicBezTo>
                        <a:pt x="39776" y="269862"/>
                        <a:pt x="38748" y="260947"/>
                        <a:pt x="38405" y="252374"/>
                      </a:cubicBezTo>
                      <a:cubicBezTo>
                        <a:pt x="37376" y="234887"/>
                        <a:pt x="37033" y="217742"/>
                        <a:pt x="36691" y="200253"/>
                      </a:cubicBezTo>
                      <a:cubicBezTo>
                        <a:pt x="36347" y="183108"/>
                        <a:pt x="35662" y="165963"/>
                        <a:pt x="33947" y="149162"/>
                      </a:cubicBezTo>
                      <a:cubicBezTo>
                        <a:pt x="32576" y="132359"/>
                        <a:pt x="30175" y="115557"/>
                        <a:pt x="27432" y="99098"/>
                      </a:cubicBezTo>
                      <a:cubicBezTo>
                        <a:pt x="24689" y="82639"/>
                        <a:pt x="20917" y="65837"/>
                        <a:pt x="16117" y="49721"/>
                      </a:cubicBezTo>
                      <a:cubicBezTo>
                        <a:pt x="13716" y="41491"/>
                        <a:pt x="11316" y="33261"/>
                        <a:pt x="8573" y="25374"/>
                      </a:cubicBezTo>
                      <a:cubicBezTo>
                        <a:pt x="5830" y="17145"/>
                        <a:pt x="2743" y="9258"/>
                        <a:pt x="0" y="1028"/>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031" name="Google Shape;2031;p9"/>
            <p:cNvGrpSpPr/>
            <p:nvPr/>
          </p:nvGrpSpPr>
          <p:grpSpPr>
            <a:xfrm>
              <a:off x="9493404" y="979842"/>
              <a:ext cx="1837716" cy="1889167"/>
              <a:chOff x="6474904" y="1227742"/>
              <a:chExt cx="1837716" cy="1889167"/>
            </a:xfrm>
          </p:grpSpPr>
          <p:grpSp>
            <p:nvGrpSpPr>
              <p:cNvPr id="2032" name="Google Shape;2032;p9"/>
              <p:cNvGrpSpPr/>
              <p:nvPr/>
            </p:nvGrpSpPr>
            <p:grpSpPr>
              <a:xfrm>
                <a:off x="6474904" y="1227742"/>
                <a:ext cx="1837716" cy="1889167"/>
                <a:chOff x="6474904" y="1227742"/>
                <a:chExt cx="1837716" cy="1889167"/>
              </a:xfrm>
            </p:grpSpPr>
            <p:sp>
              <p:nvSpPr>
                <p:cNvPr id="2033" name="Google Shape;2033;p9"/>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4" name="Google Shape;2034;p9"/>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5" name="Google Shape;2035;p9"/>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6" name="Google Shape;2036;p9"/>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7" name="Google Shape;2037;p9"/>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8" name="Google Shape;2038;p9"/>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9" name="Google Shape;2039;p9"/>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0" name="Google Shape;2040;p9"/>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1" name="Google Shape;2041;p9"/>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42" name="Google Shape;2042;p9"/>
                <p:cNvGrpSpPr/>
                <p:nvPr/>
              </p:nvGrpSpPr>
              <p:grpSpPr>
                <a:xfrm>
                  <a:off x="7305569" y="1235125"/>
                  <a:ext cx="429487" cy="913142"/>
                  <a:chOff x="7305569" y="1235125"/>
                  <a:chExt cx="429487" cy="913142"/>
                </a:xfrm>
              </p:grpSpPr>
              <p:sp>
                <p:nvSpPr>
                  <p:cNvPr id="2043" name="Google Shape;2043;p9"/>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4" name="Google Shape;2044;p9"/>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5" name="Google Shape;2045;p9"/>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6" name="Google Shape;2046;p9"/>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7" name="Google Shape;2047;p9"/>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48" name="Google Shape;2048;p9"/>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49" name="Google Shape;2049;p9"/>
                <p:cNvGrpSpPr/>
                <p:nvPr/>
              </p:nvGrpSpPr>
              <p:grpSpPr>
                <a:xfrm>
                  <a:off x="7344156" y="1838898"/>
                  <a:ext cx="968464" cy="529838"/>
                  <a:chOff x="7344156" y="1838898"/>
                  <a:chExt cx="968464" cy="529838"/>
                </a:xfrm>
              </p:grpSpPr>
              <p:sp>
                <p:nvSpPr>
                  <p:cNvPr id="2050" name="Google Shape;2050;p9"/>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1" name="Google Shape;2051;p9"/>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2" name="Google Shape;2052;p9"/>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3" name="Google Shape;2053;p9"/>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4" name="Google Shape;2054;p9"/>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5" name="Google Shape;2055;p9"/>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56" name="Google Shape;2056;p9"/>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7" name="Google Shape;2057;p9"/>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8" name="Google Shape;2058;p9"/>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9" name="Google Shape;2059;p9"/>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0" name="Google Shape;2060;p9"/>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1" name="Google Shape;2061;p9"/>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9"/>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9"/>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9"/>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9"/>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9"/>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9"/>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9"/>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69" name="Google Shape;2069;p9"/>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70" name="Google Shape;2070;p9"/>
              <p:cNvGrpSpPr/>
              <p:nvPr/>
            </p:nvGrpSpPr>
            <p:grpSpPr>
              <a:xfrm>
                <a:off x="7131798" y="1654499"/>
                <a:ext cx="446508" cy="686129"/>
                <a:chOff x="7131798" y="1654499"/>
                <a:chExt cx="446508" cy="686129"/>
              </a:xfrm>
            </p:grpSpPr>
            <p:sp>
              <p:nvSpPr>
                <p:cNvPr id="2071" name="Google Shape;2071;p9"/>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9"/>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9"/>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9"/>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9"/>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9"/>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9"/>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8" name="Google Shape;2078;p9"/>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9"/>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9"/>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9"/>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9"/>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9"/>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9"/>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9"/>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9"/>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087" name="Google Shape;2087;p9"/>
            <p:cNvGrpSpPr/>
            <p:nvPr/>
          </p:nvGrpSpPr>
          <p:grpSpPr>
            <a:xfrm>
              <a:off x="8152368" y="433370"/>
              <a:ext cx="1582998" cy="1722463"/>
              <a:chOff x="3941043" y="3990670"/>
              <a:chExt cx="1582998" cy="1722463"/>
            </a:xfrm>
          </p:grpSpPr>
          <p:grpSp>
            <p:nvGrpSpPr>
              <p:cNvPr id="2088" name="Google Shape;2088;p9"/>
              <p:cNvGrpSpPr/>
              <p:nvPr/>
            </p:nvGrpSpPr>
            <p:grpSpPr>
              <a:xfrm>
                <a:off x="3941043" y="3990670"/>
                <a:ext cx="1582998" cy="1722463"/>
                <a:chOff x="3941043" y="3990670"/>
                <a:chExt cx="1582998" cy="1722463"/>
              </a:xfrm>
            </p:grpSpPr>
            <p:grpSp>
              <p:nvGrpSpPr>
                <p:cNvPr id="2089" name="Google Shape;2089;p9"/>
                <p:cNvGrpSpPr/>
                <p:nvPr/>
              </p:nvGrpSpPr>
              <p:grpSpPr>
                <a:xfrm>
                  <a:off x="3941043" y="4413009"/>
                  <a:ext cx="736521" cy="614995"/>
                  <a:chOff x="3941043" y="4413009"/>
                  <a:chExt cx="736521" cy="614995"/>
                </a:xfrm>
              </p:grpSpPr>
              <p:sp>
                <p:nvSpPr>
                  <p:cNvPr id="2090" name="Google Shape;2090;p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99" name="Google Shape;2099;p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07" name="Google Shape;2107;p9"/>
                <p:cNvGrpSpPr/>
                <p:nvPr/>
              </p:nvGrpSpPr>
              <p:grpSpPr>
                <a:xfrm>
                  <a:off x="4642541" y="4895848"/>
                  <a:ext cx="658468" cy="817285"/>
                  <a:chOff x="4642541" y="4895848"/>
                  <a:chExt cx="658468" cy="817285"/>
                </a:xfrm>
              </p:grpSpPr>
              <p:sp>
                <p:nvSpPr>
                  <p:cNvPr id="2108" name="Google Shape;2108;p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5" name="Google Shape;2115;p9"/>
                <p:cNvGrpSpPr/>
                <p:nvPr/>
              </p:nvGrpSpPr>
              <p:grpSpPr>
                <a:xfrm>
                  <a:off x="4622339" y="4578357"/>
                  <a:ext cx="901702" cy="548005"/>
                  <a:chOff x="4622339" y="4578357"/>
                  <a:chExt cx="901702" cy="548005"/>
                </a:xfrm>
              </p:grpSpPr>
              <p:sp>
                <p:nvSpPr>
                  <p:cNvPr id="2116" name="Google Shape;2116;p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8" name="Google Shape;2118;p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9" name="Google Shape;2119;p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0" name="Google Shape;2120;p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3" name="Google Shape;2123;p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4" name="Google Shape;2124;p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25" name="Google Shape;2125;p9"/>
                <p:cNvGrpSpPr/>
                <p:nvPr/>
              </p:nvGrpSpPr>
              <p:grpSpPr>
                <a:xfrm>
                  <a:off x="4451577" y="3990670"/>
                  <a:ext cx="607693" cy="875668"/>
                  <a:chOff x="4451577" y="3990670"/>
                  <a:chExt cx="607693" cy="875668"/>
                </a:xfrm>
              </p:grpSpPr>
              <p:sp>
                <p:nvSpPr>
                  <p:cNvPr id="2126" name="Google Shape;2126;p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134" name="Google Shape;2134;p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35" name="Google Shape;2135;p9"/>
              <p:cNvGrpSpPr/>
              <p:nvPr/>
            </p:nvGrpSpPr>
            <p:grpSpPr>
              <a:xfrm>
                <a:off x="4444136" y="4559738"/>
                <a:ext cx="610590" cy="528357"/>
                <a:chOff x="4444136" y="4559738"/>
                <a:chExt cx="610590" cy="528357"/>
              </a:xfrm>
            </p:grpSpPr>
            <p:sp>
              <p:nvSpPr>
                <p:cNvPr id="2136" name="Google Shape;2136;p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0" name="Google Shape;2140;p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3" name="Google Shape;2143;p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2152" name="Google Shape;2152;p9"/>
          <p:cNvGrpSpPr/>
          <p:nvPr/>
        </p:nvGrpSpPr>
        <p:grpSpPr>
          <a:xfrm>
            <a:off x="-76197" y="4751392"/>
            <a:ext cx="3351278" cy="2106301"/>
            <a:chOff x="-76201" y="2940752"/>
            <a:chExt cx="6232617" cy="3917242"/>
          </a:xfrm>
        </p:grpSpPr>
        <p:grpSp>
          <p:nvGrpSpPr>
            <p:cNvPr id="2153" name="Google Shape;2153;p9"/>
            <p:cNvGrpSpPr/>
            <p:nvPr/>
          </p:nvGrpSpPr>
          <p:grpSpPr>
            <a:xfrm rot="-555871">
              <a:off x="3985571" y="5412682"/>
              <a:ext cx="2133619" cy="635332"/>
              <a:chOff x="6400838" y="4831803"/>
              <a:chExt cx="2133523" cy="635304"/>
            </a:xfrm>
          </p:grpSpPr>
          <p:sp>
            <p:nvSpPr>
              <p:cNvPr id="2154" name="Google Shape;2154;p9"/>
              <p:cNvSpPr/>
              <p:nvPr/>
            </p:nvSpPr>
            <p:spPr>
              <a:xfrm>
                <a:off x="6400838" y="4831803"/>
                <a:ext cx="766038" cy="150533"/>
              </a:xfrm>
              <a:custGeom>
                <a:avLst/>
                <a:gdLst/>
                <a:ahLst/>
                <a:cxnLst/>
                <a:rect l="l" t="t" r="r" b="b"/>
                <a:pathLst>
                  <a:path w="766038" h="150533" extrusionOk="0">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9"/>
              <p:cNvSpPr/>
              <p:nvPr/>
            </p:nvSpPr>
            <p:spPr>
              <a:xfrm>
                <a:off x="7213056" y="4943757"/>
                <a:ext cx="1281186" cy="523350"/>
              </a:xfrm>
              <a:custGeom>
                <a:avLst/>
                <a:gdLst/>
                <a:ahLst/>
                <a:cxnLst/>
                <a:rect l="l" t="t" r="r" b="b"/>
                <a:pathLst>
                  <a:path w="1281186" h="523350" extrusionOk="0">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9"/>
              <p:cNvSpPr/>
              <p:nvPr/>
            </p:nvSpPr>
            <p:spPr>
              <a:xfrm>
                <a:off x="7305408" y="4906495"/>
                <a:ext cx="1228953" cy="485832"/>
              </a:xfrm>
              <a:custGeom>
                <a:avLst/>
                <a:gdLst/>
                <a:ahLst/>
                <a:cxnLst/>
                <a:rect l="l" t="t" r="r" b="b"/>
                <a:pathLst>
                  <a:path w="1228953" h="485832" extrusionOk="0">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9"/>
              <p:cNvSpPr/>
              <p:nvPr/>
            </p:nvSpPr>
            <p:spPr>
              <a:xfrm>
                <a:off x="7302092" y="4945239"/>
                <a:ext cx="452515" cy="353937"/>
              </a:xfrm>
              <a:custGeom>
                <a:avLst/>
                <a:gdLst/>
                <a:ahLst/>
                <a:cxnLst/>
                <a:rect l="l" t="t" r="r" b="b"/>
                <a:pathLst>
                  <a:path w="452515" h="353937" extrusionOk="0">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9"/>
              <p:cNvSpPr/>
              <p:nvPr/>
            </p:nvSpPr>
            <p:spPr>
              <a:xfrm>
                <a:off x="7437767" y="4932959"/>
                <a:ext cx="365874" cy="359702"/>
              </a:xfrm>
              <a:custGeom>
                <a:avLst/>
                <a:gdLst/>
                <a:ahLst/>
                <a:cxnLst/>
                <a:rect l="l" t="t" r="r" b="b"/>
                <a:pathLst>
                  <a:path w="365874" h="359702" extrusionOk="0">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9"/>
              <p:cNvSpPr/>
              <p:nvPr/>
            </p:nvSpPr>
            <p:spPr>
              <a:xfrm>
                <a:off x="7549553" y="4924729"/>
                <a:ext cx="463943" cy="441655"/>
              </a:xfrm>
              <a:custGeom>
                <a:avLst/>
                <a:gdLst/>
                <a:ahLst/>
                <a:cxnLst/>
                <a:rect l="l" t="t" r="r" b="b"/>
                <a:pathLst>
                  <a:path w="463943" h="441655" extrusionOk="0">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9"/>
              <p:cNvSpPr/>
              <p:nvPr/>
            </p:nvSpPr>
            <p:spPr>
              <a:xfrm>
                <a:off x="7660652" y="4916843"/>
                <a:ext cx="461886" cy="416966"/>
              </a:xfrm>
              <a:custGeom>
                <a:avLst/>
                <a:gdLst/>
                <a:ahLst/>
                <a:cxnLst/>
                <a:rect l="l" t="t" r="r" b="b"/>
                <a:pathLst>
                  <a:path w="461886" h="416966" extrusionOk="0">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9"/>
              <p:cNvSpPr/>
              <p:nvPr/>
            </p:nvSpPr>
            <p:spPr>
              <a:xfrm>
                <a:off x="7771066" y="4908956"/>
                <a:ext cx="475602" cy="449885"/>
              </a:xfrm>
              <a:custGeom>
                <a:avLst/>
                <a:gdLst/>
                <a:ahLst/>
                <a:cxnLst/>
                <a:rect l="l" t="t" r="r" b="b"/>
                <a:pathLst>
                  <a:path w="475602" h="449885" extrusionOk="0">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9"/>
              <p:cNvSpPr/>
              <p:nvPr/>
            </p:nvSpPr>
            <p:spPr>
              <a:xfrm>
                <a:off x="7878737" y="4907241"/>
                <a:ext cx="535609" cy="485428"/>
              </a:xfrm>
              <a:custGeom>
                <a:avLst/>
                <a:gdLst/>
                <a:ahLst/>
                <a:cxnLst/>
                <a:rect l="l" t="t" r="r" b="b"/>
                <a:pathLst>
                  <a:path w="535609" h="485428" extrusionOk="0">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9"/>
              <p:cNvSpPr/>
              <p:nvPr/>
            </p:nvSpPr>
            <p:spPr>
              <a:xfrm>
                <a:off x="7965147" y="4918900"/>
                <a:ext cx="568871" cy="421767"/>
              </a:xfrm>
              <a:custGeom>
                <a:avLst/>
                <a:gdLst/>
                <a:ahLst/>
                <a:cxnLst/>
                <a:rect l="l" t="t" r="r" b="b"/>
                <a:pathLst>
                  <a:path w="568871" h="421767" extrusionOk="0">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9"/>
              <p:cNvSpPr/>
              <p:nvPr/>
            </p:nvSpPr>
            <p:spPr>
              <a:xfrm>
                <a:off x="7056817" y="4911562"/>
                <a:ext cx="224245" cy="125638"/>
              </a:xfrm>
              <a:custGeom>
                <a:avLst/>
                <a:gdLst/>
                <a:ahLst/>
                <a:cxnLst/>
                <a:rect l="l" t="t" r="r" b="b"/>
                <a:pathLst>
                  <a:path w="224245" h="125638" extrusionOk="0">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65" name="Google Shape;2165;p9"/>
              <p:cNvGrpSpPr/>
              <p:nvPr/>
            </p:nvGrpSpPr>
            <p:grpSpPr>
              <a:xfrm>
                <a:off x="7170107" y="4848831"/>
                <a:ext cx="386303" cy="364659"/>
                <a:chOff x="7170107" y="4848831"/>
                <a:chExt cx="386303" cy="364659"/>
              </a:xfrm>
            </p:grpSpPr>
            <p:sp>
              <p:nvSpPr>
                <p:cNvPr id="2166" name="Google Shape;2166;p9"/>
                <p:cNvSpPr/>
                <p:nvPr/>
              </p:nvSpPr>
              <p:spPr>
                <a:xfrm>
                  <a:off x="7170107" y="4984596"/>
                  <a:ext cx="184719" cy="228894"/>
                </a:xfrm>
                <a:custGeom>
                  <a:avLst/>
                  <a:gdLst/>
                  <a:ahLst/>
                  <a:cxnLst/>
                  <a:rect l="l" t="t" r="r" b="b"/>
                  <a:pathLst>
                    <a:path w="184719" h="228894" extrusionOk="0">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9"/>
                <p:cNvSpPr/>
                <p:nvPr/>
              </p:nvSpPr>
              <p:spPr>
                <a:xfrm>
                  <a:off x="7175106" y="4953635"/>
                  <a:ext cx="344957" cy="160234"/>
                </a:xfrm>
                <a:custGeom>
                  <a:avLst/>
                  <a:gdLst/>
                  <a:ahLst/>
                  <a:cxnLst/>
                  <a:rect l="l" t="t" r="r" b="b"/>
                  <a:pathLst>
                    <a:path w="344957" h="160234" extrusionOk="0">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9"/>
                <p:cNvSpPr/>
                <p:nvPr/>
              </p:nvSpPr>
              <p:spPr>
                <a:xfrm>
                  <a:off x="7184765" y="4848831"/>
                  <a:ext cx="371645" cy="146256"/>
                </a:xfrm>
                <a:custGeom>
                  <a:avLst/>
                  <a:gdLst/>
                  <a:ahLst/>
                  <a:cxnLst/>
                  <a:rect l="l" t="t" r="r" b="b"/>
                  <a:pathLst>
                    <a:path w="371645" h="146256" extrusionOk="0">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169" name="Google Shape;2169;p9"/>
            <p:cNvGrpSpPr/>
            <p:nvPr/>
          </p:nvGrpSpPr>
          <p:grpSpPr>
            <a:xfrm rot="-1204273">
              <a:off x="4215909" y="5535031"/>
              <a:ext cx="1029422" cy="1090460"/>
              <a:chOff x="6717677" y="4999824"/>
              <a:chExt cx="1029386" cy="1090421"/>
            </a:xfrm>
          </p:grpSpPr>
          <p:sp>
            <p:nvSpPr>
              <p:cNvPr id="2170" name="Google Shape;2170;p9"/>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9"/>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9"/>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9"/>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9"/>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9"/>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9"/>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9"/>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9"/>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9"/>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0" name="Google Shape;2180;p9"/>
            <p:cNvGrpSpPr/>
            <p:nvPr/>
          </p:nvGrpSpPr>
          <p:grpSpPr>
            <a:xfrm>
              <a:off x="3120656" y="5444357"/>
              <a:ext cx="1059217" cy="1354797"/>
              <a:chOff x="6146406" y="5143157"/>
              <a:chExt cx="1059217" cy="1354797"/>
            </a:xfrm>
          </p:grpSpPr>
          <p:sp>
            <p:nvSpPr>
              <p:cNvPr id="2181" name="Google Shape;2181;p9"/>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9"/>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3" name="Google Shape;2183;p9"/>
            <p:cNvGrpSpPr/>
            <p:nvPr/>
          </p:nvGrpSpPr>
          <p:grpSpPr>
            <a:xfrm rot="-1314085">
              <a:off x="3296659" y="4743786"/>
              <a:ext cx="1582952" cy="1722413"/>
              <a:chOff x="3941043" y="3990670"/>
              <a:chExt cx="1582998" cy="1722463"/>
            </a:xfrm>
          </p:grpSpPr>
          <p:grpSp>
            <p:nvGrpSpPr>
              <p:cNvPr id="2184" name="Google Shape;2184;p9"/>
              <p:cNvGrpSpPr/>
              <p:nvPr/>
            </p:nvGrpSpPr>
            <p:grpSpPr>
              <a:xfrm>
                <a:off x="3941043" y="3990670"/>
                <a:ext cx="1582998" cy="1722463"/>
                <a:chOff x="3941043" y="3990670"/>
                <a:chExt cx="1582998" cy="1722463"/>
              </a:xfrm>
            </p:grpSpPr>
            <p:grpSp>
              <p:nvGrpSpPr>
                <p:cNvPr id="2185" name="Google Shape;2185;p9"/>
                <p:cNvGrpSpPr/>
                <p:nvPr/>
              </p:nvGrpSpPr>
              <p:grpSpPr>
                <a:xfrm>
                  <a:off x="3941043" y="4413009"/>
                  <a:ext cx="736521" cy="614995"/>
                  <a:chOff x="3941043" y="4413009"/>
                  <a:chExt cx="736521" cy="614995"/>
                </a:xfrm>
              </p:grpSpPr>
              <p:sp>
                <p:nvSpPr>
                  <p:cNvPr id="2186" name="Google Shape;2186;p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95" name="Google Shape;2195;p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7" name="Google Shape;2197;p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0" name="Google Shape;2200;p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03" name="Google Shape;2203;p9"/>
                <p:cNvGrpSpPr/>
                <p:nvPr/>
              </p:nvGrpSpPr>
              <p:grpSpPr>
                <a:xfrm>
                  <a:off x="4642541" y="4895848"/>
                  <a:ext cx="658468" cy="817285"/>
                  <a:chOff x="4642541" y="4895848"/>
                  <a:chExt cx="658468" cy="817285"/>
                </a:xfrm>
              </p:grpSpPr>
              <p:sp>
                <p:nvSpPr>
                  <p:cNvPr id="2204" name="Google Shape;2204;p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6" name="Google Shape;2206;p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7" name="Google Shape;2207;p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8" name="Google Shape;2208;p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9" name="Google Shape;2209;p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0" name="Google Shape;2210;p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1" name="Google Shape;2211;p9"/>
                <p:cNvGrpSpPr/>
                <p:nvPr/>
              </p:nvGrpSpPr>
              <p:grpSpPr>
                <a:xfrm>
                  <a:off x="4622339" y="4578357"/>
                  <a:ext cx="901702" cy="548005"/>
                  <a:chOff x="4622339" y="4578357"/>
                  <a:chExt cx="901702" cy="548005"/>
                </a:xfrm>
              </p:grpSpPr>
              <p:sp>
                <p:nvSpPr>
                  <p:cNvPr id="2212" name="Google Shape;2212;p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3" name="Google Shape;2213;p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4" name="Google Shape;2214;p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5" name="Google Shape;2215;p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6" name="Google Shape;2216;p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7" name="Google Shape;2217;p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8" name="Google Shape;2218;p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9" name="Google Shape;2219;p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0" name="Google Shape;2220;p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21" name="Google Shape;2221;p9"/>
                <p:cNvGrpSpPr/>
                <p:nvPr/>
              </p:nvGrpSpPr>
              <p:grpSpPr>
                <a:xfrm>
                  <a:off x="4451577" y="3990670"/>
                  <a:ext cx="607693" cy="875668"/>
                  <a:chOff x="4451577" y="3990670"/>
                  <a:chExt cx="607693" cy="875668"/>
                </a:xfrm>
              </p:grpSpPr>
              <p:sp>
                <p:nvSpPr>
                  <p:cNvPr id="2222" name="Google Shape;2222;p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3" name="Google Shape;2223;p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4" name="Google Shape;2224;p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5" name="Google Shape;2225;p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6" name="Google Shape;2226;p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7" name="Google Shape;2227;p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8" name="Google Shape;2228;p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9" name="Google Shape;2229;p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30" name="Google Shape;2230;p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31" name="Google Shape;2231;p9"/>
              <p:cNvGrpSpPr/>
              <p:nvPr/>
            </p:nvGrpSpPr>
            <p:grpSpPr>
              <a:xfrm>
                <a:off x="4444136" y="4559738"/>
                <a:ext cx="610590" cy="528357"/>
                <a:chOff x="4444136" y="4559738"/>
                <a:chExt cx="610590" cy="528357"/>
              </a:xfrm>
            </p:grpSpPr>
            <p:sp>
              <p:nvSpPr>
                <p:cNvPr id="2232" name="Google Shape;2232;p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3" name="Google Shape;2233;p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4" name="Google Shape;2234;p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5" name="Google Shape;2235;p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6" name="Google Shape;2236;p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7" name="Google Shape;2237;p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8" name="Google Shape;2238;p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9" name="Google Shape;2239;p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0" name="Google Shape;2240;p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1" name="Google Shape;2241;p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2" name="Google Shape;2242;p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3" name="Google Shape;2243;p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4" name="Google Shape;2244;p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5" name="Google Shape;2245;p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6" name="Google Shape;2246;p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7" name="Google Shape;2247;p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248" name="Google Shape;2248;p9"/>
            <p:cNvGrpSpPr/>
            <p:nvPr/>
          </p:nvGrpSpPr>
          <p:grpSpPr>
            <a:xfrm>
              <a:off x="1733278" y="5789657"/>
              <a:ext cx="789703" cy="1068337"/>
              <a:chOff x="4759028" y="5488457"/>
              <a:chExt cx="789703" cy="1068337"/>
            </a:xfrm>
          </p:grpSpPr>
          <p:sp>
            <p:nvSpPr>
              <p:cNvPr id="2249" name="Google Shape;2249;p9"/>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0" name="Google Shape;2250;p9"/>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1" name="Google Shape;2251;p9"/>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2" name="Google Shape;2252;p9"/>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3" name="Google Shape;2253;p9"/>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4" name="Google Shape;2254;p9"/>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55" name="Google Shape;2255;p9"/>
            <p:cNvGrpSpPr/>
            <p:nvPr/>
          </p:nvGrpSpPr>
          <p:grpSpPr>
            <a:xfrm>
              <a:off x="89420" y="4919019"/>
              <a:ext cx="1711071" cy="528189"/>
              <a:chOff x="3115170" y="4617819"/>
              <a:chExt cx="1711071" cy="528189"/>
            </a:xfrm>
          </p:grpSpPr>
          <p:sp>
            <p:nvSpPr>
              <p:cNvPr id="2256" name="Google Shape;2256;p9"/>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7" name="Google Shape;2257;p9"/>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58" name="Google Shape;2258;p9"/>
            <p:cNvGrpSpPr/>
            <p:nvPr/>
          </p:nvGrpSpPr>
          <p:grpSpPr>
            <a:xfrm>
              <a:off x="-76201" y="3858101"/>
              <a:ext cx="2093747" cy="1826286"/>
              <a:chOff x="2949549" y="3556901"/>
              <a:chExt cx="2093747" cy="1826286"/>
            </a:xfrm>
          </p:grpSpPr>
          <p:sp>
            <p:nvSpPr>
              <p:cNvPr id="2259" name="Google Shape;2259;p9"/>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0" name="Google Shape;2260;p9"/>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1" name="Google Shape;2261;p9"/>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2" name="Google Shape;2262;p9"/>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3" name="Google Shape;2263;p9"/>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4" name="Google Shape;2264;p9"/>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5" name="Google Shape;2265;p9"/>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6" name="Google Shape;2266;p9"/>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7" name="Google Shape;2267;p9"/>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8" name="Google Shape;2268;p9"/>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69" name="Google Shape;2269;p9"/>
            <p:cNvGrpSpPr/>
            <p:nvPr/>
          </p:nvGrpSpPr>
          <p:grpSpPr>
            <a:xfrm>
              <a:off x="730300" y="4303871"/>
              <a:ext cx="1070533" cy="738263"/>
              <a:chOff x="3756050" y="4002671"/>
              <a:chExt cx="1070533" cy="738263"/>
            </a:xfrm>
          </p:grpSpPr>
          <p:sp>
            <p:nvSpPr>
              <p:cNvPr id="2270" name="Google Shape;2270;p9"/>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1" name="Google Shape;2271;p9"/>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72" name="Google Shape;2272;p9"/>
            <p:cNvGrpSpPr/>
            <p:nvPr/>
          </p:nvGrpSpPr>
          <p:grpSpPr>
            <a:xfrm>
              <a:off x="345571" y="4939408"/>
              <a:ext cx="1981598" cy="1826331"/>
              <a:chOff x="3371316" y="4540681"/>
              <a:chExt cx="2368067" cy="1923669"/>
            </a:xfrm>
          </p:grpSpPr>
          <p:sp>
            <p:nvSpPr>
              <p:cNvPr id="2273" name="Google Shape;2273;p9"/>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4" name="Google Shape;2274;p9"/>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5" name="Google Shape;2275;p9"/>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6" name="Google Shape;2276;p9"/>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7" name="Google Shape;2277;p9"/>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8" name="Google Shape;2278;p9"/>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9" name="Google Shape;2279;p9"/>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0" name="Google Shape;2280;p9"/>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1" name="Google Shape;2281;p9"/>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2" name="Google Shape;2282;p9"/>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3" name="Google Shape;2283;p9"/>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4" name="Google Shape;2284;p9"/>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5" name="Google Shape;2285;p9"/>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6" name="Google Shape;2286;p9"/>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87" name="Google Shape;2287;p9"/>
            <p:cNvGrpSpPr/>
            <p:nvPr/>
          </p:nvGrpSpPr>
          <p:grpSpPr>
            <a:xfrm>
              <a:off x="2199626" y="5694331"/>
              <a:ext cx="1002639" cy="772235"/>
              <a:chOff x="5225376" y="5393131"/>
              <a:chExt cx="1002639" cy="772235"/>
            </a:xfrm>
          </p:grpSpPr>
          <p:sp>
            <p:nvSpPr>
              <p:cNvPr id="2288" name="Google Shape;2288;p9"/>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9" name="Google Shape;2289;p9"/>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0" name="Google Shape;2290;p9"/>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1" name="Google Shape;2291;p9"/>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2" name="Google Shape;2292;p9"/>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3" name="Google Shape;2293;p9"/>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4" name="Google Shape;2294;p9"/>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9"/>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6" name="Google Shape;2296;p9"/>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7" name="Google Shape;2297;p9"/>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98" name="Google Shape;2298;p9"/>
            <p:cNvGrpSpPr/>
            <p:nvPr/>
          </p:nvGrpSpPr>
          <p:grpSpPr>
            <a:xfrm>
              <a:off x="1529600" y="5385005"/>
              <a:ext cx="1555394" cy="746440"/>
              <a:chOff x="4555350" y="5083805"/>
              <a:chExt cx="1555394" cy="746440"/>
            </a:xfrm>
          </p:grpSpPr>
          <p:sp>
            <p:nvSpPr>
              <p:cNvPr id="2299" name="Google Shape;2299;p9"/>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0" name="Google Shape;2300;p9"/>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01" name="Google Shape;2301;p9"/>
            <p:cNvGrpSpPr/>
            <p:nvPr/>
          </p:nvGrpSpPr>
          <p:grpSpPr>
            <a:xfrm>
              <a:off x="138152" y="2940752"/>
              <a:ext cx="1502547" cy="1938505"/>
              <a:chOff x="3163902" y="2639552"/>
              <a:chExt cx="1502547" cy="1938505"/>
            </a:xfrm>
          </p:grpSpPr>
          <p:sp>
            <p:nvSpPr>
              <p:cNvPr id="2302" name="Google Shape;2302;p9"/>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3" name="Google Shape;2303;p9"/>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4" name="Google Shape;2304;p9"/>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5" name="Google Shape;2305;p9"/>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6" name="Google Shape;2306;p9"/>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7" name="Google Shape;2307;p9"/>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8" name="Google Shape;2308;p9"/>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9" name="Google Shape;2309;p9"/>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0" name="Google Shape;2310;p9"/>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1" name="Google Shape;2311;p9"/>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2" name="Google Shape;2312;p9"/>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3" name="Google Shape;2313;p9"/>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4" name="Google Shape;2314;p9"/>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5" name="Google Shape;2315;p9"/>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16" name="Google Shape;2316;p9"/>
            <p:cNvGrpSpPr/>
            <p:nvPr/>
          </p:nvGrpSpPr>
          <p:grpSpPr>
            <a:xfrm>
              <a:off x="915293" y="4291870"/>
              <a:ext cx="1582998" cy="1722463"/>
              <a:chOff x="3941043" y="3990670"/>
              <a:chExt cx="1582998" cy="1722463"/>
            </a:xfrm>
          </p:grpSpPr>
          <p:grpSp>
            <p:nvGrpSpPr>
              <p:cNvPr id="2317" name="Google Shape;2317;p9"/>
              <p:cNvGrpSpPr/>
              <p:nvPr/>
            </p:nvGrpSpPr>
            <p:grpSpPr>
              <a:xfrm>
                <a:off x="3941043" y="3990670"/>
                <a:ext cx="1582998" cy="1722463"/>
                <a:chOff x="3941043" y="3990670"/>
                <a:chExt cx="1582998" cy="1722463"/>
              </a:xfrm>
            </p:grpSpPr>
            <p:grpSp>
              <p:nvGrpSpPr>
                <p:cNvPr id="2318" name="Google Shape;2318;p9"/>
                <p:cNvGrpSpPr/>
                <p:nvPr/>
              </p:nvGrpSpPr>
              <p:grpSpPr>
                <a:xfrm>
                  <a:off x="3941043" y="4413009"/>
                  <a:ext cx="736521" cy="614995"/>
                  <a:chOff x="3941043" y="4413009"/>
                  <a:chExt cx="736521" cy="614995"/>
                </a:xfrm>
              </p:grpSpPr>
              <p:sp>
                <p:nvSpPr>
                  <p:cNvPr id="2319" name="Google Shape;2319;p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0" name="Google Shape;2320;p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1" name="Google Shape;2321;p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2" name="Google Shape;2322;p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3" name="Google Shape;2323;p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4" name="Google Shape;2324;p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5" name="Google Shape;2325;p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6" name="Google Shape;2326;p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7" name="Google Shape;2327;p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28" name="Google Shape;2328;p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9" name="Google Shape;2329;p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0" name="Google Shape;2330;p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1" name="Google Shape;2331;p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2" name="Google Shape;2332;p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3" name="Google Shape;2333;p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4" name="Google Shape;2334;p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5" name="Google Shape;2335;p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36" name="Google Shape;2336;p9"/>
                <p:cNvGrpSpPr/>
                <p:nvPr/>
              </p:nvGrpSpPr>
              <p:grpSpPr>
                <a:xfrm>
                  <a:off x="4642541" y="4895848"/>
                  <a:ext cx="658468" cy="817285"/>
                  <a:chOff x="4642541" y="4895848"/>
                  <a:chExt cx="658468" cy="817285"/>
                </a:xfrm>
              </p:grpSpPr>
              <p:sp>
                <p:nvSpPr>
                  <p:cNvPr id="2337" name="Google Shape;2337;p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8" name="Google Shape;2338;p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9" name="Google Shape;2339;p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0" name="Google Shape;2340;p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1" name="Google Shape;2341;p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2" name="Google Shape;2342;p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3" name="Google Shape;2343;p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44" name="Google Shape;2344;p9"/>
                <p:cNvGrpSpPr/>
                <p:nvPr/>
              </p:nvGrpSpPr>
              <p:grpSpPr>
                <a:xfrm>
                  <a:off x="4622339" y="4578357"/>
                  <a:ext cx="901702" cy="548005"/>
                  <a:chOff x="4622339" y="4578357"/>
                  <a:chExt cx="901702" cy="548005"/>
                </a:xfrm>
              </p:grpSpPr>
              <p:sp>
                <p:nvSpPr>
                  <p:cNvPr id="2345" name="Google Shape;2345;p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6" name="Google Shape;2346;p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7" name="Google Shape;2347;p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8" name="Google Shape;2348;p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9" name="Google Shape;2349;p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0" name="Google Shape;2350;p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1" name="Google Shape;2351;p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2" name="Google Shape;2352;p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3" name="Google Shape;2353;p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54" name="Google Shape;2354;p9"/>
                <p:cNvGrpSpPr/>
                <p:nvPr/>
              </p:nvGrpSpPr>
              <p:grpSpPr>
                <a:xfrm>
                  <a:off x="4451577" y="3990670"/>
                  <a:ext cx="607693" cy="875668"/>
                  <a:chOff x="4451577" y="3990670"/>
                  <a:chExt cx="607693" cy="875668"/>
                </a:xfrm>
              </p:grpSpPr>
              <p:sp>
                <p:nvSpPr>
                  <p:cNvPr id="2355" name="Google Shape;2355;p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6" name="Google Shape;2356;p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7" name="Google Shape;2357;p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8" name="Google Shape;2358;p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9" name="Google Shape;2359;p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0" name="Google Shape;2360;p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1" name="Google Shape;2361;p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2" name="Google Shape;2362;p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363" name="Google Shape;2363;p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64" name="Google Shape;2364;p9"/>
              <p:cNvGrpSpPr/>
              <p:nvPr/>
            </p:nvGrpSpPr>
            <p:grpSpPr>
              <a:xfrm>
                <a:off x="4444136" y="4559738"/>
                <a:ext cx="610590" cy="528357"/>
                <a:chOff x="4444136" y="4559738"/>
                <a:chExt cx="610590" cy="528357"/>
              </a:xfrm>
            </p:grpSpPr>
            <p:sp>
              <p:nvSpPr>
                <p:cNvPr id="2365" name="Google Shape;2365;p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6" name="Google Shape;2366;p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7" name="Google Shape;2367;p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8" name="Google Shape;2368;p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9" name="Google Shape;2369;p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0" name="Google Shape;2370;p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1" name="Google Shape;2371;p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2" name="Google Shape;2372;p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3" name="Google Shape;2373;p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4" name="Google Shape;2374;p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5" name="Google Shape;2375;p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6" name="Google Shape;2376;p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7" name="Google Shape;2377;p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8" name="Google Shape;2378;p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9" name="Google Shape;2379;p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0" name="Google Shape;2380;p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381" name="Google Shape;2381;p9"/>
            <p:cNvGrpSpPr/>
            <p:nvPr/>
          </p:nvGrpSpPr>
          <p:grpSpPr>
            <a:xfrm>
              <a:off x="2132094" y="4608570"/>
              <a:ext cx="1637405" cy="1683248"/>
              <a:chOff x="6474904" y="1227742"/>
              <a:chExt cx="1837716" cy="1889167"/>
            </a:xfrm>
          </p:grpSpPr>
          <p:grpSp>
            <p:nvGrpSpPr>
              <p:cNvPr id="2382" name="Google Shape;2382;p9"/>
              <p:cNvGrpSpPr/>
              <p:nvPr/>
            </p:nvGrpSpPr>
            <p:grpSpPr>
              <a:xfrm>
                <a:off x="6474904" y="1227742"/>
                <a:ext cx="1837716" cy="1889167"/>
                <a:chOff x="6474904" y="1227742"/>
                <a:chExt cx="1837716" cy="1889167"/>
              </a:xfrm>
            </p:grpSpPr>
            <p:sp>
              <p:nvSpPr>
                <p:cNvPr id="2383" name="Google Shape;2383;p9"/>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4" name="Google Shape;2384;p9"/>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5" name="Google Shape;2385;p9"/>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6" name="Google Shape;2386;p9"/>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7" name="Google Shape;2387;p9"/>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8" name="Google Shape;2388;p9"/>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9" name="Google Shape;2389;p9"/>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0" name="Google Shape;2390;p9"/>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1" name="Google Shape;2391;p9"/>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92" name="Google Shape;2392;p9"/>
                <p:cNvGrpSpPr/>
                <p:nvPr/>
              </p:nvGrpSpPr>
              <p:grpSpPr>
                <a:xfrm>
                  <a:off x="7305569" y="1235125"/>
                  <a:ext cx="429487" cy="913142"/>
                  <a:chOff x="7305569" y="1235125"/>
                  <a:chExt cx="429487" cy="913142"/>
                </a:xfrm>
              </p:grpSpPr>
              <p:sp>
                <p:nvSpPr>
                  <p:cNvPr id="2393" name="Google Shape;2393;p9"/>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4" name="Google Shape;2394;p9"/>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5" name="Google Shape;2395;p9"/>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6" name="Google Shape;2396;p9"/>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7" name="Google Shape;2397;p9"/>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98" name="Google Shape;2398;p9"/>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99" name="Google Shape;2399;p9"/>
                <p:cNvGrpSpPr/>
                <p:nvPr/>
              </p:nvGrpSpPr>
              <p:grpSpPr>
                <a:xfrm>
                  <a:off x="7344156" y="1838898"/>
                  <a:ext cx="968464" cy="529838"/>
                  <a:chOff x="7344156" y="1838898"/>
                  <a:chExt cx="968464" cy="529838"/>
                </a:xfrm>
              </p:grpSpPr>
              <p:sp>
                <p:nvSpPr>
                  <p:cNvPr id="2400" name="Google Shape;2400;p9"/>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1" name="Google Shape;2401;p9"/>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2" name="Google Shape;2402;p9"/>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3" name="Google Shape;2403;p9"/>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4" name="Google Shape;2404;p9"/>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5" name="Google Shape;2405;p9"/>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06" name="Google Shape;2406;p9"/>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7" name="Google Shape;2407;p9"/>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8" name="Google Shape;2408;p9"/>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9" name="Google Shape;2409;p9"/>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0" name="Google Shape;2410;p9"/>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1" name="Google Shape;2411;p9"/>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2" name="Google Shape;2412;p9"/>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3" name="Google Shape;2413;p9"/>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4" name="Google Shape;2414;p9"/>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5" name="Google Shape;2415;p9"/>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6" name="Google Shape;2416;p9"/>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7" name="Google Shape;2417;p9"/>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8" name="Google Shape;2418;p9"/>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19" name="Google Shape;2419;p9"/>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20" name="Google Shape;2420;p9"/>
              <p:cNvGrpSpPr/>
              <p:nvPr/>
            </p:nvGrpSpPr>
            <p:grpSpPr>
              <a:xfrm>
                <a:off x="7131798" y="1654499"/>
                <a:ext cx="446508" cy="686129"/>
                <a:chOff x="7131798" y="1654499"/>
                <a:chExt cx="446508" cy="686129"/>
              </a:xfrm>
            </p:grpSpPr>
            <p:sp>
              <p:nvSpPr>
                <p:cNvPr id="2421" name="Google Shape;2421;p9"/>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2" name="Google Shape;2422;p9"/>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3" name="Google Shape;2423;p9"/>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4" name="Google Shape;2424;p9"/>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5" name="Google Shape;2425;p9"/>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6" name="Google Shape;2426;p9"/>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7" name="Google Shape;2427;p9"/>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8" name="Google Shape;2428;p9"/>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9" name="Google Shape;2429;p9"/>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0" name="Google Shape;2430;p9"/>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1" name="Google Shape;2431;p9"/>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2" name="Google Shape;2432;p9"/>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3" name="Google Shape;2433;p9"/>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4" name="Google Shape;2434;p9"/>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5" name="Google Shape;2435;p9"/>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6" name="Google Shape;2436;p9"/>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295341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2437"/>
        <p:cNvGrpSpPr/>
        <p:nvPr/>
      </p:nvGrpSpPr>
      <p:grpSpPr>
        <a:xfrm>
          <a:off x="0" y="0"/>
          <a:ext cx="0" cy="0"/>
          <a:chOff x="0" y="0"/>
          <a:chExt cx="0" cy="0"/>
        </a:xfrm>
      </p:grpSpPr>
      <p:sp>
        <p:nvSpPr>
          <p:cNvPr id="2438" name="Google Shape;2438;p10"/>
          <p:cNvSpPr/>
          <p:nvPr/>
        </p:nvSpPr>
        <p:spPr>
          <a:xfrm rot="10800000">
            <a:off x="7341856" y="2900101"/>
            <a:ext cx="4881894" cy="3957899"/>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2439" name="Google Shape;2439;p10"/>
          <p:cNvSpPr txBox="1">
            <a:spLocks noGrp="1"/>
          </p:cNvSpPr>
          <p:nvPr>
            <p:ph type="subTitle" idx="1"/>
          </p:nvPr>
        </p:nvSpPr>
        <p:spPr>
          <a:xfrm>
            <a:off x="448877" y="2024175"/>
            <a:ext cx="4768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440" name="Google Shape;2440;p10"/>
          <p:cNvSpPr txBox="1">
            <a:spLocks noGrp="1"/>
          </p:cNvSpPr>
          <p:nvPr>
            <p:ph type="title"/>
          </p:nvPr>
        </p:nvSpPr>
        <p:spPr>
          <a:xfrm>
            <a:off x="415600" y="593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441" name="Google Shape;2441;p10"/>
          <p:cNvSpPr txBox="1">
            <a:spLocks noGrp="1"/>
          </p:cNvSpPr>
          <p:nvPr>
            <p:ph type="body" idx="2"/>
          </p:nvPr>
        </p:nvSpPr>
        <p:spPr>
          <a:xfrm>
            <a:off x="1228650"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2442" name="Google Shape;2442;p10"/>
          <p:cNvGrpSpPr/>
          <p:nvPr/>
        </p:nvGrpSpPr>
        <p:grpSpPr>
          <a:xfrm>
            <a:off x="5432701" y="-725815"/>
            <a:ext cx="7282828" cy="3391699"/>
            <a:chOff x="4984151" y="-522690"/>
            <a:chExt cx="7282828" cy="3391699"/>
          </a:xfrm>
        </p:grpSpPr>
        <p:grpSp>
          <p:nvGrpSpPr>
            <p:cNvPr id="2443" name="Google Shape;2443;p10"/>
            <p:cNvGrpSpPr/>
            <p:nvPr/>
          </p:nvGrpSpPr>
          <p:grpSpPr>
            <a:xfrm rot="3397682">
              <a:off x="5347396" y="-45387"/>
              <a:ext cx="2271324" cy="2093339"/>
              <a:chOff x="3371316" y="4540681"/>
              <a:chExt cx="2368067" cy="1923669"/>
            </a:xfrm>
          </p:grpSpPr>
          <p:sp>
            <p:nvSpPr>
              <p:cNvPr id="2444" name="Google Shape;2444;p10"/>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5" name="Google Shape;2445;p10"/>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6" name="Google Shape;2446;p10"/>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7" name="Google Shape;2447;p10"/>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8" name="Google Shape;2448;p10"/>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9" name="Google Shape;2449;p10"/>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0" name="Google Shape;2450;p10"/>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1" name="Google Shape;2451;p10"/>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2" name="Google Shape;2452;p10"/>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3" name="Google Shape;2453;p10"/>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4" name="Google Shape;2454;p10"/>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5" name="Google Shape;2455;p10"/>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6" name="Google Shape;2456;p10"/>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7" name="Google Shape;2457;p10"/>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58" name="Google Shape;2458;p10"/>
            <p:cNvGrpSpPr/>
            <p:nvPr/>
          </p:nvGrpSpPr>
          <p:grpSpPr>
            <a:xfrm rot="2342030">
              <a:off x="6091073" y="12702"/>
              <a:ext cx="1837777" cy="1889230"/>
              <a:chOff x="6474904" y="1227742"/>
              <a:chExt cx="1837716" cy="1889167"/>
            </a:xfrm>
          </p:grpSpPr>
          <p:grpSp>
            <p:nvGrpSpPr>
              <p:cNvPr id="2459" name="Google Shape;2459;p10"/>
              <p:cNvGrpSpPr/>
              <p:nvPr/>
            </p:nvGrpSpPr>
            <p:grpSpPr>
              <a:xfrm>
                <a:off x="6474904" y="1227742"/>
                <a:ext cx="1837716" cy="1889167"/>
                <a:chOff x="6474904" y="1227742"/>
                <a:chExt cx="1837716" cy="1889167"/>
              </a:xfrm>
            </p:grpSpPr>
            <p:sp>
              <p:nvSpPr>
                <p:cNvPr id="2460" name="Google Shape;2460;p10"/>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1" name="Google Shape;2461;p10"/>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2" name="Google Shape;2462;p10"/>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3" name="Google Shape;2463;p10"/>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4" name="Google Shape;2464;p10"/>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5" name="Google Shape;2465;p10"/>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6" name="Google Shape;2466;p10"/>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7" name="Google Shape;2467;p10"/>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8" name="Google Shape;2468;p10"/>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69" name="Google Shape;2469;p10"/>
                <p:cNvGrpSpPr/>
                <p:nvPr/>
              </p:nvGrpSpPr>
              <p:grpSpPr>
                <a:xfrm>
                  <a:off x="7305569" y="1235125"/>
                  <a:ext cx="429487" cy="913142"/>
                  <a:chOff x="7305569" y="1235125"/>
                  <a:chExt cx="429487" cy="913142"/>
                </a:xfrm>
              </p:grpSpPr>
              <p:sp>
                <p:nvSpPr>
                  <p:cNvPr id="2470" name="Google Shape;2470;p10"/>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1" name="Google Shape;2471;p10"/>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2" name="Google Shape;2472;p10"/>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3" name="Google Shape;2473;p10"/>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4" name="Google Shape;2474;p10"/>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75" name="Google Shape;2475;p10"/>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76" name="Google Shape;2476;p10"/>
                <p:cNvGrpSpPr/>
                <p:nvPr/>
              </p:nvGrpSpPr>
              <p:grpSpPr>
                <a:xfrm>
                  <a:off x="7344156" y="1838898"/>
                  <a:ext cx="968464" cy="529838"/>
                  <a:chOff x="7344156" y="1838898"/>
                  <a:chExt cx="968464" cy="529838"/>
                </a:xfrm>
              </p:grpSpPr>
              <p:sp>
                <p:nvSpPr>
                  <p:cNvPr id="2477" name="Google Shape;2477;p10"/>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8" name="Google Shape;2478;p10"/>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9" name="Google Shape;2479;p10"/>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0" name="Google Shape;2480;p10"/>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1" name="Google Shape;2481;p10"/>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2" name="Google Shape;2482;p10"/>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83" name="Google Shape;2483;p10"/>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4" name="Google Shape;2484;p10"/>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5" name="Google Shape;2485;p10"/>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6" name="Google Shape;2486;p10"/>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7" name="Google Shape;2487;p10"/>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8" name="Google Shape;2488;p10"/>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9" name="Google Shape;2489;p10"/>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0" name="Google Shape;2490;p10"/>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1" name="Google Shape;2491;p10"/>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2" name="Google Shape;2492;p10"/>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3" name="Google Shape;2493;p10"/>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4" name="Google Shape;2494;p10"/>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5" name="Google Shape;2495;p10"/>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6" name="Google Shape;2496;p10"/>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97" name="Google Shape;2497;p10"/>
              <p:cNvGrpSpPr/>
              <p:nvPr/>
            </p:nvGrpSpPr>
            <p:grpSpPr>
              <a:xfrm>
                <a:off x="7131798" y="1654499"/>
                <a:ext cx="446508" cy="686129"/>
                <a:chOff x="7131798" y="1654499"/>
                <a:chExt cx="446508" cy="686129"/>
              </a:xfrm>
            </p:grpSpPr>
            <p:sp>
              <p:nvSpPr>
                <p:cNvPr id="2498" name="Google Shape;2498;p10"/>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9" name="Google Shape;2499;p10"/>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0" name="Google Shape;2500;p10"/>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1" name="Google Shape;2501;p10"/>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2" name="Google Shape;2502;p10"/>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3" name="Google Shape;2503;p10"/>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4" name="Google Shape;2504;p10"/>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5" name="Google Shape;2505;p10"/>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6" name="Google Shape;2506;p10"/>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7" name="Google Shape;2507;p10"/>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8" name="Google Shape;2508;p10"/>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9" name="Google Shape;2509;p10"/>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0" name="Google Shape;2510;p10"/>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1" name="Google Shape;2511;p10"/>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2" name="Google Shape;2512;p10"/>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3" name="Google Shape;2513;p10"/>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514" name="Google Shape;2514;p10"/>
            <p:cNvGrpSpPr/>
            <p:nvPr/>
          </p:nvGrpSpPr>
          <p:grpSpPr>
            <a:xfrm>
              <a:off x="6847788" y="1055491"/>
              <a:ext cx="2133523" cy="635305"/>
              <a:chOff x="3657638" y="1390891"/>
              <a:chExt cx="2133523" cy="635305"/>
            </a:xfrm>
          </p:grpSpPr>
          <p:sp>
            <p:nvSpPr>
              <p:cNvPr id="2515" name="Google Shape;2515;p10"/>
              <p:cNvSpPr/>
              <p:nvPr/>
            </p:nvSpPr>
            <p:spPr>
              <a:xfrm>
                <a:off x="5025123" y="1875663"/>
                <a:ext cx="766038" cy="150533"/>
              </a:xfrm>
              <a:custGeom>
                <a:avLst/>
                <a:gdLst/>
                <a:ahLst/>
                <a:cxnLst/>
                <a:rect l="l" t="t" r="r" b="b"/>
                <a:pathLst>
                  <a:path w="766038" h="150533" extrusionOk="0">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6" name="Google Shape;2516;p10"/>
              <p:cNvSpPr/>
              <p:nvPr/>
            </p:nvSpPr>
            <p:spPr>
              <a:xfrm>
                <a:off x="3697757" y="1390891"/>
                <a:ext cx="1281186" cy="523350"/>
              </a:xfrm>
              <a:custGeom>
                <a:avLst/>
                <a:gdLst/>
                <a:ahLst/>
                <a:cxnLst/>
                <a:rect l="l" t="t" r="r" b="b"/>
                <a:pathLst>
                  <a:path w="1281186" h="523350" extrusionOk="0">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7" name="Google Shape;2517;p10"/>
              <p:cNvSpPr/>
              <p:nvPr/>
            </p:nvSpPr>
            <p:spPr>
              <a:xfrm>
                <a:off x="3657638" y="1465672"/>
                <a:ext cx="1228953" cy="485832"/>
              </a:xfrm>
              <a:custGeom>
                <a:avLst/>
                <a:gdLst/>
                <a:ahLst/>
                <a:cxnLst/>
                <a:rect l="l" t="t" r="r" b="b"/>
                <a:pathLst>
                  <a:path w="1228953" h="485832" extrusionOk="0">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8" name="Google Shape;2518;p10"/>
              <p:cNvSpPr/>
              <p:nvPr/>
            </p:nvSpPr>
            <p:spPr>
              <a:xfrm>
                <a:off x="4437392" y="1558823"/>
                <a:ext cx="452515" cy="353936"/>
              </a:xfrm>
              <a:custGeom>
                <a:avLst/>
                <a:gdLst/>
                <a:ahLst/>
                <a:cxnLst/>
                <a:rect l="l" t="t" r="r" b="b"/>
                <a:pathLst>
                  <a:path w="452515" h="353936" extrusionOk="0">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9" name="Google Shape;2519;p10"/>
              <p:cNvSpPr/>
              <p:nvPr/>
            </p:nvSpPr>
            <p:spPr>
              <a:xfrm>
                <a:off x="4388358" y="1565338"/>
                <a:ext cx="365874" cy="359702"/>
              </a:xfrm>
              <a:custGeom>
                <a:avLst/>
                <a:gdLst/>
                <a:ahLst/>
                <a:cxnLst/>
                <a:rect l="l" t="t" r="r" b="b"/>
                <a:pathLst>
                  <a:path w="365874" h="359702" extrusionOk="0">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0" name="Google Shape;2520;p10"/>
              <p:cNvSpPr/>
              <p:nvPr/>
            </p:nvSpPr>
            <p:spPr>
              <a:xfrm>
                <a:off x="4178503" y="1491615"/>
                <a:ext cx="463943" cy="441655"/>
              </a:xfrm>
              <a:custGeom>
                <a:avLst/>
                <a:gdLst/>
                <a:ahLst/>
                <a:cxnLst/>
                <a:rect l="l" t="t" r="r" b="b"/>
                <a:pathLst>
                  <a:path w="463943" h="441655" extrusionOk="0">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1" name="Google Shape;2521;p10"/>
              <p:cNvSpPr/>
              <p:nvPr/>
            </p:nvSpPr>
            <p:spPr>
              <a:xfrm>
                <a:off x="4069461" y="1524190"/>
                <a:ext cx="461886" cy="416966"/>
              </a:xfrm>
              <a:custGeom>
                <a:avLst/>
                <a:gdLst/>
                <a:ahLst/>
                <a:cxnLst/>
                <a:rect l="l" t="t" r="r" b="b"/>
                <a:pathLst>
                  <a:path w="461886" h="416966" extrusionOk="0">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2" name="Google Shape;2522;p10"/>
              <p:cNvSpPr/>
              <p:nvPr/>
            </p:nvSpPr>
            <p:spPr>
              <a:xfrm>
                <a:off x="3945331" y="1499158"/>
                <a:ext cx="475602" cy="449884"/>
              </a:xfrm>
              <a:custGeom>
                <a:avLst/>
                <a:gdLst/>
                <a:ahLst/>
                <a:cxnLst/>
                <a:rect l="l" t="t" r="r" b="b"/>
                <a:pathLst>
                  <a:path w="475602" h="449884" extrusionOk="0">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3" name="Google Shape;2523;p10"/>
              <p:cNvSpPr/>
              <p:nvPr/>
            </p:nvSpPr>
            <p:spPr>
              <a:xfrm>
                <a:off x="3777653" y="1465329"/>
                <a:ext cx="535609" cy="485428"/>
              </a:xfrm>
              <a:custGeom>
                <a:avLst/>
                <a:gdLst/>
                <a:ahLst/>
                <a:cxnLst/>
                <a:rect l="l" t="t" r="r" b="b"/>
                <a:pathLst>
                  <a:path w="535609" h="485428" extrusionOk="0">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4" name="Google Shape;2524;p10"/>
              <p:cNvSpPr/>
              <p:nvPr/>
            </p:nvSpPr>
            <p:spPr>
              <a:xfrm>
                <a:off x="3657981" y="1517332"/>
                <a:ext cx="568871" cy="421767"/>
              </a:xfrm>
              <a:custGeom>
                <a:avLst/>
                <a:gdLst/>
                <a:ahLst/>
                <a:cxnLst/>
                <a:rect l="l" t="t" r="r" b="b"/>
                <a:pathLst>
                  <a:path w="568871" h="421767" extrusionOk="0">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5" name="Google Shape;2525;p10"/>
              <p:cNvSpPr/>
              <p:nvPr/>
            </p:nvSpPr>
            <p:spPr>
              <a:xfrm>
                <a:off x="4910937" y="1820799"/>
                <a:ext cx="224267" cy="125638"/>
              </a:xfrm>
              <a:custGeom>
                <a:avLst/>
                <a:gdLst/>
                <a:ahLst/>
                <a:cxnLst/>
                <a:rect l="l" t="t" r="r" b="b"/>
                <a:pathLst>
                  <a:path w="224267" h="125638" extrusionOk="0">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26" name="Google Shape;2526;p10"/>
              <p:cNvGrpSpPr/>
              <p:nvPr/>
            </p:nvGrpSpPr>
            <p:grpSpPr>
              <a:xfrm>
                <a:off x="4635588" y="1644509"/>
                <a:ext cx="386303" cy="364659"/>
                <a:chOff x="4635588" y="1644509"/>
                <a:chExt cx="386303" cy="364659"/>
              </a:xfrm>
            </p:grpSpPr>
            <p:sp>
              <p:nvSpPr>
                <p:cNvPr id="2527" name="Google Shape;2527;p10"/>
                <p:cNvSpPr/>
                <p:nvPr/>
              </p:nvSpPr>
              <p:spPr>
                <a:xfrm>
                  <a:off x="4837172" y="1644509"/>
                  <a:ext cx="184719" cy="228894"/>
                </a:xfrm>
                <a:custGeom>
                  <a:avLst/>
                  <a:gdLst/>
                  <a:ahLst/>
                  <a:cxnLst/>
                  <a:rect l="l" t="t" r="r" b="b"/>
                  <a:pathLst>
                    <a:path w="184719" h="228894" extrusionOk="0">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8" name="Google Shape;2528;p10"/>
                <p:cNvSpPr/>
                <p:nvPr/>
              </p:nvSpPr>
              <p:spPr>
                <a:xfrm>
                  <a:off x="4671936" y="1744129"/>
                  <a:ext cx="344957" cy="160234"/>
                </a:xfrm>
                <a:custGeom>
                  <a:avLst/>
                  <a:gdLst/>
                  <a:ahLst/>
                  <a:cxnLst/>
                  <a:rect l="l" t="t" r="r" b="b"/>
                  <a:pathLst>
                    <a:path w="344957" h="160234" extrusionOk="0">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9" name="Google Shape;2529;p10"/>
                <p:cNvSpPr/>
                <p:nvPr/>
              </p:nvSpPr>
              <p:spPr>
                <a:xfrm>
                  <a:off x="4635588" y="1862912"/>
                  <a:ext cx="371645" cy="146256"/>
                </a:xfrm>
                <a:custGeom>
                  <a:avLst/>
                  <a:gdLst/>
                  <a:ahLst/>
                  <a:cxnLst/>
                  <a:rect l="l" t="t" r="r" b="b"/>
                  <a:pathLst>
                    <a:path w="371645" h="146256" extrusionOk="0">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530" name="Google Shape;2530;p10"/>
            <p:cNvGrpSpPr/>
            <p:nvPr/>
          </p:nvGrpSpPr>
          <p:grpSpPr>
            <a:xfrm>
              <a:off x="10555908" y="1452791"/>
              <a:ext cx="1711071" cy="528189"/>
              <a:chOff x="7365758" y="1788191"/>
              <a:chExt cx="1711071" cy="528189"/>
            </a:xfrm>
          </p:grpSpPr>
          <p:sp>
            <p:nvSpPr>
              <p:cNvPr id="2531" name="Google Shape;2531;p10"/>
              <p:cNvSpPr/>
              <p:nvPr/>
            </p:nvSpPr>
            <p:spPr>
              <a:xfrm>
                <a:off x="7365758" y="1788191"/>
                <a:ext cx="1711071" cy="528189"/>
              </a:xfrm>
              <a:custGeom>
                <a:avLst/>
                <a:gdLst/>
                <a:ahLst/>
                <a:cxnLst/>
                <a:rect l="l" t="t" r="r" b="b"/>
                <a:pathLst>
                  <a:path w="1711071" h="528189" extrusionOk="0">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2" name="Google Shape;2532;p10"/>
              <p:cNvSpPr/>
              <p:nvPr/>
            </p:nvSpPr>
            <p:spPr>
              <a:xfrm>
                <a:off x="7365758" y="1836572"/>
                <a:ext cx="1710042" cy="280835"/>
              </a:xfrm>
              <a:custGeom>
                <a:avLst/>
                <a:gdLst/>
                <a:ahLst/>
                <a:cxnLst/>
                <a:rect l="l" t="t" r="r" b="b"/>
                <a:pathLst>
                  <a:path w="1710042" h="280835" extrusionOk="0">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33" name="Google Shape;2533;p10"/>
            <p:cNvGrpSpPr/>
            <p:nvPr/>
          </p:nvGrpSpPr>
          <p:grpSpPr>
            <a:xfrm>
              <a:off x="10555565" y="1781664"/>
              <a:ext cx="1070534" cy="738263"/>
              <a:chOff x="7365415" y="2117064"/>
              <a:chExt cx="1070534" cy="738263"/>
            </a:xfrm>
          </p:grpSpPr>
          <p:sp>
            <p:nvSpPr>
              <p:cNvPr id="2534" name="Google Shape;2534;p10"/>
              <p:cNvSpPr/>
              <p:nvPr/>
            </p:nvSpPr>
            <p:spPr>
              <a:xfrm>
                <a:off x="7365415" y="2117407"/>
                <a:ext cx="1070191" cy="737920"/>
              </a:xfrm>
              <a:custGeom>
                <a:avLst/>
                <a:gdLst/>
                <a:ahLst/>
                <a:cxnLst/>
                <a:rect l="l" t="t" r="r" b="b"/>
                <a:pathLst>
                  <a:path w="1070191" h="737920" extrusionOk="0">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5" name="Google Shape;2535;p10"/>
              <p:cNvSpPr/>
              <p:nvPr/>
            </p:nvSpPr>
            <p:spPr>
              <a:xfrm>
                <a:off x="7365415" y="2117064"/>
                <a:ext cx="1070534" cy="737577"/>
              </a:xfrm>
              <a:custGeom>
                <a:avLst/>
                <a:gdLst/>
                <a:ahLst/>
                <a:cxnLst/>
                <a:rect l="l" t="t" r="r" b="b"/>
                <a:pathLst>
                  <a:path w="1070534" h="737577" extrusionOk="0">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36" name="Google Shape;2536;p10"/>
            <p:cNvGrpSpPr/>
            <p:nvPr/>
          </p:nvGrpSpPr>
          <p:grpSpPr>
            <a:xfrm>
              <a:off x="9642766" y="58249"/>
              <a:ext cx="2368066" cy="1923668"/>
              <a:chOff x="6452616" y="393649"/>
              <a:chExt cx="2368066" cy="1923668"/>
            </a:xfrm>
          </p:grpSpPr>
          <p:sp>
            <p:nvSpPr>
              <p:cNvPr id="2537" name="Google Shape;2537;p10"/>
              <p:cNvSpPr/>
              <p:nvPr/>
            </p:nvSpPr>
            <p:spPr>
              <a:xfrm>
                <a:off x="6452616" y="618591"/>
                <a:ext cx="2176729" cy="1698726"/>
              </a:xfrm>
              <a:custGeom>
                <a:avLst/>
                <a:gdLst/>
                <a:ahLst/>
                <a:cxnLst/>
                <a:rect l="l" t="t" r="r" b="b"/>
                <a:pathLst>
                  <a:path w="2176729" h="1698726" extrusionOk="0">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8" name="Google Shape;2538;p10"/>
              <p:cNvSpPr/>
              <p:nvPr/>
            </p:nvSpPr>
            <p:spPr>
              <a:xfrm>
                <a:off x="8379028" y="393649"/>
                <a:ext cx="441654" cy="532523"/>
              </a:xfrm>
              <a:custGeom>
                <a:avLst/>
                <a:gdLst/>
                <a:ahLst/>
                <a:cxnLst/>
                <a:rect l="l" t="t" r="r" b="b"/>
                <a:pathLst>
                  <a:path w="441654" h="532523" extrusionOk="0">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9" name="Google Shape;2539;p10"/>
              <p:cNvSpPr/>
              <p:nvPr/>
            </p:nvSpPr>
            <p:spPr>
              <a:xfrm>
                <a:off x="8149971" y="534238"/>
                <a:ext cx="122238" cy="575043"/>
              </a:xfrm>
              <a:custGeom>
                <a:avLst/>
                <a:gdLst/>
                <a:ahLst/>
                <a:cxnLst/>
                <a:rect l="l" t="t" r="r" b="b"/>
                <a:pathLst>
                  <a:path w="122238" h="575043" extrusionOk="0">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0" name="Google Shape;2540;p10"/>
              <p:cNvSpPr/>
              <p:nvPr/>
            </p:nvSpPr>
            <p:spPr>
              <a:xfrm>
                <a:off x="7909754" y="475945"/>
                <a:ext cx="184242" cy="779754"/>
              </a:xfrm>
              <a:custGeom>
                <a:avLst/>
                <a:gdLst/>
                <a:ahLst/>
                <a:cxnLst/>
                <a:rect l="l" t="t" r="r" b="b"/>
                <a:pathLst>
                  <a:path w="184242" h="779754" extrusionOk="0">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1" name="Google Shape;2541;p10"/>
              <p:cNvSpPr/>
              <p:nvPr/>
            </p:nvSpPr>
            <p:spPr>
              <a:xfrm>
                <a:off x="7683739" y="565099"/>
                <a:ext cx="284173" cy="810958"/>
              </a:xfrm>
              <a:custGeom>
                <a:avLst/>
                <a:gdLst/>
                <a:ahLst/>
                <a:cxnLst/>
                <a:rect l="l" t="t" r="r" b="b"/>
                <a:pathLst>
                  <a:path w="284173" h="810958" extrusionOk="0">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2" name="Google Shape;2542;p10"/>
              <p:cNvSpPr/>
              <p:nvPr/>
            </p:nvSpPr>
            <p:spPr>
              <a:xfrm>
                <a:off x="7486099" y="853135"/>
                <a:ext cx="342917" cy="617219"/>
              </a:xfrm>
              <a:custGeom>
                <a:avLst/>
                <a:gdLst/>
                <a:ahLst/>
                <a:cxnLst/>
                <a:rect l="l" t="t" r="r" b="b"/>
                <a:pathLst>
                  <a:path w="342917" h="617219" extrusionOk="0">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3" name="Google Shape;2543;p10"/>
              <p:cNvSpPr/>
              <p:nvPr/>
            </p:nvSpPr>
            <p:spPr>
              <a:xfrm>
                <a:off x="7286548" y="1202893"/>
                <a:ext cx="381305" cy="400850"/>
              </a:xfrm>
              <a:custGeom>
                <a:avLst/>
                <a:gdLst/>
                <a:ahLst/>
                <a:cxnLst/>
                <a:rect l="l" t="t" r="r" b="b"/>
                <a:pathLst>
                  <a:path w="381305" h="400850" extrusionOk="0">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4" name="Google Shape;2544;p10"/>
              <p:cNvSpPr/>
              <p:nvPr/>
            </p:nvSpPr>
            <p:spPr>
              <a:xfrm>
                <a:off x="7076351" y="1538944"/>
                <a:ext cx="430682" cy="198895"/>
              </a:xfrm>
              <a:custGeom>
                <a:avLst/>
                <a:gdLst/>
                <a:ahLst/>
                <a:cxnLst/>
                <a:rect l="l" t="t" r="r" b="b"/>
                <a:pathLst>
                  <a:path w="430682" h="198895" extrusionOk="0">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5" name="Google Shape;2545;p10"/>
              <p:cNvSpPr/>
              <p:nvPr/>
            </p:nvSpPr>
            <p:spPr>
              <a:xfrm>
                <a:off x="8218893" y="995052"/>
                <a:ext cx="497205" cy="145945"/>
              </a:xfrm>
              <a:custGeom>
                <a:avLst/>
                <a:gdLst/>
                <a:ahLst/>
                <a:cxnLst/>
                <a:rect l="l" t="t" r="r" b="b"/>
                <a:pathLst>
                  <a:path w="497205" h="145945" extrusionOk="0">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6" name="Google Shape;2546;p10"/>
              <p:cNvSpPr/>
              <p:nvPr/>
            </p:nvSpPr>
            <p:spPr>
              <a:xfrm>
                <a:off x="8080019" y="1225648"/>
                <a:ext cx="641565" cy="124611"/>
              </a:xfrm>
              <a:custGeom>
                <a:avLst/>
                <a:gdLst/>
                <a:ahLst/>
                <a:cxnLst/>
                <a:rect l="l" t="t" r="r" b="b"/>
                <a:pathLst>
                  <a:path w="641565" h="124611" extrusionOk="0">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7" name="Google Shape;2547;p10"/>
              <p:cNvSpPr/>
              <p:nvPr/>
            </p:nvSpPr>
            <p:spPr>
              <a:xfrm>
                <a:off x="7951774" y="1349700"/>
                <a:ext cx="688886" cy="163107"/>
              </a:xfrm>
              <a:custGeom>
                <a:avLst/>
                <a:gdLst/>
                <a:ahLst/>
                <a:cxnLst/>
                <a:rect l="l" t="t" r="r" b="b"/>
                <a:pathLst>
                  <a:path w="688886" h="163107" extrusionOk="0">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8" name="Google Shape;2548;p10"/>
              <p:cNvSpPr/>
              <p:nvPr/>
            </p:nvSpPr>
            <p:spPr>
              <a:xfrm>
                <a:off x="7838960" y="1459690"/>
                <a:ext cx="593217" cy="227053"/>
              </a:xfrm>
              <a:custGeom>
                <a:avLst/>
                <a:gdLst/>
                <a:ahLst/>
                <a:cxnLst/>
                <a:rect l="l" t="t" r="r" b="b"/>
                <a:pathLst>
                  <a:path w="593217" h="227053" extrusionOk="0">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9" name="Google Shape;2549;p10"/>
              <p:cNvSpPr/>
              <p:nvPr/>
            </p:nvSpPr>
            <p:spPr>
              <a:xfrm>
                <a:off x="7659281" y="1617802"/>
                <a:ext cx="522922" cy="246888"/>
              </a:xfrm>
              <a:custGeom>
                <a:avLst/>
                <a:gdLst/>
                <a:ahLst/>
                <a:cxnLst/>
                <a:rect l="l" t="t" r="r" b="b"/>
                <a:pathLst>
                  <a:path w="522922" h="246888" extrusionOk="0">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0" name="Google Shape;2550;p10"/>
              <p:cNvSpPr/>
              <p:nvPr/>
            </p:nvSpPr>
            <p:spPr>
              <a:xfrm>
                <a:off x="7505319" y="1731017"/>
                <a:ext cx="444741" cy="275290"/>
              </a:xfrm>
              <a:custGeom>
                <a:avLst/>
                <a:gdLst/>
                <a:ahLst/>
                <a:cxnLst/>
                <a:rect l="l" t="t" r="r" b="b"/>
                <a:pathLst>
                  <a:path w="444741" h="275290" extrusionOk="0">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51" name="Google Shape;2551;p10"/>
            <p:cNvGrpSpPr/>
            <p:nvPr/>
          </p:nvGrpSpPr>
          <p:grpSpPr>
            <a:xfrm>
              <a:off x="7634743" y="432353"/>
              <a:ext cx="1029385" cy="1090421"/>
              <a:chOff x="4444593" y="767753"/>
              <a:chExt cx="1029385" cy="1090421"/>
            </a:xfrm>
          </p:grpSpPr>
          <p:sp>
            <p:nvSpPr>
              <p:cNvPr id="2552" name="Google Shape;2552;p10"/>
              <p:cNvSpPr/>
              <p:nvPr/>
            </p:nvSpPr>
            <p:spPr>
              <a:xfrm>
                <a:off x="4444936" y="767753"/>
                <a:ext cx="1028014" cy="1089736"/>
              </a:xfrm>
              <a:custGeom>
                <a:avLst/>
                <a:gdLst/>
                <a:ahLst/>
                <a:cxnLst/>
                <a:rect l="l" t="t" r="r" b="b"/>
                <a:pathLst>
                  <a:path w="1028014" h="1089736" extrusionOk="0">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3" name="Google Shape;2553;p10"/>
              <p:cNvSpPr/>
              <p:nvPr/>
            </p:nvSpPr>
            <p:spPr>
              <a:xfrm>
                <a:off x="4444593" y="768438"/>
                <a:ext cx="1029385" cy="1089736"/>
              </a:xfrm>
              <a:custGeom>
                <a:avLst/>
                <a:gdLst/>
                <a:ahLst/>
                <a:cxnLst/>
                <a:rect l="l" t="t" r="r" b="b"/>
                <a:pathLst>
                  <a:path w="1029385" h="1089736" extrusionOk="0">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4" name="Google Shape;2554;p10"/>
              <p:cNvSpPr/>
              <p:nvPr/>
            </p:nvSpPr>
            <p:spPr>
              <a:xfrm>
                <a:off x="4916424" y="1093165"/>
                <a:ext cx="86753" cy="295236"/>
              </a:xfrm>
              <a:custGeom>
                <a:avLst/>
                <a:gdLst/>
                <a:ahLst/>
                <a:cxnLst/>
                <a:rect l="l" t="t" r="r" b="b"/>
                <a:pathLst>
                  <a:path w="86753" h="295236" extrusionOk="0">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5" name="Google Shape;2555;p10"/>
              <p:cNvSpPr/>
              <p:nvPr/>
            </p:nvSpPr>
            <p:spPr>
              <a:xfrm>
                <a:off x="4605756" y="1214851"/>
                <a:ext cx="299351" cy="82681"/>
              </a:xfrm>
              <a:custGeom>
                <a:avLst/>
                <a:gdLst/>
                <a:ahLst/>
                <a:cxnLst/>
                <a:rect l="l" t="t" r="r" b="b"/>
                <a:pathLst>
                  <a:path w="299351" h="82681" extrusionOk="0">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6" name="Google Shape;2556;p10"/>
              <p:cNvSpPr/>
              <p:nvPr/>
            </p:nvSpPr>
            <p:spPr>
              <a:xfrm>
                <a:off x="4547463" y="1060246"/>
                <a:ext cx="211226" cy="67551"/>
              </a:xfrm>
              <a:custGeom>
                <a:avLst/>
                <a:gdLst/>
                <a:ahLst/>
                <a:cxnLst/>
                <a:rect l="l" t="t" r="r" b="b"/>
                <a:pathLst>
                  <a:path w="211226" h="67551" extrusionOk="0">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7" name="Google Shape;2557;p10"/>
              <p:cNvSpPr/>
              <p:nvPr/>
            </p:nvSpPr>
            <p:spPr>
              <a:xfrm>
                <a:off x="4668164" y="894283"/>
                <a:ext cx="29146" cy="152590"/>
              </a:xfrm>
              <a:custGeom>
                <a:avLst/>
                <a:gdLst/>
                <a:ahLst/>
                <a:cxnLst/>
                <a:rect l="l" t="t" r="r" b="b"/>
                <a:pathLst>
                  <a:path w="29146" h="152590" extrusionOk="0">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8" name="Google Shape;2558;p10"/>
              <p:cNvSpPr/>
              <p:nvPr/>
            </p:nvSpPr>
            <p:spPr>
              <a:xfrm>
                <a:off x="4831727" y="1454238"/>
                <a:ext cx="270205" cy="46634"/>
              </a:xfrm>
              <a:custGeom>
                <a:avLst/>
                <a:gdLst/>
                <a:ahLst/>
                <a:cxnLst/>
                <a:rect l="l" t="t" r="r" b="b"/>
                <a:pathLst>
                  <a:path w="270205" h="46634" extrusionOk="0">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9" name="Google Shape;2559;p10"/>
              <p:cNvSpPr/>
              <p:nvPr/>
            </p:nvSpPr>
            <p:spPr>
              <a:xfrm>
                <a:off x="5134851" y="1300276"/>
                <a:ext cx="41833" cy="256832"/>
              </a:xfrm>
              <a:custGeom>
                <a:avLst/>
                <a:gdLst/>
                <a:ahLst/>
                <a:cxnLst/>
                <a:rect l="l" t="t" r="r" b="b"/>
                <a:pathLst>
                  <a:path w="41833" h="256832" extrusionOk="0">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0" name="Google Shape;2560;p10"/>
              <p:cNvSpPr/>
              <p:nvPr/>
            </p:nvSpPr>
            <p:spPr>
              <a:xfrm>
                <a:off x="5054612" y="1676438"/>
                <a:ext cx="259575" cy="36004"/>
              </a:xfrm>
              <a:custGeom>
                <a:avLst/>
                <a:gdLst/>
                <a:ahLst/>
                <a:cxnLst/>
                <a:rect l="l" t="t" r="r" b="b"/>
                <a:pathLst>
                  <a:path w="259575" h="36004" extrusionOk="0">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1" name="Google Shape;2561;p10"/>
              <p:cNvSpPr/>
              <p:nvPr/>
            </p:nvSpPr>
            <p:spPr>
              <a:xfrm>
                <a:off x="5316267" y="1518704"/>
                <a:ext cx="56213" cy="242087"/>
              </a:xfrm>
              <a:custGeom>
                <a:avLst/>
                <a:gdLst/>
                <a:ahLst/>
                <a:cxnLst/>
                <a:rect l="l" t="t" r="r" b="b"/>
                <a:pathLst>
                  <a:path w="56213" h="242087" extrusionOk="0">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62" name="Google Shape;2562;p10"/>
            <p:cNvGrpSpPr/>
            <p:nvPr/>
          </p:nvGrpSpPr>
          <p:grpSpPr>
            <a:xfrm>
              <a:off x="9154133" y="357233"/>
              <a:ext cx="1002639" cy="771549"/>
              <a:chOff x="5963983" y="692633"/>
              <a:chExt cx="1002639" cy="771549"/>
            </a:xfrm>
          </p:grpSpPr>
          <p:sp>
            <p:nvSpPr>
              <p:cNvPr id="2563" name="Google Shape;2563;p10"/>
              <p:cNvSpPr/>
              <p:nvPr/>
            </p:nvSpPr>
            <p:spPr>
              <a:xfrm>
                <a:off x="5964326" y="692633"/>
                <a:ext cx="1002296" cy="771206"/>
              </a:xfrm>
              <a:custGeom>
                <a:avLst/>
                <a:gdLst/>
                <a:ahLst/>
                <a:cxnLst/>
                <a:rect l="l" t="t" r="r" b="b"/>
                <a:pathLst>
                  <a:path w="1002296" h="771206" extrusionOk="0">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4" name="Google Shape;2564;p10"/>
              <p:cNvSpPr/>
              <p:nvPr/>
            </p:nvSpPr>
            <p:spPr>
              <a:xfrm>
                <a:off x="5963983" y="695744"/>
                <a:ext cx="1001953" cy="768438"/>
              </a:xfrm>
              <a:custGeom>
                <a:avLst/>
                <a:gdLst/>
                <a:ahLst/>
                <a:cxnLst/>
                <a:rect l="l" t="t" r="r" b="b"/>
                <a:pathLst>
                  <a:path w="1001953" h="768438" extrusionOk="0">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5" name="Google Shape;2565;p10"/>
              <p:cNvSpPr/>
              <p:nvPr/>
            </p:nvSpPr>
            <p:spPr>
              <a:xfrm>
                <a:off x="6398437" y="1060675"/>
                <a:ext cx="255117" cy="49291"/>
              </a:xfrm>
              <a:custGeom>
                <a:avLst/>
                <a:gdLst/>
                <a:ahLst/>
                <a:cxnLst/>
                <a:rect l="l" t="t" r="r" b="b"/>
                <a:pathLst>
                  <a:path w="255117" h="49291" extrusionOk="0">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6" name="Google Shape;2566;p10"/>
              <p:cNvSpPr/>
              <p:nvPr/>
            </p:nvSpPr>
            <p:spPr>
              <a:xfrm>
                <a:off x="6483134" y="792784"/>
                <a:ext cx="92583" cy="244144"/>
              </a:xfrm>
              <a:custGeom>
                <a:avLst/>
                <a:gdLst/>
                <a:ahLst/>
                <a:cxnLst/>
                <a:rect l="l" t="t" r="r" b="b"/>
                <a:pathLst>
                  <a:path w="92583" h="244144" extrusionOk="0">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7" name="Google Shape;2567;p10"/>
              <p:cNvSpPr/>
              <p:nvPr/>
            </p:nvSpPr>
            <p:spPr>
              <a:xfrm>
                <a:off x="6638124" y="756780"/>
                <a:ext cx="75095" cy="171792"/>
              </a:xfrm>
              <a:custGeom>
                <a:avLst/>
                <a:gdLst/>
                <a:ahLst/>
                <a:cxnLst/>
                <a:rect l="l" t="t" r="r" b="b"/>
                <a:pathLst>
                  <a:path w="75095" h="171792" extrusionOk="0">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8" name="Google Shape;2568;p10"/>
              <p:cNvSpPr/>
              <p:nvPr/>
            </p:nvSpPr>
            <p:spPr>
              <a:xfrm>
                <a:off x="6711162" y="867537"/>
                <a:ext cx="128930" cy="16459"/>
              </a:xfrm>
              <a:custGeom>
                <a:avLst/>
                <a:gdLst/>
                <a:ahLst/>
                <a:cxnLst/>
                <a:rect l="l" t="t" r="r" b="b"/>
                <a:pathLst>
                  <a:path w="128930" h="16459" extrusionOk="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9" name="Google Shape;2569;p10"/>
              <p:cNvSpPr/>
              <p:nvPr/>
            </p:nvSpPr>
            <p:spPr>
              <a:xfrm>
                <a:off x="6295567" y="960462"/>
                <a:ext cx="60693" cy="223227"/>
              </a:xfrm>
              <a:custGeom>
                <a:avLst/>
                <a:gdLst/>
                <a:ahLst/>
                <a:cxnLst/>
                <a:rect l="l" t="t" r="r" b="b"/>
                <a:pathLst>
                  <a:path w="60693" h="223227" extrusionOk="0">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0" name="Google Shape;2570;p10"/>
              <p:cNvSpPr/>
              <p:nvPr/>
            </p:nvSpPr>
            <p:spPr>
              <a:xfrm>
                <a:off x="6241732" y="1220038"/>
                <a:ext cx="217741" cy="21259"/>
              </a:xfrm>
              <a:custGeom>
                <a:avLst/>
                <a:gdLst/>
                <a:ahLst/>
                <a:cxnLst/>
                <a:rect l="l" t="t" r="r" b="b"/>
                <a:pathLst>
                  <a:path w="217741" h="21259" extrusionOk="0">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1" name="Google Shape;2571;p10"/>
              <p:cNvSpPr/>
              <p:nvPr/>
            </p:nvSpPr>
            <p:spPr>
              <a:xfrm>
                <a:off x="6099771" y="1128483"/>
                <a:ext cx="49120" cy="214998"/>
              </a:xfrm>
              <a:custGeom>
                <a:avLst/>
                <a:gdLst/>
                <a:ahLst/>
                <a:cxnLst/>
                <a:rect l="l" t="t" r="r" b="b"/>
                <a:pathLst>
                  <a:path w="49120" h="214998" extrusionOk="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2" name="Google Shape;2572;p10"/>
              <p:cNvSpPr/>
              <p:nvPr/>
            </p:nvSpPr>
            <p:spPr>
              <a:xfrm>
                <a:off x="6054166" y="1356169"/>
                <a:ext cx="207797" cy="32232"/>
              </a:xfrm>
              <a:custGeom>
                <a:avLst/>
                <a:gdLst/>
                <a:ahLst/>
                <a:cxnLst/>
                <a:rect l="l" t="t" r="r" b="b"/>
                <a:pathLst>
                  <a:path w="207797" h="32232" extrusionOk="0">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3" name="Google Shape;2573;p10"/>
            <p:cNvGrpSpPr/>
            <p:nvPr/>
          </p:nvGrpSpPr>
          <p:grpSpPr>
            <a:xfrm>
              <a:off x="8176525" y="24645"/>
              <a:ext cx="1059217" cy="1354797"/>
              <a:chOff x="4986375" y="360045"/>
              <a:chExt cx="1059217" cy="1354797"/>
            </a:xfrm>
          </p:grpSpPr>
          <p:sp>
            <p:nvSpPr>
              <p:cNvPr id="2574" name="Google Shape;2574;p10"/>
              <p:cNvSpPr/>
              <p:nvPr/>
            </p:nvSpPr>
            <p:spPr>
              <a:xfrm>
                <a:off x="4986718" y="360045"/>
                <a:ext cx="1057846" cy="1354112"/>
              </a:xfrm>
              <a:custGeom>
                <a:avLst/>
                <a:gdLst/>
                <a:ahLst/>
                <a:cxnLst/>
                <a:rect l="l" t="t" r="r" b="b"/>
                <a:pathLst>
                  <a:path w="1057846" h="1354112" extrusionOk="0">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5" name="Google Shape;2575;p10"/>
              <p:cNvSpPr/>
              <p:nvPr/>
            </p:nvSpPr>
            <p:spPr>
              <a:xfrm>
                <a:off x="4986375" y="360387"/>
                <a:ext cx="1059217" cy="1354455"/>
              </a:xfrm>
              <a:custGeom>
                <a:avLst/>
                <a:gdLst/>
                <a:ahLst/>
                <a:cxnLst/>
                <a:rect l="l" t="t" r="r" b="b"/>
                <a:pathLst>
                  <a:path w="1059217" h="1354455" extrusionOk="0">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6" name="Google Shape;2576;p10"/>
            <p:cNvGrpSpPr/>
            <p:nvPr/>
          </p:nvGrpSpPr>
          <p:grpSpPr>
            <a:xfrm>
              <a:off x="9271405" y="692353"/>
              <a:ext cx="1555394" cy="746440"/>
              <a:chOff x="6081255" y="1027753"/>
              <a:chExt cx="1555394" cy="746440"/>
            </a:xfrm>
          </p:grpSpPr>
          <p:sp>
            <p:nvSpPr>
              <p:cNvPr id="2577" name="Google Shape;2577;p10"/>
              <p:cNvSpPr/>
              <p:nvPr/>
            </p:nvSpPr>
            <p:spPr>
              <a:xfrm>
                <a:off x="6082284" y="1027753"/>
                <a:ext cx="1554365" cy="746440"/>
              </a:xfrm>
              <a:custGeom>
                <a:avLst/>
                <a:gdLst/>
                <a:ahLst/>
                <a:cxnLst/>
                <a:rect l="l" t="t" r="r" b="b"/>
                <a:pathLst>
                  <a:path w="1554365" h="746440" extrusionOk="0">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8" name="Google Shape;2578;p10"/>
              <p:cNvSpPr/>
              <p:nvPr/>
            </p:nvSpPr>
            <p:spPr>
              <a:xfrm>
                <a:off x="6081255" y="1028700"/>
                <a:ext cx="1555051" cy="733120"/>
              </a:xfrm>
              <a:custGeom>
                <a:avLst/>
                <a:gdLst/>
                <a:ahLst/>
                <a:cxnLst/>
                <a:rect l="l" t="t" r="r" b="b"/>
                <a:pathLst>
                  <a:path w="1555051" h="733120" extrusionOk="0">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9" name="Google Shape;2579;p10"/>
            <p:cNvGrpSpPr/>
            <p:nvPr/>
          </p:nvGrpSpPr>
          <p:grpSpPr>
            <a:xfrm>
              <a:off x="9493404" y="979842"/>
              <a:ext cx="1837716" cy="1889167"/>
              <a:chOff x="6474904" y="1227742"/>
              <a:chExt cx="1837716" cy="1889167"/>
            </a:xfrm>
          </p:grpSpPr>
          <p:grpSp>
            <p:nvGrpSpPr>
              <p:cNvPr id="2580" name="Google Shape;2580;p10"/>
              <p:cNvGrpSpPr/>
              <p:nvPr/>
            </p:nvGrpSpPr>
            <p:grpSpPr>
              <a:xfrm>
                <a:off x="6474904" y="1227742"/>
                <a:ext cx="1837716" cy="1889167"/>
                <a:chOff x="6474904" y="1227742"/>
                <a:chExt cx="1837716" cy="1889167"/>
              </a:xfrm>
            </p:grpSpPr>
            <p:sp>
              <p:nvSpPr>
                <p:cNvPr id="2581" name="Google Shape;2581;p10"/>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2" name="Google Shape;2582;p10"/>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3" name="Google Shape;2583;p10"/>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4" name="Google Shape;2584;p10"/>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5" name="Google Shape;2585;p10"/>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6" name="Google Shape;2586;p10"/>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7" name="Google Shape;2587;p10"/>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8" name="Google Shape;2588;p10"/>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9" name="Google Shape;2589;p10"/>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90" name="Google Shape;2590;p10"/>
                <p:cNvGrpSpPr/>
                <p:nvPr/>
              </p:nvGrpSpPr>
              <p:grpSpPr>
                <a:xfrm>
                  <a:off x="7305569" y="1235125"/>
                  <a:ext cx="429487" cy="913142"/>
                  <a:chOff x="7305569" y="1235125"/>
                  <a:chExt cx="429487" cy="913142"/>
                </a:xfrm>
              </p:grpSpPr>
              <p:sp>
                <p:nvSpPr>
                  <p:cNvPr id="2591" name="Google Shape;2591;p10"/>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2" name="Google Shape;2592;p10"/>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3" name="Google Shape;2593;p10"/>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4" name="Google Shape;2594;p10"/>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5" name="Google Shape;2595;p10"/>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96" name="Google Shape;2596;p10"/>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97" name="Google Shape;2597;p10"/>
                <p:cNvGrpSpPr/>
                <p:nvPr/>
              </p:nvGrpSpPr>
              <p:grpSpPr>
                <a:xfrm>
                  <a:off x="7344156" y="1838898"/>
                  <a:ext cx="968464" cy="529838"/>
                  <a:chOff x="7344156" y="1838898"/>
                  <a:chExt cx="968464" cy="529838"/>
                </a:xfrm>
              </p:grpSpPr>
              <p:sp>
                <p:nvSpPr>
                  <p:cNvPr id="2598" name="Google Shape;2598;p10"/>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9" name="Google Shape;2599;p10"/>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0" name="Google Shape;2600;p10"/>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1" name="Google Shape;2601;p10"/>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2" name="Google Shape;2602;p10"/>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3" name="Google Shape;2603;p10"/>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04" name="Google Shape;2604;p10"/>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5" name="Google Shape;2605;p10"/>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6" name="Google Shape;2606;p10"/>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7" name="Google Shape;2607;p10"/>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8" name="Google Shape;2608;p10"/>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9" name="Google Shape;2609;p10"/>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0" name="Google Shape;2610;p10"/>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1" name="Google Shape;2611;p10"/>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2" name="Google Shape;2612;p10"/>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3" name="Google Shape;2613;p10"/>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4" name="Google Shape;2614;p10"/>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5" name="Google Shape;2615;p10"/>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6" name="Google Shape;2616;p10"/>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7" name="Google Shape;2617;p10"/>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18" name="Google Shape;2618;p10"/>
              <p:cNvGrpSpPr/>
              <p:nvPr/>
            </p:nvGrpSpPr>
            <p:grpSpPr>
              <a:xfrm>
                <a:off x="7131798" y="1654499"/>
                <a:ext cx="446508" cy="686129"/>
                <a:chOff x="7131798" y="1654499"/>
                <a:chExt cx="446508" cy="686129"/>
              </a:xfrm>
            </p:grpSpPr>
            <p:sp>
              <p:nvSpPr>
                <p:cNvPr id="2619" name="Google Shape;2619;p10"/>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0" name="Google Shape;2620;p10"/>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1" name="Google Shape;2621;p10"/>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2" name="Google Shape;2622;p10"/>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3" name="Google Shape;2623;p10"/>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4" name="Google Shape;2624;p10"/>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5" name="Google Shape;2625;p10"/>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6" name="Google Shape;2626;p10"/>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7" name="Google Shape;2627;p10"/>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8" name="Google Shape;2628;p10"/>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9" name="Google Shape;2629;p10"/>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0" name="Google Shape;2630;p10"/>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1" name="Google Shape;2631;p10"/>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2" name="Google Shape;2632;p10"/>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3" name="Google Shape;2633;p10"/>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4" name="Google Shape;2634;p10"/>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635" name="Google Shape;2635;p10"/>
            <p:cNvGrpSpPr/>
            <p:nvPr/>
          </p:nvGrpSpPr>
          <p:grpSpPr>
            <a:xfrm>
              <a:off x="8152368" y="433370"/>
              <a:ext cx="1582998" cy="1722463"/>
              <a:chOff x="3941043" y="3990670"/>
              <a:chExt cx="1582998" cy="1722463"/>
            </a:xfrm>
          </p:grpSpPr>
          <p:grpSp>
            <p:nvGrpSpPr>
              <p:cNvPr id="2636" name="Google Shape;2636;p10"/>
              <p:cNvGrpSpPr/>
              <p:nvPr/>
            </p:nvGrpSpPr>
            <p:grpSpPr>
              <a:xfrm>
                <a:off x="3941043" y="3990670"/>
                <a:ext cx="1582998" cy="1722463"/>
                <a:chOff x="3941043" y="3990670"/>
                <a:chExt cx="1582998" cy="1722463"/>
              </a:xfrm>
            </p:grpSpPr>
            <p:grpSp>
              <p:nvGrpSpPr>
                <p:cNvPr id="2637" name="Google Shape;2637;p10"/>
                <p:cNvGrpSpPr/>
                <p:nvPr/>
              </p:nvGrpSpPr>
              <p:grpSpPr>
                <a:xfrm>
                  <a:off x="3941043" y="4413009"/>
                  <a:ext cx="736521" cy="614995"/>
                  <a:chOff x="3941043" y="4413009"/>
                  <a:chExt cx="736521" cy="614995"/>
                </a:xfrm>
              </p:grpSpPr>
              <p:sp>
                <p:nvSpPr>
                  <p:cNvPr id="2638" name="Google Shape;2638;p10"/>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9" name="Google Shape;2639;p10"/>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0" name="Google Shape;2640;p10"/>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1" name="Google Shape;2641;p10"/>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2" name="Google Shape;2642;p10"/>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3" name="Google Shape;2643;p10"/>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4" name="Google Shape;2644;p10"/>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5" name="Google Shape;2645;p10"/>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6" name="Google Shape;2646;p10"/>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47" name="Google Shape;2647;p10"/>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8" name="Google Shape;2648;p10"/>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9" name="Google Shape;2649;p10"/>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0" name="Google Shape;2650;p10"/>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1" name="Google Shape;2651;p10"/>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2" name="Google Shape;2652;p10"/>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3" name="Google Shape;2653;p10"/>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4" name="Google Shape;2654;p10"/>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55" name="Google Shape;2655;p10"/>
                <p:cNvGrpSpPr/>
                <p:nvPr/>
              </p:nvGrpSpPr>
              <p:grpSpPr>
                <a:xfrm>
                  <a:off x="4642541" y="4895848"/>
                  <a:ext cx="658468" cy="817285"/>
                  <a:chOff x="4642541" y="4895848"/>
                  <a:chExt cx="658468" cy="817285"/>
                </a:xfrm>
              </p:grpSpPr>
              <p:sp>
                <p:nvSpPr>
                  <p:cNvPr id="2656" name="Google Shape;2656;p10"/>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7" name="Google Shape;2657;p10"/>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8" name="Google Shape;2658;p10"/>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9" name="Google Shape;2659;p10"/>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0" name="Google Shape;2660;p10"/>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1" name="Google Shape;2661;p10"/>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2" name="Google Shape;2662;p10"/>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63" name="Google Shape;2663;p10"/>
                <p:cNvGrpSpPr/>
                <p:nvPr/>
              </p:nvGrpSpPr>
              <p:grpSpPr>
                <a:xfrm>
                  <a:off x="4622339" y="4578357"/>
                  <a:ext cx="901702" cy="548005"/>
                  <a:chOff x="4622339" y="4578357"/>
                  <a:chExt cx="901702" cy="548005"/>
                </a:xfrm>
              </p:grpSpPr>
              <p:sp>
                <p:nvSpPr>
                  <p:cNvPr id="2664" name="Google Shape;2664;p10"/>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5" name="Google Shape;2665;p10"/>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6" name="Google Shape;2666;p10"/>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7" name="Google Shape;2667;p10"/>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8" name="Google Shape;2668;p10"/>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9" name="Google Shape;2669;p10"/>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0" name="Google Shape;2670;p10"/>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1" name="Google Shape;2671;p10"/>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2" name="Google Shape;2672;p10"/>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73" name="Google Shape;2673;p10"/>
                <p:cNvGrpSpPr/>
                <p:nvPr/>
              </p:nvGrpSpPr>
              <p:grpSpPr>
                <a:xfrm>
                  <a:off x="4451577" y="3990670"/>
                  <a:ext cx="607693" cy="875668"/>
                  <a:chOff x="4451577" y="3990670"/>
                  <a:chExt cx="607693" cy="875668"/>
                </a:xfrm>
              </p:grpSpPr>
              <p:sp>
                <p:nvSpPr>
                  <p:cNvPr id="2674" name="Google Shape;2674;p10"/>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5" name="Google Shape;2675;p10"/>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6" name="Google Shape;2676;p10"/>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7" name="Google Shape;2677;p10"/>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8" name="Google Shape;2678;p10"/>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9" name="Google Shape;2679;p10"/>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0" name="Google Shape;2680;p10"/>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1" name="Google Shape;2681;p10"/>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82" name="Google Shape;2682;p10"/>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83" name="Google Shape;2683;p10"/>
              <p:cNvGrpSpPr/>
              <p:nvPr/>
            </p:nvGrpSpPr>
            <p:grpSpPr>
              <a:xfrm>
                <a:off x="4444136" y="4559738"/>
                <a:ext cx="610590" cy="528357"/>
                <a:chOff x="4444136" y="4559738"/>
                <a:chExt cx="610590" cy="528357"/>
              </a:xfrm>
            </p:grpSpPr>
            <p:sp>
              <p:nvSpPr>
                <p:cNvPr id="2684" name="Google Shape;2684;p10"/>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5" name="Google Shape;2685;p10"/>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6" name="Google Shape;2686;p10"/>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7" name="Google Shape;2687;p10"/>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8" name="Google Shape;2688;p10"/>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9" name="Google Shape;2689;p10"/>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0" name="Google Shape;2690;p10"/>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1" name="Google Shape;2691;p10"/>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2" name="Google Shape;2692;p10"/>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3" name="Google Shape;2693;p10"/>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4" name="Google Shape;2694;p10"/>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5" name="Google Shape;2695;p10"/>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6" name="Google Shape;2696;p10"/>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7" name="Google Shape;2697;p10"/>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8" name="Google Shape;2698;p10"/>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9" name="Google Shape;2699;p10"/>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2700" name="Google Shape;2700;p10"/>
          <p:cNvGrpSpPr/>
          <p:nvPr/>
        </p:nvGrpSpPr>
        <p:grpSpPr>
          <a:xfrm flipH="1">
            <a:off x="10432261" y="5388059"/>
            <a:ext cx="1711061" cy="1384397"/>
            <a:chOff x="806499" y="1114972"/>
            <a:chExt cx="1711061" cy="1384397"/>
          </a:xfrm>
        </p:grpSpPr>
        <p:sp>
          <p:nvSpPr>
            <p:cNvPr id="2701" name="Google Shape;2701;p10"/>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2" name="Google Shape;2702;p10"/>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03" name="Google Shape;2703;p10"/>
            <p:cNvGrpSpPr/>
            <p:nvPr/>
          </p:nvGrpSpPr>
          <p:grpSpPr>
            <a:xfrm>
              <a:off x="806499" y="1114972"/>
              <a:ext cx="1711061" cy="1320036"/>
              <a:chOff x="997974" y="715450"/>
              <a:chExt cx="5984822" cy="4617124"/>
            </a:xfrm>
          </p:grpSpPr>
          <p:sp>
            <p:nvSpPr>
              <p:cNvPr id="2704" name="Google Shape;2704;p10"/>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FFB6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5" name="Google Shape;2705;p10"/>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6" name="Google Shape;2706;p10"/>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7" name="Google Shape;2707;p10"/>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08" name="Google Shape;2708;p10"/>
              <p:cNvGrpSpPr/>
              <p:nvPr/>
            </p:nvGrpSpPr>
            <p:grpSpPr>
              <a:xfrm>
                <a:off x="2417916" y="2324878"/>
                <a:ext cx="4203533" cy="2631820"/>
                <a:chOff x="2417916" y="2358053"/>
                <a:chExt cx="4203533" cy="2631820"/>
              </a:xfrm>
            </p:grpSpPr>
            <p:sp>
              <p:nvSpPr>
                <p:cNvPr id="2709" name="Google Shape;2709;p10"/>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0" name="Google Shape;2710;p10"/>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1" name="Google Shape;2711;p10"/>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2" name="Google Shape;2712;p10"/>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3" name="Google Shape;2713;p10"/>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4" name="Google Shape;2714;p10"/>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5" name="Google Shape;2715;p10"/>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6" name="Google Shape;2716;p10"/>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7" name="Google Shape;2717;p10"/>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8" name="Google Shape;2718;p10"/>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9" name="Google Shape;2719;p10"/>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0" name="Google Shape;2720;p10"/>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21" name="Google Shape;2721;p10"/>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2" name="Google Shape;2722;p10"/>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3" name="Google Shape;2723;p10"/>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4" name="Google Shape;2724;p10"/>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5" name="Google Shape;2725;p10"/>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6" name="Google Shape;2726;p10"/>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27" name="Google Shape;2727;p10"/>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28" name="Google Shape;2728;p10"/>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29" name="Google Shape;2729;p10"/>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grpSp>
        <p:nvGrpSpPr>
          <p:cNvPr id="2730" name="Google Shape;2730;p10"/>
          <p:cNvGrpSpPr/>
          <p:nvPr/>
        </p:nvGrpSpPr>
        <p:grpSpPr>
          <a:xfrm>
            <a:off x="8466149" y="5313909"/>
            <a:ext cx="1711061" cy="1384397"/>
            <a:chOff x="806499" y="1114972"/>
            <a:chExt cx="1711061" cy="1384397"/>
          </a:xfrm>
        </p:grpSpPr>
        <p:sp>
          <p:nvSpPr>
            <p:cNvPr id="2731" name="Google Shape;2731;p10"/>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2" name="Google Shape;2732;p10"/>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33" name="Google Shape;2733;p10"/>
            <p:cNvGrpSpPr/>
            <p:nvPr/>
          </p:nvGrpSpPr>
          <p:grpSpPr>
            <a:xfrm>
              <a:off x="806499" y="1114972"/>
              <a:ext cx="1711061" cy="1320036"/>
              <a:chOff x="997974" y="715450"/>
              <a:chExt cx="5984822" cy="4617124"/>
            </a:xfrm>
          </p:grpSpPr>
          <p:sp>
            <p:nvSpPr>
              <p:cNvPr id="2734" name="Google Shape;2734;p10"/>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5" name="Google Shape;2735;p10"/>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6" name="Google Shape;2736;p10"/>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7" name="Google Shape;2737;p10"/>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38" name="Google Shape;2738;p10"/>
              <p:cNvGrpSpPr/>
              <p:nvPr/>
            </p:nvGrpSpPr>
            <p:grpSpPr>
              <a:xfrm>
                <a:off x="2417916" y="2324878"/>
                <a:ext cx="4203533" cy="2631820"/>
                <a:chOff x="2417916" y="2358053"/>
                <a:chExt cx="4203533" cy="2631820"/>
              </a:xfrm>
            </p:grpSpPr>
            <p:sp>
              <p:nvSpPr>
                <p:cNvPr id="2739" name="Google Shape;2739;p10"/>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0" name="Google Shape;2740;p10"/>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1" name="Google Shape;2741;p10"/>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2" name="Google Shape;2742;p10"/>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3" name="Google Shape;2743;p10"/>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4" name="Google Shape;2744;p10"/>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5" name="Google Shape;2745;p10"/>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6" name="Google Shape;2746;p10"/>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7" name="Google Shape;2747;p10"/>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8" name="Google Shape;2748;p10"/>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9" name="Google Shape;2749;p10"/>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0" name="Google Shape;2750;p10"/>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1" name="Google Shape;2751;p10"/>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2" name="Google Shape;2752;p10"/>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3" name="Google Shape;2753;p10"/>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4" name="Google Shape;2754;p10"/>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5" name="Google Shape;2755;p10"/>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6" name="Google Shape;2756;p10"/>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57" name="Google Shape;2757;p10"/>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58" name="Google Shape;2758;p10"/>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59" name="Google Shape;2759;p10"/>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spTree>
    <p:extLst>
      <p:ext uri="{BB962C8B-B14F-4D97-AF65-F5344CB8AC3E}">
        <p14:creationId xmlns:p14="http://schemas.microsoft.com/office/powerpoint/2010/main" val="70814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2760"/>
        <p:cNvGrpSpPr/>
        <p:nvPr/>
      </p:nvGrpSpPr>
      <p:grpSpPr>
        <a:xfrm>
          <a:off x="0" y="0"/>
          <a:ext cx="0" cy="0"/>
          <a:chOff x="0" y="0"/>
          <a:chExt cx="0" cy="0"/>
        </a:xfrm>
      </p:grpSpPr>
      <p:sp>
        <p:nvSpPr>
          <p:cNvPr id="2761" name="Google Shape;2761;p11"/>
          <p:cNvSpPr/>
          <p:nvPr/>
        </p:nvSpPr>
        <p:spPr>
          <a:xfrm rot="10800000">
            <a:off x="7804584" y="2897000"/>
            <a:ext cx="4387417"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2762" name="Google Shape;2762;p11"/>
          <p:cNvSpPr txBox="1">
            <a:spLocks noGrp="1"/>
          </p:cNvSpPr>
          <p:nvPr>
            <p:ph type="title"/>
          </p:nvPr>
        </p:nvSpPr>
        <p:spPr>
          <a:xfrm>
            <a:off x="558100" y="2330725"/>
            <a:ext cx="110955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accent5"/>
              </a:buClr>
              <a:buSzPts val="6000"/>
              <a:buNone/>
              <a:defRPr sz="6000">
                <a:solidFill>
                  <a:schemeClr val="accent5"/>
                </a:solidFill>
              </a:defRPr>
            </a:lvl1pPr>
            <a:lvl2pPr lvl="1" algn="ctr" rtl="0">
              <a:spcBef>
                <a:spcPts val="0"/>
              </a:spcBef>
              <a:spcAft>
                <a:spcPts val="0"/>
              </a:spcAft>
              <a:buClr>
                <a:schemeClr val="accent5"/>
              </a:buClr>
              <a:buSzPts val="6000"/>
              <a:buNone/>
              <a:defRPr sz="6000">
                <a:solidFill>
                  <a:schemeClr val="accent5"/>
                </a:solidFill>
              </a:defRPr>
            </a:lvl2pPr>
            <a:lvl3pPr lvl="2" algn="ctr" rtl="0">
              <a:spcBef>
                <a:spcPts val="0"/>
              </a:spcBef>
              <a:spcAft>
                <a:spcPts val="0"/>
              </a:spcAft>
              <a:buClr>
                <a:schemeClr val="accent5"/>
              </a:buClr>
              <a:buSzPts val="6000"/>
              <a:buNone/>
              <a:defRPr sz="6000">
                <a:solidFill>
                  <a:schemeClr val="accent5"/>
                </a:solidFill>
              </a:defRPr>
            </a:lvl3pPr>
            <a:lvl4pPr lvl="3" algn="ctr" rtl="0">
              <a:spcBef>
                <a:spcPts val="0"/>
              </a:spcBef>
              <a:spcAft>
                <a:spcPts val="0"/>
              </a:spcAft>
              <a:buClr>
                <a:schemeClr val="accent5"/>
              </a:buClr>
              <a:buSzPts val="6000"/>
              <a:buNone/>
              <a:defRPr sz="6000">
                <a:solidFill>
                  <a:schemeClr val="accent5"/>
                </a:solidFill>
              </a:defRPr>
            </a:lvl4pPr>
            <a:lvl5pPr lvl="4" algn="ctr" rtl="0">
              <a:spcBef>
                <a:spcPts val="0"/>
              </a:spcBef>
              <a:spcAft>
                <a:spcPts val="0"/>
              </a:spcAft>
              <a:buClr>
                <a:schemeClr val="accent5"/>
              </a:buClr>
              <a:buSzPts val="6000"/>
              <a:buNone/>
              <a:defRPr sz="6000">
                <a:solidFill>
                  <a:schemeClr val="accent5"/>
                </a:solidFill>
              </a:defRPr>
            </a:lvl5pPr>
            <a:lvl6pPr lvl="5" algn="ctr" rtl="0">
              <a:spcBef>
                <a:spcPts val="0"/>
              </a:spcBef>
              <a:spcAft>
                <a:spcPts val="0"/>
              </a:spcAft>
              <a:buClr>
                <a:schemeClr val="accent5"/>
              </a:buClr>
              <a:buSzPts val="6000"/>
              <a:buNone/>
              <a:defRPr sz="6000">
                <a:solidFill>
                  <a:schemeClr val="accent5"/>
                </a:solidFill>
              </a:defRPr>
            </a:lvl6pPr>
            <a:lvl7pPr lvl="6" algn="ctr" rtl="0">
              <a:spcBef>
                <a:spcPts val="0"/>
              </a:spcBef>
              <a:spcAft>
                <a:spcPts val="0"/>
              </a:spcAft>
              <a:buClr>
                <a:schemeClr val="accent5"/>
              </a:buClr>
              <a:buSzPts val="6000"/>
              <a:buNone/>
              <a:defRPr sz="6000">
                <a:solidFill>
                  <a:schemeClr val="accent5"/>
                </a:solidFill>
              </a:defRPr>
            </a:lvl7pPr>
            <a:lvl8pPr lvl="7" algn="ctr" rtl="0">
              <a:spcBef>
                <a:spcPts val="0"/>
              </a:spcBef>
              <a:spcAft>
                <a:spcPts val="0"/>
              </a:spcAft>
              <a:buClr>
                <a:schemeClr val="accent5"/>
              </a:buClr>
              <a:buSzPts val="6000"/>
              <a:buNone/>
              <a:defRPr sz="6000">
                <a:solidFill>
                  <a:schemeClr val="accent5"/>
                </a:solidFill>
              </a:defRPr>
            </a:lvl8pPr>
            <a:lvl9pPr lvl="8" algn="ctr" rtl="0">
              <a:spcBef>
                <a:spcPts val="0"/>
              </a:spcBef>
              <a:spcAft>
                <a:spcPts val="0"/>
              </a:spcAft>
              <a:buClr>
                <a:schemeClr val="accent5"/>
              </a:buClr>
              <a:buSzPts val="6000"/>
              <a:buNone/>
              <a:defRPr sz="6000">
                <a:solidFill>
                  <a:schemeClr val="accent5"/>
                </a:solidFill>
              </a:defRPr>
            </a:lvl9pPr>
          </a:lstStyle>
          <a:p>
            <a:endParaRPr/>
          </a:p>
        </p:txBody>
      </p:sp>
      <p:sp>
        <p:nvSpPr>
          <p:cNvPr id="2763" name="Google Shape;2763;p11"/>
          <p:cNvSpPr txBox="1"/>
          <p:nvPr/>
        </p:nvSpPr>
        <p:spPr>
          <a:xfrm>
            <a:off x="70600" y="-222425"/>
            <a:ext cx="1927500" cy="220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0">
                <a:solidFill>
                  <a:schemeClr val="dk1"/>
                </a:solidFill>
                <a:latin typeface="Playfair Display"/>
                <a:ea typeface="Playfair Display"/>
                <a:cs typeface="Playfair Display"/>
                <a:sym typeface="Playfair Display"/>
              </a:rPr>
              <a:t>“</a:t>
            </a:r>
            <a:endParaRPr sz="40000">
              <a:latin typeface="Playfair Display"/>
              <a:ea typeface="Playfair Display"/>
              <a:cs typeface="Playfair Display"/>
              <a:sym typeface="Playfair Display"/>
            </a:endParaRPr>
          </a:p>
        </p:txBody>
      </p:sp>
      <p:sp>
        <p:nvSpPr>
          <p:cNvPr id="2764" name="Google Shape;2764;p11"/>
          <p:cNvSpPr txBox="1">
            <a:spLocks noGrp="1"/>
          </p:cNvSpPr>
          <p:nvPr>
            <p:ph type="subTitle" idx="1"/>
          </p:nvPr>
        </p:nvSpPr>
        <p:spPr>
          <a:xfrm>
            <a:off x="632875" y="5919475"/>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765" name="Google Shape;2765;p11"/>
          <p:cNvGrpSpPr/>
          <p:nvPr/>
        </p:nvGrpSpPr>
        <p:grpSpPr>
          <a:xfrm rot="-1113214">
            <a:off x="3500255" y="125581"/>
            <a:ext cx="4601340" cy="3290722"/>
            <a:chOff x="1237103" y="432127"/>
            <a:chExt cx="5477388" cy="3917242"/>
          </a:xfrm>
        </p:grpSpPr>
        <p:grpSp>
          <p:nvGrpSpPr>
            <p:cNvPr id="2766" name="Google Shape;2766;p11"/>
            <p:cNvGrpSpPr/>
            <p:nvPr/>
          </p:nvGrpSpPr>
          <p:grpSpPr>
            <a:xfrm rot="9595727">
              <a:off x="1392959" y="664630"/>
              <a:ext cx="1029422" cy="1090460"/>
              <a:chOff x="6717677" y="4999824"/>
              <a:chExt cx="1029386" cy="1090421"/>
            </a:xfrm>
          </p:grpSpPr>
          <p:sp>
            <p:nvSpPr>
              <p:cNvPr id="2767" name="Google Shape;2767;p11"/>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8" name="Google Shape;2768;p11"/>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9" name="Google Shape;2769;p11"/>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0" name="Google Shape;2770;p11"/>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1" name="Google Shape;2771;p11"/>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2" name="Google Shape;2772;p11"/>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3" name="Google Shape;2773;p11"/>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4" name="Google Shape;2774;p11"/>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5" name="Google Shape;2775;p11"/>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6" name="Google Shape;2776;p11"/>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77" name="Google Shape;2777;p11"/>
            <p:cNvGrpSpPr/>
            <p:nvPr/>
          </p:nvGrpSpPr>
          <p:grpSpPr>
            <a:xfrm rot="10800000">
              <a:off x="2458417" y="490967"/>
              <a:ext cx="1059217" cy="1354797"/>
              <a:chOff x="6146406" y="5143157"/>
              <a:chExt cx="1059217" cy="1354797"/>
            </a:xfrm>
          </p:grpSpPr>
          <p:sp>
            <p:nvSpPr>
              <p:cNvPr id="2778" name="Google Shape;2778;p11"/>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9" name="Google Shape;2779;p11"/>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80" name="Google Shape;2780;p11"/>
            <p:cNvGrpSpPr/>
            <p:nvPr/>
          </p:nvGrpSpPr>
          <p:grpSpPr>
            <a:xfrm rot="-10039902">
              <a:off x="1910802" y="747163"/>
              <a:ext cx="1637387" cy="1683229"/>
              <a:chOff x="6474904" y="1227742"/>
              <a:chExt cx="1837716" cy="1889167"/>
            </a:xfrm>
          </p:grpSpPr>
          <p:grpSp>
            <p:nvGrpSpPr>
              <p:cNvPr id="2781" name="Google Shape;2781;p11"/>
              <p:cNvGrpSpPr/>
              <p:nvPr/>
            </p:nvGrpSpPr>
            <p:grpSpPr>
              <a:xfrm>
                <a:off x="6474904" y="1227742"/>
                <a:ext cx="1837716" cy="1889167"/>
                <a:chOff x="6474904" y="1227742"/>
                <a:chExt cx="1837716" cy="1889167"/>
              </a:xfrm>
            </p:grpSpPr>
            <p:sp>
              <p:nvSpPr>
                <p:cNvPr id="2782" name="Google Shape;2782;p11"/>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3" name="Google Shape;2783;p11"/>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4" name="Google Shape;2784;p11"/>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5" name="Google Shape;2785;p11"/>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6" name="Google Shape;2786;p11"/>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7" name="Google Shape;2787;p11"/>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8" name="Google Shape;2788;p11"/>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9" name="Google Shape;2789;p11"/>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0" name="Google Shape;2790;p11"/>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91" name="Google Shape;2791;p11"/>
                <p:cNvGrpSpPr/>
                <p:nvPr/>
              </p:nvGrpSpPr>
              <p:grpSpPr>
                <a:xfrm>
                  <a:off x="7305569" y="1235125"/>
                  <a:ext cx="429487" cy="913142"/>
                  <a:chOff x="7305569" y="1235125"/>
                  <a:chExt cx="429487" cy="913142"/>
                </a:xfrm>
              </p:grpSpPr>
              <p:sp>
                <p:nvSpPr>
                  <p:cNvPr id="2792" name="Google Shape;2792;p11"/>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3" name="Google Shape;2793;p11"/>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4" name="Google Shape;2794;p11"/>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5" name="Google Shape;2795;p11"/>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6" name="Google Shape;2796;p11"/>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97" name="Google Shape;2797;p11"/>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98" name="Google Shape;2798;p11"/>
                <p:cNvGrpSpPr/>
                <p:nvPr/>
              </p:nvGrpSpPr>
              <p:grpSpPr>
                <a:xfrm>
                  <a:off x="7344156" y="1838898"/>
                  <a:ext cx="968464" cy="529838"/>
                  <a:chOff x="7344156" y="1838898"/>
                  <a:chExt cx="968464" cy="529838"/>
                </a:xfrm>
              </p:grpSpPr>
              <p:sp>
                <p:nvSpPr>
                  <p:cNvPr id="2799" name="Google Shape;2799;p11"/>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0" name="Google Shape;2800;p11"/>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1" name="Google Shape;2801;p11"/>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2" name="Google Shape;2802;p11"/>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3" name="Google Shape;2803;p11"/>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4" name="Google Shape;2804;p11"/>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05" name="Google Shape;2805;p11"/>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6" name="Google Shape;2806;p11"/>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7" name="Google Shape;2807;p11"/>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8" name="Google Shape;2808;p11"/>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9" name="Google Shape;2809;p11"/>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0" name="Google Shape;2810;p11"/>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1" name="Google Shape;2811;p11"/>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2" name="Google Shape;2812;p11"/>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3" name="Google Shape;2813;p11"/>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4" name="Google Shape;2814;p11"/>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5" name="Google Shape;2815;p11"/>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6" name="Google Shape;2816;p11"/>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7" name="Google Shape;2817;p11"/>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18" name="Google Shape;2818;p11"/>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19" name="Google Shape;2819;p11"/>
              <p:cNvGrpSpPr/>
              <p:nvPr/>
            </p:nvGrpSpPr>
            <p:grpSpPr>
              <a:xfrm>
                <a:off x="7131798" y="1654499"/>
                <a:ext cx="446508" cy="686129"/>
                <a:chOff x="7131798" y="1654499"/>
                <a:chExt cx="446508" cy="686129"/>
              </a:xfrm>
            </p:grpSpPr>
            <p:sp>
              <p:nvSpPr>
                <p:cNvPr id="2820" name="Google Shape;2820;p11"/>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1" name="Google Shape;2821;p11"/>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2" name="Google Shape;2822;p11"/>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3" name="Google Shape;2823;p11"/>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4" name="Google Shape;2824;p11"/>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5" name="Google Shape;2825;p11"/>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6" name="Google Shape;2826;p11"/>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7" name="Google Shape;2827;p11"/>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8" name="Google Shape;2828;p11"/>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9" name="Google Shape;2829;p11"/>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0" name="Google Shape;2830;p11"/>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1" name="Google Shape;2831;p11"/>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2" name="Google Shape;2832;p11"/>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3" name="Google Shape;2833;p11"/>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4" name="Google Shape;2834;p11"/>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5" name="Google Shape;2835;p11"/>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836" name="Google Shape;2836;p11"/>
            <p:cNvGrpSpPr/>
            <p:nvPr/>
          </p:nvGrpSpPr>
          <p:grpSpPr>
            <a:xfrm rot="10800000">
              <a:off x="4115309" y="432127"/>
              <a:ext cx="789703" cy="1068337"/>
              <a:chOff x="4759028" y="5488457"/>
              <a:chExt cx="789703" cy="1068337"/>
            </a:xfrm>
          </p:grpSpPr>
          <p:sp>
            <p:nvSpPr>
              <p:cNvPr id="2837" name="Google Shape;2837;p11"/>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8" name="Google Shape;2838;p11"/>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9" name="Google Shape;2839;p11"/>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0" name="Google Shape;2840;p11"/>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1" name="Google Shape;2841;p11"/>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2" name="Google Shape;2842;p11"/>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43" name="Google Shape;2843;p11"/>
            <p:cNvGrpSpPr/>
            <p:nvPr/>
          </p:nvGrpSpPr>
          <p:grpSpPr>
            <a:xfrm rot="10800000">
              <a:off x="4837799" y="1842913"/>
              <a:ext cx="1711071" cy="528189"/>
              <a:chOff x="3115170" y="4617819"/>
              <a:chExt cx="1711071" cy="528189"/>
            </a:xfrm>
          </p:grpSpPr>
          <p:sp>
            <p:nvSpPr>
              <p:cNvPr id="2844" name="Google Shape;2844;p11"/>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5" name="Google Shape;2845;p11"/>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46" name="Google Shape;2846;p11"/>
            <p:cNvGrpSpPr/>
            <p:nvPr/>
          </p:nvGrpSpPr>
          <p:grpSpPr>
            <a:xfrm rot="10800000">
              <a:off x="4620744" y="1605734"/>
              <a:ext cx="2093747" cy="1826286"/>
              <a:chOff x="2949549" y="3556901"/>
              <a:chExt cx="2093747" cy="1826286"/>
            </a:xfrm>
          </p:grpSpPr>
          <p:sp>
            <p:nvSpPr>
              <p:cNvPr id="2847" name="Google Shape;2847;p11"/>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8" name="Google Shape;2848;p11"/>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9" name="Google Shape;2849;p11"/>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0" name="Google Shape;2850;p11"/>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1" name="Google Shape;2851;p11"/>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2" name="Google Shape;2852;p11"/>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3" name="Google Shape;2853;p11"/>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4" name="Google Shape;2854;p11"/>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5" name="Google Shape;2855;p11"/>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6" name="Google Shape;2856;p11"/>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57" name="Google Shape;2857;p11"/>
            <p:cNvGrpSpPr/>
            <p:nvPr/>
          </p:nvGrpSpPr>
          <p:grpSpPr>
            <a:xfrm rot="10800000">
              <a:off x="4837457" y="2247987"/>
              <a:ext cx="1070533" cy="738263"/>
              <a:chOff x="3756050" y="4002671"/>
              <a:chExt cx="1070533" cy="738263"/>
            </a:xfrm>
          </p:grpSpPr>
          <p:sp>
            <p:nvSpPr>
              <p:cNvPr id="2858" name="Google Shape;2858;p11"/>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9" name="Google Shape;2859;p11"/>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60" name="Google Shape;2860;p11"/>
            <p:cNvGrpSpPr/>
            <p:nvPr/>
          </p:nvGrpSpPr>
          <p:grpSpPr>
            <a:xfrm rot="10800000">
              <a:off x="4311120" y="524381"/>
              <a:ext cx="1981598" cy="1826331"/>
              <a:chOff x="3371316" y="4540681"/>
              <a:chExt cx="2368067" cy="1923669"/>
            </a:xfrm>
          </p:grpSpPr>
          <p:sp>
            <p:nvSpPr>
              <p:cNvPr id="2861" name="Google Shape;2861;p11"/>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2" name="Google Shape;2862;p11"/>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3" name="Google Shape;2863;p11"/>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4" name="Google Shape;2864;p11"/>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5" name="Google Shape;2865;p11"/>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6" name="Google Shape;2866;p11"/>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7" name="Google Shape;2867;p11"/>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8" name="Google Shape;2868;p11"/>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9" name="Google Shape;2869;p11"/>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0" name="Google Shape;2870;p11"/>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1" name="Google Shape;2871;p11"/>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2" name="Google Shape;2872;p11"/>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3" name="Google Shape;2873;p11"/>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4" name="Google Shape;2874;p11"/>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75" name="Google Shape;2875;p11"/>
            <p:cNvGrpSpPr/>
            <p:nvPr/>
          </p:nvGrpSpPr>
          <p:grpSpPr>
            <a:xfrm rot="10800000">
              <a:off x="3436025" y="823555"/>
              <a:ext cx="1002639" cy="772235"/>
              <a:chOff x="5225376" y="5393131"/>
              <a:chExt cx="1002639" cy="772235"/>
            </a:xfrm>
          </p:grpSpPr>
          <p:sp>
            <p:nvSpPr>
              <p:cNvPr id="2876" name="Google Shape;2876;p11"/>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7" name="Google Shape;2877;p11"/>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8" name="Google Shape;2878;p11"/>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9" name="Google Shape;2879;p11"/>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0" name="Google Shape;2880;p11"/>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1" name="Google Shape;2881;p11"/>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2" name="Google Shape;2882;p11"/>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3" name="Google Shape;2883;p11"/>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4" name="Google Shape;2884;p11"/>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5" name="Google Shape;2885;p11"/>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86" name="Google Shape;2886;p11"/>
            <p:cNvGrpSpPr/>
            <p:nvPr/>
          </p:nvGrpSpPr>
          <p:grpSpPr>
            <a:xfrm rot="10800000">
              <a:off x="3553296" y="1158676"/>
              <a:ext cx="1555394" cy="746440"/>
              <a:chOff x="4555350" y="5083805"/>
              <a:chExt cx="1555394" cy="746440"/>
            </a:xfrm>
          </p:grpSpPr>
          <p:sp>
            <p:nvSpPr>
              <p:cNvPr id="2887" name="Google Shape;2887;p11"/>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8" name="Google Shape;2888;p11"/>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89" name="Google Shape;2889;p11"/>
            <p:cNvGrpSpPr/>
            <p:nvPr/>
          </p:nvGrpSpPr>
          <p:grpSpPr>
            <a:xfrm rot="10800000">
              <a:off x="4997591" y="2410864"/>
              <a:ext cx="1502547" cy="1938505"/>
              <a:chOff x="3163902" y="2639552"/>
              <a:chExt cx="1502547" cy="1938505"/>
            </a:xfrm>
          </p:grpSpPr>
          <p:sp>
            <p:nvSpPr>
              <p:cNvPr id="2890" name="Google Shape;2890;p11"/>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1" name="Google Shape;2891;p11"/>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2" name="Google Shape;2892;p11"/>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3" name="Google Shape;2893;p11"/>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4" name="Google Shape;2894;p11"/>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5" name="Google Shape;2895;p11"/>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6" name="Google Shape;2896;p11"/>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7" name="Google Shape;2897;p11"/>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8" name="Google Shape;2898;p11"/>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9" name="Google Shape;2899;p11"/>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0" name="Google Shape;2900;p11"/>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1" name="Google Shape;2901;p11"/>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2" name="Google Shape;2902;p11"/>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3" name="Google Shape;2903;p11"/>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04" name="Google Shape;2904;p11"/>
            <p:cNvGrpSpPr/>
            <p:nvPr/>
          </p:nvGrpSpPr>
          <p:grpSpPr>
            <a:xfrm rot="10800000">
              <a:off x="4140504" y="1265391"/>
              <a:ext cx="1637405" cy="1683248"/>
              <a:chOff x="6474904" y="1227742"/>
              <a:chExt cx="1837716" cy="1889167"/>
            </a:xfrm>
          </p:grpSpPr>
          <p:grpSp>
            <p:nvGrpSpPr>
              <p:cNvPr id="2905" name="Google Shape;2905;p11"/>
              <p:cNvGrpSpPr/>
              <p:nvPr/>
            </p:nvGrpSpPr>
            <p:grpSpPr>
              <a:xfrm>
                <a:off x="6474904" y="1227742"/>
                <a:ext cx="1837716" cy="1889167"/>
                <a:chOff x="6474904" y="1227742"/>
                <a:chExt cx="1837716" cy="1889167"/>
              </a:xfrm>
            </p:grpSpPr>
            <p:sp>
              <p:nvSpPr>
                <p:cNvPr id="2906" name="Google Shape;2906;p11"/>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7" name="Google Shape;2907;p11"/>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8" name="Google Shape;2908;p11"/>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9" name="Google Shape;2909;p11"/>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0" name="Google Shape;2910;p11"/>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1" name="Google Shape;2911;p11"/>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2" name="Google Shape;2912;p11"/>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3" name="Google Shape;2913;p11"/>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4" name="Google Shape;2914;p11"/>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15" name="Google Shape;2915;p11"/>
                <p:cNvGrpSpPr/>
                <p:nvPr/>
              </p:nvGrpSpPr>
              <p:grpSpPr>
                <a:xfrm>
                  <a:off x="7305569" y="1235125"/>
                  <a:ext cx="429487" cy="913142"/>
                  <a:chOff x="7305569" y="1235125"/>
                  <a:chExt cx="429487" cy="913142"/>
                </a:xfrm>
              </p:grpSpPr>
              <p:sp>
                <p:nvSpPr>
                  <p:cNvPr id="2916" name="Google Shape;2916;p11"/>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7" name="Google Shape;2917;p11"/>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8" name="Google Shape;2918;p11"/>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9" name="Google Shape;2919;p11"/>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0" name="Google Shape;2920;p11"/>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21" name="Google Shape;2921;p11"/>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22" name="Google Shape;2922;p11"/>
                <p:cNvGrpSpPr/>
                <p:nvPr/>
              </p:nvGrpSpPr>
              <p:grpSpPr>
                <a:xfrm>
                  <a:off x="7344156" y="1838898"/>
                  <a:ext cx="968464" cy="529838"/>
                  <a:chOff x="7344156" y="1838898"/>
                  <a:chExt cx="968464" cy="529838"/>
                </a:xfrm>
              </p:grpSpPr>
              <p:sp>
                <p:nvSpPr>
                  <p:cNvPr id="2923" name="Google Shape;2923;p11"/>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4" name="Google Shape;2924;p11"/>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5" name="Google Shape;2925;p11"/>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6" name="Google Shape;2926;p11"/>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7" name="Google Shape;2927;p11"/>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8" name="Google Shape;2928;p11"/>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29" name="Google Shape;2929;p11"/>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0" name="Google Shape;2930;p11"/>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1" name="Google Shape;2931;p11"/>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2" name="Google Shape;2932;p11"/>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3" name="Google Shape;2933;p11"/>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4" name="Google Shape;2934;p11"/>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5" name="Google Shape;2935;p11"/>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6" name="Google Shape;2936;p11"/>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7" name="Google Shape;2937;p11"/>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8" name="Google Shape;2938;p11"/>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9" name="Google Shape;2939;p11"/>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0" name="Google Shape;2940;p11"/>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1" name="Google Shape;2941;p11"/>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42" name="Google Shape;2942;p11"/>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43" name="Google Shape;2943;p11"/>
              <p:cNvGrpSpPr/>
              <p:nvPr/>
            </p:nvGrpSpPr>
            <p:grpSpPr>
              <a:xfrm>
                <a:off x="7131798" y="1654499"/>
                <a:ext cx="446508" cy="686129"/>
                <a:chOff x="7131798" y="1654499"/>
                <a:chExt cx="446508" cy="686129"/>
              </a:xfrm>
            </p:grpSpPr>
            <p:sp>
              <p:nvSpPr>
                <p:cNvPr id="2944" name="Google Shape;2944;p11"/>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5" name="Google Shape;2945;p11"/>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6" name="Google Shape;2946;p11"/>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7" name="Google Shape;2947;p11"/>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8" name="Google Shape;2948;p11"/>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9" name="Google Shape;2949;p11"/>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0" name="Google Shape;2950;p11"/>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1" name="Google Shape;2951;p11"/>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2" name="Google Shape;2952;p11"/>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3" name="Google Shape;2953;p11"/>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4" name="Google Shape;2954;p11"/>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5" name="Google Shape;2955;p11"/>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6" name="Google Shape;2956;p11"/>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7" name="Google Shape;2957;p11"/>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8" name="Google Shape;2958;p11"/>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9" name="Google Shape;2959;p11"/>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960" name="Google Shape;2960;p11"/>
            <p:cNvGrpSpPr/>
            <p:nvPr/>
          </p:nvGrpSpPr>
          <p:grpSpPr>
            <a:xfrm rot="9485915">
              <a:off x="3087391" y="993172"/>
              <a:ext cx="1582952" cy="1722413"/>
              <a:chOff x="3941043" y="3990670"/>
              <a:chExt cx="1582998" cy="1722463"/>
            </a:xfrm>
          </p:grpSpPr>
          <p:grpSp>
            <p:nvGrpSpPr>
              <p:cNvPr id="2961" name="Google Shape;2961;p11"/>
              <p:cNvGrpSpPr/>
              <p:nvPr/>
            </p:nvGrpSpPr>
            <p:grpSpPr>
              <a:xfrm>
                <a:off x="3941043" y="3990670"/>
                <a:ext cx="1582998" cy="1722463"/>
                <a:chOff x="3941043" y="3990670"/>
                <a:chExt cx="1582998" cy="1722463"/>
              </a:xfrm>
            </p:grpSpPr>
            <p:grpSp>
              <p:nvGrpSpPr>
                <p:cNvPr id="2962" name="Google Shape;2962;p11"/>
                <p:cNvGrpSpPr/>
                <p:nvPr/>
              </p:nvGrpSpPr>
              <p:grpSpPr>
                <a:xfrm>
                  <a:off x="3941043" y="4413009"/>
                  <a:ext cx="736521" cy="614995"/>
                  <a:chOff x="3941043" y="4413009"/>
                  <a:chExt cx="736521" cy="614995"/>
                </a:xfrm>
              </p:grpSpPr>
              <p:sp>
                <p:nvSpPr>
                  <p:cNvPr id="2963" name="Google Shape;2963;p11"/>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4" name="Google Shape;2964;p11"/>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5" name="Google Shape;2965;p11"/>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6" name="Google Shape;2966;p11"/>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7" name="Google Shape;2967;p11"/>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8" name="Google Shape;2968;p11"/>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9" name="Google Shape;2969;p11"/>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0" name="Google Shape;2970;p11"/>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1" name="Google Shape;2971;p11"/>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72" name="Google Shape;2972;p11"/>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3" name="Google Shape;2973;p11"/>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4" name="Google Shape;2974;p11"/>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5" name="Google Shape;2975;p11"/>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6" name="Google Shape;2976;p11"/>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7" name="Google Shape;2977;p11"/>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8" name="Google Shape;2978;p11"/>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9" name="Google Shape;2979;p11"/>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980" name="Google Shape;2980;p11"/>
                <p:cNvGrpSpPr/>
                <p:nvPr/>
              </p:nvGrpSpPr>
              <p:grpSpPr>
                <a:xfrm>
                  <a:off x="4642541" y="4895848"/>
                  <a:ext cx="658468" cy="817285"/>
                  <a:chOff x="4642541" y="4895848"/>
                  <a:chExt cx="658468" cy="817285"/>
                </a:xfrm>
              </p:grpSpPr>
              <p:sp>
                <p:nvSpPr>
                  <p:cNvPr id="2981" name="Google Shape;2981;p11"/>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2" name="Google Shape;2982;p11"/>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3" name="Google Shape;2983;p11"/>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4" name="Google Shape;2984;p11"/>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5" name="Google Shape;2985;p11"/>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6" name="Google Shape;2986;p11"/>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7" name="Google Shape;2987;p11"/>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88" name="Google Shape;2988;p11"/>
                <p:cNvGrpSpPr/>
                <p:nvPr/>
              </p:nvGrpSpPr>
              <p:grpSpPr>
                <a:xfrm>
                  <a:off x="4622339" y="4578357"/>
                  <a:ext cx="901702" cy="548005"/>
                  <a:chOff x="4622339" y="4578357"/>
                  <a:chExt cx="901702" cy="548005"/>
                </a:xfrm>
              </p:grpSpPr>
              <p:sp>
                <p:nvSpPr>
                  <p:cNvPr id="2989" name="Google Shape;2989;p11"/>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0" name="Google Shape;2990;p11"/>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1" name="Google Shape;2991;p11"/>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2" name="Google Shape;2992;p11"/>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3" name="Google Shape;2993;p11"/>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4" name="Google Shape;2994;p11"/>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5" name="Google Shape;2995;p11"/>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6" name="Google Shape;2996;p11"/>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7" name="Google Shape;2997;p11"/>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98" name="Google Shape;2998;p11"/>
                <p:cNvGrpSpPr/>
                <p:nvPr/>
              </p:nvGrpSpPr>
              <p:grpSpPr>
                <a:xfrm>
                  <a:off x="4451577" y="3990670"/>
                  <a:ext cx="607693" cy="875668"/>
                  <a:chOff x="4451577" y="3990670"/>
                  <a:chExt cx="607693" cy="875668"/>
                </a:xfrm>
              </p:grpSpPr>
              <p:sp>
                <p:nvSpPr>
                  <p:cNvPr id="2999" name="Google Shape;2999;p11"/>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0" name="Google Shape;3000;p11"/>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1" name="Google Shape;3001;p11"/>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2" name="Google Shape;3002;p11"/>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3" name="Google Shape;3003;p11"/>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4" name="Google Shape;3004;p11"/>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5" name="Google Shape;3005;p11"/>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6" name="Google Shape;3006;p11"/>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007" name="Google Shape;3007;p11"/>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08" name="Google Shape;3008;p11"/>
              <p:cNvGrpSpPr/>
              <p:nvPr/>
            </p:nvGrpSpPr>
            <p:grpSpPr>
              <a:xfrm>
                <a:off x="4444136" y="4559738"/>
                <a:ext cx="610590" cy="528357"/>
                <a:chOff x="4444136" y="4559738"/>
                <a:chExt cx="610590" cy="528357"/>
              </a:xfrm>
            </p:grpSpPr>
            <p:sp>
              <p:nvSpPr>
                <p:cNvPr id="3009" name="Google Shape;3009;p11"/>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0" name="Google Shape;3010;p11"/>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1" name="Google Shape;3011;p11"/>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2" name="Google Shape;3012;p11"/>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3" name="Google Shape;3013;p11"/>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4" name="Google Shape;3014;p11"/>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5" name="Google Shape;3015;p11"/>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6" name="Google Shape;3016;p11"/>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7" name="Google Shape;3017;p11"/>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8" name="Google Shape;3018;p11"/>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9" name="Google Shape;3019;p11"/>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0" name="Google Shape;3020;p11"/>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1" name="Google Shape;3021;p11"/>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2" name="Google Shape;3022;p11"/>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3" name="Google Shape;3023;p11"/>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4" name="Google Shape;3024;p11"/>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2673423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3025"/>
        <p:cNvGrpSpPr/>
        <p:nvPr/>
      </p:nvGrpSpPr>
      <p:grpSpPr>
        <a:xfrm>
          <a:off x="0" y="0"/>
          <a:ext cx="0" cy="0"/>
          <a:chOff x="0" y="0"/>
          <a:chExt cx="0" cy="0"/>
        </a:xfrm>
      </p:grpSpPr>
      <p:sp>
        <p:nvSpPr>
          <p:cNvPr id="3026" name="Google Shape;3026;p12"/>
          <p:cNvSpPr/>
          <p:nvPr/>
        </p:nvSpPr>
        <p:spPr>
          <a:xfrm rot="5400000">
            <a:off x="5288910" y="-2548691"/>
            <a:ext cx="1348148" cy="6445529"/>
          </a:xfrm>
          <a:custGeom>
            <a:avLst/>
            <a:gdLst/>
            <a:ahLst/>
            <a:cxnLst/>
            <a:rect l="l" t="t" r="r" b="b"/>
            <a:pathLst>
              <a:path w="6433" h="21646" extrusionOk="0">
                <a:moveTo>
                  <a:pt x="1" y="0"/>
                </a:moveTo>
                <a:lnTo>
                  <a:pt x="1" y="21645"/>
                </a:lnTo>
                <a:cubicBezTo>
                  <a:pt x="105" y="21391"/>
                  <a:pt x="235" y="21155"/>
                  <a:pt x="416" y="20949"/>
                </a:cubicBezTo>
                <a:cubicBezTo>
                  <a:pt x="1303" y="19945"/>
                  <a:pt x="2849" y="20241"/>
                  <a:pt x="4025" y="19682"/>
                </a:cubicBezTo>
                <a:cubicBezTo>
                  <a:pt x="5309" y="19070"/>
                  <a:pt x="5992" y="17450"/>
                  <a:pt x="5958" y="15936"/>
                </a:cubicBezTo>
                <a:cubicBezTo>
                  <a:pt x="5924" y="14423"/>
                  <a:pt x="5303" y="13000"/>
                  <a:pt x="4592" y="11699"/>
                </a:cubicBezTo>
                <a:cubicBezTo>
                  <a:pt x="4132" y="10860"/>
                  <a:pt x="3612" y="9966"/>
                  <a:pt x="3688" y="8993"/>
                </a:cubicBezTo>
                <a:cubicBezTo>
                  <a:pt x="3808" y="7473"/>
                  <a:pt x="5288" y="6520"/>
                  <a:pt x="5851" y="5119"/>
                </a:cubicBezTo>
                <a:cubicBezTo>
                  <a:pt x="6432" y="3671"/>
                  <a:pt x="5822" y="1797"/>
                  <a:pt x="4531" y="1068"/>
                </a:cubicBezTo>
                <a:cubicBezTo>
                  <a:pt x="4004" y="770"/>
                  <a:pt x="3408" y="654"/>
                  <a:pt x="2822" y="542"/>
                </a:cubicBezTo>
                <a:cubicBezTo>
                  <a:pt x="1927" y="370"/>
                  <a:pt x="1032" y="198"/>
                  <a:pt x="138" y="26"/>
                </a:cubicBezTo>
                <a:cubicBezTo>
                  <a:pt x="93" y="17"/>
                  <a:pt x="46" y="9"/>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3027" name="Google Shape;3027;p12"/>
          <p:cNvSpPr/>
          <p:nvPr/>
        </p:nvSpPr>
        <p:spPr>
          <a:xfrm rot="10800000" flipH="1">
            <a:off x="3844749" y="5942203"/>
            <a:ext cx="5313032" cy="915797"/>
          </a:xfrm>
          <a:custGeom>
            <a:avLst/>
            <a:gdLst/>
            <a:ahLst/>
            <a:cxnLst/>
            <a:rect l="l" t="t" r="r" b="b"/>
            <a:pathLst>
              <a:path w="8748" h="2260" extrusionOk="0">
                <a:moveTo>
                  <a:pt x="1" y="0"/>
                </a:moveTo>
                <a:cubicBezTo>
                  <a:pt x="3" y="3"/>
                  <a:pt x="4" y="5"/>
                  <a:pt x="5" y="7"/>
                </a:cubicBezTo>
                <a:cubicBezTo>
                  <a:pt x="129" y="217"/>
                  <a:pt x="325" y="351"/>
                  <a:pt x="548" y="452"/>
                </a:cubicBezTo>
                <a:cubicBezTo>
                  <a:pt x="720" y="530"/>
                  <a:pt x="897" y="598"/>
                  <a:pt x="1075" y="662"/>
                </a:cubicBezTo>
                <a:cubicBezTo>
                  <a:pt x="1551" y="833"/>
                  <a:pt x="1960" y="1094"/>
                  <a:pt x="2311" y="1435"/>
                </a:cubicBezTo>
                <a:cubicBezTo>
                  <a:pt x="2496" y="1615"/>
                  <a:pt x="2671" y="1802"/>
                  <a:pt x="2878" y="1959"/>
                </a:cubicBezTo>
                <a:cubicBezTo>
                  <a:pt x="3094" y="2123"/>
                  <a:pt x="3335" y="2235"/>
                  <a:pt x="3619" y="2256"/>
                </a:cubicBezTo>
                <a:cubicBezTo>
                  <a:pt x="3650" y="2258"/>
                  <a:pt x="3679" y="2259"/>
                  <a:pt x="3709" y="2259"/>
                </a:cubicBezTo>
                <a:cubicBezTo>
                  <a:pt x="4032" y="2259"/>
                  <a:pt x="4287" y="2122"/>
                  <a:pt x="4469" y="1845"/>
                </a:cubicBezTo>
                <a:cubicBezTo>
                  <a:pt x="4537" y="1741"/>
                  <a:pt x="4581" y="1626"/>
                  <a:pt x="4629" y="1514"/>
                </a:cubicBezTo>
                <a:cubicBezTo>
                  <a:pt x="4701" y="1348"/>
                  <a:pt x="4780" y="1184"/>
                  <a:pt x="4900" y="1040"/>
                </a:cubicBezTo>
                <a:cubicBezTo>
                  <a:pt x="5070" y="837"/>
                  <a:pt x="5255" y="736"/>
                  <a:pt x="5470" y="736"/>
                </a:cubicBezTo>
                <a:cubicBezTo>
                  <a:pt x="5569" y="736"/>
                  <a:pt x="5674" y="757"/>
                  <a:pt x="5786" y="799"/>
                </a:cubicBezTo>
                <a:cubicBezTo>
                  <a:pt x="5949" y="860"/>
                  <a:pt x="6105" y="932"/>
                  <a:pt x="6266" y="996"/>
                </a:cubicBezTo>
                <a:cubicBezTo>
                  <a:pt x="6437" y="1064"/>
                  <a:pt x="6612" y="1120"/>
                  <a:pt x="6801" y="1139"/>
                </a:cubicBezTo>
                <a:cubicBezTo>
                  <a:pt x="6860" y="1145"/>
                  <a:pt x="6919" y="1148"/>
                  <a:pt x="6977" y="1148"/>
                </a:cubicBezTo>
                <a:cubicBezTo>
                  <a:pt x="7438" y="1148"/>
                  <a:pt x="7841" y="964"/>
                  <a:pt x="8213" y="689"/>
                </a:cubicBezTo>
                <a:cubicBezTo>
                  <a:pt x="8460" y="506"/>
                  <a:pt x="8644" y="278"/>
                  <a:pt x="87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3028" name="Google Shape;3028;p12"/>
          <p:cNvSpPr txBox="1">
            <a:spLocks noGrp="1"/>
          </p:cNvSpPr>
          <p:nvPr>
            <p:ph type="title"/>
          </p:nvPr>
        </p:nvSpPr>
        <p:spPr>
          <a:xfrm>
            <a:off x="548200" y="544275"/>
            <a:ext cx="11095500" cy="31608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3029" name="Google Shape;3029;p12"/>
          <p:cNvSpPr txBox="1">
            <a:spLocks noGrp="1"/>
          </p:cNvSpPr>
          <p:nvPr>
            <p:ph type="body" idx="1"/>
          </p:nvPr>
        </p:nvSpPr>
        <p:spPr>
          <a:xfrm>
            <a:off x="633475" y="4813250"/>
            <a:ext cx="10909200" cy="15651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grpSp>
        <p:nvGrpSpPr>
          <p:cNvPr id="3030" name="Google Shape;3030;p12"/>
          <p:cNvGrpSpPr/>
          <p:nvPr/>
        </p:nvGrpSpPr>
        <p:grpSpPr>
          <a:xfrm flipH="1">
            <a:off x="6235449" y="300684"/>
            <a:ext cx="1711061" cy="1384397"/>
            <a:chOff x="806499" y="1114972"/>
            <a:chExt cx="1711061" cy="1384397"/>
          </a:xfrm>
        </p:grpSpPr>
        <p:sp>
          <p:nvSpPr>
            <p:cNvPr id="3031" name="Google Shape;3031;p12"/>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2" name="Google Shape;3032;p12"/>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3" name="Google Shape;3033;p12"/>
            <p:cNvGrpSpPr/>
            <p:nvPr/>
          </p:nvGrpSpPr>
          <p:grpSpPr>
            <a:xfrm>
              <a:off x="806499" y="1114972"/>
              <a:ext cx="1711061" cy="1320036"/>
              <a:chOff x="997974" y="715450"/>
              <a:chExt cx="5984822" cy="4617124"/>
            </a:xfrm>
          </p:grpSpPr>
          <p:sp>
            <p:nvSpPr>
              <p:cNvPr id="3034" name="Google Shape;3034;p12"/>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FFB6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5" name="Google Shape;3035;p12"/>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6" name="Google Shape;3036;p12"/>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7" name="Google Shape;3037;p12"/>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8" name="Google Shape;3038;p12"/>
              <p:cNvGrpSpPr/>
              <p:nvPr/>
            </p:nvGrpSpPr>
            <p:grpSpPr>
              <a:xfrm>
                <a:off x="2417916" y="2324878"/>
                <a:ext cx="4203533" cy="2631820"/>
                <a:chOff x="2417916" y="2358053"/>
                <a:chExt cx="4203533" cy="2631820"/>
              </a:xfrm>
            </p:grpSpPr>
            <p:sp>
              <p:nvSpPr>
                <p:cNvPr id="3039" name="Google Shape;3039;p12"/>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0" name="Google Shape;3040;p12"/>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1" name="Google Shape;3041;p12"/>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2" name="Google Shape;3042;p12"/>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3" name="Google Shape;3043;p12"/>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4" name="Google Shape;3044;p12"/>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5" name="Google Shape;3045;p12"/>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6" name="Google Shape;3046;p12"/>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7" name="Google Shape;3047;p12"/>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8" name="Google Shape;3048;p12"/>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9" name="Google Shape;3049;p12"/>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0" name="Google Shape;3050;p12"/>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51" name="Google Shape;3051;p12"/>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2" name="Google Shape;3052;p12"/>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3" name="Google Shape;3053;p12"/>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4" name="Google Shape;3054;p12"/>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5" name="Google Shape;3055;p12"/>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6" name="Google Shape;3056;p12"/>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57" name="Google Shape;3057;p12"/>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58" name="Google Shape;3058;p12"/>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59" name="Google Shape;3059;p12"/>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grpSp>
        <p:nvGrpSpPr>
          <p:cNvPr id="3060" name="Google Shape;3060;p12"/>
          <p:cNvGrpSpPr/>
          <p:nvPr/>
        </p:nvGrpSpPr>
        <p:grpSpPr>
          <a:xfrm>
            <a:off x="4245486" y="300684"/>
            <a:ext cx="1711061" cy="1384397"/>
            <a:chOff x="806499" y="1114972"/>
            <a:chExt cx="1711061" cy="1384397"/>
          </a:xfrm>
        </p:grpSpPr>
        <p:sp>
          <p:nvSpPr>
            <p:cNvPr id="3061" name="Google Shape;3061;p12"/>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2" name="Google Shape;3062;p12"/>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63" name="Google Shape;3063;p12"/>
            <p:cNvGrpSpPr/>
            <p:nvPr/>
          </p:nvGrpSpPr>
          <p:grpSpPr>
            <a:xfrm>
              <a:off x="806499" y="1114972"/>
              <a:ext cx="1711061" cy="1320036"/>
              <a:chOff x="997974" y="715450"/>
              <a:chExt cx="5984822" cy="4617124"/>
            </a:xfrm>
          </p:grpSpPr>
          <p:sp>
            <p:nvSpPr>
              <p:cNvPr id="3064" name="Google Shape;3064;p12"/>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5" name="Google Shape;3065;p12"/>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6" name="Google Shape;3066;p12"/>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7" name="Google Shape;3067;p12"/>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68" name="Google Shape;3068;p12"/>
              <p:cNvGrpSpPr/>
              <p:nvPr/>
            </p:nvGrpSpPr>
            <p:grpSpPr>
              <a:xfrm>
                <a:off x="2417916" y="2324878"/>
                <a:ext cx="4203533" cy="2631820"/>
                <a:chOff x="2417916" y="2358053"/>
                <a:chExt cx="4203533" cy="2631820"/>
              </a:xfrm>
            </p:grpSpPr>
            <p:sp>
              <p:nvSpPr>
                <p:cNvPr id="3069" name="Google Shape;3069;p12"/>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0" name="Google Shape;3070;p12"/>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1" name="Google Shape;3071;p12"/>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2" name="Google Shape;3072;p12"/>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3" name="Google Shape;3073;p12"/>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4" name="Google Shape;3074;p12"/>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5" name="Google Shape;3075;p12"/>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6" name="Google Shape;3076;p12"/>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7" name="Google Shape;3077;p12"/>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8" name="Google Shape;3078;p12"/>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9" name="Google Shape;3079;p12"/>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0" name="Google Shape;3080;p12"/>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81" name="Google Shape;3081;p12"/>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2" name="Google Shape;3082;p12"/>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3" name="Google Shape;3083;p12"/>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4" name="Google Shape;3084;p12"/>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5" name="Google Shape;3085;p12"/>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6" name="Google Shape;3086;p12"/>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87" name="Google Shape;3087;p12"/>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88" name="Google Shape;3088;p12"/>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089" name="Google Shape;3089;p12"/>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spTree>
    <p:extLst>
      <p:ext uri="{BB962C8B-B14F-4D97-AF65-F5344CB8AC3E}">
        <p14:creationId xmlns:p14="http://schemas.microsoft.com/office/powerpoint/2010/main" val="175796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8 Three columns">
  <p:cSld name="008 Three columns">
    <p:spTree>
      <p:nvGrpSpPr>
        <p:cNvPr id="1" name="Shape 3090"/>
        <p:cNvGrpSpPr/>
        <p:nvPr/>
      </p:nvGrpSpPr>
      <p:grpSpPr>
        <a:xfrm>
          <a:off x="0" y="0"/>
          <a:ext cx="0" cy="0"/>
          <a:chOff x="0" y="0"/>
          <a:chExt cx="0" cy="0"/>
        </a:xfrm>
      </p:grpSpPr>
      <p:sp>
        <p:nvSpPr>
          <p:cNvPr id="3091" name="Google Shape;3091;p13"/>
          <p:cNvSpPr txBox="1">
            <a:spLocks noGrp="1"/>
          </p:cNvSpPr>
          <p:nvPr>
            <p:ph type="subTitle" idx="1"/>
          </p:nvPr>
        </p:nvSpPr>
        <p:spPr>
          <a:xfrm>
            <a:off x="5056206" y="1729975"/>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092" name="Google Shape;3092;p13"/>
          <p:cNvSpPr txBox="1">
            <a:spLocks noGrp="1"/>
          </p:cNvSpPr>
          <p:nvPr>
            <p:ph type="subTitle" idx="2"/>
          </p:nvPr>
        </p:nvSpPr>
        <p:spPr>
          <a:xfrm>
            <a:off x="5056206" y="3334868"/>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093" name="Google Shape;3093;p13"/>
          <p:cNvSpPr txBox="1">
            <a:spLocks noGrp="1"/>
          </p:cNvSpPr>
          <p:nvPr>
            <p:ph type="subTitle" idx="3"/>
          </p:nvPr>
        </p:nvSpPr>
        <p:spPr>
          <a:xfrm>
            <a:off x="5056206" y="4939762"/>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094" name="Google Shape;3094;p1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095" name="Google Shape;3095;p13"/>
          <p:cNvSpPr txBox="1">
            <a:spLocks noGrp="1"/>
          </p:cNvSpPr>
          <p:nvPr>
            <p:ph type="body" idx="4"/>
          </p:nvPr>
        </p:nvSpPr>
        <p:spPr>
          <a:xfrm>
            <a:off x="5056200" y="2167925"/>
            <a:ext cx="64068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096" name="Google Shape;3096;p13"/>
          <p:cNvSpPr txBox="1">
            <a:spLocks noGrp="1"/>
          </p:cNvSpPr>
          <p:nvPr>
            <p:ph type="body" idx="5"/>
          </p:nvPr>
        </p:nvSpPr>
        <p:spPr>
          <a:xfrm>
            <a:off x="5056200" y="3761388"/>
            <a:ext cx="64068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097" name="Google Shape;3097;p13"/>
          <p:cNvSpPr txBox="1">
            <a:spLocks noGrp="1"/>
          </p:cNvSpPr>
          <p:nvPr>
            <p:ph type="body" idx="6"/>
          </p:nvPr>
        </p:nvSpPr>
        <p:spPr>
          <a:xfrm>
            <a:off x="5056200" y="5353050"/>
            <a:ext cx="6407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Tree>
    <p:extLst>
      <p:ext uri="{BB962C8B-B14F-4D97-AF65-F5344CB8AC3E}">
        <p14:creationId xmlns:p14="http://schemas.microsoft.com/office/powerpoint/2010/main" val="3170469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Playfair Display Medium"/>
              <a:buNone/>
              <a:defRPr sz="4000">
                <a:solidFill>
                  <a:schemeClr val="dk1"/>
                </a:solidFill>
                <a:latin typeface="Playfair Display Medium"/>
                <a:ea typeface="Playfair Display Medium"/>
                <a:cs typeface="Playfair Display Medium"/>
                <a:sym typeface="Playfair Display Medium"/>
              </a:defRPr>
            </a:lvl1pPr>
            <a:lvl2pPr lvl="1">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2pPr>
            <a:lvl3pPr lvl="2">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3pPr>
            <a:lvl4pPr lvl="3">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4pPr>
            <a:lvl5pPr lvl="4">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5pPr>
            <a:lvl6pPr lvl="5">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6pPr>
            <a:lvl7pPr lvl="6">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7pPr>
            <a:lvl8pPr lvl="7">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8pPr>
            <a:lvl9pPr lvl="8">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1pPr>
            <a:lvl2pPr marL="914400" lvl="1"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2pPr>
            <a:lvl3pPr marL="1371600" lvl="2"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3pPr>
            <a:lvl4pPr marL="1828800" lvl="3"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4pPr>
            <a:lvl5pPr marL="2286000" lvl="4"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5pPr>
            <a:lvl6pPr marL="2743200" lvl="5"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6pPr>
            <a:lvl7pPr marL="3200400" lvl="6"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7pPr>
            <a:lvl8pPr marL="3657600" lvl="7"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8pPr>
            <a:lvl9pPr marL="4114800" lvl="8" indent="-349250">
              <a:lnSpc>
                <a:spcPct val="115000"/>
              </a:lnSpc>
              <a:spcBef>
                <a:spcPts val="2100"/>
              </a:spcBef>
              <a:spcAft>
                <a:spcPts val="2100"/>
              </a:spcAft>
              <a:buClr>
                <a:schemeClr val="dk2"/>
              </a:buClr>
              <a:buSzPts val="1900"/>
              <a:buFont typeface="PT Serif"/>
              <a:buChar char="■"/>
              <a:defRPr sz="1900">
                <a:solidFill>
                  <a:schemeClr val="dk2"/>
                </a:solidFill>
                <a:latin typeface="PT Serif"/>
                <a:ea typeface="PT Serif"/>
                <a:cs typeface="PT Serif"/>
                <a:sym typeface="PT Serif"/>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403143899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32E4184-941D-6A46-C6E3-829EAFE98751}"/>
              </a:ext>
            </a:extLst>
          </p:cNvPr>
          <p:cNvSpPr txBox="1"/>
          <p:nvPr/>
        </p:nvSpPr>
        <p:spPr>
          <a:xfrm>
            <a:off x="1865354" y="1197764"/>
            <a:ext cx="8461291" cy="3909725"/>
          </a:xfrm>
          <a:prstGeom prst="rect">
            <a:avLst/>
          </a:prstGeom>
          <a:noFill/>
        </p:spPr>
        <p:txBody>
          <a:bodyPr wrap="square">
            <a:spAutoFit/>
          </a:bodyPr>
          <a:lstStyle/>
          <a:p>
            <a:pPr algn="ctr">
              <a:lnSpc>
                <a:spcPct val="130000"/>
              </a:lnSpc>
            </a:pPr>
            <a:r>
              <a:rPr lang="en-US" sz="5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 7</a:t>
            </a:r>
            <a:endParaRPr lang="en-US" sz="4800" dirty="0">
              <a:solidFill>
                <a:srgbClr val="0070C0"/>
              </a:solidFill>
              <a:effectLst/>
              <a:latin typeface="Times New Roman" panose="02020603050405020304" pitchFamily="18" charset="0"/>
              <a:ea typeface="Times New Roman" panose="02020603050405020304" pitchFamily="18" charset="0"/>
            </a:endParaRPr>
          </a:p>
          <a:p>
            <a:pPr algn="ctr">
              <a:lnSpc>
                <a:spcPct val="130000"/>
              </a:lnSpc>
            </a:pPr>
            <a:r>
              <a:rPr lang="vi-VN" sz="7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 TÁM CHỮ VÀ THƠ TỰ ĐO</a:t>
            </a:r>
            <a:endParaRPr lang="en-US" sz="4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3793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52A25-A305-4039-4858-A0F6B6047A5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E5F9004-32CD-4A8B-B687-8E55DED43943}"/>
              </a:ext>
            </a:extLst>
          </p:cNvPr>
          <p:cNvGraphicFramePr>
            <a:graphicFrameLocks noGrp="1"/>
          </p:cNvGraphicFramePr>
          <p:nvPr>
            <p:extLst>
              <p:ext uri="{D42A27DB-BD31-4B8C-83A1-F6EECF244321}">
                <p14:modId xmlns:p14="http://schemas.microsoft.com/office/powerpoint/2010/main" val="755190873"/>
              </p:ext>
            </p:extLst>
          </p:nvPr>
        </p:nvGraphicFramePr>
        <p:xfrm>
          <a:off x="263610" y="1082406"/>
          <a:ext cx="11664779" cy="4311333"/>
        </p:xfrm>
        <a:graphic>
          <a:graphicData uri="http://schemas.openxmlformats.org/drawingml/2006/table">
            <a:tbl>
              <a:tblPr firstRow="1" firstCol="1" bandRow="1"/>
              <a:tblGrid>
                <a:gridCol w="11664779">
                  <a:extLst>
                    <a:ext uri="{9D8B030D-6E8A-4147-A177-3AD203B41FA5}">
                      <a16:colId xmlns:a16="http://schemas.microsoft.com/office/drawing/2014/main" val="3634823591"/>
                    </a:ext>
                  </a:extLst>
                </a:gridCol>
              </a:tblGrid>
              <a:tr h="3563735">
                <a:tc>
                  <a:txBody>
                    <a:bodyPr/>
                    <a:lstStyle/>
                    <a:p>
                      <a:pPr algn="ctr"/>
                      <a:r>
                        <a:rPr lang="en-US" sz="2800" b="1"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PHIẾU </a:t>
                      </a:r>
                      <a:r>
                        <a:rPr lang="vi-VN" sz="2800" b="1"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HT số 02</a:t>
                      </a:r>
                      <a:endPar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endParaRPr>
                    </a:p>
                    <a:p>
                      <a:pPr algn="ctr"/>
                      <a:r>
                        <a:rPr lang="vi-VN" sz="2800" b="1"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TÌM HIỂU VỀ KẾT CẤU, BỐ CỤC, NGÔN TỪ CỦA BÀI THƠ</a:t>
                      </a:r>
                      <a:endPar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endParaRPr>
                    </a:p>
                    <a:p>
                      <a:pPr algn="ctr"/>
                      <a:r>
                        <a:rPr lang="vi-VN"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Dựa vào mục 2, phần Ki</a:t>
                      </a:r>
                      <a:r>
                        <a:rPr lang="en-US" sz="2800" b="0" i="0" u="none" strike="noStrike" cap="none" dirty="0" err="1">
                          <a:solidFill>
                            <a:srgbClr val="FF0000"/>
                          </a:solidFill>
                          <a:effectLst/>
                          <a:latin typeface="Times New Roman" panose="02020603050405020304" pitchFamily="18" charset="0"/>
                          <a:ea typeface="+mn-ea"/>
                          <a:cs typeface="Times New Roman" panose="02020603050405020304" pitchFamily="18" charset="0"/>
                          <a:sym typeface="Arial"/>
                        </a:rPr>
                        <a:t>ến</a:t>
                      </a:r>
                      <a:r>
                        <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rgbClr val="FF0000"/>
                          </a:solidFill>
                          <a:effectLst/>
                          <a:latin typeface="Times New Roman" panose="02020603050405020304" pitchFamily="18" charset="0"/>
                          <a:ea typeface="+mn-ea"/>
                          <a:cs typeface="Times New Roman" panose="02020603050405020304" pitchFamily="18" charset="0"/>
                          <a:sym typeface="Arial"/>
                        </a:rPr>
                        <a:t>thức</a:t>
                      </a:r>
                      <a:r>
                        <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 </a:t>
                      </a:r>
                      <a:r>
                        <a:rPr lang="vi-VN"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ngữ văn SGK trang 34, điền thông tin vào bảng sau:</a:t>
                      </a:r>
                      <a:endPar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endParaRPr>
                    </a:p>
                    <a:p>
                      <a:pPr algn="ctr">
                        <a:lnSpc>
                          <a:spcPct val="130000"/>
                        </a:lnSpc>
                        <a:spcAft>
                          <a:spcPts val="300"/>
                        </a:spcAft>
                      </a:pPr>
                      <a:endParaRPr lang="en-US"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endParaRPr lang="en-US"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endParaRPr lang="en-US"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9288502"/>
                  </a:ext>
                </a:extLst>
              </a:tr>
            </a:tbl>
          </a:graphicData>
        </a:graphic>
      </p:graphicFrame>
      <p:graphicFrame>
        <p:nvGraphicFramePr>
          <p:cNvPr id="3" name="Table 2">
            <a:extLst>
              <a:ext uri="{FF2B5EF4-FFF2-40B4-BE49-F238E27FC236}">
                <a16:creationId xmlns:a16="http://schemas.microsoft.com/office/drawing/2014/main" id="{FB4C1D7B-F101-F4B4-94A9-0930AC9DB109}"/>
              </a:ext>
            </a:extLst>
          </p:cNvPr>
          <p:cNvGraphicFramePr>
            <a:graphicFrameLocks noGrp="1"/>
          </p:cNvGraphicFramePr>
          <p:nvPr>
            <p:extLst>
              <p:ext uri="{D42A27DB-BD31-4B8C-83A1-F6EECF244321}">
                <p14:modId xmlns:p14="http://schemas.microsoft.com/office/powerpoint/2010/main" val="1892201958"/>
              </p:ext>
            </p:extLst>
          </p:nvPr>
        </p:nvGraphicFramePr>
        <p:xfrm>
          <a:off x="608331" y="2818951"/>
          <a:ext cx="10949356" cy="1997456"/>
        </p:xfrm>
        <a:graphic>
          <a:graphicData uri="http://schemas.openxmlformats.org/drawingml/2006/table">
            <a:tbl>
              <a:tblPr firstRow="1" firstCol="1" bandRow="1"/>
              <a:tblGrid>
                <a:gridCol w="1396871">
                  <a:extLst>
                    <a:ext uri="{9D8B030D-6E8A-4147-A177-3AD203B41FA5}">
                      <a16:colId xmlns:a16="http://schemas.microsoft.com/office/drawing/2014/main" val="1121411304"/>
                    </a:ext>
                  </a:extLst>
                </a:gridCol>
                <a:gridCol w="5087058">
                  <a:extLst>
                    <a:ext uri="{9D8B030D-6E8A-4147-A177-3AD203B41FA5}">
                      <a16:colId xmlns:a16="http://schemas.microsoft.com/office/drawing/2014/main" val="4093203340"/>
                    </a:ext>
                  </a:extLst>
                </a:gridCol>
                <a:gridCol w="4465427">
                  <a:extLst>
                    <a:ext uri="{9D8B030D-6E8A-4147-A177-3AD203B41FA5}">
                      <a16:colId xmlns:a16="http://schemas.microsoft.com/office/drawing/2014/main" val="1896503434"/>
                    </a:ext>
                  </a:extLst>
                </a:gridCol>
              </a:tblGrid>
              <a:tr h="0">
                <a:tc>
                  <a:txBody>
                    <a:bodyPr/>
                    <a:lstStyle/>
                    <a:p>
                      <a:pPr>
                        <a:lnSpc>
                          <a:spcPct val="130000"/>
                        </a:lnSpc>
                        <a:spcAft>
                          <a:spcPts val="300"/>
                        </a:spcAft>
                      </a:pPr>
                      <a:r>
                        <a:rPr lang="vi-VN" sz="28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Kiến thức em đã biết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Kiến thức em muốn biết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586019"/>
                  </a:ext>
                </a:extLst>
              </a:tr>
              <a:tr h="0">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Kết cấu</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6123987"/>
                  </a:ext>
                </a:extLst>
              </a:tr>
              <a:tr h="0">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Bố cục</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8847542"/>
                  </a:ext>
                </a:extLst>
              </a:tr>
              <a:tr h="0">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Ngôn từ</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6543669"/>
                  </a:ext>
                </a:extLst>
              </a:tr>
            </a:tbl>
          </a:graphicData>
        </a:graphic>
      </p:graphicFrame>
    </p:spTree>
    <p:extLst>
      <p:ext uri="{BB962C8B-B14F-4D97-AF65-F5344CB8AC3E}">
        <p14:creationId xmlns:p14="http://schemas.microsoft.com/office/powerpoint/2010/main" val="2672702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56FCF-89B4-2420-B485-B363DC4394A1}"/>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E9F05C8-CA79-90D1-BD3F-09D049A9F8F2}"/>
              </a:ext>
            </a:extLst>
          </p:cNvPr>
          <p:cNvGraphicFramePr>
            <a:graphicFrameLocks noGrp="1"/>
          </p:cNvGraphicFramePr>
          <p:nvPr>
            <p:extLst>
              <p:ext uri="{D42A27DB-BD31-4B8C-83A1-F6EECF244321}">
                <p14:modId xmlns:p14="http://schemas.microsoft.com/office/powerpoint/2010/main" val="478787514"/>
              </p:ext>
            </p:extLst>
          </p:nvPr>
        </p:nvGraphicFramePr>
        <p:xfrm>
          <a:off x="263610" y="1082406"/>
          <a:ext cx="11664779" cy="4738053"/>
        </p:xfrm>
        <a:graphic>
          <a:graphicData uri="http://schemas.openxmlformats.org/drawingml/2006/table">
            <a:tbl>
              <a:tblPr firstRow="1" firstCol="1" bandRow="1"/>
              <a:tblGrid>
                <a:gridCol w="11664779">
                  <a:extLst>
                    <a:ext uri="{9D8B030D-6E8A-4147-A177-3AD203B41FA5}">
                      <a16:colId xmlns:a16="http://schemas.microsoft.com/office/drawing/2014/main" val="3634823591"/>
                    </a:ext>
                  </a:extLst>
                </a:gridCol>
              </a:tblGrid>
              <a:tr h="3563735">
                <a:tc>
                  <a:txBody>
                    <a:bodyPr/>
                    <a:lstStyle/>
                    <a:p>
                      <a:pPr algn="ctr"/>
                      <a:r>
                        <a:rPr lang="en-US" sz="2800" b="1"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PHIẾU </a:t>
                      </a:r>
                      <a:r>
                        <a:rPr lang="vi-VN" sz="2800" b="1"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HT số 03</a:t>
                      </a:r>
                      <a:endPar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endParaRPr>
                    </a:p>
                    <a:p>
                      <a:pPr algn="ctr"/>
                      <a:r>
                        <a:rPr lang="vi-VN" sz="2800" b="1"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TÌM HIỂU VỀ CẢM HỨNG CHỦ ĐẠO VÀ TƯ TƯỞNG CỦA TÁC PHẨM</a:t>
                      </a:r>
                      <a:endPar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endParaRPr>
                    </a:p>
                    <a:p>
                      <a:pPr algn="ctr"/>
                      <a:r>
                        <a:rPr lang="vi-VN"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Dựa vào mục 3, phần Ki</a:t>
                      </a:r>
                      <a:r>
                        <a:rPr lang="en-US" sz="2800" b="0" i="0" u="none" strike="noStrike" cap="none" dirty="0" err="1">
                          <a:solidFill>
                            <a:srgbClr val="FF0000"/>
                          </a:solidFill>
                          <a:effectLst/>
                          <a:latin typeface="Times New Roman" panose="02020603050405020304" pitchFamily="18" charset="0"/>
                          <a:ea typeface="+mn-ea"/>
                          <a:cs typeface="Times New Roman" panose="02020603050405020304" pitchFamily="18" charset="0"/>
                          <a:sym typeface="Arial"/>
                        </a:rPr>
                        <a:t>ến</a:t>
                      </a:r>
                      <a:r>
                        <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a:solidFill>
                            <a:srgbClr val="FF0000"/>
                          </a:solidFill>
                          <a:effectLst/>
                          <a:latin typeface="Times New Roman" panose="02020603050405020304" pitchFamily="18" charset="0"/>
                          <a:ea typeface="+mn-ea"/>
                          <a:cs typeface="Times New Roman" panose="02020603050405020304" pitchFamily="18" charset="0"/>
                          <a:sym typeface="Arial"/>
                        </a:rPr>
                        <a:t>thức</a:t>
                      </a:r>
                      <a:r>
                        <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 </a:t>
                      </a:r>
                      <a:r>
                        <a:rPr lang="vi-VN"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rPr>
                        <a:t>ngữ văn SGK trang 35, điền thông tin vào bảng sau:</a:t>
                      </a:r>
                      <a:endParaRPr lang="en-US" sz="2800" b="0" i="0" u="none" strike="noStrike" cap="none" dirty="0">
                        <a:solidFill>
                          <a:srgbClr val="FF0000"/>
                        </a:solidFill>
                        <a:effectLst/>
                        <a:latin typeface="Times New Roman" panose="02020603050405020304" pitchFamily="18" charset="0"/>
                        <a:ea typeface="+mn-ea"/>
                        <a:cs typeface="Times New Roman" panose="02020603050405020304" pitchFamily="18" charset="0"/>
                        <a:sym typeface="Arial"/>
                      </a:endParaRPr>
                    </a:p>
                    <a:p>
                      <a:pPr algn="ctr">
                        <a:lnSpc>
                          <a:spcPct val="130000"/>
                        </a:lnSpc>
                        <a:spcAft>
                          <a:spcPts val="300"/>
                        </a:spcAft>
                      </a:pPr>
                      <a:endParaRPr lang="en-US"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endParaRPr lang="en-US"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endParaRPr lang="en-US"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9288502"/>
                  </a:ext>
                </a:extLst>
              </a:tr>
            </a:tbl>
          </a:graphicData>
        </a:graphic>
      </p:graphicFrame>
      <p:graphicFrame>
        <p:nvGraphicFramePr>
          <p:cNvPr id="4" name="Table 3">
            <a:extLst>
              <a:ext uri="{FF2B5EF4-FFF2-40B4-BE49-F238E27FC236}">
                <a16:creationId xmlns:a16="http://schemas.microsoft.com/office/drawing/2014/main" id="{752E779D-6795-0AF3-A810-66375743147D}"/>
              </a:ext>
            </a:extLst>
          </p:cNvPr>
          <p:cNvGraphicFramePr>
            <a:graphicFrameLocks noGrp="1"/>
          </p:cNvGraphicFramePr>
          <p:nvPr>
            <p:extLst>
              <p:ext uri="{D42A27DB-BD31-4B8C-83A1-F6EECF244321}">
                <p14:modId xmlns:p14="http://schemas.microsoft.com/office/powerpoint/2010/main" val="1818122737"/>
              </p:ext>
            </p:extLst>
          </p:nvPr>
        </p:nvGraphicFramePr>
        <p:xfrm>
          <a:off x="616567" y="3235304"/>
          <a:ext cx="11085281" cy="2235138"/>
        </p:xfrm>
        <a:graphic>
          <a:graphicData uri="http://schemas.openxmlformats.org/drawingml/2006/table">
            <a:tbl>
              <a:tblPr firstRow="1" firstCol="1" bandRow="1"/>
              <a:tblGrid>
                <a:gridCol w="2602441">
                  <a:extLst>
                    <a:ext uri="{9D8B030D-6E8A-4147-A177-3AD203B41FA5}">
                      <a16:colId xmlns:a16="http://schemas.microsoft.com/office/drawing/2014/main" val="4122424484"/>
                    </a:ext>
                  </a:extLst>
                </a:gridCol>
                <a:gridCol w="4574319">
                  <a:extLst>
                    <a:ext uri="{9D8B030D-6E8A-4147-A177-3AD203B41FA5}">
                      <a16:colId xmlns:a16="http://schemas.microsoft.com/office/drawing/2014/main" val="4205174300"/>
                    </a:ext>
                  </a:extLst>
                </a:gridCol>
                <a:gridCol w="3908521">
                  <a:extLst>
                    <a:ext uri="{9D8B030D-6E8A-4147-A177-3AD203B41FA5}">
                      <a16:colId xmlns:a16="http://schemas.microsoft.com/office/drawing/2014/main" val="2792021217"/>
                    </a:ext>
                  </a:extLst>
                </a:gridCol>
              </a:tblGrid>
              <a:tr h="0">
                <a:tc>
                  <a:txBody>
                    <a:bodyPr/>
                    <a:lstStyle/>
                    <a:p>
                      <a:pPr>
                        <a:lnSpc>
                          <a:spcPct val="130000"/>
                        </a:lnSpc>
                        <a:spcAft>
                          <a:spcPts val="300"/>
                        </a:spcAft>
                      </a:pPr>
                      <a:r>
                        <a:rPr lang="vi-VN" sz="24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4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Kiến thức em tìm hiểu được</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4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Kiến thức em muốn trao đổi</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9521272"/>
                  </a:ext>
                </a:extLst>
              </a:tr>
              <a:tr h="0">
                <a:tc>
                  <a:txBody>
                    <a:bodyPr/>
                    <a:lstStyle/>
                    <a:p>
                      <a:pPr>
                        <a:lnSpc>
                          <a:spcPct val="130000"/>
                        </a:lnSpc>
                        <a:spcAft>
                          <a:spcPts val="300"/>
                        </a:spcAft>
                      </a:pPr>
                      <a:r>
                        <a:rPr lang="vi-VN" sz="24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Cảm hứng chủ đạo của tác phẩm</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9649988"/>
                  </a:ext>
                </a:extLst>
              </a:tr>
              <a:tr h="0">
                <a:tc>
                  <a:txBody>
                    <a:bodyPr/>
                    <a:lstStyle/>
                    <a:p>
                      <a:pPr>
                        <a:lnSpc>
                          <a:spcPct val="130000"/>
                        </a:lnSpc>
                        <a:spcAft>
                          <a:spcPts val="300"/>
                        </a:spcAft>
                      </a:pPr>
                      <a:r>
                        <a:rPr lang="vi-VN" sz="24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Tư tưởng của tác phẩm</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4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9456717"/>
                  </a:ext>
                </a:extLst>
              </a:tr>
            </a:tbl>
          </a:graphicData>
        </a:graphic>
      </p:graphicFrame>
    </p:spTree>
    <p:extLst>
      <p:ext uri="{BB962C8B-B14F-4D97-AF65-F5344CB8AC3E}">
        <p14:creationId xmlns:p14="http://schemas.microsoft.com/office/powerpoint/2010/main" val="3024635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159C1-26E7-EB65-4B87-037A56B0A36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875A78B-1072-9CA0-F77B-938056522598}"/>
              </a:ext>
            </a:extLst>
          </p:cNvPr>
          <p:cNvGraphicFramePr>
            <a:graphicFrameLocks noGrp="1"/>
          </p:cNvGraphicFramePr>
          <p:nvPr>
            <p:extLst>
              <p:ext uri="{D42A27DB-BD31-4B8C-83A1-F6EECF244321}">
                <p14:modId xmlns:p14="http://schemas.microsoft.com/office/powerpoint/2010/main" val="1903452501"/>
              </p:ext>
            </p:extLst>
          </p:nvPr>
        </p:nvGraphicFramePr>
        <p:xfrm>
          <a:off x="263611" y="1002527"/>
          <a:ext cx="11664778" cy="5630420"/>
        </p:xfrm>
        <a:graphic>
          <a:graphicData uri="http://schemas.openxmlformats.org/drawingml/2006/table">
            <a:tbl>
              <a:tblPr firstRow="1" firstCol="1" bandRow="1"/>
              <a:tblGrid>
                <a:gridCol w="1515762">
                  <a:extLst>
                    <a:ext uri="{9D8B030D-6E8A-4147-A177-3AD203B41FA5}">
                      <a16:colId xmlns:a16="http://schemas.microsoft.com/office/drawing/2014/main" val="3499922554"/>
                    </a:ext>
                  </a:extLst>
                </a:gridCol>
                <a:gridCol w="6259905">
                  <a:extLst>
                    <a:ext uri="{9D8B030D-6E8A-4147-A177-3AD203B41FA5}">
                      <a16:colId xmlns:a16="http://schemas.microsoft.com/office/drawing/2014/main" val="2114995643"/>
                    </a:ext>
                  </a:extLst>
                </a:gridCol>
                <a:gridCol w="3889111">
                  <a:extLst>
                    <a:ext uri="{9D8B030D-6E8A-4147-A177-3AD203B41FA5}">
                      <a16:colId xmlns:a16="http://schemas.microsoft.com/office/drawing/2014/main" val="1409583680"/>
                    </a:ext>
                  </a:extLst>
                </a:gridCol>
              </a:tblGrid>
              <a:tr h="0">
                <a:tc gridSpan="3">
                  <a:txBody>
                    <a:bodyPr/>
                    <a:lstStyle/>
                    <a:p>
                      <a:pPr algn="ctr">
                        <a:lnSpc>
                          <a:spcPct val="130000"/>
                        </a:lnSpc>
                        <a:spcAft>
                          <a:spcPts val="300"/>
                        </a:spcAft>
                      </a:pPr>
                      <a:r>
                        <a:rPr lang="vi-VN"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PHT số 01: </a:t>
                      </a:r>
                      <a:r>
                        <a:rPr lang="vi-VN" sz="2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Thơ tám chữ và thơ tự do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2474686"/>
                  </a:ext>
                </a:extLst>
              </a:tr>
              <a:tr h="0">
                <a:tc>
                  <a:txBody>
                    <a:bodyPr/>
                    <a:lstStyle/>
                    <a:p>
                      <a:pPr>
                        <a:lnSpc>
                          <a:spcPct val="130000"/>
                        </a:lnSpc>
                        <a:spcAft>
                          <a:spcPts val="30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Thơ tám chữ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Thơ tự do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0770704"/>
                  </a:ext>
                </a:extLst>
              </a:tr>
              <a:tr h="0">
                <a:tc>
                  <a:txBody>
                    <a:bodyPr/>
                    <a:lstStyle/>
                    <a:p>
                      <a:pPr>
                        <a:lnSpc>
                          <a:spcPct val="130000"/>
                        </a:lnSpc>
                        <a:spcAft>
                          <a:spcPts val="3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Đặc điểm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3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thể thơ trong đó mỗi dòng thơ có tám chữ (tiến</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ngắt nhịp đa dạng,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gieo vần theo nhiều cách khác nhau nhưng phổ biến nhất là vần chân.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lượng: gồm </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 đoạn dài với số dòng không hạn định hoặc có thể được chia thành các khổ.</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3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thể thơ không có quy định bắt buộc về số dòng trong bài và số chữ ở mỗi dòng,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về vần, luật bằng trắc và nhịp điệu -&gt;đều có thể thay đổi tuỳ thuộc vào mục đích của người viết.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4419873"/>
                  </a:ext>
                </a:extLst>
              </a:tr>
              <a:tr h="0">
                <a:tc>
                  <a:txBody>
                    <a:bodyPr/>
                    <a:lstStyle/>
                    <a:p>
                      <a:pPr>
                        <a:lnSpc>
                          <a:spcPct val="130000"/>
                        </a:lnSpc>
                        <a:spcAft>
                          <a:spcPts val="3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Ví dụ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3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thơ </a:t>
                      </a: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 rừng</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của Thế Lữ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3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thơ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 với con</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của Y Phương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8694928"/>
                  </a:ext>
                </a:extLst>
              </a:tr>
            </a:tbl>
          </a:graphicData>
        </a:graphic>
      </p:graphicFrame>
      <p:sp>
        <p:nvSpPr>
          <p:cNvPr id="6" name="TextBox 5">
            <a:extLst>
              <a:ext uri="{FF2B5EF4-FFF2-40B4-BE49-F238E27FC236}">
                <a16:creationId xmlns:a16="http://schemas.microsoft.com/office/drawing/2014/main" id="{92940175-00CB-5797-C8B7-250471848F4D}"/>
              </a:ext>
            </a:extLst>
          </p:cNvPr>
          <p:cNvSpPr txBox="1"/>
          <p:nvPr/>
        </p:nvSpPr>
        <p:spPr>
          <a:xfrm>
            <a:off x="2434281" y="243588"/>
            <a:ext cx="6227804" cy="668645"/>
          </a:xfrm>
          <a:prstGeom prst="rect">
            <a:avLst/>
          </a:prstGeom>
          <a:noFill/>
        </p:spPr>
        <p:txBody>
          <a:bodyPr wrap="square">
            <a:spAutoFit/>
          </a:bodyPr>
          <a:lstStyle/>
          <a:p>
            <a:pPr algn="just">
              <a:lnSpc>
                <a:spcPct val="130000"/>
              </a:lnSpc>
            </a:pPr>
            <a:r>
              <a:rPr lang="vi-VN" sz="32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Thơ tám chữ và thơ tự do</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9939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97C1F-AAB1-D31C-E246-7812E1E3160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559FAA3-42BE-F53D-F055-5551995F7FD2}"/>
              </a:ext>
            </a:extLst>
          </p:cNvPr>
          <p:cNvSpPr txBox="1"/>
          <p:nvPr/>
        </p:nvSpPr>
        <p:spPr>
          <a:xfrm>
            <a:off x="556054" y="243588"/>
            <a:ext cx="11232292" cy="6251968"/>
          </a:xfrm>
          <a:prstGeom prst="rect">
            <a:avLst/>
          </a:prstGeom>
          <a:noFill/>
        </p:spPr>
        <p:txBody>
          <a:bodyPr wrap="square">
            <a:spAutoFit/>
          </a:bodyPr>
          <a:lstStyle/>
          <a:p>
            <a:pPr>
              <a:lnSpc>
                <a:spcPct val="120000"/>
              </a:lnSpc>
            </a:pPr>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b="1" dirty="0">
                <a:solidFill>
                  <a:schemeClr val="bg1">
                    <a:lumMod val="10000"/>
                  </a:schemeClr>
                </a:solidFill>
                <a:latin typeface="Times New Roman" panose="02020603050405020304" pitchFamily="18" charset="0"/>
                <a:cs typeface="Times New Roman" panose="02020603050405020304" pitchFamily="18" charset="0"/>
              </a:rPr>
              <a:t>2. Kết cấu, bố cục, ngôn từ</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20000"/>
              </a:lnSpc>
            </a:pPr>
            <a:r>
              <a:rPr lang="vi-VN" sz="2800" b="1" dirty="0">
                <a:solidFill>
                  <a:schemeClr val="bg1">
                    <a:lumMod val="10000"/>
                  </a:schemeClr>
                </a:solidFill>
                <a:latin typeface="Times New Roman" panose="02020603050405020304" pitchFamily="18" charset="0"/>
                <a:cs typeface="Times New Roman" panose="02020603050405020304" pitchFamily="18" charset="0"/>
              </a:rPr>
              <a:t>a. Kết cấu</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20000"/>
              </a:lnSpc>
            </a:pPr>
            <a:r>
              <a:rPr lang="en-US" sz="2800" dirty="0">
                <a:solidFill>
                  <a:schemeClr val="bg1">
                    <a:lumMod val="10000"/>
                  </a:schemeClr>
                </a:solidFill>
                <a:latin typeface="Times New Roman" panose="02020603050405020304" pitchFamily="18" charset="0"/>
                <a:cs typeface="Times New Roman" panose="02020603050405020304" pitchFamily="18" charset="0"/>
              </a:rPr>
              <a:t>-</a:t>
            </a:r>
            <a:r>
              <a:rPr lang="vi-VN" sz="2800" b="1" dirty="0">
                <a:solidFill>
                  <a:schemeClr val="bg1">
                    <a:lumMod val="10000"/>
                  </a:schemeClr>
                </a:solidFill>
                <a:latin typeface="Times New Roman" panose="02020603050405020304" pitchFamily="18" charset="0"/>
                <a:cs typeface="Times New Roman" panose="02020603050405020304" pitchFamily="18" charset="0"/>
              </a:rPr>
              <a:t> Khái niệm:</a:t>
            </a:r>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Kết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cấu</a:t>
            </a:r>
            <a:r>
              <a:rPr lang="en-US" sz="2800" dirty="0">
                <a:solidFill>
                  <a:schemeClr val="bg1">
                    <a:lumMod val="10000"/>
                  </a:schemeClr>
                </a:solidFill>
                <a:latin typeface="Times New Roman" panose="02020603050405020304" pitchFamily="18" charset="0"/>
                <a:cs typeface="Times New Roman" panose="02020603050405020304" pitchFamily="18" charset="0"/>
              </a:rPr>
              <a:t> là </a:t>
            </a:r>
            <a:r>
              <a:rPr lang="en-US" sz="2800" dirty="0" err="1">
                <a:solidFill>
                  <a:schemeClr val="bg1">
                    <a:lumMod val="10000"/>
                  </a:schemeClr>
                </a:solidFill>
                <a:latin typeface="Times New Roman" panose="02020603050405020304" pitchFamily="18" charset="0"/>
                <a:cs typeface="Times New Roman" panose="02020603050405020304" pitchFamily="18" charset="0"/>
              </a:rPr>
              <a:t>sự</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sắp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xếp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tổ</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chức</a:t>
            </a:r>
            <a:r>
              <a:rPr lang="en-US" sz="2800" dirty="0">
                <a:solidFill>
                  <a:schemeClr val="bg1">
                    <a:lumMod val="10000"/>
                  </a:schemeClr>
                </a:solidFill>
                <a:latin typeface="Times New Roman" panose="02020603050405020304" pitchFamily="18" charset="0"/>
                <a:cs typeface="Times New Roman" panose="02020603050405020304" pitchFamily="18" charset="0"/>
              </a:rPr>
              <a:t> các </a:t>
            </a:r>
            <a:r>
              <a:rPr lang="en-US" sz="2800" dirty="0" err="1">
                <a:solidFill>
                  <a:schemeClr val="bg1">
                    <a:lumMod val="10000"/>
                  </a:schemeClr>
                </a:solidFill>
                <a:latin typeface="Times New Roman" panose="02020603050405020304" pitchFamily="18" charset="0"/>
                <a:cs typeface="Times New Roman" panose="02020603050405020304" pitchFamily="18" charset="0"/>
              </a:rPr>
              <a:t>yếu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tố</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bài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thơ</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thành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một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đơn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vị</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thống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nhất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hoàn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chỉnh</a:t>
            </a:r>
            <a:r>
              <a:rPr lang="en-US" sz="2800" dirty="0">
                <a:solidFill>
                  <a:schemeClr val="bg1">
                    <a:lumMod val="10000"/>
                  </a:schemeClr>
                </a:solidFill>
                <a:latin typeface="Times New Roman" panose="02020603050405020304" pitchFamily="18" charset="0"/>
                <a:cs typeface="Times New Roman" panose="02020603050405020304" pitchFamily="18" charset="0"/>
              </a:rPr>
              <a:t>, có ý </a:t>
            </a:r>
            <a:r>
              <a:rPr lang="en-US" sz="2800" dirty="0" err="1">
                <a:solidFill>
                  <a:schemeClr val="bg1">
                    <a:lumMod val="10000"/>
                  </a:schemeClr>
                </a:solidFill>
                <a:latin typeface="Times New Roman" panose="02020603050405020304" pitchFamily="18" charset="0"/>
                <a:cs typeface="Times New Roman" panose="02020603050405020304" pitchFamily="18" charset="0"/>
              </a:rPr>
              <a:t>nghĩa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tuỳ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theo</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nội</a:t>
            </a:r>
            <a:r>
              <a:rPr lang="en-US" sz="2800" dirty="0">
                <a:solidFill>
                  <a:schemeClr val="bg1">
                    <a:lumMod val="10000"/>
                  </a:schemeClr>
                </a:solidFill>
                <a:latin typeface="Times New Roman" panose="02020603050405020304" pitchFamily="18" charset="0"/>
                <a:cs typeface="Times New Roman" panose="02020603050405020304" pitchFamily="18" charset="0"/>
              </a:rPr>
              <a:t> dung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thơ</a:t>
            </a:r>
            <a:r>
              <a:rPr lang="vi-VN" sz="2800" dirty="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20000"/>
              </a:lnSpc>
            </a:pPr>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Một</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số</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phương</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diện</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kết</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cấu</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bài</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thơ</a:t>
            </a:r>
            <a:r>
              <a:rPr lang="vi-VN" sz="2800" b="1" dirty="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20000"/>
              </a:lnSpc>
            </a:pPr>
            <a:r>
              <a:rPr lang="vi-VN" sz="2800" dirty="0">
                <a:solidFill>
                  <a:schemeClr val="bg1">
                    <a:lumMod val="10000"/>
                  </a:schemeClr>
                </a:solidFill>
                <a:latin typeface="Times New Roman" panose="02020603050405020304" pitchFamily="18" charset="0"/>
                <a:cs typeface="Times New Roman" panose="02020603050405020304" pitchFamily="18" charset="0"/>
              </a:rPr>
              <a:t>(1) Sự lựa chọn thể thơ.</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20000"/>
              </a:lnSpc>
            </a:pPr>
            <a:r>
              <a:rPr lang="en-US" sz="2800" dirty="0">
                <a:solidFill>
                  <a:schemeClr val="bg1">
                    <a:lumMod val="10000"/>
                  </a:schemeClr>
                </a:solidFill>
                <a:latin typeface="Times New Roman" panose="02020603050405020304" pitchFamily="18" charset="0"/>
                <a:cs typeface="Times New Roman" panose="02020603050405020304" pitchFamily="18" charset="0"/>
              </a:rPr>
              <a:t>(2) </a:t>
            </a:r>
            <a:r>
              <a:rPr lang="en-US" sz="2800" dirty="0" err="1">
                <a:solidFill>
                  <a:schemeClr val="bg1">
                    <a:lumMod val="10000"/>
                  </a:schemeClr>
                </a:solidFill>
                <a:latin typeface="Times New Roman" panose="02020603050405020304" pitchFamily="18" charset="0"/>
                <a:cs typeface="Times New Roman" panose="02020603050405020304" pitchFamily="18" charset="0"/>
              </a:rPr>
              <a:t>Sự</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bố trí, </a:t>
            </a:r>
            <a:r>
              <a:rPr lang="en-US" sz="2800" dirty="0" err="1">
                <a:solidFill>
                  <a:schemeClr val="bg1">
                    <a:lumMod val="10000"/>
                  </a:schemeClr>
                </a:solidFill>
                <a:latin typeface="Times New Roman" panose="02020603050405020304" pitchFamily="18" charset="0"/>
                <a:cs typeface="Times New Roman" panose="02020603050405020304" pitchFamily="18" charset="0"/>
              </a:rPr>
              <a:t>sắp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xếp</a:t>
            </a:r>
            <a:r>
              <a:rPr lang="en-US" sz="2800" dirty="0">
                <a:solidFill>
                  <a:schemeClr val="bg1">
                    <a:lumMod val="10000"/>
                  </a:schemeClr>
                </a:solidFill>
                <a:latin typeface="Times New Roman" panose="02020603050405020304" pitchFamily="18" charset="0"/>
                <a:cs typeface="Times New Roman" panose="02020603050405020304" pitchFamily="18" charset="0"/>
              </a:rPr>
              <a:t> các</a:t>
            </a:r>
            <a:r>
              <a:rPr lang="vi-VN" sz="2800" dirty="0">
                <a:solidFill>
                  <a:schemeClr val="bg1">
                    <a:lumMod val="10000"/>
                  </a:schemeClr>
                </a:solidFill>
                <a:latin typeface="Times New Roman" panose="02020603050405020304" pitchFamily="18" charset="0"/>
                <a:cs typeface="Times New Roman" panose="02020603050405020304" pitchFamily="18" charset="0"/>
              </a:rPr>
              <a:t> từ ngữ, các dòng, các khổ, </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phần</a:t>
            </a:r>
            <a:r>
              <a:rPr lang="en-US" sz="2800" dirty="0">
                <a:solidFill>
                  <a:schemeClr val="bg1">
                    <a:lumMod val="10000"/>
                  </a:schemeClr>
                </a:solidFill>
                <a:latin typeface="Times New Roman" panose="02020603050405020304" pitchFamily="18" charset="0"/>
                <a:cs typeface="Times New Roman" panose="02020603050405020304" pitchFamily="18" charset="0"/>
              </a:rPr>
              <a:t>, các </a:t>
            </a:r>
            <a:r>
              <a:rPr lang="en-US" sz="28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thơ.</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20000"/>
              </a:lnSpc>
            </a:pPr>
            <a:r>
              <a:rPr lang="en-US" sz="2800" dirty="0">
                <a:solidFill>
                  <a:schemeClr val="bg1">
                    <a:lumMod val="10000"/>
                  </a:schemeClr>
                </a:solidFill>
                <a:latin typeface="Times New Roman" panose="02020603050405020304" pitchFamily="18" charset="0"/>
                <a:cs typeface="Times New Roman" panose="02020603050405020304" pitchFamily="18" charset="0"/>
              </a:rPr>
              <a:t>(3) </a:t>
            </a:r>
            <a:r>
              <a:rPr lang="en-US" sz="2800" dirty="0" err="1">
                <a:solidFill>
                  <a:schemeClr val="bg1">
                    <a:lumMod val="10000"/>
                  </a:schemeClr>
                </a:solidFill>
                <a:latin typeface="Times New Roman" panose="02020603050405020304" pitchFamily="18" charset="0"/>
                <a:cs typeface="Times New Roman" panose="02020603050405020304" pitchFamily="18" charset="0"/>
              </a:rPr>
              <a:t>Sự</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triển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khai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mạch</a:t>
            </a:r>
            <a:r>
              <a:rPr lang="en-US" sz="2800" dirty="0">
                <a:solidFill>
                  <a:schemeClr val="bg1">
                    <a:lumMod val="10000"/>
                  </a:schemeClr>
                </a:solidFill>
                <a:latin typeface="Times New Roman" panose="02020603050405020304" pitchFamily="18" charset="0"/>
                <a:cs typeface="Times New Roman" panose="02020603050405020304" pitchFamily="18" charset="0"/>
              </a:rPr>
              <a:t> cảm </a:t>
            </a:r>
            <a:r>
              <a:rPr lang="en-US" sz="2800" dirty="0" err="1">
                <a:solidFill>
                  <a:schemeClr val="bg1">
                    <a:lumMod val="10000"/>
                  </a:schemeClr>
                </a:solidFill>
                <a:latin typeface="Times New Roman" panose="02020603050405020304" pitchFamily="18" charset="0"/>
                <a:cs typeface="Times New Roman" panose="02020603050405020304" pitchFamily="18" charset="0"/>
              </a:rPr>
              <a:t>xúc</a:t>
            </a:r>
            <a:r>
              <a:rPr lang="vi-VN" sz="2800" dirty="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20000"/>
              </a:lnSpc>
            </a:pPr>
            <a:r>
              <a:rPr lang="vi-VN" sz="2800" b="1" dirty="0">
                <a:solidFill>
                  <a:schemeClr val="bg1">
                    <a:lumMod val="10000"/>
                  </a:schemeClr>
                </a:solidFill>
                <a:latin typeface="Times New Roman" panose="02020603050405020304" pitchFamily="18" charset="0"/>
                <a:cs typeface="Times New Roman" panose="02020603050405020304" pitchFamily="18" charset="0"/>
              </a:rPr>
              <a:t>b. Bố cục</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20000"/>
              </a:lnSpc>
            </a:pPr>
            <a:r>
              <a:rPr lang="vi-VN" sz="2800" b="1" dirty="0">
                <a:solidFill>
                  <a:schemeClr val="bg1">
                    <a:lumMod val="10000"/>
                  </a:schemeClr>
                </a:solidFill>
                <a:latin typeface="Times New Roman" panose="02020603050405020304" pitchFamily="18" charset="0"/>
                <a:cs typeface="Times New Roman" panose="02020603050405020304" pitchFamily="18" charset="0"/>
              </a:rPr>
              <a:t>- Khái niệm:</a:t>
            </a:r>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Bố</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cục</a:t>
            </a:r>
            <a:r>
              <a:rPr lang="en-US" sz="2800" dirty="0">
                <a:solidFill>
                  <a:schemeClr val="bg1">
                    <a:lumMod val="10000"/>
                  </a:schemeClr>
                </a:solidFill>
                <a:latin typeface="Times New Roman" panose="02020603050405020304" pitchFamily="18" charset="0"/>
                <a:cs typeface="Times New Roman" panose="02020603050405020304" pitchFamily="18" charset="0"/>
              </a:rPr>
              <a:t> là </a:t>
            </a:r>
            <a:r>
              <a:rPr lang="en-US" sz="2800" dirty="0" err="1">
                <a:solidFill>
                  <a:schemeClr val="bg1">
                    <a:lumMod val="10000"/>
                  </a:schemeClr>
                </a:solidFill>
                <a:latin typeface="Times New Roman" panose="02020603050405020304" pitchFamily="18" charset="0"/>
                <a:cs typeface="Times New Roman" panose="02020603050405020304" pitchFamily="18" charset="0"/>
              </a:rPr>
              <a:t>bề</a:t>
            </a:r>
            <a:r>
              <a:rPr lang="en-US" sz="2800" dirty="0">
                <a:solidFill>
                  <a:schemeClr val="bg1">
                    <a:lumMod val="10000"/>
                  </a:schemeClr>
                </a:solidFill>
                <a:latin typeface="Times New Roman" panose="02020603050405020304" pitchFamily="18" charset="0"/>
                <a:cs typeface="Times New Roman" panose="02020603050405020304" pitchFamily="18" charset="0"/>
              </a:rPr>
              <a:t> mặt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kết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cấu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a:p>
            <a:pPr>
              <a:lnSpc>
                <a:spcPct val="120000"/>
              </a:lnSpc>
            </a:pPr>
            <a:r>
              <a:rPr lang="vi-VN" sz="2800" dirty="0">
                <a:solidFill>
                  <a:schemeClr val="bg1">
                    <a:lumMod val="10000"/>
                  </a:schemeClr>
                </a:solidFill>
                <a:latin typeface="Times New Roman" panose="02020603050405020304" pitchFamily="18" charset="0"/>
                <a:cs typeface="Times New Roman" panose="02020603050405020304" pitchFamily="18" charset="0"/>
              </a:rPr>
              <a:t>– Lưu ý: </a:t>
            </a:r>
            <a:r>
              <a:rPr lang="en-US" sz="2800" dirty="0">
                <a:solidFill>
                  <a:schemeClr val="bg1">
                    <a:lumMod val="10000"/>
                  </a:schemeClr>
                </a:solidFill>
                <a:latin typeface="Times New Roman" panose="02020603050405020304" pitchFamily="18" charset="0"/>
                <a:cs typeface="Times New Roman" panose="02020603050405020304" pitchFamily="18" charset="0"/>
              </a:rPr>
              <a:t>Ở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những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tác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phẩm</a:t>
            </a:r>
            <a:r>
              <a:rPr lang="en-US" sz="2800" dirty="0">
                <a:solidFill>
                  <a:schemeClr val="bg1">
                    <a:lumMod val="10000"/>
                  </a:schemeClr>
                </a:solidFill>
                <a:latin typeface="Times New Roman" panose="02020603050405020304" pitchFamily="18" charset="0"/>
                <a:cs typeface="Times New Roman" panose="02020603050405020304" pitchFamily="18" charset="0"/>
              </a:rPr>
              <a:t> có dung </a:t>
            </a:r>
            <a:r>
              <a:rPr lang="en-US" sz="2800" dirty="0" err="1">
                <a:solidFill>
                  <a:schemeClr val="bg1">
                    <a:lumMod val="10000"/>
                  </a:schemeClr>
                </a:solidFill>
                <a:latin typeface="Times New Roman" panose="02020603050405020304" pitchFamily="18" charset="0"/>
                <a:cs typeface="Times New Roman" panose="02020603050405020304" pitchFamily="18" charset="0"/>
              </a:rPr>
              <a:t>lượng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ngắn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bố</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cục</a:t>
            </a:r>
            <a:r>
              <a:rPr lang="en-US" sz="2800" dirty="0">
                <a:solidFill>
                  <a:schemeClr val="bg1">
                    <a:lumMod val="10000"/>
                  </a:schemeClr>
                </a:solidFill>
                <a:latin typeface="Times New Roman" panose="02020603050405020304" pitchFamily="18" charset="0"/>
                <a:cs typeface="Times New Roman" panose="02020603050405020304" pitchFamily="18" charset="0"/>
              </a:rPr>
              <a:t> có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trùng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hợp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với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kết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cấu</a:t>
            </a:r>
            <a:r>
              <a:rPr lang="en-US" sz="2800" dirty="0">
                <a:solidFill>
                  <a:schemeClr val="bg1">
                    <a:lumMod val="10000"/>
                  </a:schemeClr>
                </a:solidFill>
                <a:latin typeface="Times New Roman" panose="02020603050405020304" pitchFamily="18" charset="0"/>
                <a:cs typeface="Times New Roman" panose="02020603050405020304" pitchFamily="18" charset="0"/>
              </a:rPr>
              <a:t>.</a:t>
            </a:r>
            <a:endParaRPr lang="en-US" sz="4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096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78693-E90D-A30C-5FCB-D2BFE0CE30D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A0DFF5A-8032-5D40-B1C0-5BFA690E2BFB}"/>
              </a:ext>
            </a:extLst>
          </p:cNvPr>
          <p:cNvSpPr txBox="1"/>
          <p:nvPr/>
        </p:nvSpPr>
        <p:spPr>
          <a:xfrm>
            <a:off x="556054" y="243588"/>
            <a:ext cx="11232292" cy="6555641"/>
          </a:xfrm>
          <a:prstGeom prst="rect">
            <a:avLst/>
          </a:prstGeom>
          <a:noFill/>
        </p:spPr>
        <p:txBody>
          <a:bodyPr wrap="square">
            <a:sp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b="1" dirty="0">
                <a:solidFill>
                  <a:schemeClr val="bg1">
                    <a:lumMod val="10000"/>
                  </a:schemeClr>
                </a:solidFill>
                <a:latin typeface="Times New Roman" panose="02020603050405020304" pitchFamily="18" charset="0"/>
                <a:cs typeface="Times New Roman" panose="02020603050405020304" pitchFamily="18" charset="0"/>
              </a:rPr>
              <a:t>2. Kết cấu, bố cục, ngôn từ</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r>
              <a:rPr lang="vi-VN" sz="2800" b="1" dirty="0">
                <a:solidFill>
                  <a:schemeClr val="bg1">
                    <a:lumMod val="10000"/>
                  </a:schemeClr>
                </a:solidFill>
                <a:latin typeface="Times New Roman" panose="02020603050405020304" pitchFamily="18" charset="0"/>
                <a:cs typeface="Times New Roman" panose="02020603050405020304" pitchFamily="18" charset="0"/>
              </a:rPr>
              <a:t>c. Ngôn từ</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r>
              <a:rPr lang="vi-VN" sz="2800" b="1" dirty="0">
                <a:solidFill>
                  <a:schemeClr val="bg1">
                    <a:lumMod val="10000"/>
                  </a:schemeClr>
                </a:solidFill>
                <a:latin typeface="Times New Roman" panose="02020603050405020304" pitchFamily="18" charset="0"/>
                <a:cs typeface="Times New Roman" panose="02020603050405020304" pitchFamily="18" charset="0"/>
              </a:rPr>
              <a:t>- Khái niệm:</a:t>
            </a:r>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Ngôn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từ</a:t>
            </a:r>
            <a:r>
              <a:rPr lang="en-US" sz="2800" dirty="0">
                <a:solidFill>
                  <a:schemeClr val="bg1">
                    <a:lumMod val="10000"/>
                  </a:schemeClr>
                </a:solidFill>
                <a:latin typeface="Times New Roman" panose="02020603050405020304" pitchFamily="18" charset="0"/>
                <a:cs typeface="Times New Roman" panose="02020603050405020304" pitchFamily="18" charset="0"/>
              </a:rPr>
              <a:t> là </a:t>
            </a:r>
            <a:r>
              <a:rPr lang="en-US" sz="2800" dirty="0" err="1">
                <a:solidFill>
                  <a:schemeClr val="bg1">
                    <a:lumMod val="10000"/>
                  </a:schemeClr>
                </a:solidFill>
                <a:latin typeface="Times New Roman" panose="02020603050405020304" pitchFamily="18" charset="0"/>
                <a:cs typeface="Times New Roman" panose="02020603050405020304" pitchFamily="18" charset="0"/>
              </a:rPr>
              <a:t>chất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liệu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thơ</a:t>
            </a:r>
            <a:r>
              <a:rPr lang="en-US" sz="2800" dirty="0">
                <a:solidFill>
                  <a:schemeClr val="bg1">
                    <a:lumMod val="10000"/>
                  </a:schemeClr>
                </a:solidFill>
                <a:latin typeface="Times New Roman" panose="02020603050405020304" pitchFamily="18" charset="0"/>
                <a:cs typeface="Times New Roman" panose="02020603050405020304" pitchFamily="18" charset="0"/>
              </a:rPr>
              <a:t>.</a:t>
            </a:r>
          </a:p>
          <a:p>
            <a:r>
              <a:rPr lang="vi-VN" sz="2800" b="1" dirty="0">
                <a:solidFill>
                  <a:schemeClr val="bg1">
                    <a:lumMod val="10000"/>
                  </a:schemeClr>
                </a:solidFill>
                <a:latin typeface="Times New Roman" panose="02020603050405020304" pitchFamily="18" charset="0"/>
                <a:cs typeface="Times New Roman" panose="02020603050405020304" pitchFamily="18" charset="0"/>
              </a:rPr>
              <a:t>- Đặc điểm ngôn từ thơ:</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r>
              <a:rPr lang="vi-VN" sz="2800" dirty="0">
                <a:solidFill>
                  <a:schemeClr val="bg1">
                    <a:lumMod val="10000"/>
                  </a:schemeClr>
                </a:solidFill>
                <a:latin typeface="Times New Roman" panose="02020603050405020304" pitchFamily="18" charset="0"/>
                <a:cs typeface="Times New Roman" panose="02020603050405020304" pitchFamily="18" charset="0"/>
              </a:rPr>
              <a:t>+</a:t>
            </a:r>
            <a:r>
              <a:rPr lang="en-US" sz="2800" dirty="0">
                <a:solidFill>
                  <a:schemeClr val="bg1">
                    <a:lumMod val="10000"/>
                  </a:schemeClr>
                </a:solidFill>
                <a:latin typeface="Times New Roman" panose="02020603050405020304" pitchFamily="18" charset="0"/>
                <a:cs typeface="Times New Roman" panose="02020603050405020304" pitchFamily="18" charset="0"/>
              </a:rPr>
              <a:t> có </a:t>
            </a:r>
            <a:r>
              <a:rPr lang="en-US" sz="2800" dirty="0" err="1">
                <a:solidFill>
                  <a:schemeClr val="bg1">
                    <a:lumMod val="10000"/>
                  </a:schemeClr>
                </a:solidFill>
                <a:latin typeface="Times New Roman" panose="02020603050405020304" pitchFamily="18" charset="0"/>
                <a:cs typeface="Times New Roman" panose="02020603050405020304" pitchFamily="18" charset="0"/>
              </a:rPr>
              <a:t>vần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nhịp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a:p>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a:solidFill>
                  <a:schemeClr val="bg1">
                    <a:lumMod val="10000"/>
                  </a:schemeClr>
                </a:solidFill>
                <a:latin typeface="Times New Roman" panose="02020603050405020304" pitchFamily="18" charset="0"/>
                <a:cs typeface="Times New Roman" panose="02020603050405020304" pitchFamily="18" charset="0"/>
              </a:rPr>
              <a:t>có tính </a:t>
            </a:r>
            <a:r>
              <a:rPr lang="en-US" sz="2800" dirty="0" err="1">
                <a:solidFill>
                  <a:schemeClr val="bg1">
                    <a:lumMod val="10000"/>
                  </a:schemeClr>
                </a:solidFill>
                <a:latin typeface="Times New Roman" panose="02020603050405020304" pitchFamily="18" charset="0"/>
                <a:cs typeface="Times New Roman" panose="02020603050405020304" pitchFamily="18" charset="0"/>
              </a:rPr>
              <a:t>hàm</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súc</a:t>
            </a:r>
            <a:r>
              <a:rPr lang="en-US" sz="2800" dirty="0">
                <a:solidFill>
                  <a:schemeClr val="bg1">
                    <a:lumMod val="10000"/>
                  </a:schemeClr>
                </a:solidFill>
                <a:latin typeface="Times New Roman" panose="02020603050405020304" pitchFamily="18" charset="0"/>
                <a:cs typeface="Times New Roman" panose="02020603050405020304" pitchFamily="18" charset="0"/>
              </a:rPr>
              <a:t>, cô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đọng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nhờ</a:t>
            </a:r>
            <a:r>
              <a:rPr lang="en-US" sz="2800" dirty="0">
                <a:solidFill>
                  <a:schemeClr val="bg1">
                    <a:lumMod val="10000"/>
                  </a:schemeClr>
                </a:solidFill>
                <a:latin typeface="Times New Roman" panose="02020603050405020304" pitchFamily="18" charset="0"/>
                <a:cs typeface="Times New Roman" panose="02020603050405020304" pitchFamily="18" charset="0"/>
              </a:rPr>
              <a:t> việc </a:t>
            </a:r>
            <a:r>
              <a:rPr lang="en-US" sz="2800" dirty="0" err="1">
                <a:solidFill>
                  <a:schemeClr val="bg1">
                    <a:lumMod val="10000"/>
                  </a:schemeClr>
                </a:solidFill>
                <a:latin typeface="Times New Roman" panose="02020603050405020304" pitchFamily="18" charset="0"/>
                <a:cs typeface="Times New Roman" panose="02020603050405020304" pitchFamily="18" charset="0"/>
              </a:rPr>
              <a:t>sử</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dụng</a:t>
            </a:r>
            <a:r>
              <a:rPr lang="en-US" sz="2800" dirty="0">
                <a:solidFill>
                  <a:schemeClr val="bg1">
                    <a:lumMod val="10000"/>
                  </a:schemeClr>
                </a:solidFill>
                <a:latin typeface="Times New Roman" panose="02020603050405020304" pitchFamily="18" charset="0"/>
                <a:cs typeface="Times New Roman" panose="02020603050405020304" pitchFamily="18" charset="0"/>
              </a:rPr>
              <a:t> nhiều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biện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pháp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từ</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a:p>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a:solidFill>
                  <a:schemeClr val="bg1">
                    <a:lumMod val="10000"/>
                  </a:schemeClr>
                </a:solidFill>
                <a:latin typeface="Times New Roman" panose="02020603050405020304" pitchFamily="18" charset="0"/>
                <a:cs typeface="Times New Roman" panose="02020603050405020304" pitchFamily="18" charset="0"/>
              </a:rPr>
              <a:t>có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những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cách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kết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hợp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từ</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mới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bất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ngờ</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a:p>
            <a:r>
              <a:rPr lang="vi-VN"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a:solidFill>
                  <a:schemeClr val="bg1">
                    <a:lumMod val="10000"/>
                  </a:schemeClr>
                </a:solidFill>
                <a:latin typeface="Times New Roman" panose="02020603050405020304" pitchFamily="18" charset="0"/>
                <a:cs typeface="Times New Roman" panose="02020603050405020304" pitchFamily="18" charset="0"/>
              </a:rPr>
              <a:t>giàu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nhạc</a:t>
            </a:r>
            <a:r>
              <a:rPr lang="en-US" sz="2800" dirty="0">
                <a:solidFill>
                  <a:schemeClr val="bg1">
                    <a:lumMod val="10000"/>
                  </a:schemeClr>
                </a:solidFill>
                <a:latin typeface="Times New Roman" panose="02020603050405020304" pitchFamily="18" charset="0"/>
                <a:cs typeface="Times New Roman" panose="02020603050405020304" pitchFamily="18" charset="0"/>
              </a:rPr>
              <a:t> tính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những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âm</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thanh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luyến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láy</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từ</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ngữ</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trùng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điệp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phối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hợp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bằng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trắc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a:p>
            <a:r>
              <a:rPr lang="vi-VN" sz="2800" b="1" dirty="0">
                <a:solidFill>
                  <a:schemeClr val="bg1">
                    <a:lumMod val="10000"/>
                  </a:schemeClr>
                </a:solidFill>
                <a:latin typeface="Times New Roman" panose="02020603050405020304" pitchFamily="18" charset="0"/>
                <a:cs typeface="Times New Roman" panose="02020603050405020304" pitchFamily="18" charset="0"/>
              </a:rPr>
              <a:t>3. Cảm hứng chủ đạo và tư tưởng của tác phẩm</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r>
              <a:rPr lang="en-US" sz="2800" b="1" dirty="0">
                <a:solidFill>
                  <a:schemeClr val="bg1">
                    <a:lumMod val="10000"/>
                  </a:schemeClr>
                </a:solidFill>
                <a:latin typeface="Times New Roman" panose="02020603050405020304" pitchFamily="18" charset="0"/>
                <a:cs typeface="Times New Roman" panose="02020603050405020304" pitchFamily="18" charset="0"/>
              </a:rPr>
              <a:t> a. Cảm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hứng</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chủ</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đạo</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trong</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bài</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cs typeface="Times New Roman" panose="02020603050405020304" pitchFamily="18" charset="0"/>
              </a:rPr>
              <a:t>thơ</a:t>
            </a:r>
            <a:r>
              <a:rPr lang="vi-VN"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a:solidFill>
                  <a:schemeClr val="bg1">
                    <a:lumMod val="10000"/>
                  </a:schemeClr>
                </a:solidFill>
                <a:latin typeface="Times New Roman" panose="02020603050405020304" pitchFamily="18" charset="0"/>
                <a:cs typeface="Times New Roman" panose="02020603050405020304" pitchFamily="18" charset="0"/>
              </a:rPr>
              <a:t>là </a:t>
            </a:r>
            <a:r>
              <a:rPr lang="en-US" sz="2800" dirty="0" err="1">
                <a:solidFill>
                  <a:schemeClr val="bg1">
                    <a:lumMod val="10000"/>
                  </a:schemeClr>
                </a:solidFill>
                <a:latin typeface="Times New Roman" panose="02020603050405020304" pitchFamily="18" charset="0"/>
                <a:cs typeface="Times New Roman" panose="02020603050405020304" pitchFamily="18" charset="0"/>
              </a:rPr>
              <a:t>trạng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thái</a:t>
            </a:r>
            <a:r>
              <a:rPr lang="en-US" sz="2800" dirty="0">
                <a:solidFill>
                  <a:schemeClr val="bg1">
                    <a:lumMod val="10000"/>
                  </a:schemeClr>
                </a:solidFill>
                <a:latin typeface="Times New Roman" panose="02020603050405020304" pitchFamily="18" charset="0"/>
                <a:cs typeface="Times New Roman" panose="02020603050405020304" pitchFamily="18" charset="0"/>
              </a:rPr>
              <a:t> cảm </a:t>
            </a:r>
            <a:r>
              <a:rPr lang="en-US" sz="2800" dirty="0" err="1">
                <a:solidFill>
                  <a:schemeClr val="bg1">
                    <a:lumMod val="10000"/>
                  </a:schemeClr>
                </a:solidFill>
                <a:latin typeface="Times New Roman" panose="02020603050405020304" pitchFamily="18" charset="0"/>
                <a:cs typeface="Times New Roman" panose="02020603050405020304" pitchFamily="18" charset="0"/>
              </a:rPr>
              <a:t>xúc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tình</a:t>
            </a:r>
            <a:r>
              <a:rPr lang="en-US" sz="2800" dirty="0">
                <a:solidFill>
                  <a:schemeClr val="bg1">
                    <a:lumMod val="10000"/>
                  </a:schemeClr>
                </a:solidFill>
                <a:latin typeface="Times New Roman" panose="02020603050405020304" pitchFamily="18" charset="0"/>
                <a:cs typeface="Times New Roman" panose="02020603050405020304" pitchFamily="18" charset="0"/>
              </a:rPr>
              <a:t> cảm </a:t>
            </a:r>
            <a:r>
              <a:rPr lang="en-US" sz="2800" dirty="0" err="1">
                <a:solidFill>
                  <a:schemeClr val="bg1">
                    <a:lumMod val="10000"/>
                  </a:schemeClr>
                </a:solidFill>
                <a:latin typeface="Times New Roman" panose="02020603050405020304" pitchFamily="18" charset="0"/>
                <a:cs typeface="Times New Roman" panose="02020603050405020304" pitchFamily="18" charset="0"/>
              </a:rPr>
              <a:t>mãnh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liệt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xuyên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suốt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tác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phẩm</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nhằm</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hiện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tư</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tưởng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tình</a:t>
            </a:r>
            <a:r>
              <a:rPr lang="en-US" sz="2800" dirty="0">
                <a:solidFill>
                  <a:schemeClr val="bg1">
                    <a:lumMod val="10000"/>
                  </a:schemeClr>
                </a:solidFill>
                <a:latin typeface="Times New Roman" panose="02020603050405020304" pitchFamily="18" charset="0"/>
                <a:cs typeface="Times New Roman" panose="02020603050405020304" pitchFamily="18" charset="0"/>
              </a:rPr>
              <a:t> cảm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tác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giả</a:t>
            </a:r>
            <a:r>
              <a:rPr lang="vi-VN" sz="2800" dirty="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r>
              <a:rPr lang="vi-VN" sz="2800" b="1" dirty="0">
                <a:solidFill>
                  <a:schemeClr val="bg1">
                    <a:lumMod val="10000"/>
                  </a:schemeClr>
                </a:solidFill>
                <a:latin typeface="Times New Roman" panose="02020603050405020304" pitchFamily="18" charset="0"/>
                <a:cs typeface="Times New Roman" panose="02020603050405020304" pitchFamily="18" charset="0"/>
              </a:rPr>
              <a:t>b. Tư tưởng của tác phẩm</a:t>
            </a:r>
            <a:r>
              <a:rPr lang="vi-VN" sz="2800" dirty="0">
                <a:solidFill>
                  <a:schemeClr val="bg1">
                    <a:lumMod val="10000"/>
                  </a:schemeClr>
                </a:solidFill>
                <a:latin typeface="Times New Roman" panose="02020603050405020304" pitchFamily="18" charset="0"/>
                <a:cs typeface="Times New Roman" panose="02020603050405020304" pitchFamily="18" charset="0"/>
              </a:rPr>
              <a:t>: l</a:t>
            </a:r>
            <a:r>
              <a:rPr lang="en-US" sz="2800" dirty="0">
                <a:solidFill>
                  <a:schemeClr val="bg1">
                    <a:lumMod val="10000"/>
                  </a:schemeClr>
                </a:solidFill>
                <a:latin typeface="Times New Roman" panose="02020603050405020304" pitchFamily="18" charset="0"/>
                <a:cs typeface="Times New Roman" panose="02020603050405020304" pitchFamily="18" charset="0"/>
              </a:rPr>
              <a:t>à </a:t>
            </a:r>
            <a:r>
              <a:rPr lang="en-US" sz="2800" dirty="0" err="1">
                <a:solidFill>
                  <a:schemeClr val="bg1">
                    <a:lumMod val="10000"/>
                  </a:schemeClr>
                </a:solidFill>
                <a:latin typeface="Times New Roman" panose="02020603050405020304" pitchFamily="18" charset="0"/>
                <a:cs typeface="Times New Roman" panose="02020603050405020304" pitchFamily="18" charset="0"/>
              </a:rPr>
              <a:t>sự</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lí</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giải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đối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với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chủ</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đề</a:t>
            </a:r>
            <a:r>
              <a:rPr lang="en-US" sz="2800" dirty="0">
                <a:solidFill>
                  <a:schemeClr val="bg1">
                    <a:lumMod val="10000"/>
                  </a:schemeClr>
                </a:solidFill>
                <a:latin typeface="Times New Roman" panose="02020603050405020304" pitchFamily="18" charset="0"/>
                <a:cs typeface="Times New Roman" panose="02020603050405020304" pitchFamily="18" charset="0"/>
              </a:rPr>
              <a:t> đã </a:t>
            </a:r>
            <a:r>
              <a:rPr lang="en-US" sz="2800" dirty="0" err="1">
                <a:solidFill>
                  <a:schemeClr val="bg1">
                    <a:lumMod val="10000"/>
                  </a:schemeClr>
                </a:solidFill>
                <a:latin typeface="Times New Roman" panose="02020603050405020304" pitchFamily="18" charset="0"/>
                <a:cs typeface="Times New Roman" panose="02020603050405020304" pitchFamily="18" charset="0"/>
              </a:rPr>
              <a:t>nêu</a:t>
            </a:r>
            <a:r>
              <a:rPr lang="en-US" sz="2800" dirty="0">
                <a:solidFill>
                  <a:schemeClr val="bg1">
                    <a:lumMod val="10000"/>
                  </a:schemeClr>
                </a:solidFill>
                <a:latin typeface="Times New Roman" panose="02020603050405020304" pitchFamily="18" charset="0"/>
                <a:cs typeface="Times New Roman" panose="02020603050405020304" pitchFamily="18" charset="0"/>
              </a:rPr>
              <a:t> lên, là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thái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độ</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nhận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thức</a:t>
            </a:r>
            <a:r>
              <a:rPr lang="en-US" sz="2800" dirty="0">
                <a:solidFill>
                  <a:schemeClr val="bg1">
                    <a:lumMod val="10000"/>
                  </a:schemeClr>
                </a:solidFill>
                <a:latin typeface="Times New Roman" panose="02020603050405020304" pitchFamily="18" charset="0"/>
                <a:cs typeface="Times New Roman" panose="02020603050405020304" pitchFamily="18" charset="0"/>
              </a:rPr>
              <a:t> mà </a:t>
            </a:r>
            <a:r>
              <a:rPr lang="en-US" sz="2800" dirty="0" err="1">
                <a:solidFill>
                  <a:schemeClr val="bg1">
                    <a:lumMod val="10000"/>
                  </a:schemeClr>
                </a:solidFill>
                <a:latin typeface="Times New Roman" panose="02020603050405020304" pitchFamily="18" charset="0"/>
                <a:cs typeface="Times New Roman" panose="02020603050405020304" pitchFamily="18" charset="0"/>
              </a:rPr>
              <a:t>tác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giả</a:t>
            </a:r>
            <a:r>
              <a:rPr lang="en-US" sz="2800" dirty="0">
                <a:solidFill>
                  <a:schemeClr val="bg1">
                    <a:lumMod val="10000"/>
                  </a:schemeClr>
                </a:solidFill>
                <a:latin typeface="Times New Roman" panose="02020603050405020304" pitchFamily="18" charset="0"/>
                <a:cs typeface="Times New Roman" panose="02020603050405020304" pitchFamily="18" charset="0"/>
              </a:rPr>
              <a:t> muốn </a:t>
            </a:r>
            <a:r>
              <a:rPr lang="en-US" sz="2800" dirty="0" err="1">
                <a:solidFill>
                  <a:schemeClr val="bg1">
                    <a:lumMod val="10000"/>
                  </a:schemeClr>
                </a:solidFill>
                <a:latin typeface="Times New Roman" panose="02020603050405020304" pitchFamily="18" charset="0"/>
                <a:cs typeface="Times New Roman" panose="02020603050405020304" pitchFamily="18" charset="0"/>
              </a:rPr>
              <a:t>trao</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đổi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nhắn</a:t>
            </a:r>
            <a:r>
              <a:rPr lang="en-US" sz="2800" dirty="0">
                <a:solidFill>
                  <a:schemeClr val="bg1">
                    <a:lumMod val="10000"/>
                  </a:schemeClr>
                </a:solidFill>
                <a:latin typeface="Times New Roman" panose="02020603050405020304" pitchFamily="18" charset="0"/>
                <a:cs typeface="Times New Roman" panose="02020603050405020304" pitchFamily="18" charset="0"/>
              </a:rPr>
              <a:t> gửi,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đối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thoại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với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đọc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Tư</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tưởng</a:t>
            </a:r>
            <a:r>
              <a:rPr lang="en-US" sz="2800" dirty="0">
                <a:solidFill>
                  <a:schemeClr val="bg1">
                    <a:lumMod val="10000"/>
                  </a:schemeClr>
                </a:solidFill>
                <a:latin typeface="Times New Roman" panose="02020603050405020304" pitchFamily="18" charset="0"/>
                <a:cs typeface="Times New Roman" panose="02020603050405020304" pitchFamily="18" charset="0"/>
              </a:rPr>
              <a:t> là </a:t>
            </a:r>
            <a:r>
              <a:rPr lang="en-US" sz="2800" dirty="0" err="1">
                <a:solidFill>
                  <a:schemeClr val="bg1">
                    <a:lumMod val="10000"/>
                  </a:schemeClr>
                </a:solidFill>
                <a:latin typeface="Times New Roman" panose="02020603050405020304" pitchFamily="18" charset="0"/>
                <a:cs typeface="Times New Roman" panose="02020603050405020304" pitchFamily="18" charset="0"/>
              </a:rPr>
              <a:t>linh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hồn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văn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bản</a:t>
            </a:r>
            <a:r>
              <a:rPr lang="en-US" sz="2800" dirty="0">
                <a:solidFill>
                  <a:schemeClr val="bg1">
                    <a:lumMod val="10000"/>
                  </a:schemeClr>
                </a:solidFill>
                <a:latin typeface="Times New Roman" panose="02020603050405020304" pitchFamily="18" charset="0"/>
                <a:cs typeface="Times New Roman" panose="02020603050405020304" pitchFamily="18" charset="0"/>
              </a:rPr>
              <a:t>.</a:t>
            </a:r>
            <a:endParaRPr lang="en-US" sz="4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130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2423FE-73FB-6591-832D-A08DAF07BB54}"/>
              </a:ext>
            </a:extLst>
          </p:cNvPr>
          <p:cNvSpPr txBox="1"/>
          <p:nvPr/>
        </p:nvSpPr>
        <p:spPr>
          <a:xfrm>
            <a:off x="457199" y="1282524"/>
            <a:ext cx="10206682" cy="3892861"/>
          </a:xfrm>
          <a:prstGeom prst="rect">
            <a:avLst/>
          </a:prstGeom>
          <a:noFill/>
        </p:spPr>
        <p:txBody>
          <a:bodyPr wrap="square">
            <a:spAutoFit/>
          </a:bodyPr>
          <a:lstStyle/>
          <a:p>
            <a:pPr marR="104775" algn="just">
              <a:lnSpc>
                <a:spcPct val="150000"/>
              </a:lnSpc>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Ví dụ: </a:t>
            </a:r>
            <a:endParaRPr lang="en-US" sz="2400" dirty="0">
              <a:solidFill>
                <a:srgbClr val="0070C0"/>
              </a:solidFill>
              <a:effectLst/>
              <a:latin typeface="Times New Roman" panose="02020603050405020304" pitchFamily="18" charset="0"/>
              <a:ea typeface="Times New Roman" panose="02020603050405020304" pitchFamily="18" charset="0"/>
            </a:endParaRPr>
          </a:p>
          <a:p>
            <a:pPr marR="104775" algn="just">
              <a:lnSpc>
                <a:spcPct val="150000"/>
              </a:lnSpc>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Về kết cấu:</a:t>
            </a: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Quê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hình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quê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nhà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Hanh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về quê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quá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khứ</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đó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việc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đó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cảm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nhà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hình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ấy.</a:t>
            </a:r>
            <a:endParaRPr lang="en-US" sz="24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879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BF040-0693-552E-5A00-C7D1A545435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4687907-15CE-8A6C-CFDA-C86601406157}"/>
              </a:ext>
            </a:extLst>
          </p:cNvPr>
          <p:cNvSpPr txBox="1"/>
          <p:nvPr/>
        </p:nvSpPr>
        <p:spPr>
          <a:xfrm>
            <a:off x="420129" y="1060103"/>
            <a:ext cx="10206682" cy="5185522"/>
          </a:xfrm>
          <a:prstGeom prst="rect">
            <a:avLst/>
          </a:prstGeom>
          <a:noFill/>
        </p:spPr>
        <p:txBody>
          <a:bodyPr wrap="square">
            <a:spAutoFit/>
          </a:bodyPr>
          <a:lstStyle/>
          <a:p>
            <a:pPr marR="104775" algn="just">
              <a:lnSpc>
                <a:spcPct val="150000"/>
              </a:lnSpc>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Ví dụ: </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dirty="0">
                <a:solidFill>
                  <a:srgbClr val="0070C0"/>
                </a:solidFill>
                <a:latin typeface="Times New Roman" panose="02020603050405020304" pitchFamily="18" charset="0"/>
                <a:cs typeface="Times New Roman" panose="02020603050405020304" pitchFamily="18" charset="0"/>
              </a:rPr>
              <a:t> </a:t>
            </a:r>
            <a:r>
              <a:rPr lang="vi-VN" sz="2800" b="1" dirty="0">
                <a:solidFill>
                  <a:srgbClr val="0070C0"/>
                </a:solidFill>
                <a:latin typeface="Times New Roman" panose="02020603050405020304" pitchFamily="18" charset="0"/>
                <a:cs typeface="Times New Roman" panose="02020603050405020304" pitchFamily="18" charset="0"/>
              </a:rPr>
              <a:t>- Về bố cục:</a:t>
            </a:r>
            <a:r>
              <a:rPr lang="vi-VN"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thơ</a:t>
            </a:r>
            <a:r>
              <a:rPr lang="en-US" sz="2800"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Chiều</a:t>
            </a:r>
            <a:r>
              <a:rPr lang="en-US" sz="2800" i="1" dirty="0">
                <a:solidFill>
                  <a:srgbClr val="0070C0"/>
                </a:solidFill>
                <a:latin typeface="Times New Roman" panose="02020603050405020304" pitchFamily="18" charset="0"/>
                <a:cs typeface="Times New Roman" panose="02020603050405020304" pitchFamily="18" charset="0"/>
              </a:rPr>
              <a:t> Xuân</a:t>
            </a:r>
            <a:r>
              <a:rPr lang="en-US" sz="2800" dirty="0">
                <a:solidFill>
                  <a:srgbClr val="0070C0"/>
                </a:solidFill>
                <a:latin typeface="Times New Roman" panose="02020603050405020304" pitchFamily="18" charset="0"/>
                <a:cs typeface="Times New Roman" panose="02020603050405020304" pitchFamily="18" charset="0"/>
              </a:rPr>
              <a:t> (Anh </a:t>
            </a:r>
            <a:r>
              <a:rPr lang="en-US" sz="2800" dirty="0" err="1">
                <a:solidFill>
                  <a:srgbClr val="0070C0"/>
                </a:solidFill>
                <a:latin typeface="Times New Roman" panose="02020603050405020304" pitchFamily="18" charset="0"/>
                <a:cs typeface="Times New Roman" panose="02020603050405020304" pitchFamily="18" charset="0"/>
              </a:rPr>
              <a:t>Thơ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gồm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nhất</a:t>
            </a:r>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cảnh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xuân</a:t>
            </a:r>
            <a:r>
              <a:rPr lang="en-US" sz="2800" dirty="0">
                <a:solidFill>
                  <a:srgbClr val="0070C0"/>
                </a:solidFill>
                <a:latin typeface="Times New Roman" panose="02020603050405020304" pitchFamily="18" charset="0"/>
                <a:cs typeface="Times New Roman" panose="02020603050405020304" pitchFamily="18" charset="0"/>
              </a:rPr>
              <a:t> “</a:t>
            </a:r>
            <a:r>
              <a:rPr lang="en-US" sz="2800" i="1" dirty="0">
                <a:solidFill>
                  <a:srgbClr val="0070C0"/>
                </a:solidFill>
                <a:latin typeface="Times New Roman" panose="02020603050405020304" pitchFamily="18" charset="0"/>
                <a:cs typeface="Times New Roman" panose="02020603050405020304" pitchFamily="18" charset="0"/>
              </a:rPr>
              <a:t>trên </a:t>
            </a:r>
            <a:r>
              <a:rPr lang="en-US" sz="2800" i="1" dirty="0" err="1">
                <a:solidFill>
                  <a:srgbClr val="0070C0"/>
                </a:solidFill>
                <a:latin typeface="Times New Roman" panose="02020603050405020304" pitchFamily="18" charset="0"/>
                <a:cs typeface="Times New Roman" panose="02020603050405020304" pitchFamily="18" charset="0"/>
              </a:rPr>
              <a:t>bến</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vắng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cảnh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xuân</a:t>
            </a:r>
            <a:r>
              <a:rPr lang="en-US" sz="2800" dirty="0">
                <a:solidFill>
                  <a:srgbClr val="0070C0"/>
                </a:solidFill>
                <a:latin typeface="Times New Roman" panose="02020603050405020304" pitchFamily="18" charset="0"/>
                <a:cs typeface="Times New Roman" panose="02020603050405020304" pitchFamily="18" charset="0"/>
              </a:rPr>
              <a:t> ở “</a:t>
            </a:r>
            <a:r>
              <a:rPr lang="en-US" sz="2800" i="1" dirty="0" err="1">
                <a:solidFill>
                  <a:srgbClr val="0070C0"/>
                </a:solidFill>
                <a:latin typeface="Times New Roman" panose="02020603050405020304" pitchFamily="18" charset="0"/>
                <a:cs typeface="Times New Roman" panose="02020603050405020304" pitchFamily="18" charset="0"/>
              </a:rPr>
              <a:t>ngoài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đường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đê</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cảnh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xuân</a:t>
            </a:r>
            <a:r>
              <a:rPr lang="en-US" sz="2800"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trong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đồng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lúa</a:t>
            </a:r>
            <a:r>
              <a:rPr lang="en-US" sz="2800" dirty="0">
                <a:solidFill>
                  <a:srgbClr val="0070C0"/>
                </a:solidFill>
                <a:latin typeface="Times New Roman" panose="02020603050405020304" pitchFamily="18" charset="0"/>
                <a:cs typeface="Times New Roman" panose="02020603050405020304" pitchFamily="18" charset="0"/>
              </a:rPr>
              <a:t>”.</a:t>
            </a:r>
          </a:p>
          <a:p>
            <a:pPr algn="just">
              <a:lnSpc>
                <a:spcPct val="150000"/>
              </a:lnSpc>
            </a:pPr>
            <a:r>
              <a:rPr lang="vi-VN" sz="2800" b="1" dirty="0">
                <a:solidFill>
                  <a:srgbClr val="0070C0"/>
                </a:solidFill>
                <a:latin typeface="Times New Roman" panose="02020603050405020304" pitchFamily="18" charset="0"/>
                <a:cs typeface="Times New Roman" panose="02020603050405020304" pitchFamily="18" charset="0"/>
              </a:rPr>
              <a:t>- Về cảm hứng chủ đạo:</a:t>
            </a:r>
            <a:r>
              <a:rPr lang="vi-VN" sz="2800" dirty="0">
                <a:solidFill>
                  <a:srgbClr val="0070C0"/>
                </a:solidFill>
                <a:latin typeface="Times New Roman" panose="02020603050405020304" pitchFamily="18" charset="0"/>
                <a:cs typeface="Times New Roman" panose="02020603050405020304" pitchFamily="18" charset="0"/>
              </a:rPr>
              <a:t> T</a:t>
            </a:r>
            <a:r>
              <a:rPr lang="en-US" sz="2800" dirty="0" err="1">
                <a:solidFill>
                  <a:srgbClr val="0070C0"/>
                </a:solidFill>
                <a:latin typeface="Times New Roman" panose="02020603050405020304" pitchFamily="18" charset="0"/>
                <a:cs typeface="Times New Roman" panose="02020603050405020304" pitchFamily="18" charset="0"/>
              </a:rPr>
              <a: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Bếp</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lửa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cảm </a:t>
            </a:r>
            <a:r>
              <a:rPr lang="en-US" sz="2800" dirty="0" err="1">
                <a:solidFill>
                  <a:srgbClr val="0070C0"/>
                </a:solidFill>
                <a:latin typeface="Times New Roman" panose="02020603050405020304" pitchFamily="18" charset="0"/>
                <a:cs typeface="Times New Roman" panose="02020603050405020304" pitchFamily="18" charset="0"/>
              </a:rPr>
              <a:t>hứng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đạo</a:t>
            </a:r>
            <a:r>
              <a:rPr lang="en-US" sz="2800" dirty="0">
                <a:solidFill>
                  <a:srgbClr val="0070C0"/>
                </a:solidFill>
                <a:latin typeface="Times New Roman" panose="02020603050405020304" pitchFamily="18" charset="0"/>
                <a:cs typeface="Times New Roman" panose="02020603050405020304" pitchFamily="18" charset="0"/>
              </a:rPr>
              <a:t> là </a:t>
            </a:r>
            <a:r>
              <a:rPr lang="en-US" sz="2800" dirty="0" err="1">
                <a:solidFill>
                  <a:srgbClr val="0070C0"/>
                </a:solidFill>
                <a:latin typeface="Times New Roman" panose="02020603050405020304" pitchFamily="18" charset="0"/>
                <a:cs typeface="Times New Roman" panose="02020603050405020304" pitchFamily="18" charset="0"/>
              </a:rPr>
              <a:t>nỗi</a:t>
            </a:r>
            <a:r>
              <a:rPr lang="en-US" sz="2800" dirty="0">
                <a:solidFill>
                  <a:srgbClr val="0070C0"/>
                </a:solidFill>
                <a:latin typeface="Times New Roman" panose="02020603050405020304" pitchFamily="18" charset="0"/>
                <a:cs typeface="Times New Roman" panose="02020603050405020304" pitchFamily="18" charset="0"/>
              </a:rPr>
              <a:t> nhớ, </a:t>
            </a:r>
            <a:r>
              <a:rPr lang="en-US" sz="2800" dirty="0" err="1">
                <a:solidFill>
                  <a:srgbClr val="0070C0"/>
                </a:solidFill>
                <a:latin typeface="Times New Roman" panose="02020603050405020304" pitchFamily="18" charset="0"/>
                <a:cs typeface="Times New Roman" panose="02020603050405020304" pitchFamily="18" charset="0"/>
              </a:rPr>
              <a:t>tình</a:t>
            </a:r>
            <a:r>
              <a:rPr lang="en-US" sz="2800" dirty="0">
                <a:solidFill>
                  <a:srgbClr val="0070C0"/>
                </a:solidFill>
                <a:latin typeface="Times New Roman" panose="02020603050405020304" pitchFamily="18" charset="0"/>
                <a:cs typeface="Times New Roman" panose="02020603050405020304" pitchFamily="18" charset="0"/>
              </a:rPr>
              <a:t> thương,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trọng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ơn</a:t>
            </a:r>
            <a:r>
              <a:rPr lang="en-US" sz="2800" dirty="0">
                <a:solidFill>
                  <a:srgbClr val="0070C0"/>
                </a:solidFill>
                <a:latin typeface="Times New Roman" panose="02020603050405020304" pitchFamily="18" charset="0"/>
                <a:cs typeface="Times New Roman" panose="02020603050405020304" pitchFamily="18" charset="0"/>
              </a:rPr>
              <a:t> bà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cháu</a:t>
            </a:r>
            <a:r>
              <a:rPr lang="en-US" sz="2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1556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E3019A-265C-7601-CD8E-F235C3DA92F8}"/>
              </a:ext>
            </a:extLst>
          </p:cNvPr>
          <p:cNvSpPr txBox="1"/>
          <p:nvPr/>
        </p:nvSpPr>
        <p:spPr>
          <a:xfrm>
            <a:off x="247134" y="450284"/>
            <a:ext cx="8587947" cy="956800"/>
          </a:xfrm>
          <a:prstGeom prst="rect">
            <a:avLst/>
          </a:prstGeom>
          <a:noFill/>
        </p:spPr>
        <p:txBody>
          <a:bodyPr wrap="square">
            <a:spAutoFit/>
          </a:bodyPr>
          <a:lstStyle/>
          <a:p>
            <a:pPr>
              <a:lnSpc>
                <a:spcPct val="130000"/>
              </a:lnSpc>
              <a:tabLst>
                <a:tab pos="1386840" algn="l"/>
              </a:tabLst>
            </a:pPr>
            <a:r>
              <a:rPr lang="en-US" sz="4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II. ĐỌC- TÌM HIỂU CHUNG</a:t>
            </a:r>
            <a:endParaRPr lang="en-US" sz="4400" dirty="0">
              <a:solidFill>
                <a:schemeClr val="bg1">
                  <a:lumMod val="10000"/>
                </a:schemeClr>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AC79C746-01D9-E340-6C61-E1A555F348FF}"/>
              </a:ext>
            </a:extLst>
          </p:cNvPr>
          <p:cNvSpPr txBox="1"/>
          <p:nvPr/>
        </p:nvSpPr>
        <p:spPr>
          <a:xfrm>
            <a:off x="432487" y="2490166"/>
            <a:ext cx="10812162" cy="1953868"/>
          </a:xfrm>
          <a:prstGeom prst="rect">
            <a:avLst/>
          </a:prstGeom>
          <a:noFill/>
        </p:spPr>
        <p:txBody>
          <a:bodyPr wrap="square">
            <a:spAutoFit/>
          </a:bodyPr>
          <a:lstStyle/>
          <a:p>
            <a:pPr algn="just">
              <a:lnSpc>
                <a:spcPct val="150000"/>
              </a:lnSpc>
            </a:pPr>
            <a:r>
              <a:rPr lang="vi-VN" sz="2800" b="1" dirty="0">
                <a:solidFill>
                  <a:schemeClr val="bg1">
                    <a:lumMod val="10000"/>
                  </a:schemeClr>
                </a:solidFill>
                <a:latin typeface="Times New Roman" panose="02020603050405020304" pitchFamily="18" charset="0"/>
                <a:cs typeface="Times New Roman" panose="02020603050405020304" pitchFamily="18" charset="0"/>
              </a:rPr>
              <a:t>- Phần đọc: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Hướng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dẫn</a:t>
            </a:r>
            <a:r>
              <a:rPr lang="en-US" sz="2800" dirty="0">
                <a:solidFill>
                  <a:schemeClr val="bg1">
                    <a:lumMod val="10000"/>
                  </a:schemeClr>
                </a:solidFill>
                <a:latin typeface="Times New Roman" panose="02020603050405020304" pitchFamily="18" charset="0"/>
                <a:cs typeface="Times New Roman" panose="02020603050405020304" pitchFamily="18" charset="0"/>
              </a:rPr>
              <a:t> HS </a:t>
            </a:r>
            <a:r>
              <a:rPr lang="en-US" sz="2800" dirty="0" err="1">
                <a:solidFill>
                  <a:schemeClr val="bg1">
                    <a:lumMod val="10000"/>
                  </a:schemeClr>
                </a:solidFill>
                <a:latin typeface="Times New Roman" panose="02020603050405020304" pitchFamily="18" charset="0"/>
                <a:cs typeface="Times New Roman" panose="02020603050405020304" pitchFamily="18" charset="0"/>
              </a:rPr>
              <a:t>cách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đọc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văn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bản</a:t>
            </a:r>
            <a:r>
              <a:rPr lang="en-US" sz="2800" dirty="0">
                <a:solidFill>
                  <a:schemeClr val="bg1">
                    <a:lumMod val="10000"/>
                  </a:schemeClr>
                </a:solidFill>
                <a:latin typeface="Times New Roman" panose="02020603050405020304" pitchFamily="18" charset="0"/>
                <a:cs typeface="Times New Roman" panose="02020603050405020304" pitchFamily="18" charset="0"/>
              </a:rPr>
              <a:t>.</a:t>
            </a:r>
          </a:p>
          <a:p>
            <a:pPr algn="just">
              <a:lnSpc>
                <a:spcPct val="150000"/>
              </a:lnSpc>
            </a:pPr>
            <a:r>
              <a:rPr lang="vi-VN" sz="2800" i="1" dirty="0">
                <a:solidFill>
                  <a:schemeClr val="bg1">
                    <a:lumMod val="10000"/>
                  </a:schemeClr>
                </a:solidFill>
                <a:latin typeface="Times New Roman" panose="02020603050405020304" pitchFamily="18" charset="0"/>
                <a:cs typeface="Times New Roman" panose="02020603050405020304" pitchFamily="18" charset="0"/>
              </a:rPr>
              <a:t>+ Quan sát bài thơ, em thử đoán nhịp của mỗi câu thơ ngắt như thế nào?</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lnSpc>
                <a:spcPct val="150000"/>
              </a:lnSpc>
            </a:pPr>
            <a:r>
              <a:rPr lang="vi-VN" sz="2800" i="1" dirty="0">
                <a:solidFill>
                  <a:schemeClr val="bg1">
                    <a:lumMod val="10000"/>
                  </a:schemeClr>
                </a:solidFill>
                <a:latin typeface="Times New Roman" panose="02020603050405020304" pitchFamily="18" charset="0"/>
                <a:cs typeface="Times New Roman" panose="02020603050405020304" pitchFamily="18" charset="0"/>
              </a:rPr>
              <a:t>+ Em sẽ đọc bài thơ với giọng điệu ra sao?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357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608F-05F3-830F-4D33-8F68D811F99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5CEE3C6-A95D-7876-23AC-4724CCEB7165}"/>
              </a:ext>
            </a:extLst>
          </p:cNvPr>
          <p:cNvSpPr txBox="1"/>
          <p:nvPr/>
        </p:nvSpPr>
        <p:spPr>
          <a:xfrm>
            <a:off x="247134" y="450284"/>
            <a:ext cx="8587947" cy="956800"/>
          </a:xfrm>
          <a:prstGeom prst="rect">
            <a:avLst/>
          </a:prstGeom>
          <a:noFill/>
        </p:spPr>
        <p:txBody>
          <a:bodyPr wrap="square">
            <a:spAutoFit/>
          </a:bodyPr>
          <a:lstStyle/>
          <a:p>
            <a:pPr>
              <a:lnSpc>
                <a:spcPct val="130000"/>
              </a:lnSpc>
              <a:tabLst>
                <a:tab pos="1386840" algn="l"/>
              </a:tabLst>
            </a:pPr>
            <a:r>
              <a:rPr lang="en-US" sz="4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II. ĐỌC- TÌM HIỂU CHUNG</a:t>
            </a:r>
            <a:endParaRPr lang="en-US" sz="4400" dirty="0">
              <a:solidFill>
                <a:schemeClr val="bg1">
                  <a:lumMod val="10000"/>
                </a:schemeClr>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90A99DC7-4AD5-98CC-A837-C6D219D6D2D3}"/>
              </a:ext>
            </a:extLst>
          </p:cNvPr>
          <p:cNvSpPr txBox="1"/>
          <p:nvPr/>
        </p:nvSpPr>
        <p:spPr>
          <a:xfrm>
            <a:off x="457200" y="1893307"/>
            <a:ext cx="10812162" cy="3957494"/>
          </a:xfrm>
          <a:prstGeom prst="rect">
            <a:avLst/>
          </a:prstGeom>
          <a:noFill/>
        </p:spPr>
        <p:txBody>
          <a:bodyPr wrap="square">
            <a:spAutoFit/>
          </a:bodyPr>
          <a:lstStyle/>
          <a:p>
            <a:pPr algn="just">
              <a:lnSpc>
                <a:spcPct val="130000"/>
              </a:lnSpc>
              <a:tabLst>
                <a:tab pos="1386840" algn="l"/>
              </a:tabLst>
            </a:pPr>
            <a:r>
              <a:rPr lang="en-US" sz="2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hiểu</a:t>
            </a:r>
            <a:r>
              <a:rPr lang="en-US" sz="2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khó</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Đọc:</a:t>
            </a:r>
            <a:r>
              <a:rPr lang="vi-VN" sz="2800" dirty="0">
                <a:solidFill>
                  <a:schemeClr val="bg1">
                    <a:lumMod val="10000"/>
                  </a:schemeClr>
                </a:solidFill>
                <a:effectLst/>
                <a:latin typeface="Times New Roman" panose="02020603050405020304" pitchFamily="18" charset="0"/>
                <a:ea typeface="MS Mincho" panose="02020609040205080304" pitchFamily="49" charset="-128"/>
              </a:rPr>
              <a:t> </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Ngắt</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nhịp</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3/5,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hoặc</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3/2/3.</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a:p>
            <a:pPr algn="just">
              <a:lnSpc>
                <a:spcPct val="130000"/>
              </a:lnSpc>
              <a:tabLst>
                <a:tab pos="1386840" algn="l"/>
              </a:tabLst>
            </a:pPr>
            <a:r>
              <a:rPr lang="vi-VN"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Giọng điệu và cảm xúc khi đọc:</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giọng</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bồi hồi, xúc động</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xen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lẫn</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tươi</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vui,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hào</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có lúc như là lời tâm sự, câu chuyện kể về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cuộc</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sống</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làng</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chài</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có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lúc</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lại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bộc</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lộ</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cảm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trực</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tiếp</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nhân</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vật</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trữ</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quê </a:t>
            </a:r>
            <a:r>
              <a:rPr lang="en-US" sz="28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hương</a:t>
            </a:r>
            <a:r>
              <a:rPr lang="en-US"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8126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598E0-7F4F-A9F1-91D0-61EEECB1BF2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0DF7D6D-2B6A-C7A5-2B58-879954B7430E}"/>
              </a:ext>
            </a:extLst>
          </p:cNvPr>
          <p:cNvSpPr txBox="1"/>
          <p:nvPr/>
        </p:nvSpPr>
        <p:spPr>
          <a:xfrm>
            <a:off x="247134" y="450284"/>
            <a:ext cx="8587947" cy="956800"/>
          </a:xfrm>
          <a:prstGeom prst="rect">
            <a:avLst/>
          </a:prstGeom>
          <a:noFill/>
        </p:spPr>
        <p:txBody>
          <a:bodyPr wrap="square">
            <a:spAutoFit/>
          </a:bodyPr>
          <a:lstStyle/>
          <a:p>
            <a:pPr>
              <a:lnSpc>
                <a:spcPct val="130000"/>
              </a:lnSpc>
              <a:tabLst>
                <a:tab pos="1386840" algn="l"/>
              </a:tabLst>
            </a:pPr>
            <a:r>
              <a:rPr lang="en-US" sz="4800" b="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II. ĐỌC- TÌM HIỂU CHUNG</a:t>
            </a:r>
            <a:endParaRPr lang="en-US" sz="4400" dirty="0">
              <a:solidFill>
                <a:schemeClr val="bg1">
                  <a:lumMod val="10000"/>
                </a:schemeClr>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AFEF2E28-0D31-B2E1-BADC-5A370AA9AF6B}"/>
              </a:ext>
            </a:extLst>
          </p:cNvPr>
          <p:cNvSpPr txBox="1"/>
          <p:nvPr/>
        </p:nvSpPr>
        <p:spPr>
          <a:xfrm>
            <a:off x="432487" y="2490166"/>
            <a:ext cx="10812162" cy="2677656"/>
          </a:xfrm>
          <a:prstGeom prst="rect">
            <a:avLst/>
          </a:prstGeom>
          <a:noFill/>
        </p:spPr>
        <p:txBody>
          <a:bodyPr wrap="square">
            <a:spAutoFit/>
          </a:bodyPr>
          <a:lstStyle/>
          <a:p>
            <a:pPr algn="just"/>
            <a:r>
              <a:rPr lang="vi-VN" sz="2800" b="1" dirty="0">
                <a:solidFill>
                  <a:schemeClr val="bg1">
                    <a:lumMod val="10000"/>
                  </a:schemeClr>
                </a:solidFill>
                <a:latin typeface="Times New Roman" panose="02020603050405020304" pitchFamily="18" charset="0"/>
                <a:cs typeface="Times New Roman" panose="02020603050405020304" pitchFamily="18" charset="0"/>
              </a:rPr>
              <a:t>- Phần từ khó: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 Trong bài thơ, có từ ngữ nào em cần tìm hiểu nghĩa? Thử đoán nghĩa của từ đó?</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Giải</a:t>
            </a:r>
            <a:r>
              <a:rPr lang="en-US" sz="2800" dirty="0">
                <a:solidFill>
                  <a:schemeClr val="bg1">
                    <a:lumMod val="10000"/>
                  </a:schemeClr>
                </a:solidFill>
                <a:latin typeface="Times New Roman" panose="02020603050405020304" pitchFamily="18" charset="0"/>
                <a:cs typeface="Times New Roman" panose="02020603050405020304" pitchFamily="18" charset="0"/>
              </a:rPr>
              <a:t> thích </a:t>
            </a:r>
            <a:r>
              <a:rPr lang="en-US" sz="2800" dirty="0" err="1">
                <a:solidFill>
                  <a:schemeClr val="bg1">
                    <a:lumMod val="10000"/>
                  </a:schemeClr>
                </a:solidFill>
                <a:latin typeface="Times New Roman" panose="02020603050405020304" pitchFamily="18" charset="0"/>
                <a:cs typeface="Times New Roman" panose="02020603050405020304" pitchFamily="18" charset="0"/>
              </a:rPr>
              <a:t>nghĩa</a:t>
            </a:r>
            <a:r>
              <a:rPr lang="en-US" sz="2800" dirty="0">
                <a:solidFill>
                  <a:schemeClr val="bg1">
                    <a:lumMod val="10000"/>
                  </a:schemeClr>
                </a:solidFill>
                <a:latin typeface="Times New Roman" panose="02020603050405020304" pitchFamily="18" charset="0"/>
                <a:cs typeface="Times New Roman" panose="02020603050405020304" pitchFamily="18" charset="0"/>
              </a:rPr>
              <a:t> các </a:t>
            </a:r>
            <a:r>
              <a:rPr lang="en-US" sz="2800" dirty="0" err="1">
                <a:solidFill>
                  <a:schemeClr val="bg1">
                    <a:lumMod val="10000"/>
                  </a:schemeClr>
                </a:solidFill>
                <a:latin typeface="Times New Roman" panose="02020603050405020304" pitchFamily="18" charset="0"/>
                <a:cs typeface="Times New Roman" panose="02020603050405020304" pitchFamily="18" charset="0"/>
              </a:rPr>
              <a:t>từ</a:t>
            </a:r>
            <a:r>
              <a:rPr lang="vi-VN" sz="2800" dirty="0">
                <a:solidFill>
                  <a:schemeClr val="bg1">
                    <a:lumMod val="10000"/>
                  </a:schemeClr>
                </a:solidFill>
                <a:latin typeface="Times New Roman" panose="02020603050405020304" pitchFamily="18" charset="0"/>
                <a:cs typeface="Times New Roman" panose="02020603050405020304" pitchFamily="18" charset="0"/>
              </a:rPr>
              <a:t> ngữ ở chân trang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a:p>
            <a:pPr algn="just"/>
            <a:r>
              <a:rPr lang="vi-VN" sz="2800" i="1" dirty="0">
                <a:solidFill>
                  <a:schemeClr val="bg1">
                    <a:lumMod val="10000"/>
                  </a:schemeClr>
                </a:solidFill>
                <a:latin typeface="Times New Roman" panose="02020603050405020304" pitchFamily="18" charset="0"/>
                <a:cs typeface="Times New Roman" panose="02020603050405020304" pitchFamily="18" charset="0"/>
              </a:rPr>
              <a:t>(1) Trai tráng</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r>
              <a:rPr lang="vi-VN" sz="2800" i="1" dirty="0">
                <a:solidFill>
                  <a:schemeClr val="bg1">
                    <a:lumMod val="10000"/>
                  </a:schemeClr>
                </a:solidFill>
                <a:latin typeface="Times New Roman" panose="02020603050405020304" pitchFamily="18" charset="0"/>
                <a:cs typeface="Times New Roman" panose="02020603050405020304" pitchFamily="18" charset="0"/>
              </a:rPr>
              <a:t>(2) Tuấn mã</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034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2"/>
        <p:cNvGrpSpPr/>
        <p:nvPr/>
      </p:nvGrpSpPr>
      <p:grpSpPr>
        <a:xfrm>
          <a:off x="0" y="0"/>
          <a:ext cx="0" cy="0"/>
          <a:chOff x="0" y="0"/>
          <a:chExt cx="0" cy="0"/>
        </a:xfrm>
      </p:grpSpPr>
      <p:sp>
        <p:nvSpPr>
          <p:cNvPr id="3993" name="Google Shape;3993;p19"/>
          <p:cNvSpPr/>
          <p:nvPr/>
        </p:nvSpPr>
        <p:spPr>
          <a:xfrm>
            <a:off x="727050" y="587225"/>
            <a:ext cx="4949400" cy="4949400"/>
          </a:xfrm>
          <a:prstGeom prst="ellipse">
            <a:avLst/>
          </a:prstGeom>
          <a:blipFill>
            <a:blip r:embed="rId3"/>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997" name="Google Shape;3997;p19"/>
          <p:cNvGrpSpPr/>
          <p:nvPr/>
        </p:nvGrpSpPr>
        <p:grpSpPr>
          <a:xfrm>
            <a:off x="152399" y="2864552"/>
            <a:ext cx="6232617" cy="3917242"/>
            <a:chOff x="-76201" y="2940752"/>
            <a:chExt cx="6232617" cy="3917242"/>
          </a:xfrm>
        </p:grpSpPr>
        <p:grpSp>
          <p:nvGrpSpPr>
            <p:cNvPr id="3998" name="Google Shape;3998;p19"/>
            <p:cNvGrpSpPr/>
            <p:nvPr/>
          </p:nvGrpSpPr>
          <p:grpSpPr>
            <a:xfrm rot="-555871">
              <a:off x="3985571" y="5412682"/>
              <a:ext cx="2133619" cy="635332"/>
              <a:chOff x="6400838" y="4831803"/>
              <a:chExt cx="2133523" cy="635304"/>
            </a:xfrm>
          </p:grpSpPr>
          <p:sp>
            <p:nvSpPr>
              <p:cNvPr id="3999" name="Google Shape;3999;p19"/>
              <p:cNvSpPr/>
              <p:nvPr/>
            </p:nvSpPr>
            <p:spPr>
              <a:xfrm>
                <a:off x="6400838" y="4831803"/>
                <a:ext cx="766038" cy="150533"/>
              </a:xfrm>
              <a:custGeom>
                <a:avLst/>
                <a:gdLst/>
                <a:ahLst/>
                <a:cxnLst/>
                <a:rect l="l" t="t" r="r" b="b"/>
                <a:pathLst>
                  <a:path w="766038" h="150533" extrusionOk="0">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0" name="Google Shape;4000;p19"/>
              <p:cNvSpPr/>
              <p:nvPr/>
            </p:nvSpPr>
            <p:spPr>
              <a:xfrm>
                <a:off x="7213056" y="4943757"/>
                <a:ext cx="1281186" cy="523350"/>
              </a:xfrm>
              <a:custGeom>
                <a:avLst/>
                <a:gdLst/>
                <a:ahLst/>
                <a:cxnLst/>
                <a:rect l="l" t="t" r="r" b="b"/>
                <a:pathLst>
                  <a:path w="1281186" h="523350" extrusionOk="0">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1" name="Google Shape;4001;p19"/>
              <p:cNvSpPr/>
              <p:nvPr/>
            </p:nvSpPr>
            <p:spPr>
              <a:xfrm>
                <a:off x="7305408" y="4906495"/>
                <a:ext cx="1228953" cy="485832"/>
              </a:xfrm>
              <a:custGeom>
                <a:avLst/>
                <a:gdLst/>
                <a:ahLst/>
                <a:cxnLst/>
                <a:rect l="l" t="t" r="r" b="b"/>
                <a:pathLst>
                  <a:path w="1228953" h="485832" extrusionOk="0">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2" name="Google Shape;4002;p19"/>
              <p:cNvSpPr/>
              <p:nvPr/>
            </p:nvSpPr>
            <p:spPr>
              <a:xfrm>
                <a:off x="7302092" y="4945239"/>
                <a:ext cx="452515" cy="353937"/>
              </a:xfrm>
              <a:custGeom>
                <a:avLst/>
                <a:gdLst/>
                <a:ahLst/>
                <a:cxnLst/>
                <a:rect l="l" t="t" r="r" b="b"/>
                <a:pathLst>
                  <a:path w="452515" h="353937" extrusionOk="0">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3" name="Google Shape;4003;p19"/>
              <p:cNvSpPr/>
              <p:nvPr/>
            </p:nvSpPr>
            <p:spPr>
              <a:xfrm>
                <a:off x="7437767" y="4932959"/>
                <a:ext cx="365874" cy="359702"/>
              </a:xfrm>
              <a:custGeom>
                <a:avLst/>
                <a:gdLst/>
                <a:ahLst/>
                <a:cxnLst/>
                <a:rect l="l" t="t" r="r" b="b"/>
                <a:pathLst>
                  <a:path w="365874" h="359702" extrusionOk="0">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4" name="Google Shape;4004;p19"/>
              <p:cNvSpPr/>
              <p:nvPr/>
            </p:nvSpPr>
            <p:spPr>
              <a:xfrm>
                <a:off x="7549553" y="4924729"/>
                <a:ext cx="463943" cy="441655"/>
              </a:xfrm>
              <a:custGeom>
                <a:avLst/>
                <a:gdLst/>
                <a:ahLst/>
                <a:cxnLst/>
                <a:rect l="l" t="t" r="r" b="b"/>
                <a:pathLst>
                  <a:path w="463943" h="441655" extrusionOk="0">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5" name="Google Shape;4005;p19"/>
              <p:cNvSpPr/>
              <p:nvPr/>
            </p:nvSpPr>
            <p:spPr>
              <a:xfrm>
                <a:off x="7660652" y="4916843"/>
                <a:ext cx="461886" cy="416966"/>
              </a:xfrm>
              <a:custGeom>
                <a:avLst/>
                <a:gdLst/>
                <a:ahLst/>
                <a:cxnLst/>
                <a:rect l="l" t="t" r="r" b="b"/>
                <a:pathLst>
                  <a:path w="461886" h="416966" extrusionOk="0">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6" name="Google Shape;4006;p19"/>
              <p:cNvSpPr/>
              <p:nvPr/>
            </p:nvSpPr>
            <p:spPr>
              <a:xfrm>
                <a:off x="7771066" y="4908956"/>
                <a:ext cx="475602" cy="449885"/>
              </a:xfrm>
              <a:custGeom>
                <a:avLst/>
                <a:gdLst/>
                <a:ahLst/>
                <a:cxnLst/>
                <a:rect l="l" t="t" r="r" b="b"/>
                <a:pathLst>
                  <a:path w="475602" h="449885" extrusionOk="0">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7" name="Google Shape;4007;p19"/>
              <p:cNvSpPr/>
              <p:nvPr/>
            </p:nvSpPr>
            <p:spPr>
              <a:xfrm>
                <a:off x="7878737" y="4907241"/>
                <a:ext cx="535609" cy="485428"/>
              </a:xfrm>
              <a:custGeom>
                <a:avLst/>
                <a:gdLst/>
                <a:ahLst/>
                <a:cxnLst/>
                <a:rect l="l" t="t" r="r" b="b"/>
                <a:pathLst>
                  <a:path w="535609" h="485428" extrusionOk="0">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8" name="Google Shape;4008;p19"/>
              <p:cNvSpPr/>
              <p:nvPr/>
            </p:nvSpPr>
            <p:spPr>
              <a:xfrm>
                <a:off x="7965147" y="4918900"/>
                <a:ext cx="568871" cy="421767"/>
              </a:xfrm>
              <a:custGeom>
                <a:avLst/>
                <a:gdLst/>
                <a:ahLst/>
                <a:cxnLst/>
                <a:rect l="l" t="t" r="r" b="b"/>
                <a:pathLst>
                  <a:path w="568871" h="421767" extrusionOk="0">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09" name="Google Shape;4009;p19"/>
              <p:cNvSpPr/>
              <p:nvPr/>
            </p:nvSpPr>
            <p:spPr>
              <a:xfrm>
                <a:off x="7056817" y="4911562"/>
                <a:ext cx="224245" cy="125638"/>
              </a:xfrm>
              <a:custGeom>
                <a:avLst/>
                <a:gdLst/>
                <a:ahLst/>
                <a:cxnLst/>
                <a:rect l="l" t="t" r="r" b="b"/>
                <a:pathLst>
                  <a:path w="224245" h="125638" extrusionOk="0">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010" name="Google Shape;4010;p19"/>
              <p:cNvGrpSpPr/>
              <p:nvPr/>
            </p:nvGrpSpPr>
            <p:grpSpPr>
              <a:xfrm>
                <a:off x="7170107" y="4848831"/>
                <a:ext cx="386303" cy="364659"/>
                <a:chOff x="7170107" y="4848831"/>
                <a:chExt cx="386303" cy="364659"/>
              </a:xfrm>
            </p:grpSpPr>
            <p:sp>
              <p:nvSpPr>
                <p:cNvPr id="4011" name="Google Shape;4011;p19"/>
                <p:cNvSpPr/>
                <p:nvPr/>
              </p:nvSpPr>
              <p:spPr>
                <a:xfrm>
                  <a:off x="7170107" y="4984596"/>
                  <a:ext cx="184719" cy="228894"/>
                </a:xfrm>
                <a:custGeom>
                  <a:avLst/>
                  <a:gdLst/>
                  <a:ahLst/>
                  <a:cxnLst/>
                  <a:rect l="l" t="t" r="r" b="b"/>
                  <a:pathLst>
                    <a:path w="184719" h="228894" extrusionOk="0">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12" name="Google Shape;4012;p19"/>
                <p:cNvSpPr/>
                <p:nvPr/>
              </p:nvSpPr>
              <p:spPr>
                <a:xfrm>
                  <a:off x="7175106" y="4953635"/>
                  <a:ext cx="344957" cy="160234"/>
                </a:xfrm>
                <a:custGeom>
                  <a:avLst/>
                  <a:gdLst/>
                  <a:ahLst/>
                  <a:cxnLst/>
                  <a:rect l="l" t="t" r="r" b="b"/>
                  <a:pathLst>
                    <a:path w="344957" h="160234" extrusionOk="0">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13" name="Google Shape;4013;p19"/>
                <p:cNvSpPr/>
                <p:nvPr/>
              </p:nvSpPr>
              <p:spPr>
                <a:xfrm>
                  <a:off x="7184765" y="4848831"/>
                  <a:ext cx="371645" cy="146256"/>
                </a:xfrm>
                <a:custGeom>
                  <a:avLst/>
                  <a:gdLst/>
                  <a:ahLst/>
                  <a:cxnLst/>
                  <a:rect l="l" t="t" r="r" b="b"/>
                  <a:pathLst>
                    <a:path w="371645" h="146256" extrusionOk="0">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4014" name="Google Shape;4014;p19"/>
            <p:cNvGrpSpPr/>
            <p:nvPr/>
          </p:nvGrpSpPr>
          <p:grpSpPr>
            <a:xfrm rot="-1204273">
              <a:off x="4215909" y="5535031"/>
              <a:ext cx="1029422" cy="1090460"/>
              <a:chOff x="6717677" y="4999824"/>
              <a:chExt cx="1029386" cy="1090421"/>
            </a:xfrm>
          </p:grpSpPr>
          <p:sp>
            <p:nvSpPr>
              <p:cNvPr id="4015" name="Google Shape;4015;p19"/>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16" name="Google Shape;4016;p19"/>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17" name="Google Shape;4017;p19"/>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18" name="Google Shape;4018;p19"/>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19" name="Google Shape;4019;p19"/>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20" name="Google Shape;4020;p19"/>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21" name="Google Shape;4021;p19"/>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22" name="Google Shape;4022;p19"/>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23" name="Google Shape;4023;p19"/>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24" name="Google Shape;4024;p19"/>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025" name="Google Shape;4025;p19"/>
            <p:cNvGrpSpPr/>
            <p:nvPr/>
          </p:nvGrpSpPr>
          <p:grpSpPr>
            <a:xfrm>
              <a:off x="3120656" y="5444357"/>
              <a:ext cx="1059217" cy="1354797"/>
              <a:chOff x="6146406" y="5143157"/>
              <a:chExt cx="1059217" cy="1354797"/>
            </a:xfrm>
          </p:grpSpPr>
          <p:sp>
            <p:nvSpPr>
              <p:cNvPr id="4026" name="Google Shape;4026;p19"/>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27" name="Google Shape;4027;p19"/>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028" name="Google Shape;4028;p19"/>
            <p:cNvGrpSpPr/>
            <p:nvPr/>
          </p:nvGrpSpPr>
          <p:grpSpPr>
            <a:xfrm rot="-1314085">
              <a:off x="3296659" y="4743786"/>
              <a:ext cx="1582952" cy="1722413"/>
              <a:chOff x="3941043" y="3990670"/>
              <a:chExt cx="1582998" cy="1722463"/>
            </a:xfrm>
          </p:grpSpPr>
          <p:grpSp>
            <p:nvGrpSpPr>
              <p:cNvPr id="4029" name="Google Shape;4029;p19"/>
              <p:cNvGrpSpPr/>
              <p:nvPr/>
            </p:nvGrpSpPr>
            <p:grpSpPr>
              <a:xfrm>
                <a:off x="3941043" y="3990670"/>
                <a:ext cx="1582998" cy="1722463"/>
                <a:chOff x="3941043" y="3990670"/>
                <a:chExt cx="1582998" cy="1722463"/>
              </a:xfrm>
            </p:grpSpPr>
            <p:grpSp>
              <p:nvGrpSpPr>
                <p:cNvPr id="4030" name="Google Shape;4030;p19"/>
                <p:cNvGrpSpPr/>
                <p:nvPr/>
              </p:nvGrpSpPr>
              <p:grpSpPr>
                <a:xfrm>
                  <a:off x="3941043" y="4413009"/>
                  <a:ext cx="736521" cy="614995"/>
                  <a:chOff x="3941043" y="4413009"/>
                  <a:chExt cx="736521" cy="614995"/>
                </a:xfrm>
              </p:grpSpPr>
              <p:sp>
                <p:nvSpPr>
                  <p:cNvPr id="4031" name="Google Shape;4031;p1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32" name="Google Shape;4032;p1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33" name="Google Shape;4033;p1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34" name="Google Shape;4034;p1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35" name="Google Shape;4035;p1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36" name="Google Shape;4036;p1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37" name="Google Shape;4037;p1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38" name="Google Shape;4038;p1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39" name="Google Shape;4039;p1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040" name="Google Shape;4040;p1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41" name="Google Shape;4041;p1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42" name="Google Shape;4042;p1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43" name="Google Shape;4043;p1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44" name="Google Shape;4044;p1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45" name="Google Shape;4045;p1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46" name="Google Shape;4046;p1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47" name="Google Shape;4047;p1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048" name="Google Shape;4048;p19"/>
                <p:cNvGrpSpPr/>
                <p:nvPr/>
              </p:nvGrpSpPr>
              <p:grpSpPr>
                <a:xfrm>
                  <a:off x="4642541" y="4895848"/>
                  <a:ext cx="658468" cy="817285"/>
                  <a:chOff x="4642541" y="4895848"/>
                  <a:chExt cx="658468" cy="817285"/>
                </a:xfrm>
              </p:grpSpPr>
              <p:sp>
                <p:nvSpPr>
                  <p:cNvPr id="4049" name="Google Shape;4049;p1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50" name="Google Shape;4050;p1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51" name="Google Shape;4051;p1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52" name="Google Shape;4052;p1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53" name="Google Shape;4053;p1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54" name="Google Shape;4054;p1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55" name="Google Shape;4055;p1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056" name="Google Shape;4056;p19"/>
                <p:cNvGrpSpPr/>
                <p:nvPr/>
              </p:nvGrpSpPr>
              <p:grpSpPr>
                <a:xfrm>
                  <a:off x="4622339" y="4578357"/>
                  <a:ext cx="901702" cy="548005"/>
                  <a:chOff x="4622339" y="4578357"/>
                  <a:chExt cx="901702" cy="548005"/>
                </a:xfrm>
              </p:grpSpPr>
              <p:sp>
                <p:nvSpPr>
                  <p:cNvPr id="4057" name="Google Shape;4057;p1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58" name="Google Shape;4058;p1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59" name="Google Shape;4059;p1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60" name="Google Shape;4060;p1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61" name="Google Shape;4061;p1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62" name="Google Shape;4062;p1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63" name="Google Shape;4063;p1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64" name="Google Shape;4064;p1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65" name="Google Shape;4065;p1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066" name="Google Shape;4066;p19"/>
                <p:cNvGrpSpPr/>
                <p:nvPr/>
              </p:nvGrpSpPr>
              <p:grpSpPr>
                <a:xfrm>
                  <a:off x="4451577" y="3990670"/>
                  <a:ext cx="607693" cy="875668"/>
                  <a:chOff x="4451577" y="3990670"/>
                  <a:chExt cx="607693" cy="875668"/>
                </a:xfrm>
              </p:grpSpPr>
              <p:sp>
                <p:nvSpPr>
                  <p:cNvPr id="4067" name="Google Shape;4067;p1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68" name="Google Shape;4068;p1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69" name="Google Shape;4069;p1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70" name="Google Shape;4070;p1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71" name="Google Shape;4071;p1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72" name="Google Shape;4072;p1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73" name="Google Shape;4073;p1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74" name="Google Shape;4074;p1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4075" name="Google Shape;4075;p1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076" name="Google Shape;4076;p19"/>
              <p:cNvGrpSpPr/>
              <p:nvPr/>
            </p:nvGrpSpPr>
            <p:grpSpPr>
              <a:xfrm>
                <a:off x="4444136" y="4559738"/>
                <a:ext cx="610590" cy="528357"/>
                <a:chOff x="4444136" y="4559738"/>
                <a:chExt cx="610590" cy="528357"/>
              </a:xfrm>
            </p:grpSpPr>
            <p:sp>
              <p:nvSpPr>
                <p:cNvPr id="4077" name="Google Shape;4077;p1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78" name="Google Shape;4078;p1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79" name="Google Shape;4079;p1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0" name="Google Shape;4080;p1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1" name="Google Shape;4081;p1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2" name="Google Shape;4082;p1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3" name="Google Shape;4083;p1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4" name="Google Shape;4084;p1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5" name="Google Shape;4085;p1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6" name="Google Shape;4086;p1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7" name="Google Shape;4087;p1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8" name="Google Shape;4088;p1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9" name="Google Shape;4089;p1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0" name="Google Shape;4090;p1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1" name="Google Shape;4091;p1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2" name="Google Shape;4092;p1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4093" name="Google Shape;4093;p19"/>
            <p:cNvGrpSpPr/>
            <p:nvPr/>
          </p:nvGrpSpPr>
          <p:grpSpPr>
            <a:xfrm>
              <a:off x="1733278" y="5789657"/>
              <a:ext cx="789703" cy="1068337"/>
              <a:chOff x="4759028" y="5488457"/>
              <a:chExt cx="789703" cy="1068337"/>
            </a:xfrm>
          </p:grpSpPr>
          <p:sp>
            <p:nvSpPr>
              <p:cNvPr id="4094" name="Google Shape;4094;p19"/>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5" name="Google Shape;4095;p19"/>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6" name="Google Shape;4096;p19"/>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7" name="Google Shape;4097;p19"/>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8" name="Google Shape;4098;p19"/>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9" name="Google Shape;4099;p19"/>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00" name="Google Shape;4100;p19"/>
            <p:cNvGrpSpPr/>
            <p:nvPr/>
          </p:nvGrpSpPr>
          <p:grpSpPr>
            <a:xfrm>
              <a:off x="89420" y="4919019"/>
              <a:ext cx="1711071" cy="528189"/>
              <a:chOff x="3115170" y="4617819"/>
              <a:chExt cx="1711071" cy="528189"/>
            </a:xfrm>
          </p:grpSpPr>
          <p:sp>
            <p:nvSpPr>
              <p:cNvPr id="4101" name="Google Shape;4101;p19"/>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02" name="Google Shape;4102;p19"/>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03" name="Google Shape;4103;p19"/>
            <p:cNvGrpSpPr/>
            <p:nvPr/>
          </p:nvGrpSpPr>
          <p:grpSpPr>
            <a:xfrm>
              <a:off x="-76201" y="3858101"/>
              <a:ext cx="2093747" cy="1826286"/>
              <a:chOff x="2949549" y="3556901"/>
              <a:chExt cx="2093747" cy="1826286"/>
            </a:xfrm>
          </p:grpSpPr>
          <p:sp>
            <p:nvSpPr>
              <p:cNvPr id="4104" name="Google Shape;4104;p19"/>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05" name="Google Shape;4105;p19"/>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06" name="Google Shape;4106;p19"/>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07" name="Google Shape;4107;p19"/>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08" name="Google Shape;4108;p19"/>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09" name="Google Shape;4109;p19"/>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0" name="Google Shape;4110;p19"/>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1" name="Google Shape;4111;p19"/>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2" name="Google Shape;4112;p19"/>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3" name="Google Shape;4113;p19"/>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14" name="Google Shape;4114;p19"/>
            <p:cNvGrpSpPr/>
            <p:nvPr/>
          </p:nvGrpSpPr>
          <p:grpSpPr>
            <a:xfrm>
              <a:off x="730300" y="4303871"/>
              <a:ext cx="1070533" cy="738263"/>
              <a:chOff x="3756050" y="4002671"/>
              <a:chExt cx="1070533" cy="738263"/>
            </a:xfrm>
          </p:grpSpPr>
          <p:sp>
            <p:nvSpPr>
              <p:cNvPr id="4115" name="Google Shape;4115;p19"/>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6" name="Google Shape;4116;p19"/>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17" name="Google Shape;4117;p19"/>
            <p:cNvGrpSpPr/>
            <p:nvPr/>
          </p:nvGrpSpPr>
          <p:grpSpPr>
            <a:xfrm>
              <a:off x="345571" y="4939408"/>
              <a:ext cx="1981598" cy="1826331"/>
              <a:chOff x="3371316" y="4540681"/>
              <a:chExt cx="2368067" cy="1923669"/>
            </a:xfrm>
          </p:grpSpPr>
          <p:sp>
            <p:nvSpPr>
              <p:cNvPr id="4118" name="Google Shape;4118;p19"/>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9" name="Google Shape;4119;p19"/>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0" name="Google Shape;4120;p19"/>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1" name="Google Shape;4121;p19"/>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2" name="Google Shape;4122;p19"/>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3" name="Google Shape;4123;p19"/>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4" name="Google Shape;4124;p19"/>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5" name="Google Shape;4125;p19"/>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6" name="Google Shape;4126;p19"/>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7" name="Google Shape;4127;p19"/>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8" name="Google Shape;4128;p19"/>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9" name="Google Shape;4129;p19"/>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30" name="Google Shape;4130;p19"/>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31" name="Google Shape;4131;p19"/>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32" name="Google Shape;4132;p19"/>
            <p:cNvGrpSpPr/>
            <p:nvPr/>
          </p:nvGrpSpPr>
          <p:grpSpPr>
            <a:xfrm>
              <a:off x="2199626" y="5694331"/>
              <a:ext cx="1002639" cy="772235"/>
              <a:chOff x="5225376" y="5393131"/>
              <a:chExt cx="1002639" cy="772235"/>
            </a:xfrm>
          </p:grpSpPr>
          <p:sp>
            <p:nvSpPr>
              <p:cNvPr id="4133" name="Google Shape;4133;p19"/>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34" name="Google Shape;4134;p19"/>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35" name="Google Shape;4135;p19"/>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36" name="Google Shape;4136;p19"/>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37" name="Google Shape;4137;p19"/>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38" name="Google Shape;4138;p19"/>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39" name="Google Shape;4139;p19"/>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40" name="Google Shape;4140;p19"/>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41" name="Google Shape;4141;p19"/>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42" name="Google Shape;4142;p19"/>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43" name="Google Shape;4143;p19"/>
            <p:cNvGrpSpPr/>
            <p:nvPr/>
          </p:nvGrpSpPr>
          <p:grpSpPr>
            <a:xfrm>
              <a:off x="1529600" y="5385005"/>
              <a:ext cx="1555394" cy="746440"/>
              <a:chOff x="4555350" y="5083805"/>
              <a:chExt cx="1555394" cy="746440"/>
            </a:xfrm>
          </p:grpSpPr>
          <p:sp>
            <p:nvSpPr>
              <p:cNvPr id="4144" name="Google Shape;4144;p19"/>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45" name="Google Shape;4145;p19"/>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46" name="Google Shape;4146;p19"/>
            <p:cNvGrpSpPr/>
            <p:nvPr/>
          </p:nvGrpSpPr>
          <p:grpSpPr>
            <a:xfrm>
              <a:off x="138152" y="2940752"/>
              <a:ext cx="1502547" cy="1938505"/>
              <a:chOff x="3163902" y="2639552"/>
              <a:chExt cx="1502547" cy="1938505"/>
            </a:xfrm>
          </p:grpSpPr>
          <p:sp>
            <p:nvSpPr>
              <p:cNvPr id="4147" name="Google Shape;4147;p19"/>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48" name="Google Shape;4148;p19"/>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49" name="Google Shape;4149;p19"/>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0" name="Google Shape;4150;p19"/>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1" name="Google Shape;4151;p19"/>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2" name="Google Shape;4152;p19"/>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3" name="Google Shape;4153;p19"/>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4" name="Google Shape;4154;p19"/>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5" name="Google Shape;4155;p19"/>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6" name="Google Shape;4156;p19"/>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7" name="Google Shape;4157;p19"/>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8" name="Google Shape;4158;p19"/>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9" name="Google Shape;4159;p19"/>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60" name="Google Shape;4160;p19"/>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61" name="Google Shape;4161;p19"/>
            <p:cNvGrpSpPr/>
            <p:nvPr/>
          </p:nvGrpSpPr>
          <p:grpSpPr>
            <a:xfrm>
              <a:off x="915293" y="4291870"/>
              <a:ext cx="1582998" cy="1722463"/>
              <a:chOff x="3941043" y="3990670"/>
              <a:chExt cx="1582998" cy="1722463"/>
            </a:xfrm>
          </p:grpSpPr>
          <p:grpSp>
            <p:nvGrpSpPr>
              <p:cNvPr id="4162" name="Google Shape;4162;p19"/>
              <p:cNvGrpSpPr/>
              <p:nvPr/>
            </p:nvGrpSpPr>
            <p:grpSpPr>
              <a:xfrm>
                <a:off x="3941043" y="3990670"/>
                <a:ext cx="1582998" cy="1722463"/>
                <a:chOff x="3941043" y="3990670"/>
                <a:chExt cx="1582998" cy="1722463"/>
              </a:xfrm>
            </p:grpSpPr>
            <p:grpSp>
              <p:nvGrpSpPr>
                <p:cNvPr id="4163" name="Google Shape;4163;p19"/>
                <p:cNvGrpSpPr/>
                <p:nvPr/>
              </p:nvGrpSpPr>
              <p:grpSpPr>
                <a:xfrm>
                  <a:off x="3941043" y="4413009"/>
                  <a:ext cx="736521" cy="614995"/>
                  <a:chOff x="3941043" y="4413009"/>
                  <a:chExt cx="736521" cy="614995"/>
                </a:xfrm>
              </p:grpSpPr>
              <p:sp>
                <p:nvSpPr>
                  <p:cNvPr id="4164" name="Google Shape;4164;p1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65" name="Google Shape;4165;p1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66" name="Google Shape;4166;p1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67" name="Google Shape;4167;p1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68" name="Google Shape;4168;p1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69" name="Google Shape;4169;p1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0" name="Google Shape;4170;p1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1" name="Google Shape;4171;p1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2" name="Google Shape;4172;p1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173" name="Google Shape;4173;p1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4" name="Google Shape;4174;p1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5" name="Google Shape;4175;p1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6" name="Google Shape;4176;p1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7" name="Google Shape;4177;p1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8" name="Google Shape;4178;p1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79" name="Google Shape;4179;p1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80" name="Google Shape;4180;p1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181" name="Google Shape;4181;p19"/>
                <p:cNvGrpSpPr/>
                <p:nvPr/>
              </p:nvGrpSpPr>
              <p:grpSpPr>
                <a:xfrm>
                  <a:off x="4642541" y="4895848"/>
                  <a:ext cx="658468" cy="817285"/>
                  <a:chOff x="4642541" y="4895848"/>
                  <a:chExt cx="658468" cy="817285"/>
                </a:xfrm>
              </p:grpSpPr>
              <p:sp>
                <p:nvSpPr>
                  <p:cNvPr id="4182" name="Google Shape;4182;p1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83" name="Google Shape;4183;p1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84" name="Google Shape;4184;p1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85" name="Google Shape;4185;p1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86" name="Google Shape;4186;p1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87" name="Google Shape;4187;p1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88" name="Google Shape;4188;p1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89" name="Google Shape;4189;p19"/>
                <p:cNvGrpSpPr/>
                <p:nvPr/>
              </p:nvGrpSpPr>
              <p:grpSpPr>
                <a:xfrm>
                  <a:off x="4622339" y="4578357"/>
                  <a:ext cx="901702" cy="548005"/>
                  <a:chOff x="4622339" y="4578357"/>
                  <a:chExt cx="901702" cy="548005"/>
                </a:xfrm>
              </p:grpSpPr>
              <p:sp>
                <p:nvSpPr>
                  <p:cNvPr id="4190" name="Google Shape;4190;p1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91" name="Google Shape;4191;p1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92" name="Google Shape;4192;p1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93" name="Google Shape;4193;p1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94" name="Google Shape;4194;p1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95" name="Google Shape;4195;p1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96" name="Google Shape;4196;p1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97" name="Google Shape;4197;p1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98" name="Google Shape;4198;p1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99" name="Google Shape;4199;p19"/>
                <p:cNvGrpSpPr/>
                <p:nvPr/>
              </p:nvGrpSpPr>
              <p:grpSpPr>
                <a:xfrm>
                  <a:off x="4451577" y="3990670"/>
                  <a:ext cx="607693" cy="875668"/>
                  <a:chOff x="4451577" y="3990670"/>
                  <a:chExt cx="607693" cy="875668"/>
                </a:xfrm>
              </p:grpSpPr>
              <p:sp>
                <p:nvSpPr>
                  <p:cNvPr id="4200" name="Google Shape;4200;p1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01" name="Google Shape;4201;p1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02" name="Google Shape;4202;p1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03" name="Google Shape;4203;p1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04" name="Google Shape;4204;p1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05" name="Google Shape;4205;p1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06" name="Google Shape;4206;p1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07" name="Google Shape;4207;p1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4208" name="Google Shape;4208;p1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209" name="Google Shape;4209;p19"/>
              <p:cNvGrpSpPr/>
              <p:nvPr/>
            </p:nvGrpSpPr>
            <p:grpSpPr>
              <a:xfrm>
                <a:off x="4444136" y="4559738"/>
                <a:ext cx="610590" cy="528357"/>
                <a:chOff x="4444136" y="4559738"/>
                <a:chExt cx="610590" cy="528357"/>
              </a:xfrm>
            </p:grpSpPr>
            <p:sp>
              <p:nvSpPr>
                <p:cNvPr id="4210" name="Google Shape;4210;p1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1" name="Google Shape;4211;p1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2" name="Google Shape;4212;p1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3" name="Google Shape;4213;p1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4" name="Google Shape;4214;p1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5" name="Google Shape;4215;p1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6" name="Google Shape;4216;p1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7" name="Google Shape;4217;p1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8" name="Google Shape;4218;p1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9" name="Google Shape;4219;p1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20" name="Google Shape;4220;p1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21" name="Google Shape;4221;p1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22" name="Google Shape;4222;p1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23" name="Google Shape;4223;p1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24" name="Google Shape;4224;p1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25" name="Google Shape;4225;p1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4226" name="Google Shape;4226;p19"/>
            <p:cNvGrpSpPr/>
            <p:nvPr/>
          </p:nvGrpSpPr>
          <p:grpSpPr>
            <a:xfrm>
              <a:off x="2132094" y="4608570"/>
              <a:ext cx="1637405" cy="1683248"/>
              <a:chOff x="6474904" y="1227742"/>
              <a:chExt cx="1837716" cy="1889167"/>
            </a:xfrm>
          </p:grpSpPr>
          <p:grpSp>
            <p:nvGrpSpPr>
              <p:cNvPr id="4227" name="Google Shape;4227;p19"/>
              <p:cNvGrpSpPr/>
              <p:nvPr/>
            </p:nvGrpSpPr>
            <p:grpSpPr>
              <a:xfrm>
                <a:off x="6474904" y="1227742"/>
                <a:ext cx="1837716" cy="1889167"/>
                <a:chOff x="6474904" y="1227742"/>
                <a:chExt cx="1837716" cy="1889167"/>
              </a:xfrm>
            </p:grpSpPr>
            <p:sp>
              <p:nvSpPr>
                <p:cNvPr id="4228" name="Google Shape;4228;p19"/>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29" name="Google Shape;4229;p19"/>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30" name="Google Shape;4230;p19"/>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31" name="Google Shape;4231;p19"/>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32" name="Google Shape;4232;p19"/>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33" name="Google Shape;4233;p19"/>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34" name="Google Shape;4234;p19"/>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35" name="Google Shape;4235;p19"/>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36" name="Google Shape;4236;p19"/>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237" name="Google Shape;4237;p19"/>
                <p:cNvGrpSpPr/>
                <p:nvPr/>
              </p:nvGrpSpPr>
              <p:grpSpPr>
                <a:xfrm>
                  <a:off x="7305569" y="1235125"/>
                  <a:ext cx="429487" cy="913142"/>
                  <a:chOff x="7305569" y="1235125"/>
                  <a:chExt cx="429487" cy="913142"/>
                </a:xfrm>
              </p:grpSpPr>
              <p:sp>
                <p:nvSpPr>
                  <p:cNvPr id="4238" name="Google Shape;4238;p19"/>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39" name="Google Shape;4239;p19"/>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40" name="Google Shape;4240;p19"/>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41" name="Google Shape;4241;p19"/>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42" name="Google Shape;4242;p19"/>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243" name="Google Shape;4243;p19"/>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244" name="Google Shape;4244;p19"/>
                <p:cNvGrpSpPr/>
                <p:nvPr/>
              </p:nvGrpSpPr>
              <p:grpSpPr>
                <a:xfrm>
                  <a:off x="7344156" y="1838898"/>
                  <a:ext cx="968464" cy="529838"/>
                  <a:chOff x="7344156" y="1838898"/>
                  <a:chExt cx="968464" cy="529838"/>
                </a:xfrm>
              </p:grpSpPr>
              <p:sp>
                <p:nvSpPr>
                  <p:cNvPr id="4245" name="Google Shape;4245;p19"/>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46" name="Google Shape;4246;p19"/>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47" name="Google Shape;4247;p19"/>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48" name="Google Shape;4248;p19"/>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49" name="Google Shape;4249;p19"/>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0" name="Google Shape;4250;p19"/>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251" name="Google Shape;4251;p19"/>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2" name="Google Shape;4252;p19"/>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3" name="Google Shape;4253;p19"/>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4" name="Google Shape;4254;p19"/>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5" name="Google Shape;4255;p19"/>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6" name="Google Shape;4256;p19"/>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7" name="Google Shape;4257;p19"/>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8" name="Google Shape;4258;p19"/>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9" name="Google Shape;4259;p19"/>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60" name="Google Shape;4260;p19"/>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61" name="Google Shape;4261;p19"/>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62" name="Google Shape;4262;p19"/>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63" name="Google Shape;4263;p19"/>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264" name="Google Shape;4264;p19"/>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265" name="Google Shape;4265;p19"/>
              <p:cNvGrpSpPr/>
              <p:nvPr/>
            </p:nvGrpSpPr>
            <p:grpSpPr>
              <a:xfrm>
                <a:off x="7131798" y="1654499"/>
                <a:ext cx="446508" cy="686129"/>
                <a:chOff x="7131798" y="1654499"/>
                <a:chExt cx="446508" cy="686129"/>
              </a:xfrm>
            </p:grpSpPr>
            <p:sp>
              <p:nvSpPr>
                <p:cNvPr id="4266" name="Google Shape;4266;p19"/>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67" name="Google Shape;4267;p19"/>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68" name="Google Shape;4268;p19"/>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69" name="Google Shape;4269;p19"/>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0" name="Google Shape;4270;p19"/>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1" name="Google Shape;4271;p19"/>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2" name="Google Shape;4272;p19"/>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3" name="Google Shape;4273;p19"/>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4" name="Google Shape;4274;p19"/>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5" name="Google Shape;4275;p19"/>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6" name="Google Shape;4276;p19"/>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7" name="Google Shape;4277;p19"/>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8" name="Google Shape;4278;p19"/>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9" name="Google Shape;4279;p19"/>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80" name="Google Shape;4280;p19"/>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81" name="Google Shape;4281;p19"/>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sp>
        <p:nvSpPr>
          <p:cNvPr id="7" name="TextBox 6">
            <a:extLst>
              <a:ext uri="{FF2B5EF4-FFF2-40B4-BE49-F238E27FC236}">
                <a16:creationId xmlns:a16="http://schemas.microsoft.com/office/drawing/2014/main" id="{708E3EB3-2C71-C51B-6740-C174CD0C5DD2}"/>
              </a:ext>
            </a:extLst>
          </p:cNvPr>
          <p:cNvSpPr txBox="1"/>
          <p:nvPr/>
        </p:nvSpPr>
        <p:spPr>
          <a:xfrm>
            <a:off x="4693446" y="150796"/>
            <a:ext cx="6771504" cy="3069302"/>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tab pos="57150" algn="l"/>
              </a:tabLst>
              <a:defRPr/>
            </a:pPr>
            <a:r>
              <a:rPr kumimoji="0" lang="en-US" sz="4000" b="1" i="0"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Tiết</a:t>
            </a: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84-86: </a:t>
            </a:r>
            <a:r>
              <a:rPr kumimoji="0" lang="en-US" sz="4000" b="1" i="0"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Đọc</a:t>
            </a: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hiểu</a:t>
            </a: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văn</a:t>
            </a: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bản</a:t>
            </a:r>
            <a:endPar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tab pos="57150" algn="l"/>
              </a:tabLst>
              <a:defRPr/>
            </a:pP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80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QUÊ HƯƠNG</a:t>
            </a:r>
            <a:endParaRPr kumimoji="0" lang="en-US" sz="4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tab pos="57150" algn="l"/>
              </a:tabLst>
              <a:defRPr/>
            </a:pPr>
            <a:r>
              <a:rPr kumimoji="0" lang="vi-VN" sz="3200" b="1" i="0" u="none" strike="noStrike" kern="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a:t>
            </a: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a:t>
            </a:r>
            <a:r>
              <a:rPr kumimoji="0" lang="vi-VN" sz="3200" b="1" i="0" u="none" strike="noStrike" kern="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TẾ HANH</a:t>
            </a: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9D5D81-62AC-01E4-C337-FE5895DBE0C4}"/>
              </a:ext>
            </a:extLst>
          </p:cNvPr>
          <p:cNvSpPr txBox="1"/>
          <p:nvPr/>
        </p:nvSpPr>
        <p:spPr>
          <a:xfrm>
            <a:off x="556054" y="243588"/>
            <a:ext cx="11232292"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2.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Tìm</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hiểu</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chung</a:t>
            </a:r>
            <a:endPar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a. </a:t>
            </a:r>
            <a:r>
              <a:rPr kumimoji="0" lang="vi-VN"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Tác giả Tế Hanh</a:t>
            </a:r>
            <a:endPar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B0CD1FE-92C1-0DBE-1111-BDDC3BF3C5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92875"/>
            <a:ext cx="3892378" cy="46326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0298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6B138-837F-E6FE-BB96-A47A195F0D53}"/>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14EB727-6FF7-05FF-2443-B534F821A8FC}"/>
              </a:ext>
            </a:extLst>
          </p:cNvPr>
          <p:cNvGraphicFramePr>
            <a:graphicFrameLocks noGrp="1"/>
          </p:cNvGraphicFramePr>
          <p:nvPr>
            <p:extLst>
              <p:ext uri="{D42A27DB-BD31-4B8C-83A1-F6EECF244321}">
                <p14:modId xmlns:p14="http://schemas.microsoft.com/office/powerpoint/2010/main" val="3722886491"/>
              </p:ext>
            </p:extLst>
          </p:nvPr>
        </p:nvGraphicFramePr>
        <p:xfrm>
          <a:off x="333632" y="1270032"/>
          <a:ext cx="11541211" cy="5492856"/>
        </p:xfrm>
        <a:graphic>
          <a:graphicData uri="http://schemas.openxmlformats.org/drawingml/2006/table">
            <a:tbl>
              <a:tblPr firstRow="1" firstCol="1" bandRow="1"/>
              <a:tblGrid>
                <a:gridCol w="9564130">
                  <a:extLst>
                    <a:ext uri="{9D8B030D-6E8A-4147-A177-3AD203B41FA5}">
                      <a16:colId xmlns:a16="http://schemas.microsoft.com/office/drawing/2014/main" val="1672079714"/>
                    </a:ext>
                  </a:extLst>
                </a:gridCol>
                <a:gridCol w="1977081">
                  <a:extLst>
                    <a:ext uri="{9D8B030D-6E8A-4147-A177-3AD203B41FA5}">
                      <a16:colId xmlns:a16="http://schemas.microsoft.com/office/drawing/2014/main" val="3416897923"/>
                    </a:ext>
                  </a:extLst>
                </a:gridCol>
              </a:tblGrid>
              <a:tr h="680837">
                <a:tc gridSpan="2">
                  <a:txBody>
                    <a:bodyPr/>
                    <a:lstStyle/>
                    <a:p>
                      <a:pPr algn="ctr">
                        <a:lnSpc>
                          <a:spcPct val="130000"/>
                        </a:lnSpc>
                        <a:tabLst>
                          <a:tab pos="1386840" algn="l"/>
                        </a:tabLst>
                      </a:pPr>
                      <a:r>
                        <a:rPr lang="vi-VN" sz="2800" b="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PHIẾU HT SỐ 04</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vi-VN" sz="2800" b="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TÌM HIỂU THÔNG TIN VỀ TÁC GIẢ</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901964197"/>
                  </a:ext>
                </a:extLst>
              </a:tr>
              <a:tr h="211318">
                <a:tc>
                  <a:txBody>
                    <a:bodyPr/>
                    <a:lstStyle/>
                    <a:p>
                      <a:pPr>
                        <a:lnSpc>
                          <a:spcPct val="130000"/>
                        </a:lnSpc>
                        <a:tabLst>
                          <a:tab pos="1386840" algn="l"/>
                        </a:tabLst>
                      </a:pPr>
                      <a:r>
                        <a:rPr lang="vi-VN" sz="2800" b="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Yêu cầu</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b="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Trả lời</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2147542"/>
                  </a:ext>
                </a:extLst>
              </a:tr>
              <a:tr h="1150355">
                <a:tc>
                  <a:txBody>
                    <a:bodyPr/>
                    <a:lstStyle/>
                    <a:p>
                      <a:pPr>
                        <a:lnSpc>
                          <a:spcPct val="130000"/>
                        </a:lnSpc>
                        <a:tabLst>
                          <a:tab pos="1386840" algn="l"/>
                        </a:tabLst>
                      </a:pPr>
                      <a:r>
                        <a:rPr lang="vi-VN" sz="2800" i="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Ngoài những thông tin ở sách giáo khoa, em muốn tìm hiểu thêm những thông tin nào về nhà thơ Tế Hanh?</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359073"/>
                  </a:ext>
                </a:extLst>
              </a:tr>
              <a:tr h="680837">
                <a:tc>
                  <a:txBody>
                    <a:bodyPr/>
                    <a:lstStyle/>
                    <a:p>
                      <a:pPr>
                        <a:lnSpc>
                          <a:spcPct val="130000"/>
                        </a:lnSpc>
                        <a:tabLst>
                          <a:tab pos="1386840" algn="l"/>
                        </a:tabLst>
                      </a:pPr>
                      <a:r>
                        <a:rPr lang="vi-VN" sz="2800" i="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Em tìm được các thông tin ấy bằng cách nào?</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8325888"/>
                  </a:ext>
                </a:extLst>
              </a:tr>
              <a:tr h="915596">
                <a:tc>
                  <a:txBody>
                    <a:bodyPr/>
                    <a:lstStyle/>
                    <a:p>
                      <a:pPr>
                        <a:lnSpc>
                          <a:spcPct val="130000"/>
                        </a:lnSpc>
                        <a:tabLst>
                          <a:tab pos="1386840" algn="l"/>
                        </a:tabLst>
                      </a:pPr>
                      <a:r>
                        <a:rPr lang="vi-VN" sz="2800" i="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Thử dẫn ra một số nguồn trích em đã truy cập để thu thập thông tin.</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140732"/>
                  </a:ext>
                </a:extLst>
              </a:tr>
              <a:tr h="915596">
                <a:tc>
                  <a:txBody>
                    <a:bodyPr/>
                    <a:lstStyle/>
                    <a:p>
                      <a:pPr>
                        <a:lnSpc>
                          <a:spcPct val="130000"/>
                        </a:lnSpc>
                        <a:tabLst>
                          <a:tab pos="1386840" algn="l"/>
                        </a:tabLst>
                      </a:pPr>
                      <a:r>
                        <a:rPr lang="vi-VN" sz="2800" i="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Trong những thông tin ấy, thông tin nào cần thiết giúp em đọc hiểu bài “Quê hương”?</a:t>
                      </a:r>
                      <a:endPar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1386840" algn="l"/>
                        </a:tabLst>
                      </a:pP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tabLst>
                          <a:tab pos="1386840" algn="l"/>
                        </a:tabLst>
                      </a:pP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510" marR="62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726001"/>
                  </a:ext>
                </a:extLst>
              </a:tr>
            </a:tbl>
          </a:graphicData>
        </a:graphic>
      </p:graphicFrame>
      <p:sp>
        <p:nvSpPr>
          <p:cNvPr id="4" name="TextBox 3">
            <a:extLst>
              <a:ext uri="{FF2B5EF4-FFF2-40B4-BE49-F238E27FC236}">
                <a16:creationId xmlns:a16="http://schemas.microsoft.com/office/drawing/2014/main" id="{928B8F45-BE17-3219-DFCE-0E781202D4F0}"/>
              </a:ext>
            </a:extLst>
          </p:cNvPr>
          <p:cNvSpPr txBox="1"/>
          <p:nvPr/>
        </p:nvSpPr>
        <p:spPr>
          <a:xfrm>
            <a:off x="1260389" y="234778"/>
            <a:ext cx="614130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HOẠT ĐỘNG CÁ NHÂN</a:t>
            </a:r>
          </a:p>
        </p:txBody>
      </p:sp>
    </p:spTree>
    <p:extLst>
      <p:ext uri="{BB962C8B-B14F-4D97-AF65-F5344CB8AC3E}">
        <p14:creationId xmlns:p14="http://schemas.microsoft.com/office/powerpoint/2010/main" val="182255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5CD12-B4B0-6B08-A57E-589122E4F8A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58C27CD-44B2-FA04-EDCA-91EC5C093321}"/>
              </a:ext>
            </a:extLst>
          </p:cNvPr>
          <p:cNvSpPr txBox="1"/>
          <p:nvPr/>
        </p:nvSpPr>
        <p:spPr>
          <a:xfrm>
            <a:off x="556054" y="243588"/>
            <a:ext cx="11232292"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Tìm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hiểu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chung</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a.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Tác giả Tế Hanh</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09F9171-2616-BD46-403D-A24ACDFCE8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16598" y="1382361"/>
            <a:ext cx="3271747" cy="3893974"/>
          </a:xfrm>
          <a:prstGeom prst="rect">
            <a:avLst/>
          </a:prstGeom>
          <a:ln w="889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E3EC13FA-0F04-F8D3-76B8-C33491C7A83A}"/>
              </a:ext>
            </a:extLst>
          </p:cNvPr>
          <p:cNvSpPr txBox="1"/>
          <p:nvPr/>
        </p:nvSpPr>
        <p:spPr>
          <a:xfrm>
            <a:off x="292442" y="1536612"/>
            <a:ext cx="7974228" cy="5077800"/>
          </a:xfrm>
          <a:prstGeom prst="rect">
            <a:avLst/>
          </a:prstGeom>
          <a:noFill/>
        </p:spPr>
        <p:txBody>
          <a:bodyPr wrap="square">
            <a:spAutoFit/>
          </a:bodyPr>
          <a:lstStyle/>
          <a:p>
            <a:pPr algn="just">
              <a:lnSpc>
                <a:spcPct val="130000"/>
              </a:lnSpc>
            </a:pP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Tế</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Hanh (1921- 2009),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tên</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khai</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sinh</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là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Trần</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Tế</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Hanh, quê ở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Quảng</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Ngãi</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gn="just">
              <a:lnSpc>
                <a:spcPct val="130000"/>
              </a:lnSpc>
            </a:pP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Ông đến với phong trào Thơ mới khi phong trào này đã có rất nhiều thành tựu.</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gn="just">
              <a:lnSpc>
                <a:spcPct val="130000"/>
              </a:lnSpc>
            </a:pP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Tình yêu quê hương tha thiết là đặc điểm nổi bật của thơ Tế Hanh.</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gn="just">
              <a:lnSpc>
                <a:spcPct val="130000"/>
              </a:lnSpc>
            </a:pP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số</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tập</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tiêu</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Hoa </a:t>
            </a:r>
            <a:r>
              <a:rPr lang="en-US" sz="2800" i="1"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niên</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(1944), </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Gửi </a:t>
            </a:r>
            <a:r>
              <a:rPr lang="en-US" sz="2800" i="1"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miền</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Bắc</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(1958), </a:t>
            </a:r>
            <a:r>
              <a:rPr lang="en-US" sz="2800" i="1"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Tiếng</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sóng</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(1960), </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Hai </a:t>
            </a:r>
            <a:r>
              <a:rPr lang="en-US" sz="2800" i="1"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nửa</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thương </a:t>
            </a:r>
            <a:r>
              <a:rPr lang="en-US"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(1963),…</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733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806B3-E1AC-ECF7-4020-887B0E45CB8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5FE1EB0-FAF4-28F6-F227-BD5376FA7D53}"/>
              </a:ext>
            </a:extLst>
          </p:cNvPr>
          <p:cNvSpPr txBox="1"/>
          <p:nvPr/>
        </p:nvSpPr>
        <p:spPr>
          <a:xfrm>
            <a:off x="556054" y="243588"/>
            <a:ext cx="1123229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2.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Tìm</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hiểu</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chung</a:t>
            </a:r>
            <a:endPar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F59DDB5-2F5D-2BA4-9518-A353B7A7EE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16598" y="1382361"/>
            <a:ext cx="3271747" cy="3893974"/>
          </a:xfrm>
          <a:prstGeom prst="rect">
            <a:avLst/>
          </a:prstGeom>
          <a:ln w="889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EE59ACF6-32FF-77A2-EB10-3CCB0212153E}"/>
              </a:ext>
            </a:extLst>
          </p:cNvPr>
          <p:cNvSpPr txBox="1"/>
          <p:nvPr/>
        </p:nvSpPr>
        <p:spPr>
          <a:xfrm>
            <a:off x="292442" y="1536612"/>
            <a:ext cx="7974228" cy="3892861"/>
          </a:xfrm>
          <a:prstGeom prst="rect">
            <a:avLst/>
          </a:prstGeom>
          <a:noFill/>
        </p:spPr>
        <p:txBody>
          <a:bodyPr wrap="square">
            <a:spAutoFit/>
          </a:bodyPr>
          <a:lstStyle/>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b.</a:t>
            </a:r>
            <a:r>
              <a:rPr lang="vi-VN" sz="2800" b="1" dirty="0">
                <a:solidFill>
                  <a:schemeClr val="bg2">
                    <a:lumMod val="50000"/>
                  </a:schemeClr>
                </a:solidFill>
                <a:latin typeface="Times New Roman" panose="02020603050405020304" pitchFamily="18" charset="0"/>
                <a:cs typeface="Times New Roman" panose="02020603050405020304" pitchFamily="18" charset="0"/>
              </a:rPr>
              <a:t> Văn bản:  </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 -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Xuất</a:t>
            </a:r>
            <a:r>
              <a:rPr lang="en-US" sz="2800" b="1" dirty="0">
                <a:solidFill>
                  <a:schemeClr val="bg2">
                    <a:lumMod val="50000"/>
                  </a:schemeClr>
                </a:solidFill>
                <a:latin typeface="Times New Roman" panose="02020603050405020304" pitchFamily="18" charset="0"/>
                <a:cs typeface="Times New Roman" panose="02020603050405020304" pitchFamily="18" charset="0"/>
              </a:rPr>
              <a:t>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xứ</a:t>
            </a:r>
            <a:r>
              <a:rPr lang="en-US" sz="2800" b="1" dirty="0">
                <a:solidFill>
                  <a:schemeClr val="bg2">
                    <a:lumMod val="50000"/>
                  </a:schemeClr>
                </a:solidFill>
                <a:latin typeface="Times New Roman" panose="02020603050405020304" pitchFamily="18" charset="0"/>
                <a:cs typeface="Times New Roman" panose="02020603050405020304" pitchFamily="18" charset="0"/>
              </a:rPr>
              <a:t>:</a:t>
            </a:r>
            <a:r>
              <a:rPr lang="en-US" sz="2800" i="1" dirty="0">
                <a:solidFill>
                  <a:schemeClr val="bg2">
                    <a:lumMod val="50000"/>
                  </a:schemeClr>
                </a:solidFill>
                <a:latin typeface="Times New Roman" panose="02020603050405020304" pitchFamily="18" charset="0"/>
                <a:cs typeface="Times New Roman" panose="02020603050405020304" pitchFamily="18" charset="0"/>
              </a:rPr>
              <a:t> </a:t>
            </a:r>
            <a:r>
              <a:rPr lang="vi-VN" sz="2800" dirty="0">
                <a:solidFill>
                  <a:schemeClr val="bg2">
                    <a:lumMod val="50000"/>
                  </a:schemeClr>
                </a:solidFill>
                <a:latin typeface="Times New Roman" panose="02020603050405020304" pitchFamily="18" charset="0"/>
                <a:cs typeface="Times New Roman" panose="02020603050405020304" pitchFamily="18" charset="0"/>
              </a:rPr>
              <a:t>- In trong </a:t>
            </a:r>
            <a:r>
              <a:rPr lang="vi-VN" sz="2800" i="1" dirty="0">
                <a:solidFill>
                  <a:schemeClr val="bg2">
                    <a:lumMod val="50000"/>
                  </a:schemeClr>
                </a:solidFill>
                <a:latin typeface="Times New Roman" panose="02020603050405020304" pitchFamily="18" charset="0"/>
                <a:cs typeface="Times New Roman" panose="02020603050405020304" pitchFamily="18" charset="0"/>
              </a:rPr>
              <a:t>Thi nhân Việt Nam 1932 – 1941, </a:t>
            </a:r>
            <a:r>
              <a:rPr lang="vi-VN" sz="2800" dirty="0">
                <a:solidFill>
                  <a:schemeClr val="bg2">
                    <a:lumMod val="50000"/>
                  </a:schemeClr>
                </a:solidFill>
                <a:latin typeface="Times New Roman" panose="02020603050405020304" pitchFamily="18" charset="0"/>
                <a:cs typeface="Times New Roman" panose="02020603050405020304" pitchFamily="18" charset="0"/>
              </a:rPr>
              <a:t>Hoài Thanh – Hoài Chân.</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Thể</a:t>
            </a:r>
            <a:r>
              <a:rPr lang="en-US" sz="2800" b="1" dirty="0">
                <a:solidFill>
                  <a:schemeClr val="bg2">
                    <a:lumMod val="50000"/>
                  </a:schemeClr>
                </a:solidFill>
                <a:latin typeface="Times New Roman" panose="02020603050405020304" pitchFamily="18" charset="0"/>
                <a:cs typeface="Times New Roman" panose="02020603050405020304" pitchFamily="18" charset="0"/>
              </a:rPr>
              <a:t>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thơ</a:t>
            </a:r>
            <a:r>
              <a:rPr lang="en-US" sz="2800" b="1" dirty="0">
                <a:solidFill>
                  <a:schemeClr val="bg2">
                    <a:lumMod val="50000"/>
                  </a:schemeClr>
                </a:solidFill>
                <a:latin typeface="Times New Roman" panose="02020603050405020304" pitchFamily="18" charset="0"/>
                <a:cs typeface="Times New Roman" panose="02020603050405020304" pitchFamily="18" charset="0"/>
              </a:rPr>
              <a:t>:</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Thơ</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tám</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chữ</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Phương</a:t>
            </a:r>
            <a:r>
              <a:rPr lang="en-US" sz="2800" b="1" dirty="0">
                <a:solidFill>
                  <a:schemeClr val="bg2">
                    <a:lumMod val="50000"/>
                  </a:schemeClr>
                </a:solidFill>
                <a:latin typeface="Times New Roman" panose="02020603050405020304" pitchFamily="18" charset="0"/>
                <a:cs typeface="Times New Roman" panose="02020603050405020304" pitchFamily="18" charset="0"/>
              </a:rPr>
              <a:t>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thức</a:t>
            </a:r>
            <a:r>
              <a:rPr lang="en-US" sz="2800" b="1" dirty="0">
                <a:solidFill>
                  <a:schemeClr val="bg2">
                    <a:lumMod val="50000"/>
                  </a:schemeClr>
                </a:solidFill>
                <a:latin typeface="Times New Roman" panose="02020603050405020304" pitchFamily="18" charset="0"/>
                <a:cs typeface="Times New Roman" panose="02020603050405020304" pitchFamily="18" charset="0"/>
              </a:rPr>
              <a:t>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biểu</a:t>
            </a:r>
            <a:r>
              <a:rPr lang="en-US" sz="2800" b="1" dirty="0">
                <a:solidFill>
                  <a:schemeClr val="bg2">
                    <a:lumMod val="50000"/>
                  </a:schemeClr>
                </a:solidFill>
                <a:latin typeface="Times New Roman" panose="02020603050405020304" pitchFamily="18" charset="0"/>
                <a:cs typeface="Times New Roman" panose="02020603050405020304" pitchFamily="18" charset="0"/>
              </a:rPr>
              <a:t>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đạt</a:t>
            </a:r>
            <a:r>
              <a:rPr lang="en-US" sz="2800" b="1" dirty="0">
                <a:solidFill>
                  <a:schemeClr val="bg2">
                    <a:lumMod val="50000"/>
                  </a:schemeClr>
                </a:solidFill>
                <a:latin typeface="Times New Roman" panose="02020603050405020304" pitchFamily="18" charset="0"/>
                <a:cs typeface="Times New Roman" panose="02020603050405020304" pitchFamily="18" charset="0"/>
              </a:rPr>
              <a:t>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chính</a:t>
            </a:r>
            <a:r>
              <a:rPr lang="en-US" sz="2800" b="1" dirty="0">
                <a:solidFill>
                  <a:schemeClr val="bg2">
                    <a:lumMod val="50000"/>
                  </a:schemeClr>
                </a:solidFill>
                <a:latin typeface="Times New Roman" panose="02020603050405020304" pitchFamily="18" charset="0"/>
                <a:cs typeface="Times New Roman" panose="02020603050405020304" pitchFamily="18" charset="0"/>
              </a:rPr>
              <a:t>:</a:t>
            </a:r>
            <a:r>
              <a:rPr lang="en-US" sz="2800" i="1" dirty="0">
                <a:solidFill>
                  <a:schemeClr val="bg2">
                    <a:lumMod val="50000"/>
                  </a:schemeClr>
                </a:solidFill>
                <a:latin typeface="Times New Roman" panose="02020603050405020304" pitchFamily="18" charset="0"/>
                <a:cs typeface="Times New Roman" panose="02020603050405020304" pitchFamily="18" charset="0"/>
              </a:rPr>
              <a:t> </a:t>
            </a:r>
            <a:r>
              <a:rPr lang="vi-VN" sz="2800" dirty="0">
                <a:solidFill>
                  <a:schemeClr val="bg2">
                    <a:lumMod val="50000"/>
                  </a:schemeClr>
                </a:solidFill>
                <a:latin typeface="Times New Roman" panose="02020603050405020304" pitchFamily="18" charset="0"/>
                <a:cs typeface="Times New Roman" panose="02020603050405020304" pitchFamily="18" charset="0"/>
              </a:rPr>
              <a:t>Biểu cảm</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lang="vi-VN" sz="2800" b="1" dirty="0">
                <a:solidFill>
                  <a:schemeClr val="bg2">
                    <a:lumMod val="50000"/>
                  </a:schemeClr>
                </a:solidFill>
                <a:latin typeface="Times New Roman" panose="02020603050405020304" pitchFamily="18" charset="0"/>
                <a:cs typeface="Times New Roman" panose="02020603050405020304" pitchFamily="18" charset="0"/>
              </a:rPr>
              <a:t>- Nhân vật trữ tình:</a:t>
            </a:r>
            <a:r>
              <a:rPr lang="vi-VN" sz="2800" dirty="0">
                <a:solidFill>
                  <a:schemeClr val="bg2">
                    <a:lumMod val="50000"/>
                  </a:schemeClr>
                </a:solidFill>
                <a:latin typeface="Times New Roman" panose="02020603050405020304" pitchFamily="18" charset="0"/>
                <a:cs typeface="Times New Roman" panose="02020603050405020304" pitchFamily="18" charset="0"/>
              </a:rPr>
              <a:t> Tôi (Tác giả)</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610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52C65-AF3D-744A-06B1-D1D646132D2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0A76767-9824-8E51-8DF4-859DC56D99BF}"/>
              </a:ext>
            </a:extLst>
          </p:cNvPr>
          <p:cNvSpPr txBox="1"/>
          <p:nvPr/>
        </p:nvSpPr>
        <p:spPr>
          <a:xfrm>
            <a:off x="247134" y="450284"/>
            <a:ext cx="8587947" cy="956800"/>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tab pos="1386840" algn="l"/>
              </a:tabLst>
              <a:defRPr/>
            </a:pPr>
            <a:r>
              <a:rPr kumimoji="0" lang="en-US" sz="4800" b="1" i="0" u="none" strike="noStrike" kern="1200" cap="none" spc="0" normalizeH="0" baseline="0" noProof="0" dirty="0">
                <a:ln>
                  <a:noFill/>
                </a:ln>
                <a:solidFill>
                  <a:srgbClr val="FFF9EA">
                    <a:lumMod val="10000"/>
                  </a:srgb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II. ĐỌC- HIỂU VĂN</a:t>
            </a:r>
            <a:r>
              <a:rPr kumimoji="0" lang="en-US" sz="4800" b="1" i="0" u="none" strike="noStrike" kern="1200" cap="none" spc="0" normalizeH="0" noProof="0" dirty="0">
                <a:ln>
                  <a:noFill/>
                </a:ln>
                <a:solidFill>
                  <a:srgbClr val="FFF9EA">
                    <a:lumMod val="10000"/>
                  </a:srgb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BẢN</a:t>
            </a:r>
            <a:r>
              <a:rPr kumimoji="0" lang="en-US" sz="4800" b="1" i="0" u="none" strike="noStrike" kern="1200" cap="none" spc="0" normalizeH="0" baseline="0" noProof="0" dirty="0">
                <a:ln>
                  <a:noFill/>
                </a:ln>
                <a:solidFill>
                  <a:srgbClr val="FFF9EA">
                    <a:lumMod val="10000"/>
                  </a:srgbClr>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4400" b="0" i="0" u="none" strike="noStrike" kern="1200" cap="none" spc="0" normalizeH="0" baseline="0" noProof="0" dirty="0">
              <a:ln>
                <a:noFill/>
              </a:ln>
              <a:solidFill>
                <a:srgbClr val="FFF9EA">
                  <a:lumMod val="10000"/>
                </a:srgbClr>
              </a:solidFill>
              <a:effectLst/>
              <a:uLnTx/>
              <a:uFillTx/>
              <a:latin typeface="Times New Roman" panose="02020603050405020304" pitchFamily="18"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id="{5B4475C0-340D-F36C-1776-5556C8D14120}"/>
              </a:ext>
            </a:extLst>
          </p:cNvPr>
          <p:cNvSpPr txBox="1"/>
          <p:nvPr/>
        </p:nvSpPr>
        <p:spPr>
          <a:xfrm>
            <a:off x="358346" y="1699333"/>
            <a:ext cx="10812162" cy="3892861"/>
          </a:xfrm>
          <a:prstGeom prst="rect">
            <a:avLst/>
          </a:prstGeom>
          <a:noFill/>
        </p:spPr>
        <p:txBody>
          <a:bodyPr wrap="square">
            <a:spAutoFit/>
          </a:bodyPr>
          <a:lstStyle/>
          <a:p>
            <a:pPr algn="ctr">
              <a:lnSpc>
                <a:spcPct val="150000"/>
              </a:lnSpc>
            </a:pPr>
            <a:r>
              <a:rPr lang="vi-VN" sz="280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THẢO LUẬN THEO CẶP</a:t>
            </a:r>
          </a:p>
          <a:p>
            <a:pPr>
              <a:lnSpc>
                <a:spcPct val="150000"/>
              </a:lnSpc>
            </a:pPr>
            <a:r>
              <a:rPr lang="vi-VN" sz="2800"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Quê </a:t>
            </a:r>
            <a:r>
              <a:rPr lang="en-US" sz="2800" i="1" dirty="0" err="1">
                <a:solidFill>
                  <a:srgbClr val="FF0000"/>
                </a:solidFill>
                <a:latin typeface="Times New Roman" panose="02020603050405020304" pitchFamily="18" charset="0"/>
                <a:cs typeface="Times New Roman" panose="02020603050405020304" pitchFamily="18" charset="0"/>
              </a:rPr>
              <a:t>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nội</a:t>
            </a:r>
            <a:r>
              <a:rPr lang="en-US" sz="2800" dirty="0">
                <a:solidFill>
                  <a:srgbClr val="FF0000"/>
                </a:solidFill>
                <a:latin typeface="Times New Roman" panose="02020603050405020304" pitchFamily="18" charset="0"/>
                <a:cs typeface="Times New Roman" panose="02020603050405020304" pitchFamily="18" charset="0"/>
              </a:rPr>
              <a:t> dung </a:t>
            </a:r>
            <a:r>
              <a:rPr lang="en-US" sz="2800" dirty="0" err="1">
                <a:solidFill>
                  <a:srgbClr val="FF0000"/>
                </a:solidFill>
                <a:latin typeface="Times New Roman" panose="02020603050405020304" pitchFamily="18" charset="0"/>
                <a:cs typeface="Times New Roman" panose="02020603050405020304" pitchFamily="18" charset="0"/>
              </a:rPr>
              <a:t>chính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mỗi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vi-VN"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Nêu</a:t>
            </a:r>
            <a:r>
              <a:rPr lang="en-US" sz="2800" dirty="0">
                <a:solidFill>
                  <a:srgbClr val="FF0000"/>
                </a:solidFill>
                <a:latin typeface="Times New Roman" panose="02020603050405020304" pitchFamily="18" charset="0"/>
                <a:cs typeface="Times New Roman" panose="02020603050405020304" pitchFamily="18" charset="0"/>
              </a:rPr>
              <a:t> cảm </a:t>
            </a:r>
            <a:r>
              <a:rPr lang="en-US" sz="2800" dirty="0" err="1">
                <a:solidFill>
                  <a:srgbClr val="FF0000"/>
                </a:solidFill>
                <a:latin typeface="Times New Roman" panose="02020603050405020304" pitchFamily="18" charset="0"/>
                <a:cs typeface="Times New Roman" panose="02020603050405020304" pitchFamily="18" charset="0"/>
              </a:rPr>
              <a:t>hứng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chủ</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Cảm </a:t>
            </a:r>
            <a:r>
              <a:rPr lang="en-US" sz="2800" dirty="0" err="1">
                <a:solidFill>
                  <a:srgbClr val="FF0000"/>
                </a:solidFill>
                <a:latin typeface="Times New Roman" panose="02020603050405020304" pitchFamily="18" charset="0"/>
                <a:cs typeface="Times New Roman" panose="02020603050405020304" pitchFamily="18" charset="0"/>
              </a:rPr>
              <a:t>hứng</a:t>
            </a:r>
            <a:r>
              <a:rPr lang="en-US" sz="2800" dirty="0">
                <a:solidFill>
                  <a:srgbClr val="FF0000"/>
                </a:solidFill>
                <a:latin typeface="Times New Roman" panose="02020603050405020304" pitchFamily="18" charset="0"/>
                <a:cs typeface="Times New Roman" panose="02020603050405020304" pitchFamily="18" charset="0"/>
              </a:rPr>
              <a:t> đó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rõ</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nhất</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hoặc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nào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vi-VN" sz="2800" dirty="0">
                <a:solidFill>
                  <a:srgbClr val="FF0000"/>
                </a:solidFill>
                <a:latin typeface="Times New Roman" panose="02020603050405020304" pitchFamily="18" charset="0"/>
                <a:cs typeface="Times New Roman" panose="02020603050405020304" pitchFamily="18" charset="0"/>
              </a:rPr>
              <a:t>- Kết cấu của bài thơ Quê hương được thể hiện theo trình tự nào?</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763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35876-8FAC-B8D9-0040-E6AE6CEB366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215218B-4235-93F2-EE12-66930ED3FF2F}"/>
              </a:ext>
            </a:extLst>
          </p:cNvPr>
          <p:cNvSpPr txBox="1"/>
          <p:nvPr/>
        </p:nvSpPr>
        <p:spPr>
          <a:xfrm>
            <a:off x="691978" y="597499"/>
            <a:ext cx="11182866" cy="5185522"/>
          </a:xfrm>
          <a:prstGeom prst="rect">
            <a:avLst/>
          </a:prstGeom>
          <a:noFill/>
        </p:spPr>
        <p:txBody>
          <a:bodyPr wrap="square">
            <a:spAutoFit/>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Bố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cảm </a:t>
            </a:r>
            <a:r>
              <a:rPr lang="en-US" sz="2800" b="1" dirty="0" err="1">
                <a:solidFill>
                  <a:srgbClr val="FF0000"/>
                </a:solidFill>
                <a:latin typeface="Times New Roman" panose="02020603050405020304" pitchFamily="18" charset="0"/>
                <a:cs typeface="Times New Roman" panose="02020603050405020304" pitchFamily="18" charset="0"/>
              </a:rPr>
              <a:t>hứng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chủ</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cấu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thơ</a:t>
            </a:r>
            <a:endParaRPr lang="en-US" sz="28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vi-VN" sz="2800" b="1" dirty="0">
                <a:solidFill>
                  <a:schemeClr val="bg2">
                    <a:lumMod val="50000"/>
                  </a:schemeClr>
                </a:solidFill>
                <a:latin typeface="Times New Roman" panose="02020603050405020304" pitchFamily="18" charset="0"/>
                <a:cs typeface="Times New Roman" panose="02020603050405020304" pitchFamily="18" charset="0"/>
              </a:rPr>
              <a:t>- Bố cục</a:t>
            </a:r>
            <a:r>
              <a:rPr lang="vi-VN" sz="2800" dirty="0">
                <a:solidFill>
                  <a:schemeClr val="bg2">
                    <a:lumMod val="50000"/>
                  </a:schemeClr>
                </a:solidFill>
                <a:latin typeface="Times New Roman" panose="02020603050405020304" pitchFamily="18" charset="0"/>
                <a:cs typeface="Times New Roman" panose="02020603050405020304" pitchFamily="18" charset="0"/>
              </a:rPr>
              <a:t>: Bài thơ chia làm bốn phần:</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lang="vi-VN" sz="2800" b="1" dirty="0">
                <a:solidFill>
                  <a:schemeClr val="bg2">
                    <a:lumMod val="50000"/>
                  </a:schemeClr>
                </a:solidFill>
                <a:latin typeface="Times New Roman" panose="02020603050405020304" pitchFamily="18" charset="0"/>
                <a:cs typeface="Times New Roman" panose="02020603050405020304" pitchFamily="18" charset="0"/>
              </a:rPr>
              <a:t>+ Phần 1:</a:t>
            </a:r>
            <a:r>
              <a:rPr lang="vi-VN" sz="2800" dirty="0">
                <a:solidFill>
                  <a:schemeClr val="bg2">
                    <a:lumMod val="50000"/>
                  </a:schemeClr>
                </a:solidFill>
                <a:latin typeface="Times New Roman" panose="02020603050405020304" pitchFamily="18" charset="0"/>
                <a:cs typeface="Times New Roman" panose="02020603050405020304" pitchFamily="18" charset="0"/>
              </a:rPr>
              <a:t> Hai dòng đầu: </a:t>
            </a:r>
            <a:r>
              <a:rPr lang="vi-VN" sz="2800" i="1" dirty="0">
                <a:solidFill>
                  <a:schemeClr val="bg2">
                    <a:lumMod val="50000"/>
                  </a:schemeClr>
                </a:solidFill>
                <a:latin typeface="Times New Roman" panose="02020603050405020304" pitchFamily="18" charset="0"/>
                <a:cs typeface="Times New Roman" panose="02020603050405020304" pitchFamily="18" charset="0"/>
              </a:rPr>
              <a:t>Giới thiệu chung về “làng tôi”</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lang="vi-VN" sz="2800" b="1" dirty="0">
                <a:solidFill>
                  <a:schemeClr val="bg2">
                    <a:lumMod val="50000"/>
                  </a:schemeClr>
                </a:solidFill>
                <a:latin typeface="Times New Roman" panose="02020603050405020304" pitchFamily="18" charset="0"/>
                <a:cs typeface="Times New Roman" panose="02020603050405020304" pitchFamily="18" charset="0"/>
              </a:rPr>
              <a:t>+ Phần 2</a:t>
            </a:r>
            <a:r>
              <a:rPr lang="vi-VN" sz="2800" dirty="0">
                <a:solidFill>
                  <a:schemeClr val="bg2">
                    <a:lumMod val="50000"/>
                  </a:schemeClr>
                </a:solidFill>
                <a:latin typeface="Times New Roman" panose="02020603050405020304" pitchFamily="18" charset="0"/>
                <a:cs typeface="Times New Roman" panose="02020603050405020304" pitchFamily="18" charset="0"/>
              </a:rPr>
              <a:t>: Sáu dòng thơ tiếp (dòng 3-8): </a:t>
            </a:r>
            <a:r>
              <a:rPr lang="vi-VN" sz="2800" i="1" dirty="0">
                <a:solidFill>
                  <a:schemeClr val="bg2">
                    <a:lumMod val="50000"/>
                  </a:schemeClr>
                </a:solidFill>
                <a:latin typeface="Times New Roman" panose="02020603050405020304" pitchFamily="18" charset="0"/>
                <a:cs typeface="Times New Roman" panose="02020603050405020304" pitchFamily="18" charset="0"/>
              </a:rPr>
              <a:t>Miêu tả cảnh làng chài ra khơi đánh cá</a:t>
            </a:r>
            <a:r>
              <a:rPr lang="vi-VN" sz="2800" dirty="0">
                <a:solidFill>
                  <a:schemeClr val="bg2">
                    <a:lumMod val="50000"/>
                  </a:schemeClr>
                </a:solidFill>
                <a:latin typeface="Times New Roman" panose="02020603050405020304" pitchFamily="18" charset="0"/>
                <a:cs typeface="Times New Roman" panose="02020603050405020304" pitchFamily="18" charset="0"/>
              </a:rPr>
              <a:t>.</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lang="vi-VN" sz="2800" b="1" dirty="0">
                <a:solidFill>
                  <a:schemeClr val="bg2">
                    <a:lumMod val="50000"/>
                  </a:schemeClr>
                </a:solidFill>
                <a:latin typeface="Times New Roman" panose="02020603050405020304" pitchFamily="18" charset="0"/>
                <a:cs typeface="Times New Roman" panose="02020603050405020304" pitchFamily="18" charset="0"/>
              </a:rPr>
              <a:t>+ Phần 3:</a:t>
            </a:r>
            <a:r>
              <a:rPr lang="vi-VN" sz="2800" dirty="0">
                <a:solidFill>
                  <a:schemeClr val="bg2">
                    <a:lumMod val="50000"/>
                  </a:schemeClr>
                </a:solidFill>
                <a:latin typeface="Times New Roman" panose="02020603050405020304" pitchFamily="18" charset="0"/>
                <a:cs typeface="Times New Roman" panose="02020603050405020304" pitchFamily="18" charset="0"/>
              </a:rPr>
              <a:t> Tám dòng thơ tiếp (dòng 9-16): </a:t>
            </a:r>
            <a:r>
              <a:rPr lang="vi-VN" sz="2800" i="1" dirty="0">
                <a:solidFill>
                  <a:schemeClr val="bg2">
                    <a:lumMod val="50000"/>
                  </a:schemeClr>
                </a:solidFill>
                <a:latin typeface="Times New Roman" panose="02020603050405020304" pitchFamily="18" charset="0"/>
                <a:cs typeface="Times New Roman" panose="02020603050405020304" pitchFamily="18" charset="0"/>
              </a:rPr>
              <a:t>Miêu tả cảnh thuyền cá trở về bến</a:t>
            </a:r>
            <a:r>
              <a:rPr lang="vi-VN" sz="2800" dirty="0">
                <a:solidFill>
                  <a:schemeClr val="bg2">
                    <a:lumMod val="50000"/>
                  </a:schemeClr>
                </a:solidFill>
                <a:latin typeface="Times New Roman" panose="02020603050405020304" pitchFamily="18" charset="0"/>
                <a:cs typeface="Times New Roman" panose="02020603050405020304" pitchFamily="18" charset="0"/>
              </a:rPr>
              <a:t>.</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lang="vi-VN" sz="2800" b="1" dirty="0">
                <a:solidFill>
                  <a:schemeClr val="bg2">
                    <a:lumMod val="50000"/>
                  </a:schemeClr>
                </a:solidFill>
                <a:latin typeface="Times New Roman" panose="02020603050405020304" pitchFamily="18" charset="0"/>
                <a:cs typeface="Times New Roman" panose="02020603050405020304" pitchFamily="18" charset="0"/>
              </a:rPr>
              <a:t>+ Phần 4:</a:t>
            </a:r>
            <a:r>
              <a:rPr lang="vi-VN" sz="2800" dirty="0">
                <a:solidFill>
                  <a:schemeClr val="bg2">
                    <a:lumMod val="50000"/>
                  </a:schemeClr>
                </a:solidFill>
                <a:latin typeface="Times New Roman" panose="02020603050405020304" pitchFamily="18" charset="0"/>
                <a:cs typeface="Times New Roman" panose="02020603050405020304" pitchFamily="18" charset="0"/>
              </a:rPr>
              <a:t> Bốn dòng cuối (dòng 17-20): </a:t>
            </a:r>
            <a:r>
              <a:rPr lang="vi-VN" sz="2800" i="1" dirty="0">
                <a:solidFill>
                  <a:schemeClr val="bg2">
                    <a:lumMod val="50000"/>
                  </a:schemeClr>
                </a:solidFill>
                <a:latin typeface="Times New Roman" panose="02020603050405020304" pitchFamily="18" charset="0"/>
                <a:cs typeface="Times New Roman" panose="02020603050405020304" pitchFamily="18" charset="0"/>
              </a:rPr>
              <a:t>Bày tỏ nỗi nhớ làng của tác giả</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24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4">
                                            <p:txEl>
                                              <p:pRg st="2" end="2"/>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3" end="3"/>
                                            </p:txEl>
                                          </p:spTgt>
                                        </p:tgtEl>
                                      </p:cBhvr>
                                    </p:animEffect>
                                  </p:childTnLst>
                                </p:cTn>
                              </p:par>
                              <p:par>
                                <p:cTn id="32" presetID="31"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p:cTn id="34"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6"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7" dur="1000"/>
                                        <p:tgtEl>
                                          <p:spTgt spid="4">
                                            <p:txEl>
                                              <p:pRg st="4" end="4"/>
                                            </p:txEl>
                                          </p:spTgt>
                                        </p:tgtEl>
                                      </p:cBhvr>
                                    </p:animEffect>
                                  </p:childTnLst>
                                </p:cTn>
                              </p:par>
                              <p:par>
                                <p:cTn id="38" presetID="31" presetClass="entr" presetSubtype="0" fill="hold"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 calcmode="lin" valueType="num">
                                      <p:cBhvr>
                                        <p:cTn id="40"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1"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2"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3"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FFE41-C9D3-4B32-0273-3B249C99B44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46506D0-F388-E88C-D362-141951798347}"/>
              </a:ext>
            </a:extLst>
          </p:cNvPr>
          <p:cNvSpPr txBox="1"/>
          <p:nvPr/>
        </p:nvSpPr>
        <p:spPr>
          <a:xfrm>
            <a:off x="556055" y="412674"/>
            <a:ext cx="11294076" cy="6108852"/>
          </a:xfrm>
          <a:prstGeom prst="rect">
            <a:avLst/>
          </a:prstGeom>
          <a:noFill/>
        </p:spPr>
        <p:txBody>
          <a:bodyPr wrap="square">
            <a:spAutoFit/>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Bố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cảm </a:t>
            </a:r>
            <a:r>
              <a:rPr lang="en-US" sz="2800" b="1" dirty="0" err="1">
                <a:solidFill>
                  <a:srgbClr val="FF0000"/>
                </a:solidFill>
                <a:latin typeface="Times New Roman" panose="02020603050405020304" pitchFamily="18" charset="0"/>
                <a:cs typeface="Times New Roman" panose="02020603050405020304" pitchFamily="18" charset="0"/>
              </a:rPr>
              <a:t>hứng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chủ</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cấu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thơ</a:t>
            </a:r>
            <a:endParaRPr lang="en-US" sz="2800" dirty="0">
              <a:solidFill>
                <a:srgbClr val="FF0000"/>
              </a:solidFill>
              <a:latin typeface="Times New Roman" panose="02020603050405020304" pitchFamily="18" charset="0"/>
              <a:cs typeface="Times New Roman" panose="02020603050405020304" pitchFamily="18" charset="0"/>
            </a:endParaRPr>
          </a:p>
          <a:p>
            <a:r>
              <a:rPr lang="vi-VN" dirty="0"/>
              <a:t> </a:t>
            </a:r>
            <a:endParaRPr lang="en-US" dirty="0"/>
          </a:p>
          <a:p>
            <a:pPr algn="just">
              <a:lnSpc>
                <a:spcPct val="150000"/>
              </a:lnSpc>
            </a:pPr>
            <a:r>
              <a:rPr lang="vi-VN" sz="2800" b="1" dirty="0">
                <a:solidFill>
                  <a:schemeClr val="bg2">
                    <a:lumMod val="50000"/>
                  </a:schemeClr>
                </a:solidFill>
              </a:rPr>
              <a:t>- Cảm hứng chủ đạo của tác giả:</a:t>
            </a:r>
            <a:r>
              <a:rPr lang="vi-VN" sz="2800" dirty="0">
                <a:solidFill>
                  <a:schemeClr val="bg2">
                    <a:lumMod val="50000"/>
                  </a:schemeClr>
                </a:solidFill>
              </a:rPr>
              <a:t> nỗi nhớ làng quê.</a:t>
            </a:r>
            <a:endParaRPr lang="en-US" sz="2800" dirty="0">
              <a:solidFill>
                <a:schemeClr val="bg2">
                  <a:lumMod val="50000"/>
                </a:schemeClr>
              </a:solidFill>
            </a:endParaRPr>
          </a:p>
          <a:p>
            <a:pPr algn="just">
              <a:lnSpc>
                <a:spcPct val="150000"/>
              </a:lnSpc>
            </a:pPr>
            <a:r>
              <a:rPr lang="vi-VN" sz="2800" dirty="0">
                <a:solidFill>
                  <a:schemeClr val="bg2">
                    <a:lumMod val="50000"/>
                  </a:schemeClr>
                </a:solidFill>
              </a:rPr>
              <a:t>+ Cảm hứng đó được thể hiện qua các dòng thơ ở khổ cuối </a:t>
            </a:r>
            <a:r>
              <a:rPr lang="vi-VN" sz="2800" i="1" dirty="0">
                <a:solidFill>
                  <a:schemeClr val="bg2">
                    <a:lumMod val="50000"/>
                  </a:schemeClr>
                </a:solidFill>
              </a:rPr>
              <a:t>“Nay xa cách lòng tôi luôn tưởng nhơ”, “Tôi thấy nhớ cái mùi nồng mặn quá!</a:t>
            </a:r>
            <a:r>
              <a:rPr lang="vi-VN" sz="2800" dirty="0">
                <a:solidFill>
                  <a:schemeClr val="bg2">
                    <a:lumMod val="50000"/>
                  </a:schemeClr>
                </a:solidFill>
              </a:rPr>
              <a:t>”</a:t>
            </a:r>
            <a:endParaRPr lang="en-US" sz="2800" dirty="0">
              <a:solidFill>
                <a:schemeClr val="bg2">
                  <a:lumMod val="50000"/>
                </a:schemeClr>
              </a:solidFill>
            </a:endParaRPr>
          </a:p>
          <a:p>
            <a:pPr algn="just">
              <a:lnSpc>
                <a:spcPct val="150000"/>
              </a:lnSpc>
            </a:pPr>
            <a:r>
              <a:rPr lang="vi-VN" sz="2800" dirty="0">
                <a:solidFill>
                  <a:schemeClr val="bg2">
                    <a:lumMod val="50000"/>
                  </a:schemeClr>
                </a:solidFill>
              </a:rPr>
              <a:t> </a:t>
            </a:r>
            <a:endParaRPr lang="en-US" sz="2800" dirty="0">
              <a:solidFill>
                <a:schemeClr val="bg2">
                  <a:lumMod val="50000"/>
                </a:schemeClr>
              </a:solidFill>
            </a:endParaRPr>
          </a:p>
          <a:p>
            <a:pPr algn="just">
              <a:lnSpc>
                <a:spcPct val="150000"/>
              </a:lnSpc>
            </a:pPr>
            <a:r>
              <a:rPr lang="vi-VN" sz="2800" b="1" dirty="0">
                <a:solidFill>
                  <a:schemeClr val="bg2">
                    <a:lumMod val="50000"/>
                  </a:schemeClr>
                </a:solidFill>
              </a:rPr>
              <a:t>- Kết cấu của bài thơ </a:t>
            </a:r>
            <a:r>
              <a:rPr lang="vi-VN" sz="2800" b="1" i="1" dirty="0">
                <a:solidFill>
                  <a:schemeClr val="bg2">
                    <a:lumMod val="50000"/>
                  </a:schemeClr>
                </a:solidFill>
              </a:rPr>
              <a:t>Quê hương</a:t>
            </a:r>
            <a:r>
              <a:rPr lang="vi-VN" sz="2800" b="1" dirty="0">
                <a:solidFill>
                  <a:schemeClr val="bg2">
                    <a:lumMod val="50000"/>
                  </a:schemeClr>
                </a:solidFill>
              </a:rPr>
              <a:t>:</a:t>
            </a:r>
            <a:r>
              <a:rPr lang="vi-VN" sz="2800" dirty="0">
                <a:solidFill>
                  <a:schemeClr val="bg2">
                    <a:lumMod val="50000"/>
                  </a:schemeClr>
                </a:solidFill>
              </a:rPr>
              <a:t> Hình tượng quê hương được nhà thơ Tế Hanh thể hiện theo trình tự thời gian (hồi tưởng về quê hương trong quá khứ rồi trở về hiện tại, trong đó tập trung vào việc hồi tưởng, từ đó bộc lộ tư tưởng, cảm xúc của nhà thơ với hình tượng ấy.</a:t>
            </a:r>
            <a:endParaRPr lang="en-US" sz="2800" dirty="0">
              <a:solidFill>
                <a:schemeClr val="bg2">
                  <a:lumMod val="50000"/>
                </a:schemeClr>
              </a:solidFill>
            </a:endParaRPr>
          </a:p>
        </p:txBody>
      </p:sp>
    </p:spTree>
    <p:extLst>
      <p:ext uri="{BB962C8B-B14F-4D97-AF65-F5344CB8AC3E}">
        <p14:creationId xmlns:p14="http://schemas.microsoft.com/office/powerpoint/2010/main" val="20921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barn(inVertical)">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6C152F-1377-1289-9DDA-6F13E2A01AA7}"/>
              </a:ext>
            </a:extLst>
          </p:cNvPr>
          <p:cNvSpPr txBox="1"/>
          <p:nvPr/>
        </p:nvSpPr>
        <p:spPr>
          <a:xfrm>
            <a:off x="1282013" y="2207483"/>
            <a:ext cx="6468762" cy="1460849"/>
          </a:xfrm>
          <a:prstGeom prst="rect">
            <a:avLst/>
          </a:prstGeom>
          <a:noFill/>
        </p:spPr>
        <p:txBody>
          <a:bodyPr wrap="square">
            <a:spAutoFit/>
          </a:bodyPr>
          <a:lstStyle/>
          <a:p>
            <a:pPr algn="ctr">
              <a:lnSpc>
                <a:spcPct val="130000"/>
              </a:lnSpc>
            </a:pPr>
            <a:r>
              <a:rPr lang="vi-VN" sz="3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Bức tranh quê hương và cảm xúc trữ tình trong bài thơ:</a:t>
            </a:r>
            <a:endParaRPr lang="en-US" sz="32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0616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15462-5DB6-348C-9DC5-89056787FE5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BA9BCF2-3741-E93A-3900-1B594AD2831A}"/>
              </a:ext>
            </a:extLst>
          </p:cNvPr>
          <p:cNvSpPr txBox="1"/>
          <p:nvPr/>
        </p:nvSpPr>
        <p:spPr>
          <a:xfrm>
            <a:off x="292442" y="1536612"/>
            <a:ext cx="7974228" cy="661207"/>
          </a:xfrm>
          <a:prstGeom prst="rect">
            <a:avLst/>
          </a:prstGeom>
          <a:noFill/>
        </p:spPr>
        <p:txBody>
          <a:bodyPr wrap="square">
            <a:spAutoFit/>
          </a:bodyPr>
          <a:lstStyle/>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 </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EB5D0D5-1BDA-409D-765F-5DC858FA92E1}"/>
              </a:ext>
            </a:extLst>
          </p:cNvPr>
          <p:cNvSpPr txBox="1"/>
          <p:nvPr/>
        </p:nvSpPr>
        <p:spPr>
          <a:xfrm>
            <a:off x="1379836" y="27775"/>
            <a:ext cx="10111947" cy="668645"/>
          </a:xfrm>
          <a:prstGeom prst="rect">
            <a:avLst/>
          </a:prstGeom>
          <a:noFill/>
        </p:spPr>
        <p:txBody>
          <a:bodyPr wrap="square">
            <a:spAutoFit/>
          </a:bodyPr>
          <a:lstStyle/>
          <a:p>
            <a:pPr algn="just">
              <a:lnSpc>
                <a:spcPct val="130000"/>
              </a:lnSpc>
              <a:tabLst>
                <a:tab pos="90170" algn="l"/>
                <a:tab pos="180340" algn="l"/>
              </a:tabLst>
            </a:pP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 NHÓM/ KĨ THUẬT CÔNG ĐOẠN</a:t>
            </a:r>
            <a:endParaRPr lang="en-US"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D33D761F-BF02-D89B-3FDE-66D1977DEC36}"/>
              </a:ext>
            </a:extLst>
          </p:cNvPr>
          <p:cNvSpPr txBox="1"/>
          <p:nvPr/>
        </p:nvSpPr>
        <p:spPr>
          <a:xfrm>
            <a:off x="444842" y="1212109"/>
            <a:ext cx="11454715" cy="5388142"/>
          </a:xfrm>
          <a:prstGeom prst="rect">
            <a:avLst/>
          </a:prstGeom>
          <a:noFill/>
        </p:spPr>
        <p:txBody>
          <a:bodyPr wrap="square">
            <a:spAutoFit/>
          </a:bodyPr>
          <a:lstStyle/>
          <a:p>
            <a:pPr>
              <a:lnSpc>
                <a:spcPct val="130000"/>
              </a:lnSpc>
              <a:spcAft>
                <a:spcPts val="800"/>
              </a:spcAft>
              <a:tabLst>
                <a:tab pos="1386840" algn="l"/>
              </a:tabLst>
            </a:pP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Mỗi</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đội</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có 3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phiếu</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học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tập</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PHT 05,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06, 07</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panose="02020603050405020304" pitchFamily="18" charset="0"/>
            </a:endParaRPr>
          </a:p>
          <a:p>
            <a:pPr>
              <a:lnSpc>
                <a:spcPct val="130000"/>
              </a:lnSpc>
              <a:spcAft>
                <a:spcPts val="800"/>
              </a:spcAft>
              <a:tabLst>
                <a:tab pos="1386840" algn="l"/>
              </a:tabLst>
            </a:pP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Các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nhóm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lần</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lượt</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hoàn</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thành</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từng</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phiếu</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học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tập</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lần</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lượt</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từng</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tương</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ứng</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cầu</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từng</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trạm</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PHT số 05</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xong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chuyển</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sang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PHT số 06</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PHT số 06</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xong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chuyển</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sang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PHT số 05</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panose="02020603050405020304" pitchFamily="18" charset="0"/>
            </a:endParaRPr>
          </a:p>
          <a:p>
            <a:pPr>
              <a:lnSpc>
                <a:spcPct val="130000"/>
              </a:lnSpc>
              <a:spcAft>
                <a:spcPts val="800"/>
              </a:spcAft>
              <a:tabLst>
                <a:tab pos="1386840" algn="l"/>
              </a:tabLst>
            </a:pP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PHT số 05</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hiểu</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phần</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1, 2.</a:t>
            </a:r>
            <a:endParaRPr lang="en-US" sz="2400" dirty="0">
              <a:solidFill>
                <a:srgbClr val="0070C0"/>
              </a:solidFill>
              <a:effectLst/>
              <a:latin typeface="Times New Roman" panose="02020603050405020304" pitchFamily="18" charset="0"/>
              <a:ea typeface="Times New Roman" panose="02020603050405020304" pitchFamily="18" charset="0"/>
            </a:endParaRPr>
          </a:p>
          <a:p>
            <a:pPr>
              <a:lnSpc>
                <a:spcPct val="130000"/>
              </a:lnSpc>
              <a:spcAft>
                <a:spcPts val="800"/>
              </a:spcAft>
              <a:tabLst>
                <a:tab pos="1386840" algn="l"/>
              </a:tabLst>
            </a:pP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PHT số 06: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hiểu</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phần </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3.</a:t>
            </a:r>
            <a:endParaRPr lang="en-US" sz="2400" dirty="0">
              <a:solidFill>
                <a:srgbClr val="0070C0"/>
              </a:solidFill>
              <a:effectLst/>
              <a:latin typeface="Times New Roman" panose="02020603050405020304" pitchFamily="18" charset="0"/>
              <a:ea typeface="Times New Roman" panose="02020603050405020304" pitchFamily="18" charset="0"/>
            </a:endParaRPr>
          </a:p>
          <a:p>
            <a:pPr>
              <a:lnSpc>
                <a:spcPct val="130000"/>
              </a:lnSpc>
              <a:spcAft>
                <a:spcPts val="800"/>
              </a:spcAft>
              <a:tabLst>
                <a:tab pos="1386840" algn="l"/>
              </a:tabLst>
            </a:pP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PHT 07: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hiểu</a:t>
            </a: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phần 4</a:t>
            </a:r>
            <a:r>
              <a:rPr lang="en-US"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panose="02020603050405020304" pitchFamily="18" charset="0"/>
            </a:endParaRPr>
          </a:p>
          <a:p>
            <a:r>
              <a:rPr lang="en-US" sz="2800" dirty="0">
                <a:solidFill>
                  <a:srgbClr val="0070C0"/>
                </a:solidFill>
                <a:effectLst/>
                <a:latin typeface="Times New Roman" panose="02020603050405020304" pitchFamily="18" charset="0"/>
                <a:ea typeface="MS Mincho" panose="02020609040205080304" pitchFamily="49" charset="-128"/>
              </a:rPr>
              <a:t>- </a:t>
            </a:r>
            <a:r>
              <a:rPr lang="vi-VN" sz="2800" dirty="0">
                <a:solidFill>
                  <a:srgbClr val="0070C0"/>
                </a:solidFill>
                <a:effectLst/>
                <a:latin typeface="Times New Roman" panose="02020603050405020304" pitchFamily="18" charset="0"/>
                <a:ea typeface="MS Mincho" panose="02020609040205080304" pitchFamily="49" charset="-128"/>
              </a:rPr>
              <a:t>Nhóm nào</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hoàn</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thành</a:t>
            </a:r>
            <a:r>
              <a:rPr lang="en-US" sz="2800" dirty="0">
                <a:solidFill>
                  <a:srgbClr val="0070C0"/>
                </a:solidFill>
                <a:effectLst/>
                <a:latin typeface="Times New Roman" panose="02020603050405020304" pitchFamily="18" charset="0"/>
                <a:ea typeface="MS Mincho" panose="02020609040205080304" pitchFamily="49" charset="-128"/>
              </a:rPr>
              <a:t> xong 3 PHT sẽ </a:t>
            </a:r>
            <a:r>
              <a:rPr lang="en-US" sz="2800" dirty="0" err="1">
                <a:solidFill>
                  <a:srgbClr val="0070C0"/>
                </a:solidFill>
                <a:effectLst/>
                <a:latin typeface="Times New Roman" panose="02020603050405020304" pitchFamily="18" charset="0"/>
                <a:ea typeface="MS Mincho" panose="02020609040205080304" pitchFamily="49" charset="-128"/>
              </a:rPr>
              <a:t>giành</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chiến</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thắng</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Hoặc</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sau</a:t>
            </a:r>
            <a:r>
              <a:rPr lang="en-US" sz="2800" dirty="0">
                <a:solidFill>
                  <a:srgbClr val="0070C0"/>
                </a:solidFill>
                <a:effectLst/>
                <a:latin typeface="Times New Roman" panose="02020603050405020304" pitchFamily="18" charset="0"/>
                <a:ea typeface="MS Mincho" panose="02020609040205080304" pitchFamily="49" charset="-128"/>
              </a:rPr>
              <a:t> 15 </a:t>
            </a:r>
            <a:r>
              <a:rPr lang="en-US" sz="2800" dirty="0" err="1">
                <a:solidFill>
                  <a:srgbClr val="0070C0"/>
                </a:solidFill>
                <a:effectLst/>
                <a:latin typeface="Times New Roman" panose="02020603050405020304" pitchFamily="18" charset="0"/>
                <a:ea typeface="MS Mincho" panose="02020609040205080304" pitchFamily="49" charset="-128"/>
              </a:rPr>
              <a:t>phút</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đội</a:t>
            </a:r>
            <a:r>
              <a:rPr lang="en-US" sz="2800" dirty="0">
                <a:solidFill>
                  <a:srgbClr val="0070C0"/>
                </a:solidFill>
                <a:effectLst/>
                <a:latin typeface="Times New Roman" panose="02020603050405020304" pitchFamily="18" charset="0"/>
                <a:ea typeface="MS Mincho" panose="02020609040205080304" pitchFamily="49" charset="-128"/>
              </a:rPr>
              <a:t> nào </a:t>
            </a:r>
            <a:r>
              <a:rPr lang="en-US" sz="2800" dirty="0" err="1">
                <a:solidFill>
                  <a:srgbClr val="0070C0"/>
                </a:solidFill>
                <a:effectLst/>
                <a:latin typeface="Times New Roman" panose="02020603050405020304" pitchFamily="18" charset="0"/>
                <a:ea typeface="MS Mincho" panose="02020609040205080304" pitchFamily="49" charset="-128"/>
              </a:rPr>
              <a:t>hoàn</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thành</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được</a:t>
            </a:r>
            <a:r>
              <a:rPr lang="en-US" sz="2800" dirty="0">
                <a:solidFill>
                  <a:srgbClr val="0070C0"/>
                </a:solidFill>
                <a:effectLst/>
                <a:latin typeface="Times New Roman" panose="02020603050405020304" pitchFamily="18" charset="0"/>
                <a:ea typeface="MS Mincho" panose="02020609040205080304" pitchFamily="49" charset="-128"/>
              </a:rPr>
              <a:t> nhiều, đúng </a:t>
            </a:r>
            <a:r>
              <a:rPr lang="en-US" sz="2800" dirty="0" err="1">
                <a:solidFill>
                  <a:srgbClr val="0070C0"/>
                </a:solidFill>
                <a:effectLst/>
                <a:latin typeface="Times New Roman" panose="02020603050405020304" pitchFamily="18" charset="0"/>
                <a:ea typeface="MS Mincho" panose="02020609040205080304" pitchFamily="49" charset="-128"/>
              </a:rPr>
              <a:t>phiếu</a:t>
            </a:r>
            <a:r>
              <a:rPr lang="en-US" sz="2800" dirty="0">
                <a:solidFill>
                  <a:srgbClr val="0070C0"/>
                </a:solidFill>
                <a:effectLst/>
                <a:latin typeface="Times New Roman" panose="02020603050405020304" pitchFamily="18" charset="0"/>
                <a:ea typeface="MS Mincho" panose="02020609040205080304" pitchFamily="49" charset="-128"/>
              </a:rPr>
              <a:t> học </a:t>
            </a:r>
            <a:r>
              <a:rPr lang="en-US" sz="2800" dirty="0" err="1">
                <a:solidFill>
                  <a:srgbClr val="0070C0"/>
                </a:solidFill>
                <a:effectLst/>
                <a:latin typeface="Times New Roman" panose="02020603050405020304" pitchFamily="18" charset="0"/>
                <a:ea typeface="MS Mincho" panose="02020609040205080304" pitchFamily="49" charset="-128"/>
              </a:rPr>
              <a:t>tập</a:t>
            </a:r>
            <a:r>
              <a:rPr lang="en-US" sz="2800" dirty="0">
                <a:solidFill>
                  <a:srgbClr val="0070C0"/>
                </a:solidFill>
                <a:effectLst/>
                <a:latin typeface="Times New Roman" panose="02020603050405020304" pitchFamily="18" charset="0"/>
                <a:ea typeface="MS Mincho" panose="02020609040205080304" pitchFamily="49" charset="-128"/>
              </a:rPr>
              <a:t> sẽ </a:t>
            </a:r>
            <a:r>
              <a:rPr lang="en-US" sz="2800" dirty="0" err="1">
                <a:solidFill>
                  <a:srgbClr val="0070C0"/>
                </a:solidFill>
                <a:effectLst/>
                <a:latin typeface="Times New Roman" panose="02020603050405020304" pitchFamily="18" charset="0"/>
                <a:ea typeface="MS Mincho" panose="02020609040205080304" pitchFamily="49" charset="-128"/>
              </a:rPr>
              <a:t>giành</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chiến</a:t>
            </a:r>
            <a:r>
              <a:rPr lang="en-US" sz="2800" dirty="0">
                <a:solidFill>
                  <a:srgbClr val="0070C0"/>
                </a:solidFill>
                <a:effectLst/>
                <a:latin typeface="Times New Roman" panose="02020603050405020304" pitchFamily="18" charset="0"/>
                <a:ea typeface="MS Mincho" panose="02020609040205080304" pitchFamily="49" charset="-128"/>
              </a:rPr>
              <a:t> </a:t>
            </a:r>
            <a:r>
              <a:rPr lang="en-US" sz="2800" dirty="0" err="1">
                <a:solidFill>
                  <a:srgbClr val="0070C0"/>
                </a:solidFill>
                <a:effectLst/>
                <a:latin typeface="Times New Roman" panose="02020603050405020304" pitchFamily="18" charset="0"/>
                <a:ea typeface="MS Mincho" panose="02020609040205080304" pitchFamily="49" charset="-128"/>
              </a:rPr>
              <a:t>thắng</a:t>
            </a:r>
            <a:r>
              <a:rPr lang="en-US" sz="2800" dirty="0">
                <a:solidFill>
                  <a:srgbClr val="0070C0"/>
                </a:solidFill>
                <a:effectLst/>
                <a:latin typeface="Times New Roman" panose="02020603050405020304" pitchFamily="18" charset="0"/>
                <a:ea typeface="MS Mincho" panose="02020609040205080304" pitchFamily="49" charset="-128"/>
              </a:rPr>
              <a:t>.</a:t>
            </a:r>
            <a:endParaRPr lang="en-US" sz="2800" dirty="0">
              <a:solidFill>
                <a:srgbClr val="0070C0"/>
              </a:solidFill>
            </a:endParaRPr>
          </a:p>
        </p:txBody>
      </p:sp>
    </p:spTree>
    <p:extLst>
      <p:ext uri="{BB962C8B-B14F-4D97-AF65-F5344CB8AC3E}">
        <p14:creationId xmlns:p14="http://schemas.microsoft.com/office/powerpoint/2010/main" val="2879649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3FE9A-C3EB-9BC2-EBF8-6AC9348361C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6E37B7C-C4A8-568C-9E60-7FD3C0C66985}"/>
              </a:ext>
            </a:extLst>
          </p:cNvPr>
          <p:cNvSpPr txBox="1"/>
          <p:nvPr/>
        </p:nvSpPr>
        <p:spPr>
          <a:xfrm>
            <a:off x="292442" y="1536612"/>
            <a:ext cx="7974228" cy="661207"/>
          </a:xfrm>
          <a:prstGeom prst="rect">
            <a:avLst/>
          </a:prstGeom>
          <a:noFill/>
        </p:spPr>
        <p:txBody>
          <a:bodyPr wrap="square">
            <a:spAutoFit/>
          </a:bodyPr>
          <a:lstStyle/>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 </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E4E388FC-4899-0D89-0F19-5A7A754F86C0}"/>
              </a:ext>
            </a:extLst>
          </p:cNvPr>
          <p:cNvGraphicFramePr>
            <a:graphicFrameLocks noGrp="1"/>
          </p:cNvGraphicFramePr>
          <p:nvPr>
            <p:extLst>
              <p:ext uri="{D42A27DB-BD31-4B8C-83A1-F6EECF244321}">
                <p14:modId xmlns:p14="http://schemas.microsoft.com/office/powerpoint/2010/main" val="4023330038"/>
              </p:ext>
            </p:extLst>
          </p:nvPr>
        </p:nvGraphicFramePr>
        <p:xfrm>
          <a:off x="135923" y="302119"/>
          <a:ext cx="11615352" cy="6468872"/>
        </p:xfrm>
        <a:graphic>
          <a:graphicData uri="http://schemas.openxmlformats.org/drawingml/2006/table">
            <a:tbl>
              <a:tblPr firstRow="1" firstCol="1" bandRow="1"/>
              <a:tblGrid>
                <a:gridCol w="11615352">
                  <a:extLst>
                    <a:ext uri="{9D8B030D-6E8A-4147-A177-3AD203B41FA5}">
                      <a16:colId xmlns:a16="http://schemas.microsoft.com/office/drawing/2014/main" val="4109448493"/>
                    </a:ext>
                  </a:extLst>
                </a:gridCol>
              </a:tblGrid>
              <a:tr h="427355">
                <a:tc>
                  <a:txBody>
                    <a:bodyPr/>
                    <a:lstStyle/>
                    <a:p>
                      <a:pPr algn="ctr">
                        <a:lnSpc>
                          <a:spcPct val="130000"/>
                        </a:lnSpc>
                        <a:spcAft>
                          <a:spcPts val="300"/>
                        </a:spcAft>
                      </a:pPr>
                      <a:r>
                        <a:rPr lang="vi-VN" sz="28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PHIẾU HT SỐ 05: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300"/>
                        </a:spcAft>
                      </a:pPr>
                      <a:r>
                        <a:rPr lang="vi-VN"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Đọc phần (1) (2) của VB: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300"/>
                        </a:spcAft>
                      </a:pPr>
                      <a:r>
                        <a:rPr lang="vi-VN"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pt-BR"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 </a:t>
                      </a:r>
                      <a:r>
                        <a:rPr lang="vi-VN"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 thơ đầu, </a:t>
                      </a:r>
                      <a:r>
                        <a:rPr lang="pt-BR"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 giả đã giới thiệu về làng quê và nghề chài lười của quê hương như thế nào? Nhận xét về cách giới thiệu của tác giả?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300"/>
                        </a:spcAft>
                      </a:pPr>
                      <a:r>
                        <a:rPr lang="vi-VN"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300"/>
                        </a:spcAft>
                      </a:pPr>
                      <a:r>
                        <a:rPr lang="vi-VN"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thuyền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ra</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khơi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như thế 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3-8</a:t>
                      </a:r>
                      <a:r>
                        <a:rPr lang="vi-VN"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vi-VN"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Nhận xét của em về</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hình ảnh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dân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cuộc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sống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chài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này</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p>
                    <a:p>
                      <a:pPr algn="just">
                        <a:lnSpc>
                          <a:spcPct val="130000"/>
                        </a:lnSpc>
                        <a:spcAft>
                          <a:spcPts val="300"/>
                        </a:spcAft>
                      </a:pPr>
                      <a:endPar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30000"/>
                        </a:lnSpc>
                        <a:spcAft>
                          <a:spcPts val="3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3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3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20378351"/>
                  </a:ext>
                </a:extLst>
              </a:tr>
            </a:tbl>
          </a:graphicData>
        </a:graphic>
      </p:graphicFrame>
      <p:graphicFrame>
        <p:nvGraphicFramePr>
          <p:cNvPr id="6" name="Table 5">
            <a:extLst>
              <a:ext uri="{FF2B5EF4-FFF2-40B4-BE49-F238E27FC236}">
                <a16:creationId xmlns:a16="http://schemas.microsoft.com/office/drawing/2014/main" id="{57917C16-4370-FA44-6D69-354850EAC816}"/>
              </a:ext>
            </a:extLst>
          </p:cNvPr>
          <p:cNvGraphicFramePr>
            <a:graphicFrameLocks noGrp="1"/>
          </p:cNvGraphicFramePr>
          <p:nvPr>
            <p:extLst>
              <p:ext uri="{D42A27DB-BD31-4B8C-83A1-F6EECF244321}">
                <p14:modId xmlns:p14="http://schemas.microsoft.com/office/powerpoint/2010/main" val="1862835046"/>
              </p:ext>
            </p:extLst>
          </p:nvPr>
        </p:nvGraphicFramePr>
        <p:xfrm>
          <a:off x="605120" y="4260196"/>
          <a:ext cx="8748944" cy="2140270"/>
        </p:xfrm>
        <a:graphic>
          <a:graphicData uri="http://schemas.openxmlformats.org/drawingml/2006/table">
            <a:tbl>
              <a:tblPr firstRow="1" firstCol="1" bandRow="1"/>
              <a:tblGrid>
                <a:gridCol w="4253519">
                  <a:extLst>
                    <a:ext uri="{9D8B030D-6E8A-4147-A177-3AD203B41FA5}">
                      <a16:colId xmlns:a16="http://schemas.microsoft.com/office/drawing/2014/main" val="498205745"/>
                    </a:ext>
                  </a:extLst>
                </a:gridCol>
                <a:gridCol w="4495425">
                  <a:extLst>
                    <a:ext uri="{9D8B030D-6E8A-4147-A177-3AD203B41FA5}">
                      <a16:colId xmlns:a16="http://schemas.microsoft.com/office/drawing/2014/main" val="3394604406"/>
                    </a:ext>
                  </a:extLst>
                </a:gridCol>
              </a:tblGrid>
              <a:tr h="0">
                <a:tc>
                  <a:txBody>
                    <a:bodyPr/>
                    <a:lstStyle/>
                    <a:p>
                      <a:pPr algn="just">
                        <a:lnSpc>
                          <a:spcPct val="130000"/>
                        </a:lnSpc>
                        <a:spcAft>
                          <a:spcPts val="300"/>
                        </a:spcAft>
                      </a:pPr>
                      <a:r>
                        <a:rPr lang="vi-VN" sz="2400" b="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Phương diện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400" b="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 hiện trong phần (2)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9276592"/>
                  </a:ext>
                </a:extLst>
              </a:tr>
              <a:tr h="0">
                <a:tc>
                  <a:txBody>
                    <a:bodyPr/>
                    <a:lstStyle/>
                    <a:p>
                      <a:pPr algn="just">
                        <a:lnSpc>
                          <a:spcPct val="130000"/>
                        </a:lnSpc>
                        <a:spcAft>
                          <a:spcPts val="300"/>
                        </a:spcAft>
                      </a:pPr>
                      <a:r>
                        <a:rPr lang="vi-VN" sz="2400">
                          <a:effectLst/>
                          <a:latin typeface="Times New Roman" panose="02020603050405020304" pitchFamily="18" charset="0"/>
                          <a:ea typeface="MS Mincho" panose="02020609040205080304" pitchFamily="49" charset="-128"/>
                          <a:cs typeface="Times New Roman" panose="02020603050405020304" pitchFamily="18" charset="0"/>
                        </a:rPr>
                        <a:t>Từ ngữ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400" i="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6306934"/>
                  </a:ext>
                </a:extLst>
              </a:tr>
              <a:tr h="0">
                <a:tc>
                  <a:txBody>
                    <a:bodyPr/>
                    <a:lstStyle/>
                    <a:p>
                      <a:pPr marL="457200">
                        <a:lnSpc>
                          <a:spcPct val="130000"/>
                        </a:lnSpc>
                        <a:spcAft>
                          <a:spcPts val="800"/>
                        </a:spcAft>
                        <a:tabLst>
                          <a:tab pos="1386840" algn="l"/>
                        </a:tabLst>
                      </a:pPr>
                      <a:r>
                        <a:rPr lang="vi-VN" sz="24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 ảnh, yếu tố miêu tả</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400" i="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9406882"/>
                  </a:ext>
                </a:extLst>
              </a:tr>
              <a:tr h="0">
                <a:tc>
                  <a:txBody>
                    <a:bodyPr/>
                    <a:lstStyle/>
                    <a:p>
                      <a:pPr algn="just">
                        <a:lnSpc>
                          <a:spcPct val="130000"/>
                        </a:lnSpc>
                        <a:spcAft>
                          <a:spcPts val="300"/>
                        </a:spcAft>
                      </a:pPr>
                      <a:r>
                        <a:rPr lang="vi-VN" sz="24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Biện pháp tu từ</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400" i="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2704104"/>
                  </a:ext>
                </a:extLst>
              </a:tr>
              <a:tr h="0">
                <a:tc gridSpan="2">
                  <a:txBody>
                    <a:bodyPr/>
                    <a:lstStyle/>
                    <a:p>
                      <a:pPr algn="just">
                        <a:lnSpc>
                          <a:spcPct val="130000"/>
                        </a:lnSpc>
                        <a:spcAft>
                          <a:spcPts val="300"/>
                        </a:spcAft>
                      </a:pPr>
                      <a:r>
                        <a:rPr lang="vi-VN"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Nhận xét:...............................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27011924"/>
                  </a:ext>
                </a:extLst>
              </a:tr>
            </a:tbl>
          </a:graphicData>
        </a:graphic>
      </p:graphicFrame>
    </p:spTree>
    <p:extLst>
      <p:ext uri="{BB962C8B-B14F-4D97-AF65-F5344CB8AC3E}">
        <p14:creationId xmlns:p14="http://schemas.microsoft.com/office/powerpoint/2010/main" val="2388174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91"/>
        <p:cNvGrpSpPr/>
        <p:nvPr/>
      </p:nvGrpSpPr>
      <p:grpSpPr>
        <a:xfrm>
          <a:off x="0" y="0"/>
          <a:ext cx="0" cy="0"/>
          <a:chOff x="0" y="0"/>
          <a:chExt cx="0" cy="0"/>
        </a:xfrm>
      </p:grpSpPr>
      <p:sp>
        <p:nvSpPr>
          <p:cNvPr id="4292" name="Google Shape;4292;p21"/>
          <p:cNvSpPr txBox="1">
            <a:spLocks noGrp="1"/>
          </p:cNvSpPr>
          <p:nvPr>
            <p:ph type="title" idx="4294967295"/>
          </p:nvPr>
        </p:nvSpPr>
        <p:spPr>
          <a:xfrm>
            <a:off x="1015267" y="1041200"/>
            <a:ext cx="3653700" cy="4678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8000" dirty="0">
                <a:solidFill>
                  <a:schemeClr val="accent3"/>
                </a:solidFill>
              </a:rPr>
              <a:t>01</a:t>
            </a:r>
            <a:endParaRPr sz="18000" dirty="0">
              <a:solidFill>
                <a:schemeClr val="accent3"/>
              </a:solidFill>
            </a:endParaRPr>
          </a:p>
        </p:txBody>
      </p:sp>
      <p:sp>
        <p:nvSpPr>
          <p:cNvPr id="7" name="TextBox 6">
            <a:extLst>
              <a:ext uri="{FF2B5EF4-FFF2-40B4-BE49-F238E27FC236}">
                <a16:creationId xmlns:a16="http://schemas.microsoft.com/office/drawing/2014/main" id="{DF767965-539E-4412-A638-6A8F116CC542}"/>
              </a:ext>
            </a:extLst>
          </p:cNvPr>
          <p:cNvSpPr txBox="1"/>
          <p:nvPr/>
        </p:nvSpPr>
        <p:spPr>
          <a:xfrm>
            <a:off x="5152767" y="0"/>
            <a:ext cx="6820929" cy="3101426"/>
          </a:xfrm>
          <a:prstGeom prst="rect">
            <a:avLst/>
          </a:prstGeom>
          <a:noFill/>
        </p:spPr>
        <p:txBody>
          <a:bodyPr wrap="square">
            <a:spAutoFit/>
          </a:bodyPr>
          <a:lstStyle/>
          <a:p>
            <a:pPr algn="ctr">
              <a:lnSpc>
                <a:spcPct val="150000"/>
              </a:lnSpc>
            </a:pPr>
            <a:r>
              <a:rPr lang="en-US" sz="6000" b="1" dirty="0">
                <a:solidFill>
                  <a:srgbClr val="FF0000"/>
                </a:solidFill>
                <a:effectLst/>
                <a:latin typeface="Times New Roman" panose="02020603050405020304" pitchFamily="18" charset="0"/>
                <a:ea typeface="Times New Roman" panose="02020603050405020304" pitchFamily="18" charset="0"/>
              </a:rPr>
              <a:t>HOẠT ĐỘNG </a:t>
            </a:r>
            <a:r>
              <a:rPr lang="en-US" sz="8000" b="1" dirty="0">
                <a:solidFill>
                  <a:schemeClr val="bg2"/>
                </a:solidFill>
                <a:effectLst/>
                <a:latin typeface="Times New Roman" panose="02020603050405020304" pitchFamily="18" charset="0"/>
                <a:ea typeface="Times New Roman" panose="02020603050405020304" pitchFamily="18" charset="0"/>
              </a:rPr>
              <a:t>MỞ ĐẦU</a:t>
            </a:r>
            <a:endParaRPr lang="en-US" sz="11500" b="1" dirty="0">
              <a:solidFill>
                <a:schemeClr val="bg2"/>
              </a:solidFill>
            </a:endParaRPr>
          </a:p>
        </p:txBody>
      </p:sp>
      <p:sp>
        <p:nvSpPr>
          <p:cNvPr id="8" name="TextBox 7">
            <a:extLst>
              <a:ext uri="{FF2B5EF4-FFF2-40B4-BE49-F238E27FC236}">
                <a16:creationId xmlns:a16="http://schemas.microsoft.com/office/drawing/2014/main" id="{884F2A6D-A3E6-B90A-9623-2556BBADB27A}"/>
              </a:ext>
            </a:extLst>
          </p:cNvPr>
          <p:cNvSpPr txBox="1"/>
          <p:nvPr/>
        </p:nvSpPr>
        <p:spPr>
          <a:xfrm>
            <a:off x="5835477" y="3203984"/>
            <a:ext cx="6138219" cy="3399970"/>
          </a:xfrm>
          <a:prstGeom prst="rect">
            <a:avLst/>
          </a:prstGeom>
          <a:noFill/>
        </p:spPr>
        <p:txBody>
          <a:bodyPr wrap="square">
            <a:spAutoFit/>
          </a:bodyPr>
          <a:lstStyle/>
          <a:p>
            <a:pPr marR="30480" algn="just">
              <a:lnSpc>
                <a:spcPct val="150000"/>
              </a:lnSpc>
              <a:spcAft>
                <a:spcPts val="1200"/>
              </a:spcAft>
            </a:pP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Em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quê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mà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thích. </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Hình ảnh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về quê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là gì?</a:t>
            </a:r>
            <a:endParaRPr lang="en-US" sz="2800" dirty="0">
              <a:solidFill>
                <a:schemeClr val="bg1">
                  <a:lumMod val="10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92"/>
                                        </p:tgtEl>
                                        <p:attrNameLst>
                                          <p:attrName>style.visibility</p:attrName>
                                        </p:attrNameLst>
                                      </p:cBhvr>
                                      <p:to>
                                        <p:strVal val="visible"/>
                                      </p:to>
                                    </p:set>
                                    <p:animEffect transition="in" filter="barn(inVertical)">
                                      <p:cBhvr>
                                        <p:cTn id="10" dur="500"/>
                                        <p:tgtEl>
                                          <p:spTgt spid="429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2"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E8DE9-7986-2327-0D65-665BB80F001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471128E-30D5-0AC1-5EE5-11BFFA498798}"/>
              </a:ext>
            </a:extLst>
          </p:cNvPr>
          <p:cNvSpPr txBox="1"/>
          <p:nvPr/>
        </p:nvSpPr>
        <p:spPr>
          <a:xfrm>
            <a:off x="292442" y="1536612"/>
            <a:ext cx="7974228" cy="661207"/>
          </a:xfrm>
          <a:prstGeom prst="rect">
            <a:avLst/>
          </a:prstGeom>
          <a:noFill/>
        </p:spPr>
        <p:txBody>
          <a:bodyPr wrap="square">
            <a:spAutoFit/>
          </a:bodyPr>
          <a:lstStyle/>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 </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3ABB17F-8031-E2D5-D541-C04E1A1A5DBA}"/>
              </a:ext>
            </a:extLst>
          </p:cNvPr>
          <p:cNvGraphicFramePr>
            <a:graphicFrameLocks noGrp="1"/>
          </p:cNvGraphicFramePr>
          <p:nvPr>
            <p:extLst>
              <p:ext uri="{D42A27DB-BD31-4B8C-83A1-F6EECF244321}">
                <p14:modId xmlns:p14="http://schemas.microsoft.com/office/powerpoint/2010/main" val="891892782"/>
              </p:ext>
            </p:extLst>
          </p:nvPr>
        </p:nvGraphicFramePr>
        <p:xfrm>
          <a:off x="135923" y="302119"/>
          <a:ext cx="11615352" cy="5647881"/>
        </p:xfrm>
        <a:graphic>
          <a:graphicData uri="http://schemas.openxmlformats.org/drawingml/2006/table">
            <a:tbl>
              <a:tblPr firstRow="1" firstCol="1" bandRow="1"/>
              <a:tblGrid>
                <a:gridCol w="11615352">
                  <a:extLst>
                    <a:ext uri="{9D8B030D-6E8A-4147-A177-3AD203B41FA5}">
                      <a16:colId xmlns:a16="http://schemas.microsoft.com/office/drawing/2014/main" val="4109448493"/>
                    </a:ext>
                  </a:extLst>
                </a:gridCol>
              </a:tblGrid>
              <a:tr h="427355">
                <a:tc>
                  <a:txBody>
                    <a:bodyPr/>
                    <a:lstStyle/>
                    <a:p>
                      <a:pPr algn="ctr"/>
                      <a:r>
                        <a:rPr lang="vi-VN" sz="2800" b="1" i="0" u="none" strike="noStrike" cap="none" dirty="0">
                          <a:solidFill>
                            <a:schemeClr val="bg1">
                              <a:lumMod val="10000"/>
                            </a:schemeClr>
                          </a:solidFill>
                          <a:effectLst/>
                          <a:latin typeface="+mn-lt"/>
                          <a:ea typeface="+mn-ea"/>
                          <a:cs typeface="+mn-cs"/>
                          <a:sym typeface="Arial"/>
                        </a:rPr>
                        <a:t>PHIẾU HT SỐ 06:</a:t>
                      </a:r>
                      <a:endParaRPr lang="en-US" sz="2800" b="0" i="0" u="none" strike="noStrike" cap="none" dirty="0">
                        <a:solidFill>
                          <a:schemeClr val="bg1">
                            <a:lumMod val="10000"/>
                          </a:schemeClr>
                        </a:solidFill>
                        <a:effectLst/>
                        <a:latin typeface="+mn-lt"/>
                        <a:ea typeface="+mn-ea"/>
                        <a:cs typeface="+mn-cs"/>
                        <a:sym typeface="Arial"/>
                      </a:endParaRPr>
                    </a:p>
                    <a:p>
                      <a:pPr algn="ctr"/>
                      <a:r>
                        <a:rPr lang="vi-VN" sz="2800" b="1" i="0" u="none" strike="noStrike" cap="none" dirty="0">
                          <a:solidFill>
                            <a:schemeClr val="bg1">
                              <a:lumMod val="10000"/>
                            </a:schemeClr>
                          </a:solidFill>
                          <a:effectLst/>
                          <a:latin typeface="+mn-lt"/>
                          <a:ea typeface="+mn-ea"/>
                          <a:cs typeface="+mn-cs"/>
                          <a:sym typeface="Arial"/>
                        </a:rPr>
                        <a:t>Đọc phần (3) của VB: </a:t>
                      </a:r>
                      <a:endParaRPr lang="en-US" sz="2800" b="0" i="0" u="none" strike="noStrike" cap="none" dirty="0">
                        <a:solidFill>
                          <a:schemeClr val="bg1">
                            <a:lumMod val="10000"/>
                          </a:schemeClr>
                        </a:solidFill>
                        <a:effectLst/>
                        <a:latin typeface="+mn-lt"/>
                        <a:ea typeface="+mn-ea"/>
                        <a:cs typeface="+mn-cs"/>
                        <a:sym typeface="Arial"/>
                      </a:endParaRPr>
                    </a:p>
                    <a:p>
                      <a:pPr algn="ctr"/>
                      <a:r>
                        <a:rPr lang="vi-VN"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Cảnh</a:t>
                      </a:r>
                      <a:r>
                        <a:rPr lang="en-US" sz="2800" b="0" i="1" u="none" strike="noStrike" cap="none" dirty="0">
                          <a:solidFill>
                            <a:schemeClr val="bg1">
                              <a:lumMod val="10000"/>
                            </a:schemeClr>
                          </a:solidFill>
                          <a:effectLst/>
                          <a:latin typeface="+mn-lt"/>
                          <a:ea typeface="+mn-ea"/>
                          <a:cs typeface="+mn-cs"/>
                          <a:sym typeface="Arial"/>
                        </a:rPr>
                        <a:t> </a:t>
                      </a:r>
                      <a:r>
                        <a:rPr lang="vi-VN" sz="2800" b="0" i="1" u="none" strike="noStrike" cap="none" dirty="0">
                          <a:solidFill>
                            <a:schemeClr val="bg1">
                              <a:lumMod val="10000"/>
                            </a:schemeClr>
                          </a:solidFill>
                          <a:effectLst/>
                          <a:latin typeface="+mn-lt"/>
                          <a:ea typeface="+mn-ea"/>
                          <a:cs typeface="+mn-cs"/>
                          <a:sym typeface="Arial"/>
                        </a:rPr>
                        <a:t>đón thuyền cá về bến </a:t>
                      </a:r>
                      <a:r>
                        <a:rPr lang="en-US" sz="2800" b="0" i="1" u="none" strike="noStrike" cap="none" dirty="0" err="1">
                          <a:solidFill>
                            <a:schemeClr val="bg1">
                              <a:lumMod val="10000"/>
                            </a:schemeClr>
                          </a:solidFill>
                          <a:effectLst/>
                          <a:latin typeface="+mn-lt"/>
                          <a:ea typeface="+mn-ea"/>
                          <a:cs typeface="+mn-cs"/>
                          <a:sym typeface="Arial"/>
                        </a:rPr>
                        <a:t>được</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tác</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giả</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miêu</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tả</a:t>
                      </a:r>
                      <a:r>
                        <a:rPr lang="en-US" sz="2800" b="0" i="1" u="none" strike="noStrike" cap="none" dirty="0">
                          <a:solidFill>
                            <a:schemeClr val="bg1">
                              <a:lumMod val="10000"/>
                            </a:schemeClr>
                          </a:solidFill>
                          <a:effectLst/>
                          <a:latin typeface="+mn-lt"/>
                          <a:ea typeface="+mn-ea"/>
                          <a:cs typeface="+mn-cs"/>
                          <a:sym typeface="Arial"/>
                        </a:rPr>
                        <a:t> như thế nào</a:t>
                      </a:r>
                      <a:r>
                        <a:rPr lang="en-US" sz="2800" b="0" i="0" u="none" strike="noStrike" cap="none" dirty="0">
                          <a:solidFill>
                            <a:schemeClr val="bg1">
                              <a:lumMod val="10000"/>
                            </a:schemeClr>
                          </a:solidFill>
                          <a:effectLst/>
                          <a:latin typeface="+mn-lt"/>
                          <a:ea typeface="+mn-ea"/>
                          <a:cs typeface="+mn-cs"/>
                          <a:sym typeface="Arial"/>
                        </a:rPr>
                        <a:t> </a:t>
                      </a:r>
                      <a:r>
                        <a:rPr lang="vi-VN" sz="2800" b="0" i="0" u="none" strike="noStrike" cap="none" dirty="0">
                          <a:solidFill>
                            <a:schemeClr val="bg1">
                              <a:lumMod val="10000"/>
                            </a:schemeClr>
                          </a:solidFill>
                          <a:effectLst/>
                          <a:latin typeface="+mn-lt"/>
                          <a:ea typeface="+mn-ea"/>
                          <a:cs typeface="+mn-cs"/>
                          <a:sym typeface="Arial"/>
                        </a:rPr>
                        <a:t>(</a:t>
                      </a:r>
                      <a:r>
                        <a:rPr lang="en-US" sz="2800" b="0" i="1" u="none" strike="noStrike" cap="none" dirty="0" err="1">
                          <a:solidFill>
                            <a:schemeClr val="bg1">
                              <a:lumMod val="10000"/>
                            </a:schemeClr>
                          </a:solidFill>
                          <a:effectLst/>
                          <a:latin typeface="+mn-lt"/>
                          <a:ea typeface="+mn-ea"/>
                          <a:cs typeface="+mn-cs"/>
                          <a:sym typeface="Arial"/>
                        </a:rPr>
                        <a:t>dòng</a:t>
                      </a:r>
                      <a:r>
                        <a:rPr lang="en-US" sz="2800" b="0" i="1" u="none" strike="noStrike" cap="none" dirty="0">
                          <a:solidFill>
                            <a:schemeClr val="bg1">
                              <a:lumMod val="10000"/>
                            </a:schemeClr>
                          </a:solidFill>
                          <a:effectLst/>
                          <a:latin typeface="+mn-lt"/>
                          <a:ea typeface="+mn-ea"/>
                          <a:cs typeface="+mn-cs"/>
                          <a:sym typeface="Arial"/>
                        </a:rPr>
                        <a:t> 9-16</a:t>
                      </a:r>
                      <a:r>
                        <a:rPr lang="vi-VN" sz="2800" b="0" i="1" u="none" strike="noStrike" cap="none" dirty="0">
                          <a:solidFill>
                            <a:schemeClr val="bg1">
                              <a:lumMod val="10000"/>
                            </a:schemeClr>
                          </a:solidFill>
                          <a:effectLst/>
                          <a:latin typeface="+mn-lt"/>
                          <a:ea typeface="+mn-ea"/>
                          <a:cs typeface="+mn-cs"/>
                          <a:sym typeface="Arial"/>
                        </a:rPr>
                        <a:t>)</a:t>
                      </a:r>
                      <a:r>
                        <a:rPr lang="en-US" sz="2800" b="0" i="1" u="none" strike="noStrike" cap="none" dirty="0">
                          <a:solidFill>
                            <a:schemeClr val="bg1">
                              <a:lumMod val="10000"/>
                            </a:schemeClr>
                          </a:solidFill>
                          <a:effectLst/>
                          <a:latin typeface="+mn-lt"/>
                          <a:ea typeface="+mn-ea"/>
                          <a:cs typeface="+mn-cs"/>
                          <a:sym typeface="Arial"/>
                        </a:rPr>
                        <a:t>? Hình ảnh </a:t>
                      </a:r>
                      <a:r>
                        <a:rPr lang="en-US" sz="2800" b="0" i="1" u="none" strike="noStrike" cap="none" dirty="0" err="1">
                          <a:solidFill>
                            <a:schemeClr val="bg1">
                              <a:lumMod val="10000"/>
                            </a:schemeClr>
                          </a:solidFill>
                          <a:effectLst/>
                          <a:latin typeface="+mn-lt"/>
                          <a:ea typeface="+mn-ea"/>
                          <a:cs typeface="+mn-cs"/>
                          <a:sym typeface="Arial"/>
                        </a:rPr>
                        <a:t>người</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dân</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và</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cuộc</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sống</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làng</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chài</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được</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thể</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hiện</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trong</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cảnh</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này</a:t>
                      </a:r>
                      <a:r>
                        <a:rPr lang="en-US" sz="2800" b="0" i="1" u="none" strike="noStrike" cap="none" dirty="0">
                          <a:solidFill>
                            <a:schemeClr val="bg1">
                              <a:lumMod val="10000"/>
                            </a:schemeClr>
                          </a:solidFill>
                          <a:effectLst/>
                          <a:latin typeface="+mn-lt"/>
                          <a:ea typeface="+mn-ea"/>
                          <a:cs typeface="+mn-cs"/>
                          <a:sym typeface="Arial"/>
                        </a:rPr>
                        <a:t> có </a:t>
                      </a:r>
                      <a:r>
                        <a:rPr lang="en-US" sz="2800" b="0" i="1" u="none" strike="noStrike" cap="none" dirty="0" err="1">
                          <a:solidFill>
                            <a:schemeClr val="bg1">
                              <a:lumMod val="10000"/>
                            </a:schemeClr>
                          </a:solidFill>
                          <a:effectLst/>
                          <a:latin typeface="+mn-lt"/>
                          <a:ea typeface="+mn-ea"/>
                          <a:cs typeface="+mn-cs"/>
                          <a:sym typeface="Arial"/>
                        </a:rPr>
                        <a:t>nét</a:t>
                      </a:r>
                      <a:r>
                        <a:rPr lang="en-US" sz="2800" b="0" i="1" u="none" strike="noStrike" cap="none" dirty="0">
                          <a:solidFill>
                            <a:schemeClr val="bg1">
                              <a:lumMod val="10000"/>
                            </a:schemeClr>
                          </a:solidFill>
                          <a:effectLst/>
                          <a:latin typeface="+mn-lt"/>
                          <a:ea typeface="+mn-ea"/>
                          <a:cs typeface="+mn-cs"/>
                          <a:sym typeface="Arial"/>
                        </a:rPr>
                        <a:t> gì </a:t>
                      </a:r>
                      <a:r>
                        <a:rPr lang="en-US" sz="2800" b="0" i="1" u="none" strike="noStrike" cap="none" dirty="0" err="1">
                          <a:solidFill>
                            <a:schemeClr val="bg1">
                              <a:lumMod val="10000"/>
                            </a:schemeClr>
                          </a:solidFill>
                          <a:effectLst/>
                          <a:latin typeface="+mn-lt"/>
                          <a:ea typeface="+mn-ea"/>
                          <a:cs typeface="+mn-cs"/>
                          <a:sym typeface="Arial"/>
                        </a:rPr>
                        <a:t>nổi</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bật</a:t>
                      </a:r>
                      <a:r>
                        <a:rPr lang="en-US" sz="2800" b="0" i="1" u="none" strike="noStrike" cap="none" dirty="0">
                          <a:solidFill>
                            <a:schemeClr val="bg1">
                              <a:lumMod val="10000"/>
                            </a:schemeClr>
                          </a:solidFill>
                          <a:effectLst/>
                          <a:latin typeface="+mn-lt"/>
                          <a:ea typeface="+mn-ea"/>
                          <a:cs typeface="+mn-cs"/>
                          <a:sym typeface="Arial"/>
                        </a:rPr>
                        <a:t>?</a:t>
                      </a:r>
                      <a:endParaRPr lang="en-US" sz="2800" b="0" i="0" u="none" strike="noStrike" cap="none" dirty="0">
                        <a:solidFill>
                          <a:schemeClr val="bg1">
                            <a:lumMod val="10000"/>
                          </a:schemeClr>
                        </a:solidFill>
                        <a:effectLst/>
                        <a:latin typeface="+mn-lt"/>
                        <a:ea typeface="+mn-ea"/>
                        <a:cs typeface="+mn-cs"/>
                        <a:sym typeface="Arial"/>
                      </a:endParaRPr>
                    </a:p>
                    <a:p>
                      <a:pPr algn="ctr">
                        <a:lnSpc>
                          <a:spcPct val="130000"/>
                        </a:lnSpc>
                        <a:spcAft>
                          <a:spcPts val="300"/>
                        </a:spcAft>
                      </a:pPr>
                      <a:endParaRPr lang="en-US" sz="4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ctr">
                        <a:lnSpc>
                          <a:spcPct val="130000"/>
                        </a:lnSpc>
                        <a:spcAft>
                          <a:spcPts val="300"/>
                        </a:spcAft>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en-US" sz="4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520378351"/>
                  </a:ext>
                </a:extLst>
              </a:tr>
            </a:tbl>
          </a:graphicData>
        </a:graphic>
      </p:graphicFrame>
      <p:graphicFrame>
        <p:nvGraphicFramePr>
          <p:cNvPr id="3" name="Table 2">
            <a:extLst>
              <a:ext uri="{FF2B5EF4-FFF2-40B4-BE49-F238E27FC236}">
                <a16:creationId xmlns:a16="http://schemas.microsoft.com/office/drawing/2014/main" id="{76161E72-F5DA-3F63-8DCE-9BB8A0A028FE}"/>
              </a:ext>
            </a:extLst>
          </p:cNvPr>
          <p:cNvGraphicFramePr>
            <a:graphicFrameLocks noGrp="1"/>
          </p:cNvGraphicFramePr>
          <p:nvPr>
            <p:extLst>
              <p:ext uri="{D42A27DB-BD31-4B8C-83A1-F6EECF244321}">
                <p14:modId xmlns:p14="http://schemas.microsoft.com/office/powerpoint/2010/main" val="1419443412"/>
              </p:ext>
            </p:extLst>
          </p:nvPr>
        </p:nvGraphicFramePr>
        <p:xfrm>
          <a:off x="440724" y="2848037"/>
          <a:ext cx="10865707" cy="2496820"/>
        </p:xfrm>
        <a:graphic>
          <a:graphicData uri="http://schemas.openxmlformats.org/drawingml/2006/table">
            <a:tbl>
              <a:tblPr firstRow="1" firstCol="1" bandRow="1"/>
              <a:tblGrid>
                <a:gridCol w="5677652">
                  <a:extLst>
                    <a:ext uri="{9D8B030D-6E8A-4147-A177-3AD203B41FA5}">
                      <a16:colId xmlns:a16="http://schemas.microsoft.com/office/drawing/2014/main" val="1835346885"/>
                    </a:ext>
                  </a:extLst>
                </a:gridCol>
                <a:gridCol w="5188055">
                  <a:extLst>
                    <a:ext uri="{9D8B030D-6E8A-4147-A177-3AD203B41FA5}">
                      <a16:colId xmlns:a16="http://schemas.microsoft.com/office/drawing/2014/main" val="2475220530"/>
                    </a:ext>
                  </a:extLst>
                </a:gridCol>
              </a:tblGrid>
              <a:tr h="0">
                <a:tc>
                  <a:txBody>
                    <a:bodyPr/>
                    <a:lstStyle/>
                    <a:p>
                      <a:pPr algn="just">
                        <a:lnSpc>
                          <a:spcPct val="130000"/>
                        </a:lnSpc>
                        <a:spcAft>
                          <a:spcPts val="300"/>
                        </a:spcAft>
                      </a:pPr>
                      <a:r>
                        <a:rPr lang="vi-VN" sz="2800" b="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Phương diện</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b="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Thể hiện trong phần (2)</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9569929"/>
                  </a:ext>
                </a:extLst>
              </a:tr>
              <a:tr h="0">
                <a:tc>
                  <a:txBody>
                    <a:bodyPr/>
                    <a:lstStyle/>
                    <a:p>
                      <a:pPr algn="l">
                        <a:lnSpc>
                          <a:spcPct val="130000"/>
                        </a:lnSpc>
                        <a:spcAft>
                          <a:spcPts val="300"/>
                        </a:spcAft>
                      </a:pPr>
                      <a:r>
                        <a:rPr lang="vi-VN"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Từ ngữ</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7919608"/>
                  </a:ext>
                </a:extLst>
              </a:tr>
              <a:tr h="0">
                <a:tc>
                  <a:txBody>
                    <a:bodyPr/>
                    <a:lstStyle/>
                    <a:p>
                      <a:pPr marL="457200" algn="l">
                        <a:lnSpc>
                          <a:spcPct val="130000"/>
                        </a:lnSpc>
                        <a:spcAft>
                          <a:spcPts val="800"/>
                        </a:spcAft>
                        <a:tabLst>
                          <a:tab pos="1386840" algn="l"/>
                        </a:tabLst>
                      </a:pPr>
                      <a:r>
                        <a:rPr lang="vi-VN"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Hình ảnh, yếu tố miêu tả</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9621119"/>
                  </a:ext>
                </a:extLst>
              </a:tr>
              <a:tr h="0">
                <a:tc>
                  <a:txBody>
                    <a:bodyPr/>
                    <a:lstStyle/>
                    <a:p>
                      <a:pPr algn="l">
                        <a:lnSpc>
                          <a:spcPct val="130000"/>
                        </a:lnSpc>
                        <a:spcAft>
                          <a:spcPts val="300"/>
                        </a:spcAf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Biện pháp tu từ</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0989216"/>
                  </a:ext>
                </a:extLst>
              </a:tr>
              <a:tr h="0">
                <a:tc gridSpan="2">
                  <a:txBody>
                    <a:bodyPr/>
                    <a:lstStyle/>
                    <a:p>
                      <a:pPr algn="l">
                        <a:lnSpc>
                          <a:spcPct val="130000"/>
                        </a:lnSpc>
                        <a:spcAft>
                          <a:spcPts val="300"/>
                        </a:spcAft>
                      </a:pPr>
                      <a:r>
                        <a:rPr lang="vi-VN" sz="2800" i="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Nhận xét:...............................</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20402034"/>
                  </a:ext>
                </a:extLst>
              </a:tr>
            </a:tbl>
          </a:graphicData>
        </a:graphic>
      </p:graphicFrame>
    </p:spTree>
    <p:extLst>
      <p:ext uri="{BB962C8B-B14F-4D97-AF65-F5344CB8AC3E}">
        <p14:creationId xmlns:p14="http://schemas.microsoft.com/office/powerpoint/2010/main" val="3457532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6A60D-037A-F07E-87A1-A80C54947C5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BFA4CD9-49FF-4C68-CB05-A194BA696EB9}"/>
              </a:ext>
            </a:extLst>
          </p:cNvPr>
          <p:cNvSpPr txBox="1"/>
          <p:nvPr/>
        </p:nvSpPr>
        <p:spPr>
          <a:xfrm>
            <a:off x="292442" y="1536612"/>
            <a:ext cx="7974228" cy="661207"/>
          </a:xfrm>
          <a:prstGeom prst="rect">
            <a:avLst/>
          </a:prstGeom>
          <a:noFill/>
        </p:spPr>
        <p:txBody>
          <a:bodyPr wrap="square">
            <a:spAutoFit/>
          </a:bodyPr>
          <a:lstStyle/>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 </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76871225-7255-D874-A739-4326BD5E470B}"/>
              </a:ext>
            </a:extLst>
          </p:cNvPr>
          <p:cNvGraphicFramePr>
            <a:graphicFrameLocks noGrp="1"/>
          </p:cNvGraphicFramePr>
          <p:nvPr>
            <p:extLst>
              <p:ext uri="{D42A27DB-BD31-4B8C-83A1-F6EECF244321}">
                <p14:modId xmlns:p14="http://schemas.microsoft.com/office/powerpoint/2010/main" val="3492207118"/>
              </p:ext>
            </p:extLst>
          </p:nvPr>
        </p:nvGraphicFramePr>
        <p:xfrm>
          <a:off x="284206" y="1069879"/>
          <a:ext cx="11615352" cy="4794441"/>
        </p:xfrm>
        <a:graphic>
          <a:graphicData uri="http://schemas.openxmlformats.org/drawingml/2006/table">
            <a:tbl>
              <a:tblPr firstRow="1" firstCol="1" bandRow="1"/>
              <a:tblGrid>
                <a:gridCol w="11615352">
                  <a:extLst>
                    <a:ext uri="{9D8B030D-6E8A-4147-A177-3AD203B41FA5}">
                      <a16:colId xmlns:a16="http://schemas.microsoft.com/office/drawing/2014/main" val="4109448493"/>
                    </a:ext>
                  </a:extLst>
                </a:gridCol>
              </a:tblGrid>
              <a:tr h="427355">
                <a:tc>
                  <a:txBody>
                    <a:bodyPr/>
                    <a:lstStyle/>
                    <a:p>
                      <a:pPr algn="ctr"/>
                      <a:r>
                        <a:rPr lang="vi-VN" sz="2800" b="1" i="0" u="none" strike="noStrike" cap="none" dirty="0">
                          <a:solidFill>
                            <a:schemeClr val="bg1">
                              <a:lumMod val="10000"/>
                            </a:schemeClr>
                          </a:solidFill>
                          <a:effectLst/>
                          <a:latin typeface="+mn-lt"/>
                          <a:ea typeface="+mn-ea"/>
                          <a:cs typeface="+mn-cs"/>
                          <a:sym typeface="Arial"/>
                        </a:rPr>
                        <a:t>PHIẾU HT SỐ 0</a:t>
                      </a:r>
                      <a:r>
                        <a:rPr lang="en-US" sz="2800" b="1" i="0" u="none" strike="noStrike" cap="none" dirty="0">
                          <a:solidFill>
                            <a:schemeClr val="bg1">
                              <a:lumMod val="10000"/>
                            </a:schemeClr>
                          </a:solidFill>
                          <a:effectLst/>
                          <a:latin typeface="+mn-lt"/>
                          <a:ea typeface="+mn-ea"/>
                          <a:cs typeface="+mn-cs"/>
                          <a:sym typeface="Arial"/>
                        </a:rPr>
                        <a:t>7</a:t>
                      </a:r>
                      <a:r>
                        <a:rPr lang="vi-VN" sz="2800" b="1" i="0" u="none" strike="noStrike" cap="none" dirty="0">
                          <a:solidFill>
                            <a:schemeClr val="bg1">
                              <a:lumMod val="10000"/>
                            </a:schemeClr>
                          </a:solidFill>
                          <a:effectLst/>
                          <a:latin typeface="+mn-lt"/>
                          <a:ea typeface="+mn-ea"/>
                          <a:cs typeface="+mn-cs"/>
                          <a:sym typeface="Arial"/>
                        </a:rPr>
                        <a:t>:</a:t>
                      </a:r>
                      <a:endParaRPr lang="en-US" sz="2800" b="0" i="0" u="none" strike="noStrike" cap="none" dirty="0">
                        <a:solidFill>
                          <a:schemeClr val="bg1">
                            <a:lumMod val="10000"/>
                          </a:schemeClr>
                        </a:solidFill>
                        <a:effectLst/>
                        <a:latin typeface="+mn-lt"/>
                        <a:ea typeface="+mn-ea"/>
                        <a:cs typeface="+mn-cs"/>
                        <a:sym typeface="Arial"/>
                      </a:endParaRPr>
                    </a:p>
                    <a:p>
                      <a:pPr algn="ctr"/>
                      <a:r>
                        <a:rPr lang="vi-VN" sz="2800" b="1" i="0" u="none" strike="noStrike" cap="none" dirty="0">
                          <a:solidFill>
                            <a:schemeClr val="bg1">
                              <a:lumMod val="10000"/>
                            </a:schemeClr>
                          </a:solidFill>
                          <a:effectLst/>
                          <a:latin typeface="+mn-lt"/>
                          <a:ea typeface="+mn-ea"/>
                          <a:cs typeface="+mn-cs"/>
                          <a:sym typeface="Arial"/>
                        </a:rPr>
                        <a:t>Đọc phần (4) của VB: </a:t>
                      </a:r>
                      <a:endParaRPr lang="en-US" sz="2800" b="0" i="0" u="none" strike="noStrike" cap="none" dirty="0">
                        <a:solidFill>
                          <a:schemeClr val="bg1">
                            <a:lumMod val="10000"/>
                          </a:schemeClr>
                        </a:solidFill>
                        <a:effectLst/>
                        <a:latin typeface="+mn-lt"/>
                        <a:ea typeface="+mn-ea"/>
                        <a:cs typeface="+mn-cs"/>
                        <a:sym typeface="Arial"/>
                      </a:endParaRPr>
                    </a:p>
                    <a:p>
                      <a:pPr algn="ctr"/>
                      <a:r>
                        <a:rPr lang="vi-VN"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Nêu</a:t>
                      </a:r>
                      <a:r>
                        <a:rPr lang="en-US" sz="2800" b="0" i="1" u="none" strike="noStrike" cap="none" dirty="0">
                          <a:solidFill>
                            <a:schemeClr val="bg1">
                              <a:lumMod val="10000"/>
                            </a:schemeClr>
                          </a:solidFill>
                          <a:effectLst/>
                          <a:latin typeface="+mn-lt"/>
                          <a:ea typeface="+mn-ea"/>
                          <a:cs typeface="+mn-cs"/>
                          <a:sym typeface="Arial"/>
                        </a:rPr>
                        <a:t> cảm nhận </a:t>
                      </a:r>
                      <a:r>
                        <a:rPr lang="en-US" sz="2800" b="0" i="1" u="none" strike="noStrike" cap="none" dirty="0" err="1">
                          <a:solidFill>
                            <a:schemeClr val="bg1">
                              <a:lumMod val="10000"/>
                            </a:schemeClr>
                          </a:solidFill>
                          <a:effectLst/>
                          <a:latin typeface="+mn-lt"/>
                          <a:ea typeface="+mn-ea"/>
                          <a:cs typeface="+mn-cs"/>
                          <a:sym typeface="Arial"/>
                        </a:rPr>
                        <a:t>của</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em</a:t>
                      </a:r>
                      <a:r>
                        <a:rPr lang="en-US" sz="2800" b="0" i="1" u="none" strike="noStrike" cap="none" dirty="0">
                          <a:solidFill>
                            <a:schemeClr val="bg1">
                              <a:lumMod val="10000"/>
                            </a:schemeClr>
                          </a:solidFill>
                          <a:effectLst/>
                          <a:latin typeface="+mn-lt"/>
                          <a:ea typeface="+mn-ea"/>
                          <a:cs typeface="+mn-cs"/>
                          <a:sym typeface="Arial"/>
                        </a:rPr>
                        <a:t> về </a:t>
                      </a:r>
                      <a:r>
                        <a:rPr lang="en-US" sz="2800" b="0" i="1" u="none" strike="noStrike" cap="none" dirty="0" err="1">
                          <a:solidFill>
                            <a:schemeClr val="bg1">
                              <a:lumMod val="10000"/>
                            </a:schemeClr>
                          </a:solidFill>
                          <a:effectLst/>
                          <a:latin typeface="+mn-lt"/>
                          <a:ea typeface="+mn-ea"/>
                          <a:cs typeface="+mn-cs"/>
                          <a:sym typeface="Arial"/>
                        </a:rPr>
                        <a:t>bốn</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dòng</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thơ</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cuối</a:t>
                      </a:r>
                      <a:r>
                        <a:rPr lang="vi-VN" sz="2800" b="0" i="1" u="none" strike="noStrike" cap="none" dirty="0">
                          <a:solidFill>
                            <a:schemeClr val="bg1">
                              <a:lumMod val="10000"/>
                            </a:schemeClr>
                          </a:solidFill>
                          <a:effectLst/>
                          <a:latin typeface="+mn-lt"/>
                          <a:ea typeface="+mn-ea"/>
                          <a:cs typeface="+mn-cs"/>
                          <a:sym typeface="Arial"/>
                        </a:rPr>
                        <a:t>.</a:t>
                      </a:r>
                      <a:endParaRPr lang="en-US" sz="2800" b="0" i="0" u="none" strike="noStrike" cap="none" dirty="0">
                        <a:solidFill>
                          <a:schemeClr val="bg1">
                            <a:lumMod val="10000"/>
                          </a:schemeClr>
                        </a:solidFill>
                        <a:effectLst/>
                        <a:latin typeface="+mn-lt"/>
                        <a:ea typeface="+mn-ea"/>
                        <a:cs typeface="+mn-cs"/>
                        <a:sym typeface="Arial"/>
                      </a:endParaRPr>
                    </a:p>
                    <a:p>
                      <a:pPr algn="ctr">
                        <a:lnSpc>
                          <a:spcPct val="130000"/>
                        </a:lnSpc>
                        <a:spcAft>
                          <a:spcPts val="300"/>
                        </a:spcAft>
                      </a:pPr>
                      <a:endParaRPr lang="en-US" sz="4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ctr">
                        <a:lnSpc>
                          <a:spcPct val="130000"/>
                        </a:lnSpc>
                        <a:spcAft>
                          <a:spcPts val="300"/>
                        </a:spcAft>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en-US" sz="4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20378351"/>
                  </a:ext>
                </a:extLst>
              </a:tr>
            </a:tbl>
          </a:graphicData>
        </a:graphic>
      </p:graphicFrame>
      <p:graphicFrame>
        <p:nvGraphicFramePr>
          <p:cNvPr id="2" name="Table 1">
            <a:extLst>
              <a:ext uri="{FF2B5EF4-FFF2-40B4-BE49-F238E27FC236}">
                <a16:creationId xmlns:a16="http://schemas.microsoft.com/office/drawing/2014/main" id="{DA0DE4B2-E383-40E9-073E-0B154A3B17E0}"/>
              </a:ext>
            </a:extLst>
          </p:cNvPr>
          <p:cNvGraphicFramePr>
            <a:graphicFrameLocks noGrp="1"/>
          </p:cNvGraphicFramePr>
          <p:nvPr>
            <p:extLst>
              <p:ext uri="{D42A27DB-BD31-4B8C-83A1-F6EECF244321}">
                <p14:modId xmlns:p14="http://schemas.microsoft.com/office/powerpoint/2010/main" val="3380427441"/>
              </p:ext>
            </p:extLst>
          </p:nvPr>
        </p:nvGraphicFramePr>
        <p:xfrm>
          <a:off x="848499" y="2986450"/>
          <a:ext cx="10173729" cy="2496820"/>
        </p:xfrm>
        <a:graphic>
          <a:graphicData uri="http://schemas.openxmlformats.org/drawingml/2006/table">
            <a:tbl>
              <a:tblPr firstRow="1" firstCol="1" bandRow="1"/>
              <a:tblGrid>
                <a:gridCol w="4946213">
                  <a:extLst>
                    <a:ext uri="{9D8B030D-6E8A-4147-A177-3AD203B41FA5}">
                      <a16:colId xmlns:a16="http://schemas.microsoft.com/office/drawing/2014/main" val="707282357"/>
                    </a:ext>
                  </a:extLst>
                </a:gridCol>
                <a:gridCol w="5227516">
                  <a:extLst>
                    <a:ext uri="{9D8B030D-6E8A-4147-A177-3AD203B41FA5}">
                      <a16:colId xmlns:a16="http://schemas.microsoft.com/office/drawing/2014/main" val="2013329930"/>
                    </a:ext>
                  </a:extLst>
                </a:gridCol>
              </a:tblGrid>
              <a:tr h="201755">
                <a:tc>
                  <a:txBody>
                    <a:bodyPr/>
                    <a:lstStyle/>
                    <a:p>
                      <a:pPr algn="just">
                        <a:lnSpc>
                          <a:spcPct val="130000"/>
                        </a:lnSpc>
                        <a:spcAft>
                          <a:spcPts val="300"/>
                        </a:spcAft>
                      </a:pPr>
                      <a:r>
                        <a:rPr lang="vi-VN" sz="2800" b="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Phương diện</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b="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Thể hiện trong phần (2)</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6112496"/>
                  </a:ext>
                </a:extLst>
              </a:tr>
              <a:tr h="0">
                <a:tc>
                  <a:txBody>
                    <a:bodyPr/>
                    <a:lstStyle/>
                    <a:p>
                      <a:pPr algn="just">
                        <a:lnSpc>
                          <a:spcPct val="130000"/>
                        </a:lnSpc>
                        <a:spcAft>
                          <a:spcPts val="300"/>
                        </a:spcAf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Từ ngữ</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1152263"/>
                  </a:ext>
                </a:extLst>
              </a:tr>
              <a:tr h="0">
                <a:tc>
                  <a:txBody>
                    <a:bodyPr/>
                    <a:lstStyle/>
                    <a:p>
                      <a:pPr marL="457200">
                        <a:lnSpc>
                          <a:spcPct val="130000"/>
                        </a:lnSpc>
                        <a:spcAft>
                          <a:spcPts val="800"/>
                        </a:spcAft>
                        <a:tabLst>
                          <a:tab pos="1386840" algn="l"/>
                        </a:tabLs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Hình ảnh</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0529863"/>
                  </a:ext>
                </a:extLst>
              </a:tr>
              <a:tr h="0">
                <a:tc>
                  <a:txBody>
                    <a:bodyPr/>
                    <a:lstStyle/>
                    <a:p>
                      <a:pPr algn="just">
                        <a:lnSpc>
                          <a:spcPct val="130000"/>
                        </a:lnSpc>
                        <a:spcAft>
                          <a:spcPts val="300"/>
                        </a:spcAf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Biện pháp tu từ</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9492002"/>
                  </a:ext>
                </a:extLst>
              </a:tr>
              <a:tr h="0">
                <a:tc gridSpan="2">
                  <a:txBody>
                    <a:bodyPr/>
                    <a:lstStyle/>
                    <a:p>
                      <a:pPr algn="just">
                        <a:lnSpc>
                          <a:spcPct val="130000"/>
                        </a:lnSpc>
                        <a:spcAft>
                          <a:spcPts val="300"/>
                        </a:spcAft>
                      </a:pPr>
                      <a:r>
                        <a:rPr lang="vi-VN" sz="2800" i="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Nhận xét:...............................</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30437837"/>
                  </a:ext>
                </a:extLst>
              </a:tr>
            </a:tbl>
          </a:graphicData>
        </a:graphic>
      </p:graphicFrame>
    </p:spTree>
    <p:extLst>
      <p:ext uri="{BB962C8B-B14F-4D97-AF65-F5344CB8AC3E}">
        <p14:creationId xmlns:p14="http://schemas.microsoft.com/office/powerpoint/2010/main" val="1713528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F0987C-F659-A546-2B5F-F2A4BFF20E8C}"/>
              </a:ext>
            </a:extLst>
          </p:cNvPr>
          <p:cNvSpPr txBox="1"/>
          <p:nvPr/>
        </p:nvSpPr>
        <p:spPr>
          <a:xfrm>
            <a:off x="497359" y="391084"/>
            <a:ext cx="7831095" cy="5831853"/>
          </a:xfrm>
          <a:prstGeom prst="rect">
            <a:avLst/>
          </a:prstGeom>
          <a:noFill/>
        </p:spPr>
        <p:txBody>
          <a:bodyPr wrap="square">
            <a:spAutoFit/>
          </a:bodyPr>
          <a:lstStyle/>
          <a:p>
            <a:pPr>
              <a:lnSpc>
                <a:spcPct val="150000"/>
              </a:lnSpc>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vi-VN" sz="28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Hình ảnh quê hương trong kí ức nhà thơ</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a:p>
            <a:pPr>
              <a:lnSpc>
                <a:spcPct val="150000"/>
              </a:lnSpc>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a1.</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1-2</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Làng quê gắn liền với nghề chài lưới: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vốn làm nghề chài lưới</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Vị trí:</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Nước bao vây, gần biển.</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50000"/>
              </a:lnSpc>
              <a:spcAft>
                <a:spcPts val="1200"/>
              </a:spcAft>
              <a:buFont typeface="Wingdings" panose="05000000000000000000" pitchFamily="2" charset="2"/>
              <a:buChar char=""/>
            </a:pPr>
            <a:r>
              <a:rPr lang="vi-VN"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Lời thơ bình dị, tạo nên tình cảm trong trẻo, thiết tha và lí giải vì sao hình ảnh làng chài lại sâu đậm trong tâm tưởng của nhân vật trữ tình đến thế</a:t>
            </a:r>
            <a:endParaRPr lang="en-US" sz="24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6" name="Picture 5">
            <a:extLst>
              <a:ext uri="{FF2B5EF4-FFF2-40B4-BE49-F238E27FC236}">
                <a16:creationId xmlns:a16="http://schemas.microsoft.com/office/drawing/2014/main" id="{2AA52F36-375D-F827-A05A-35F7EC220B09}"/>
              </a:ext>
            </a:extLst>
          </p:cNvPr>
          <p:cNvPicPr>
            <a:picLocks noChangeAspect="1"/>
          </p:cNvPicPr>
          <p:nvPr/>
        </p:nvPicPr>
        <p:blipFill>
          <a:blip r:embed="rId2"/>
          <a:srcRect b="6951"/>
          <a:stretch/>
        </p:blipFill>
        <p:spPr>
          <a:xfrm>
            <a:off x="8328454" y="1161149"/>
            <a:ext cx="3666353" cy="4300537"/>
          </a:xfrm>
          <a:prstGeom prst="rect">
            <a:avLst/>
          </a:prstGeom>
        </p:spPr>
      </p:pic>
    </p:spTree>
    <p:extLst>
      <p:ext uri="{BB962C8B-B14F-4D97-AF65-F5344CB8AC3E}">
        <p14:creationId xmlns:p14="http://schemas.microsoft.com/office/powerpoint/2010/main" val="3896415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barn(inVertical)">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1000"/>
                                        <p:tgtEl>
                                          <p:spTgt spid="5">
                                            <p:txEl>
                                              <p:pRg st="5" end="5"/>
                                            </p:txEl>
                                          </p:spTgt>
                                        </p:tgtEl>
                                      </p:cBhvr>
                                    </p:animEffect>
                                    <p:anim calcmode="lin" valueType="num">
                                      <p:cBhvr>
                                        <p:cTn id="2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D5EB0-64EB-2DF2-4735-D5433C9BA30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0B24DA4-0199-DE2E-9B47-67BEA249B1B7}"/>
              </a:ext>
            </a:extLst>
          </p:cNvPr>
          <p:cNvSpPr txBox="1"/>
          <p:nvPr/>
        </p:nvSpPr>
        <p:spPr>
          <a:xfrm>
            <a:off x="497359" y="391084"/>
            <a:ext cx="8090587" cy="5185522"/>
          </a:xfrm>
          <a:prstGeom prst="rect">
            <a:avLst/>
          </a:prstGeom>
          <a:noFill/>
        </p:spPr>
        <p:txBody>
          <a:bodyPr wrap="square">
            <a:spAutoFit/>
          </a:bodyPr>
          <a:lstStyle/>
          <a:p>
            <a:pPr>
              <a:lnSpc>
                <a:spcPct val="150000"/>
              </a:lnSpc>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 Hình ảnh quê hương trong kí ức nhà thơ</a:t>
            </a:r>
            <a:endParaRPr lang="en-US" sz="2800"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vi-VN" sz="2800" b="1" dirty="0">
                <a:solidFill>
                  <a:schemeClr val="bg1">
                    <a:lumMod val="10000"/>
                  </a:schemeClr>
                </a:solidFill>
                <a:latin typeface="Times New Roman" panose="02020603050405020304" pitchFamily="18" charset="0"/>
                <a:cs typeface="Times New Roman" panose="02020603050405020304" pitchFamily="18" charset="0"/>
              </a:rPr>
              <a:t>a2. Cảnh những con thuyền ra khơi (dòng 3-8)</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50000"/>
              </a:lnSpc>
            </a:pPr>
            <a:r>
              <a:rPr lang="vi-VN" sz="2800" b="1" dirty="0">
                <a:solidFill>
                  <a:schemeClr val="bg1">
                    <a:lumMod val="10000"/>
                  </a:schemeClr>
                </a:solidFill>
                <a:latin typeface="Times New Roman" panose="02020603050405020304" pitchFamily="18" charset="0"/>
                <a:cs typeface="Times New Roman" panose="02020603050405020304" pitchFamily="18" charset="0"/>
              </a:rPr>
              <a:t>- Từ ngữ:</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50000"/>
              </a:lnSpc>
            </a:pPr>
            <a:r>
              <a:rPr lang="vi-VN" sz="2800" dirty="0">
                <a:solidFill>
                  <a:schemeClr val="bg1">
                    <a:lumMod val="10000"/>
                  </a:schemeClr>
                </a:solidFill>
                <a:latin typeface="Times New Roman" panose="02020603050405020304" pitchFamily="18" charset="0"/>
                <a:cs typeface="Times New Roman" panose="02020603050405020304" pitchFamily="18" charset="0"/>
              </a:rPr>
              <a:t>+ Thời gian: </a:t>
            </a:r>
            <a:r>
              <a:rPr lang="vi-VN" sz="2800" i="1" dirty="0">
                <a:solidFill>
                  <a:schemeClr val="bg1">
                    <a:lumMod val="10000"/>
                  </a:schemeClr>
                </a:solidFill>
                <a:latin typeface="Times New Roman" panose="02020603050405020304" pitchFamily="18" charset="0"/>
                <a:cs typeface="Times New Roman" panose="02020603050405020304" pitchFamily="18" charset="0"/>
              </a:rPr>
              <a:t>sớm mai</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50000"/>
              </a:lnSpc>
            </a:pPr>
            <a:r>
              <a:rPr lang="vi-VN" sz="2800" dirty="0">
                <a:solidFill>
                  <a:schemeClr val="bg1">
                    <a:lumMod val="10000"/>
                  </a:schemeClr>
                </a:solidFill>
                <a:latin typeface="Times New Roman" panose="02020603050405020304" pitchFamily="18" charset="0"/>
                <a:cs typeface="Times New Roman" panose="02020603050405020304" pitchFamily="18" charset="0"/>
              </a:rPr>
              <a:t>+ Không gian: </a:t>
            </a:r>
            <a:r>
              <a:rPr lang="vi-VN" sz="2800" i="1" dirty="0">
                <a:solidFill>
                  <a:schemeClr val="bg1">
                    <a:lumMod val="10000"/>
                  </a:schemeClr>
                </a:solidFill>
                <a:latin typeface="Times New Roman" panose="02020603050405020304" pitchFamily="18" charset="0"/>
                <a:cs typeface="Times New Roman" panose="02020603050405020304" pitchFamily="18" charset="0"/>
              </a:rPr>
              <a:t>trời trong</a:t>
            </a:r>
            <a:r>
              <a:rPr lang="vi-VN" sz="2800" dirty="0">
                <a:solidFill>
                  <a:schemeClr val="bg1">
                    <a:lumMod val="10000"/>
                  </a:schemeClr>
                </a:solidFill>
                <a:latin typeface="Times New Roman" panose="02020603050405020304" pitchFamily="18" charset="0"/>
                <a:cs typeface="Times New Roman" panose="02020603050405020304" pitchFamily="18" charset="0"/>
              </a:rPr>
              <a:t> (cao và rộng), </a:t>
            </a:r>
            <a:r>
              <a:rPr lang="vi-VN" sz="2800" i="1" dirty="0">
                <a:solidFill>
                  <a:schemeClr val="bg1">
                    <a:lumMod val="10000"/>
                  </a:schemeClr>
                </a:solidFill>
                <a:latin typeface="Times New Roman" panose="02020603050405020304" pitchFamily="18" charset="0"/>
                <a:cs typeface="Times New Roman" panose="02020603050405020304" pitchFamily="18" charset="0"/>
              </a:rPr>
              <a:t>gió nhẹ</a:t>
            </a:r>
            <a:r>
              <a:rPr lang="vi-VN" sz="2800" dirty="0">
                <a:solidFill>
                  <a:schemeClr val="bg1">
                    <a:lumMod val="10000"/>
                  </a:schemeClr>
                </a:solidFill>
                <a:latin typeface="Times New Roman" panose="02020603050405020304" pitchFamily="18" charset="0"/>
                <a:cs typeface="Times New Roman" panose="02020603050405020304" pitchFamily="18" charset="0"/>
              </a:rPr>
              <a:t>, nhuốm nắng hồng bình minh.</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nSpc>
                <a:spcPct val="150000"/>
              </a:lnSpc>
            </a:pPr>
            <a:r>
              <a:rPr lang="vi-VN" sz="2800" i="1"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Động từ</a:t>
            </a:r>
            <a:r>
              <a:rPr lang="vi-VN" sz="2800" i="1" dirty="0">
                <a:solidFill>
                  <a:schemeClr val="bg1">
                    <a:lumMod val="10000"/>
                  </a:schemeClr>
                </a:solidFill>
                <a:latin typeface="Times New Roman" panose="02020603050405020304" pitchFamily="18" charset="0"/>
                <a:cs typeface="Times New Roman" panose="02020603050405020304" pitchFamily="18" charset="0"/>
              </a:rPr>
              <a:t> phăng, hăng, vượt, rướn -&gt; </a:t>
            </a:r>
            <a:r>
              <a:rPr lang="vi-VN" sz="2800" dirty="0">
                <a:solidFill>
                  <a:schemeClr val="bg1">
                    <a:lumMod val="10000"/>
                  </a:schemeClr>
                </a:solidFill>
                <a:latin typeface="Times New Roman" panose="02020603050405020304" pitchFamily="18" charset="0"/>
                <a:cs typeface="Times New Roman" panose="02020603050405020304" pitchFamily="18" charset="0"/>
              </a:rPr>
              <a:t>chỉ động tác, trạng thái mạnh mẽ</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847F3C1-CDDC-132E-209B-64E8C77220FB}"/>
              </a:ext>
            </a:extLst>
          </p:cNvPr>
          <p:cNvPicPr>
            <a:picLocks noChangeAspect="1"/>
          </p:cNvPicPr>
          <p:nvPr/>
        </p:nvPicPr>
        <p:blipFill>
          <a:blip r:embed="rId2"/>
          <a:stretch>
            <a:fillRect/>
          </a:stretch>
        </p:blipFill>
        <p:spPr>
          <a:xfrm>
            <a:off x="9148118" y="1127341"/>
            <a:ext cx="2743200" cy="35558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86460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barn(inVertical)">
                                      <p:cBhvr>
                                        <p:cTn id="20" dur="500"/>
                                        <p:tgtEl>
                                          <p:spTgt spid="5">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barn(inVertical)">
                                      <p:cBhvr>
                                        <p:cTn id="2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87123-D2D0-6F34-8A41-8F97C294A4A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5870E05-278E-3771-9617-552136A7A309}"/>
              </a:ext>
            </a:extLst>
          </p:cNvPr>
          <p:cNvSpPr txBox="1"/>
          <p:nvPr/>
        </p:nvSpPr>
        <p:spPr>
          <a:xfrm>
            <a:off x="3401198" y="1053200"/>
            <a:ext cx="8391268" cy="5185522"/>
          </a:xfrm>
          <a:prstGeom prst="rect">
            <a:avLst/>
          </a:prstGeom>
          <a:noFill/>
        </p:spPr>
        <p:txBody>
          <a:bodyPr wrap="square">
            <a:spAutoFit/>
          </a:bodyPr>
          <a:lstStyle/>
          <a:p>
            <a:pPr algn="just">
              <a:lnSpc>
                <a:spcPct val="150000"/>
              </a:lnSpc>
            </a:pPr>
            <a:r>
              <a:rPr lang="vi-VN" sz="28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 Hình ảnh quê hương trong kí ức nhà thơ</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lnSpc>
                <a:spcPct val="150000"/>
              </a:lnSpc>
            </a:pPr>
            <a:r>
              <a:rPr lang="vi-VN" sz="2800" b="1" dirty="0">
                <a:solidFill>
                  <a:schemeClr val="bg1">
                    <a:lumMod val="10000"/>
                  </a:schemeClr>
                </a:solidFill>
                <a:latin typeface="Times New Roman" panose="02020603050405020304" pitchFamily="18" charset="0"/>
                <a:cs typeface="Times New Roman" panose="02020603050405020304" pitchFamily="18" charset="0"/>
              </a:rPr>
              <a:t>a2. Cảnh những con thuyền ra khơi (dòng 3-8)</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lnSpc>
                <a:spcPct val="150000"/>
              </a:lnSpc>
            </a:pPr>
            <a:r>
              <a:rPr lang="vi-VN" sz="2800" b="1" dirty="0">
                <a:solidFill>
                  <a:schemeClr val="bg1">
                    <a:lumMod val="10000"/>
                  </a:schemeClr>
                </a:solidFill>
                <a:latin typeface="Times New Roman" panose="02020603050405020304" pitchFamily="18" charset="0"/>
                <a:cs typeface="Times New Roman" panose="02020603050405020304" pitchFamily="18" charset="0"/>
              </a:rPr>
              <a:t>- Hình ảnh, yếu tố miêu tả:</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lnSpc>
                <a:spcPct val="150000"/>
              </a:lnSpc>
            </a:pPr>
            <a:r>
              <a:rPr lang="vi-VN" sz="2800" dirty="0">
                <a:solidFill>
                  <a:schemeClr val="bg1">
                    <a:lumMod val="10000"/>
                  </a:schemeClr>
                </a:solidFill>
                <a:latin typeface="Times New Roman" panose="02020603050405020304" pitchFamily="18" charset="0"/>
                <a:cs typeface="Times New Roman" panose="02020603050405020304" pitchFamily="18" charset="0"/>
              </a:rPr>
              <a:t>+ Con người: </a:t>
            </a:r>
            <a:r>
              <a:rPr lang="vi-VN" sz="2800" i="1" dirty="0">
                <a:solidFill>
                  <a:schemeClr val="bg1">
                    <a:lumMod val="10000"/>
                  </a:schemeClr>
                </a:solidFill>
                <a:latin typeface="Times New Roman" panose="02020603050405020304" pitchFamily="18" charset="0"/>
                <a:cs typeface="Times New Roman" panose="02020603050405020304" pitchFamily="18" charset="0"/>
              </a:rPr>
              <a:t>dân trai tráng , phăng mái chèo, mạnh mẽ, vượt trường giang -&gt;</a:t>
            </a:r>
            <a:r>
              <a:rPr lang="vi-VN" sz="2800" dirty="0">
                <a:solidFill>
                  <a:schemeClr val="bg1">
                    <a:lumMod val="10000"/>
                  </a:schemeClr>
                </a:solidFill>
                <a:latin typeface="Times New Roman" panose="02020603050405020304" pitchFamily="18" charset="0"/>
                <a:cs typeface="Times New Roman" panose="02020603050405020304" pitchFamily="18" charset="0"/>
              </a:rPr>
              <a:t>hình ảnh miêu tả vẻ đẹp khoẻ khoắn về những con người lao động.</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lnSpc>
                <a:spcPct val="150000"/>
              </a:lnSpc>
            </a:pPr>
            <a:r>
              <a:rPr lang="vi-VN" sz="2800" dirty="0">
                <a:solidFill>
                  <a:schemeClr val="bg1">
                    <a:lumMod val="10000"/>
                  </a:schemeClr>
                </a:solidFill>
                <a:latin typeface="Times New Roman" panose="02020603050405020304" pitchFamily="18" charset="0"/>
                <a:cs typeface="Times New Roman" panose="02020603050405020304" pitchFamily="18" charset="0"/>
              </a:rPr>
              <a:t>+ Con thuyền: </a:t>
            </a:r>
            <a:r>
              <a:rPr lang="vi-VN" sz="2800" i="1" dirty="0">
                <a:solidFill>
                  <a:schemeClr val="bg1">
                    <a:lumMod val="10000"/>
                  </a:schemeClr>
                </a:solidFill>
                <a:latin typeface="Times New Roman" panose="02020603050405020304" pitchFamily="18" charset="0"/>
                <a:cs typeface="Times New Roman" panose="02020603050405020304" pitchFamily="18" charset="0"/>
              </a:rPr>
              <a:t>nhẹ, hăng như con tuấn mã, cánh buồm to, rướn thân trắng bao la thâu góp gió</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0F3B72F-58E1-11D0-CF79-210D893E608D}"/>
              </a:ext>
            </a:extLst>
          </p:cNvPr>
          <p:cNvPicPr>
            <a:picLocks noChangeAspect="1"/>
          </p:cNvPicPr>
          <p:nvPr/>
        </p:nvPicPr>
        <p:blipFill>
          <a:blip r:embed="rId2"/>
          <a:stretch>
            <a:fillRect/>
          </a:stretch>
        </p:blipFill>
        <p:spPr>
          <a:xfrm>
            <a:off x="399534" y="917276"/>
            <a:ext cx="2743200" cy="35558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6535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0C092-7284-2CEA-DCA3-D06A3DA20F1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7A71085-5A27-3EFE-B828-4D6034A0184C}"/>
              </a:ext>
            </a:extLst>
          </p:cNvPr>
          <p:cNvSpPr txBox="1"/>
          <p:nvPr/>
        </p:nvSpPr>
        <p:spPr>
          <a:xfrm>
            <a:off x="497359" y="391084"/>
            <a:ext cx="8263582" cy="6758260"/>
          </a:xfrm>
          <a:prstGeom prst="rect">
            <a:avLst/>
          </a:prstGeom>
          <a:noFill/>
        </p:spPr>
        <p:txBody>
          <a:bodyPr wrap="square">
            <a:spAutoFit/>
          </a:bodyPr>
          <a:lstStyle/>
          <a:p>
            <a:pPr algn="just">
              <a:lnSpc>
                <a:spcPct val="130000"/>
              </a:lnSpc>
            </a:pPr>
            <a:r>
              <a:rPr lang="vi-VN" sz="28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 Hình ảnh quê hương trong kí ức nhà thơ</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a:p>
            <a:pPr lvl="0" algn="just">
              <a:lnSpc>
                <a:spcPct val="130000"/>
              </a:lnSpc>
            </a:pPr>
            <a:r>
              <a:rPr lang="vi-VN" sz="2800" b="1" dirty="0">
                <a:solidFill>
                  <a:schemeClr val="bg1">
                    <a:lumMod val="10000"/>
                  </a:schemeClr>
                </a:solidFill>
              </a:rPr>
              <a:t> a2. Cảnh những con thuyền ra khơi (dòng 3-8)</a:t>
            </a:r>
            <a:endParaRPr lang="en-US" sz="2800" dirty="0">
              <a:solidFill>
                <a:schemeClr val="bg1">
                  <a:lumMod val="10000"/>
                </a:schemeClr>
              </a:solidFill>
            </a:endParaRPr>
          </a:p>
          <a:p>
            <a:pPr algn="just">
              <a:lnSpc>
                <a:spcPct val="130000"/>
              </a:lnSpc>
            </a:pPr>
            <a:r>
              <a:rPr lang="vi-VN" sz="2800" b="1" i="1" dirty="0">
                <a:solidFill>
                  <a:schemeClr val="bg1">
                    <a:lumMod val="10000"/>
                  </a:schemeClr>
                </a:solidFill>
              </a:rPr>
              <a:t>-</a:t>
            </a:r>
            <a:r>
              <a:rPr lang="vi-VN" sz="2800" b="1" dirty="0">
                <a:solidFill>
                  <a:schemeClr val="bg1">
                    <a:lumMod val="10000"/>
                  </a:schemeClr>
                </a:solidFill>
              </a:rPr>
              <a:t> Biện pháp tu từ:</a:t>
            </a:r>
            <a:endParaRPr lang="en-US" sz="2800" dirty="0">
              <a:solidFill>
                <a:schemeClr val="bg1">
                  <a:lumMod val="10000"/>
                </a:schemeClr>
              </a:solidFill>
            </a:endParaRPr>
          </a:p>
          <a:p>
            <a:pPr algn="just">
              <a:lnSpc>
                <a:spcPct val="130000"/>
              </a:lnSpc>
            </a:pPr>
            <a:r>
              <a:rPr lang="vi-VN" sz="2800" dirty="0">
                <a:solidFill>
                  <a:schemeClr val="bg1">
                    <a:lumMod val="10000"/>
                  </a:schemeClr>
                </a:solidFill>
              </a:rPr>
              <a:t>+ So sánh: </a:t>
            </a:r>
            <a:r>
              <a:rPr lang="vi-VN" sz="2800" i="1" dirty="0">
                <a:solidFill>
                  <a:schemeClr val="bg1">
                    <a:lumMod val="10000"/>
                  </a:schemeClr>
                </a:solidFill>
              </a:rPr>
              <a:t>chiếc thuyền nhẹ băng như con tuấn mã</a:t>
            </a:r>
            <a:r>
              <a:rPr lang="vi-VN" sz="2800" dirty="0">
                <a:solidFill>
                  <a:schemeClr val="bg1">
                    <a:lumMod val="10000"/>
                  </a:schemeClr>
                </a:solidFill>
              </a:rPr>
              <a:t> </a:t>
            </a:r>
            <a:endParaRPr lang="en-US" sz="2800" dirty="0">
              <a:solidFill>
                <a:schemeClr val="bg1">
                  <a:lumMod val="10000"/>
                </a:schemeClr>
              </a:solidFill>
            </a:endParaRPr>
          </a:p>
          <a:p>
            <a:pPr algn="just">
              <a:lnSpc>
                <a:spcPct val="130000"/>
              </a:lnSpc>
            </a:pPr>
            <a:r>
              <a:rPr lang="vi-VN" sz="2800" dirty="0">
                <a:solidFill>
                  <a:schemeClr val="bg1">
                    <a:lumMod val="10000"/>
                  </a:schemeClr>
                </a:solidFill>
              </a:rPr>
              <a:t>+ So sánh, ẩn dụ: </a:t>
            </a:r>
            <a:r>
              <a:rPr lang="vi-VN" sz="2800" i="1" dirty="0">
                <a:solidFill>
                  <a:schemeClr val="bg1">
                    <a:lumMod val="10000"/>
                  </a:schemeClr>
                </a:solidFill>
              </a:rPr>
              <a:t>cánh buồm giương to như mảnh hồn làng </a:t>
            </a:r>
            <a:endParaRPr lang="en-US" sz="2800" i="1" dirty="0">
              <a:solidFill>
                <a:schemeClr val="bg1">
                  <a:lumMod val="10000"/>
                </a:schemeClr>
              </a:solidFill>
            </a:endParaRPr>
          </a:p>
          <a:p>
            <a:pPr algn="just">
              <a:lnSpc>
                <a:spcPct val="130000"/>
              </a:lnSpc>
            </a:pPr>
            <a:r>
              <a:rPr lang="vi-VN" sz="2800" i="1" dirty="0">
                <a:solidFill>
                  <a:schemeClr val="bg1">
                    <a:lumMod val="10000"/>
                  </a:schemeClr>
                </a:solidFill>
              </a:rPr>
              <a:t>=&gt;</a:t>
            </a:r>
            <a:r>
              <a:rPr lang="en-GB" sz="2800" dirty="0">
                <a:solidFill>
                  <a:schemeClr val="bg1">
                    <a:lumMod val="10000"/>
                  </a:schemeClr>
                </a:solidFill>
              </a:rPr>
              <a:t>So </a:t>
            </a:r>
            <a:r>
              <a:rPr lang="en-GB" sz="2800" dirty="0" err="1">
                <a:solidFill>
                  <a:schemeClr val="bg1">
                    <a:lumMod val="10000"/>
                  </a:schemeClr>
                </a:solidFill>
              </a:rPr>
              <a:t>sánh</a:t>
            </a:r>
            <a:r>
              <a:rPr lang="en-GB" sz="2800" dirty="0">
                <a:solidFill>
                  <a:schemeClr val="bg1">
                    <a:lumMod val="10000"/>
                  </a:schemeClr>
                </a:solidFill>
              </a:rPr>
              <a:t> </a:t>
            </a:r>
            <a:r>
              <a:rPr lang="en-GB" sz="2800" dirty="0" err="1">
                <a:solidFill>
                  <a:schemeClr val="bg1">
                    <a:lumMod val="10000"/>
                  </a:schemeClr>
                </a:solidFill>
              </a:rPr>
              <a:t>mới</a:t>
            </a:r>
            <a:r>
              <a:rPr lang="en-GB" sz="2800" dirty="0">
                <a:solidFill>
                  <a:schemeClr val="bg1">
                    <a:lumMod val="10000"/>
                  </a:schemeClr>
                </a:solidFill>
              </a:rPr>
              <a:t> </a:t>
            </a:r>
            <a:r>
              <a:rPr lang="en-GB" sz="2800" dirty="0" err="1">
                <a:solidFill>
                  <a:schemeClr val="bg1">
                    <a:lumMod val="10000"/>
                  </a:schemeClr>
                </a:solidFill>
              </a:rPr>
              <a:t>lạ</a:t>
            </a:r>
            <a:r>
              <a:rPr lang="en-GB" sz="2800" dirty="0">
                <a:solidFill>
                  <a:schemeClr val="bg1">
                    <a:lumMod val="10000"/>
                  </a:schemeClr>
                </a:solidFill>
              </a:rPr>
              <a:t>, </a:t>
            </a:r>
            <a:r>
              <a:rPr lang="en-GB" sz="2800" dirty="0" err="1">
                <a:solidFill>
                  <a:schemeClr val="bg1">
                    <a:lumMod val="10000"/>
                  </a:schemeClr>
                </a:solidFill>
              </a:rPr>
              <a:t>dùng</a:t>
            </a:r>
            <a:r>
              <a:rPr lang="en-GB" sz="2800" dirty="0">
                <a:solidFill>
                  <a:schemeClr val="bg1">
                    <a:lumMod val="10000"/>
                  </a:schemeClr>
                </a:solidFill>
              </a:rPr>
              <a:t> </a:t>
            </a:r>
            <a:r>
              <a:rPr lang="en-GB" sz="2800" dirty="0" err="1">
                <a:solidFill>
                  <a:schemeClr val="bg1">
                    <a:lumMod val="10000"/>
                  </a:schemeClr>
                </a:solidFill>
              </a:rPr>
              <a:t>cái</a:t>
            </a:r>
            <a:r>
              <a:rPr lang="en-GB" sz="2800" dirty="0">
                <a:solidFill>
                  <a:schemeClr val="bg1">
                    <a:lumMod val="10000"/>
                  </a:schemeClr>
                </a:solidFill>
              </a:rPr>
              <a:t> </a:t>
            </a:r>
            <a:r>
              <a:rPr lang="en-GB" sz="2800" dirty="0" err="1">
                <a:solidFill>
                  <a:schemeClr val="bg1">
                    <a:lumMod val="10000"/>
                  </a:schemeClr>
                </a:solidFill>
              </a:rPr>
              <a:t>cụ</a:t>
            </a:r>
            <a:r>
              <a:rPr lang="en-GB" sz="2800" dirty="0">
                <a:solidFill>
                  <a:schemeClr val="bg1">
                    <a:lumMod val="10000"/>
                  </a:schemeClr>
                </a:solidFill>
              </a:rPr>
              <a:t> </a:t>
            </a:r>
            <a:r>
              <a:rPr lang="en-GB" sz="2800" dirty="0" err="1">
                <a:solidFill>
                  <a:schemeClr val="bg1">
                    <a:lumMod val="10000"/>
                  </a:schemeClr>
                </a:solidFill>
              </a:rPr>
              <a:t>thể</a:t>
            </a:r>
            <a:r>
              <a:rPr lang="en-GB" sz="2800" dirty="0">
                <a:solidFill>
                  <a:schemeClr val="bg1">
                    <a:lumMod val="10000"/>
                  </a:schemeClr>
                </a:solidFill>
              </a:rPr>
              <a:t> (</a:t>
            </a:r>
            <a:r>
              <a:rPr lang="en-GB" sz="2800" i="1" dirty="0" err="1">
                <a:solidFill>
                  <a:schemeClr val="bg1">
                    <a:lumMod val="10000"/>
                  </a:schemeClr>
                </a:solidFill>
              </a:rPr>
              <a:t>cánh</a:t>
            </a:r>
            <a:r>
              <a:rPr lang="en-GB" sz="2800" i="1" dirty="0">
                <a:solidFill>
                  <a:schemeClr val="bg1">
                    <a:lumMod val="10000"/>
                  </a:schemeClr>
                </a:solidFill>
              </a:rPr>
              <a:t> </a:t>
            </a:r>
            <a:r>
              <a:rPr lang="en-GB" sz="2800" i="1" dirty="0" err="1">
                <a:solidFill>
                  <a:schemeClr val="bg1">
                    <a:lumMod val="10000"/>
                  </a:schemeClr>
                </a:solidFill>
              </a:rPr>
              <a:t>buồm</a:t>
            </a:r>
            <a:r>
              <a:rPr lang="en-GB" sz="2800" dirty="0">
                <a:solidFill>
                  <a:schemeClr val="bg1">
                    <a:lumMod val="10000"/>
                  </a:schemeClr>
                </a:solidFill>
              </a:rPr>
              <a:t>) </a:t>
            </a:r>
            <a:r>
              <a:rPr lang="en-GB" sz="2800" dirty="0" err="1">
                <a:solidFill>
                  <a:schemeClr val="bg1">
                    <a:lumMod val="10000"/>
                  </a:schemeClr>
                </a:solidFill>
              </a:rPr>
              <a:t>để</a:t>
            </a:r>
            <a:r>
              <a:rPr lang="en-GB" sz="2800" dirty="0">
                <a:solidFill>
                  <a:schemeClr val="bg1">
                    <a:lumMod val="10000"/>
                  </a:schemeClr>
                </a:solidFill>
              </a:rPr>
              <a:t> </a:t>
            </a:r>
            <a:r>
              <a:rPr lang="en-GB" sz="2800" dirty="0" err="1">
                <a:solidFill>
                  <a:schemeClr val="bg1">
                    <a:lumMod val="10000"/>
                  </a:schemeClr>
                </a:solidFill>
              </a:rPr>
              <a:t>chỉ</a:t>
            </a:r>
            <a:r>
              <a:rPr lang="en-GB" sz="2800" dirty="0">
                <a:solidFill>
                  <a:schemeClr val="bg1">
                    <a:lumMod val="10000"/>
                  </a:schemeClr>
                </a:solidFill>
              </a:rPr>
              <a:t> </a:t>
            </a:r>
            <a:r>
              <a:rPr lang="en-GB" sz="2800" dirty="0" err="1">
                <a:solidFill>
                  <a:schemeClr val="bg1">
                    <a:lumMod val="10000"/>
                  </a:schemeClr>
                </a:solidFill>
              </a:rPr>
              <a:t>cái</a:t>
            </a:r>
            <a:r>
              <a:rPr lang="en-GB" sz="2800" dirty="0">
                <a:solidFill>
                  <a:schemeClr val="bg1">
                    <a:lumMod val="10000"/>
                  </a:schemeClr>
                </a:solidFill>
              </a:rPr>
              <a:t> </a:t>
            </a:r>
            <a:r>
              <a:rPr lang="en-GB" sz="2800" dirty="0" err="1">
                <a:solidFill>
                  <a:schemeClr val="bg1">
                    <a:lumMod val="10000"/>
                  </a:schemeClr>
                </a:solidFill>
              </a:rPr>
              <a:t>trừu</a:t>
            </a:r>
            <a:r>
              <a:rPr lang="en-GB" sz="2800" dirty="0">
                <a:solidFill>
                  <a:schemeClr val="bg1">
                    <a:lumMod val="10000"/>
                  </a:schemeClr>
                </a:solidFill>
              </a:rPr>
              <a:t> </a:t>
            </a:r>
            <a:r>
              <a:rPr lang="en-GB" sz="2800" dirty="0" err="1">
                <a:solidFill>
                  <a:schemeClr val="bg1">
                    <a:lumMod val="10000"/>
                  </a:schemeClr>
                </a:solidFill>
              </a:rPr>
              <a:t>tượng</a:t>
            </a:r>
            <a:r>
              <a:rPr lang="en-GB" sz="2800" dirty="0">
                <a:solidFill>
                  <a:schemeClr val="bg1">
                    <a:lumMod val="10000"/>
                  </a:schemeClr>
                </a:solidFill>
              </a:rPr>
              <a:t> (</a:t>
            </a:r>
            <a:r>
              <a:rPr lang="en-GB" sz="2800" i="1" dirty="0" err="1">
                <a:solidFill>
                  <a:schemeClr val="bg1">
                    <a:lumMod val="10000"/>
                  </a:schemeClr>
                </a:solidFill>
              </a:rPr>
              <a:t>mảnh</a:t>
            </a:r>
            <a:r>
              <a:rPr lang="en-GB" sz="2800" i="1" dirty="0">
                <a:solidFill>
                  <a:schemeClr val="bg1">
                    <a:lumMod val="10000"/>
                  </a:schemeClr>
                </a:solidFill>
              </a:rPr>
              <a:t> </a:t>
            </a:r>
            <a:r>
              <a:rPr lang="en-GB" sz="2800" i="1" dirty="0" err="1">
                <a:solidFill>
                  <a:schemeClr val="bg1">
                    <a:lumMod val="10000"/>
                  </a:schemeClr>
                </a:solidFill>
              </a:rPr>
              <a:t>hồn</a:t>
            </a:r>
            <a:r>
              <a:rPr lang="en-GB" sz="2800" i="1" dirty="0">
                <a:solidFill>
                  <a:schemeClr val="bg1">
                    <a:lumMod val="10000"/>
                  </a:schemeClr>
                </a:solidFill>
              </a:rPr>
              <a:t> </a:t>
            </a:r>
            <a:r>
              <a:rPr lang="en-GB" sz="2800" i="1" dirty="0" err="1">
                <a:solidFill>
                  <a:schemeClr val="bg1">
                    <a:lumMod val="10000"/>
                  </a:schemeClr>
                </a:solidFill>
              </a:rPr>
              <a:t>làng</a:t>
            </a:r>
            <a:r>
              <a:rPr lang="en-GB" sz="2800" dirty="0">
                <a:solidFill>
                  <a:schemeClr val="bg1">
                    <a:lumMod val="10000"/>
                  </a:schemeClr>
                </a:solidFill>
              </a:rPr>
              <a:t>) </a:t>
            </a:r>
            <a:r>
              <a:rPr lang="en-GB" sz="2800" dirty="0" err="1">
                <a:solidFill>
                  <a:schemeClr val="bg1">
                    <a:lumMod val="10000"/>
                  </a:schemeClr>
                </a:solidFill>
              </a:rPr>
              <a:t>làm</a:t>
            </a:r>
            <a:r>
              <a:rPr lang="en-GB" sz="2800" dirty="0">
                <a:solidFill>
                  <a:schemeClr val="bg1">
                    <a:lumMod val="10000"/>
                  </a:schemeClr>
                </a:solidFill>
              </a:rPr>
              <a:t> </a:t>
            </a:r>
            <a:r>
              <a:rPr lang="en-GB" sz="2800" dirty="0" err="1">
                <a:solidFill>
                  <a:schemeClr val="bg1">
                    <a:lumMod val="10000"/>
                  </a:schemeClr>
                </a:solidFill>
              </a:rPr>
              <a:t>cho</a:t>
            </a:r>
            <a:r>
              <a:rPr lang="en-GB" sz="2800" dirty="0">
                <a:solidFill>
                  <a:schemeClr val="bg1">
                    <a:lumMod val="10000"/>
                  </a:schemeClr>
                </a:solidFill>
              </a:rPr>
              <a:t> </a:t>
            </a:r>
            <a:r>
              <a:rPr lang="en-GB" sz="2800" dirty="0" err="1">
                <a:solidFill>
                  <a:schemeClr val="bg1">
                    <a:lumMod val="10000"/>
                  </a:schemeClr>
                </a:solidFill>
              </a:rPr>
              <a:t>hình</a:t>
            </a:r>
            <a:r>
              <a:rPr lang="en-GB" sz="2800" dirty="0">
                <a:solidFill>
                  <a:schemeClr val="bg1">
                    <a:lumMod val="10000"/>
                  </a:schemeClr>
                </a:solidFill>
              </a:rPr>
              <a:t> </a:t>
            </a:r>
            <a:r>
              <a:rPr lang="en-GB" sz="2800" dirty="0" err="1">
                <a:solidFill>
                  <a:schemeClr val="bg1">
                    <a:lumMod val="10000"/>
                  </a:schemeClr>
                </a:solidFill>
              </a:rPr>
              <a:t>ảnh</a:t>
            </a:r>
            <a:r>
              <a:rPr lang="en-GB" sz="2800" dirty="0">
                <a:solidFill>
                  <a:schemeClr val="bg1">
                    <a:lumMod val="10000"/>
                  </a:schemeClr>
                </a:solidFill>
              </a:rPr>
              <a:t> </a:t>
            </a:r>
            <a:r>
              <a:rPr lang="en-GB" sz="2800" dirty="0" err="1">
                <a:solidFill>
                  <a:schemeClr val="bg1">
                    <a:lumMod val="10000"/>
                  </a:schemeClr>
                </a:solidFill>
              </a:rPr>
              <a:t>cánh</a:t>
            </a:r>
            <a:r>
              <a:rPr lang="en-GB" sz="2800" dirty="0">
                <a:solidFill>
                  <a:schemeClr val="bg1">
                    <a:lumMod val="10000"/>
                  </a:schemeClr>
                </a:solidFill>
              </a:rPr>
              <a:t> </a:t>
            </a:r>
            <a:r>
              <a:rPr lang="en-GB" sz="2800" dirty="0" err="1">
                <a:solidFill>
                  <a:schemeClr val="bg1">
                    <a:lumMod val="10000"/>
                  </a:schemeClr>
                </a:solidFill>
              </a:rPr>
              <a:t>buồm</a:t>
            </a:r>
            <a:r>
              <a:rPr lang="en-GB" sz="2800" dirty="0">
                <a:solidFill>
                  <a:schemeClr val="bg1">
                    <a:lumMod val="10000"/>
                  </a:schemeClr>
                </a:solidFill>
              </a:rPr>
              <a:t> </a:t>
            </a:r>
            <a:r>
              <a:rPr lang="en-GB" sz="2800" dirty="0" err="1">
                <a:solidFill>
                  <a:schemeClr val="bg1">
                    <a:lumMod val="10000"/>
                  </a:schemeClr>
                </a:solidFill>
              </a:rPr>
              <a:t>quen</a:t>
            </a:r>
            <a:r>
              <a:rPr lang="en-GB" sz="2800" dirty="0">
                <a:solidFill>
                  <a:schemeClr val="bg1">
                    <a:lumMod val="10000"/>
                  </a:schemeClr>
                </a:solidFill>
              </a:rPr>
              <a:t> </a:t>
            </a:r>
            <a:r>
              <a:rPr lang="en-GB" sz="2800" dirty="0" err="1">
                <a:solidFill>
                  <a:schemeClr val="bg1">
                    <a:lumMod val="10000"/>
                  </a:schemeClr>
                </a:solidFill>
              </a:rPr>
              <a:t>thuộc</a:t>
            </a:r>
            <a:r>
              <a:rPr lang="en-GB" sz="2800" dirty="0">
                <a:solidFill>
                  <a:schemeClr val="bg1">
                    <a:lumMod val="10000"/>
                  </a:schemeClr>
                </a:solidFill>
              </a:rPr>
              <a:t> </a:t>
            </a:r>
            <a:r>
              <a:rPr lang="en-GB" sz="2800" dirty="0" err="1">
                <a:solidFill>
                  <a:schemeClr val="bg1">
                    <a:lumMod val="10000"/>
                  </a:schemeClr>
                </a:solidFill>
              </a:rPr>
              <a:t>trở</a:t>
            </a:r>
            <a:r>
              <a:rPr lang="en-GB" sz="2800" dirty="0">
                <a:solidFill>
                  <a:schemeClr val="bg1">
                    <a:lumMod val="10000"/>
                  </a:schemeClr>
                </a:solidFill>
              </a:rPr>
              <a:t> </a:t>
            </a:r>
            <a:r>
              <a:rPr lang="en-GB" sz="2800" dirty="0" err="1">
                <a:solidFill>
                  <a:schemeClr val="bg1">
                    <a:lumMod val="10000"/>
                  </a:schemeClr>
                </a:solidFill>
              </a:rPr>
              <a:t>nên</a:t>
            </a:r>
            <a:r>
              <a:rPr lang="en-GB" sz="2800" dirty="0">
                <a:solidFill>
                  <a:schemeClr val="bg1">
                    <a:lumMod val="10000"/>
                  </a:schemeClr>
                </a:solidFill>
              </a:rPr>
              <a:t> </a:t>
            </a:r>
            <a:r>
              <a:rPr lang="en-GB" sz="2800" dirty="0" err="1">
                <a:solidFill>
                  <a:schemeClr val="bg1">
                    <a:lumMod val="10000"/>
                  </a:schemeClr>
                </a:solidFill>
              </a:rPr>
              <a:t>thiêng</a:t>
            </a:r>
            <a:r>
              <a:rPr lang="en-GB" sz="2800" dirty="0">
                <a:solidFill>
                  <a:schemeClr val="bg1">
                    <a:lumMod val="10000"/>
                  </a:schemeClr>
                </a:solidFill>
              </a:rPr>
              <a:t> </a:t>
            </a:r>
            <a:r>
              <a:rPr lang="en-GB" sz="2800" dirty="0" err="1">
                <a:solidFill>
                  <a:schemeClr val="bg1">
                    <a:lumMod val="10000"/>
                  </a:schemeClr>
                </a:solidFill>
              </a:rPr>
              <a:t>liêng</a:t>
            </a:r>
            <a:r>
              <a:rPr lang="en-GB" sz="2800" dirty="0">
                <a:solidFill>
                  <a:schemeClr val="bg1">
                    <a:lumMod val="10000"/>
                  </a:schemeClr>
                </a:solidFill>
              </a:rPr>
              <a:t>, </a:t>
            </a:r>
            <a:r>
              <a:rPr lang="en-GB" sz="2800" dirty="0" err="1">
                <a:solidFill>
                  <a:schemeClr val="bg1">
                    <a:lumMod val="10000"/>
                  </a:schemeClr>
                </a:solidFill>
              </a:rPr>
              <a:t>thơ</a:t>
            </a:r>
            <a:r>
              <a:rPr lang="en-GB" sz="2800" dirty="0">
                <a:solidFill>
                  <a:schemeClr val="bg1">
                    <a:lumMod val="10000"/>
                  </a:schemeClr>
                </a:solidFill>
              </a:rPr>
              <a:t> </a:t>
            </a:r>
            <a:r>
              <a:rPr lang="en-GB" sz="2800" dirty="0" err="1">
                <a:solidFill>
                  <a:schemeClr val="bg1">
                    <a:lumMod val="10000"/>
                  </a:schemeClr>
                </a:solidFill>
              </a:rPr>
              <a:t>mộng</a:t>
            </a:r>
            <a:r>
              <a:rPr lang="en-GB" sz="2800" dirty="0">
                <a:solidFill>
                  <a:schemeClr val="bg1">
                    <a:lumMod val="10000"/>
                  </a:schemeClr>
                </a:solidFill>
              </a:rPr>
              <a:t>, </a:t>
            </a:r>
            <a:r>
              <a:rPr lang="en-GB" sz="2800" dirty="0" err="1">
                <a:solidFill>
                  <a:schemeClr val="bg1">
                    <a:lumMod val="10000"/>
                  </a:schemeClr>
                </a:solidFill>
              </a:rPr>
              <a:t>đồng</a:t>
            </a:r>
            <a:r>
              <a:rPr lang="en-GB" sz="2800" dirty="0">
                <a:solidFill>
                  <a:schemeClr val="bg1">
                    <a:lumMod val="10000"/>
                  </a:schemeClr>
                </a:solidFill>
              </a:rPr>
              <a:t> </a:t>
            </a:r>
            <a:r>
              <a:rPr lang="en-GB" sz="2800" dirty="0" err="1">
                <a:solidFill>
                  <a:schemeClr val="bg1">
                    <a:lumMod val="10000"/>
                  </a:schemeClr>
                </a:solidFill>
              </a:rPr>
              <a:t>thời</a:t>
            </a:r>
            <a:r>
              <a:rPr lang="en-GB" sz="2800" dirty="0">
                <a:solidFill>
                  <a:schemeClr val="bg1">
                    <a:lumMod val="10000"/>
                  </a:schemeClr>
                </a:solidFill>
              </a:rPr>
              <a:t> </a:t>
            </a:r>
            <a:r>
              <a:rPr lang="en-GB" sz="2800" dirty="0" err="1">
                <a:solidFill>
                  <a:schemeClr val="bg1">
                    <a:lumMod val="10000"/>
                  </a:schemeClr>
                </a:solidFill>
              </a:rPr>
              <a:t>gợi</a:t>
            </a:r>
            <a:r>
              <a:rPr lang="en-GB" sz="2800" dirty="0">
                <a:solidFill>
                  <a:schemeClr val="bg1">
                    <a:lumMod val="10000"/>
                  </a:schemeClr>
                </a:solidFill>
              </a:rPr>
              <a:t> </a:t>
            </a:r>
            <a:r>
              <a:rPr lang="en-GB" sz="2800" dirty="0" err="1">
                <a:solidFill>
                  <a:schemeClr val="bg1">
                    <a:lumMod val="10000"/>
                  </a:schemeClr>
                </a:solidFill>
              </a:rPr>
              <a:t>tả</a:t>
            </a:r>
            <a:r>
              <a:rPr lang="en-GB" sz="2800" dirty="0">
                <a:solidFill>
                  <a:schemeClr val="bg1">
                    <a:lumMod val="10000"/>
                  </a:schemeClr>
                </a:solidFill>
              </a:rPr>
              <a:t> </a:t>
            </a:r>
            <a:r>
              <a:rPr lang="en-GB" sz="2800" dirty="0" err="1">
                <a:solidFill>
                  <a:schemeClr val="bg1">
                    <a:lumMod val="10000"/>
                  </a:schemeClr>
                </a:solidFill>
              </a:rPr>
              <a:t>sự</a:t>
            </a:r>
            <a:r>
              <a:rPr lang="en-GB" sz="2800" dirty="0">
                <a:solidFill>
                  <a:schemeClr val="bg1">
                    <a:lumMod val="10000"/>
                  </a:schemeClr>
                </a:solidFill>
              </a:rPr>
              <a:t> </a:t>
            </a:r>
            <a:r>
              <a:rPr lang="en-GB" sz="2800" dirty="0" err="1">
                <a:solidFill>
                  <a:schemeClr val="bg1">
                    <a:lumMod val="10000"/>
                  </a:schemeClr>
                </a:solidFill>
              </a:rPr>
              <a:t>hiên</a:t>
            </a:r>
            <a:r>
              <a:rPr lang="en-GB" sz="2800" dirty="0">
                <a:solidFill>
                  <a:schemeClr val="bg1">
                    <a:lumMod val="10000"/>
                  </a:schemeClr>
                </a:solidFill>
              </a:rPr>
              <a:t> </a:t>
            </a:r>
            <a:r>
              <a:rPr lang="en-GB" sz="2800" dirty="0" err="1">
                <a:solidFill>
                  <a:schemeClr val="bg1">
                    <a:lumMod val="10000"/>
                  </a:schemeClr>
                </a:solidFill>
              </a:rPr>
              <a:t>ngang</a:t>
            </a:r>
            <a:r>
              <a:rPr lang="en-GB" sz="2800" dirty="0">
                <a:solidFill>
                  <a:schemeClr val="bg1">
                    <a:lumMod val="10000"/>
                  </a:schemeClr>
                </a:solidFill>
              </a:rPr>
              <a:t>, </a:t>
            </a:r>
            <a:r>
              <a:rPr lang="en-GB" sz="2800" dirty="0" err="1">
                <a:solidFill>
                  <a:schemeClr val="bg1">
                    <a:lumMod val="10000"/>
                  </a:schemeClr>
                </a:solidFill>
              </a:rPr>
              <a:t>mạnh</a:t>
            </a:r>
            <a:r>
              <a:rPr lang="en-GB" sz="2800" dirty="0">
                <a:solidFill>
                  <a:schemeClr val="bg1">
                    <a:lumMod val="10000"/>
                  </a:schemeClr>
                </a:solidFill>
              </a:rPr>
              <a:t> </a:t>
            </a:r>
            <a:r>
              <a:rPr lang="en-GB" sz="2800" dirty="0" err="1">
                <a:solidFill>
                  <a:schemeClr val="bg1">
                    <a:lumMod val="10000"/>
                  </a:schemeClr>
                </a:solidFill>
              </a:rPr>
              <a:t>mẽ</a:t>
            </a:r>
            <a:r>
              <a:rPr lang="en-GB" sz="2800" dirty="0">
                <a:solidFill>
                  <a:schemeClr val="bg1">
                    <a:lumMod val="10000"/>
                  </a:schemeClr>
                </a:solidFill>
              </a:rPr>
              <a:t> </a:t>
            </a:r>
            <a:r>
              <a:rPr lang="en-GB" sz="2800" dirty="0" err="1">
                <a:solidFill>
                  <a:schemeClr val="bg1">
                    <a:lumMod val="10000"/>
                  </a:schemeClr>
                </a:solidFill>
              </a:rPr>
              <a:t>của</a:t>
            </a:r>
            <a:r>
              <a:rPr lang="en-GB" sz="2800" dirty="0">
                <a:solidFill>
                  <a:schemeClr val="bg1">
                    <a:lumMod val="10000"/>
                  </a:schemeClr>
                </a:solidFill>
              </a:rPr>
              <a:t> </a:t>
            </a:r>
            <a:r>
              <a:rPr lang="en-GB" sz="2800" dirty="0" err="1">
                <a:solidFill>
                  <a:schemeClr val="bg1">
                    <a:lumMod val="10000"/>
                  </a:schemeClr>
                </a:solidFill>
              </a:rPr>
              <a:t>người</a:t>
            </a:r>
            <a:r>
              <a:rPr lang="en-GB" sz="2800" dirty="0">
                <a:solidFill>
                  <a:schemeClr val="bg1">
                    <a:lumMod val="10000"/>
                  </a:schemeClr>
                </a:solidFill>
              </a:rPr>
              <a:t> </a:t>
            </a:r>
            <a:r>
              <a:rPr lang="en-GB" sz="2800" dirty="0" err="1">
                <a:solidFill>
                  <a:schemeClr val="bg1">
                    <a:lumMod val="10000"/>
                  </a:schemeClr>
                </a:solidFill>
              </a:rPr>
              <a:t>dân</a:t>
            </a:r>
            <a:r>
              <a:rPr lang="en-GB" sz="2800" dirty="0">
                <a:solidFill>
                  <a:schemeClr val="bg1">
                    <a:lumMod val="10000"/>
                  </a:schemeClr>
                </a:solidFill>
              </a:rPr>
              <a:t> </a:t>
            </a:r>
            <a:r>
              <a:rPr lang="en-GB" sz="2800" dirty="0" err="1">
                <a:solidFill>
                  <a:schemeClr val="bg1">
                    <a:lumMod val="10000"/>
                  </a:schemeClr>
                </a:solidFill>
              </a:rPr>
              <a:t>miền</a:t>
            </a:r>
            <a:r>
              <a:rPr lang="en-GB" sz="2800" dirty="0">
                <a:solidFill>
                  <a:schemeClr val="bg1">
                    <a:lumMod val="10000"/>
                  </a:schemeClr>
                </a:solidFill>
              </a:rPr>
              <a:t> </a:t>
            </a:r>
            <a:r>
              <a:rPr lang="en-GB" sz="2800" dirty="0" err="1">
                <a:solidFill>
                  <a:schemeClr val="bg1">
                    <a:lumMod val="10000"/>
                  </a:schemeClr>
                </a:solidFill>
              </a:rPr>
              <a:t>biển</a:t>
            </a:r>
            <a:r>
              <a:rPr lang="en-GB" sz="2800" dirty="0">
                <a:solidFill>
                  <a:schemeClr val="bg1">
                    <a:lumMod val="10000"/>
                  </a:schemeClr>
                </a:solidFill>
              </a:rPr>
              <a:t>, </a:t>
            </a:r>
            <a:r>
              <a:rPr lang="en-GB" sz="2800" dirty="0" err="1">
                <a:solidFill>
                  <a:schemeClr val="bg1">
                    <a:lumMod val="10000"/>
                  </a:schemeClr>
                </a:solidFill>
              </a:rPr>
              <a:t>hoà</a:t>
            </a:r>
            <a:r>
              <a:rPr lang="en-GB" sz="2800" dirty="0">
                <a:solidFill>
                  <a:schemeClr val="bg1">
                    <a:lumMod val="10000"/>
                  </a:schemeClr>
                </a:solidFill>
              </a:rPr>
              <a:t> </a:t>
            </a:r>
            <a:r>
              <a:rPr lang="en-GB" sz="2800" dirty="0" err="1">
                <a:solidFill>
                  <a:schemeClr val="bg1">
                    <a:lumMod val="10000"/>
                  </a:schemeClr>
                </a:solidFill>
              </a:rPr>
              <a:t>mình</a:t>
            </a:r>
            <a:r>
              <a:rPr lang="en-GB" sz="2800" dirty="0">
                <a:solidFill>
                  <a:schemeClr val="bg1">
                    <a:lumMod val="10000"/>
                  </a:schemeClr>
                </a:solidFill>
              </a:rPr>
              <a:t> </a:t>
            </a:r>
            <a:r>
              <a:rPr lang="en-GB" sz="2800" dirty="0" err="1">
                <a:solidFill>
                  <a:schemeClr val="bg1">
                    <a:lumMod val="10000"/>
                  </a:schemeClr>
                </a:solidFill>
              </a:rPr>
              <a:t>vào</a:t>
            </a:r>
            <a:r>
              <a:rPr lang="en-GB" sz="2800" dirty="0">
                <a:solidFill>
                  <a:schemeClr val="bg1">
                    <a:lumMod val="10000"/>
                  </a:schemeClr>
                </a:solidFill>
              </a:rPr>
              <a:t> </a:t>
            </a:r>
            <a:r>
              <a:rPr lang="en-GB" sz="2800" dirty="0" err="1">
                <a:solidFill>
                  <a:schemeClr val="bg1">
                    <a:lumMod val="10000"/>
                  </a:schemeClr>
                </a:solidFill>
              </a:rPr>
              <a:t>thiên</a:t>
            </a:r>
            <a:r>
              <a:rPr lang="en-GB" sz="2800" dirty="0">
                <a:solidFill>
                  <a:schemeClr val="bg1">
                    <a:lumMod val="10000"/>
                  </a:schemeClr>
                </a:solidFill>
              </a:rPr>
              <a:t> </a:t>
            </a:r>
            <a:r>
              <a:rPr lang="en-GB" sz="2800" dirty="0" err="1">
                <a:solidFill>
                  <a:schemeClr val="bg1">
                    <a:lumMod val="10000"/>
                  </a:schemeClr>
                </a:solidFill>
              </a:rPr>
              <a:t>nhiên</a:t>
            </a:r>
            <a:r>
              <a:rPr lang="en-GB" sz="2800" dirty="0">
                <a:solidFill>
                  <a:schemeClr val="bg1">
                    <a:lumMod val="10000"/>
                  </a:schemeClr>
                </a:solidFill>
              </a:rPr>
              <a:t>, </a:t>
            </a:r>
            <a:r>
              <a:rPr lang="en-GB" sz="2800" dirty="0" err="1">
                <a:solidFill>
                  <a:schemeClr val="bg1">
                    <a:lumMod val="10000"/>
                  </a:schemeClr>
                </a:solidFill>
              </a:rPr>
              <a:t>đương</a:t>
            </a:r>
            <a:r>
              <a:rPr lang="en-GB" sz="2800" dirty="0">
                <a:solidFill>
                  <a:schemeClr val="bg1">
                    <a:lumMod val="10000"/>
                  </a:schemeClr>
                </a:solidFill>
              </a:rPr>
              <a:t> </a:t>
            </a:r>
            <a:r>
              <a:rPr lang="en-GB" sz="2800" dirty="0" err="1">
                <a:solidFill>
                  <a:schemeClr val="bg1">
                    <a:lumMod val="10000"/>
                  </a:schemeClr>
                </a:solidFill>
              </a:rPr>
              <a:t>đầu</a:t>
            </a:r>
            <a:r>
              <a:rPr lang="en-GB" sz="2800" dirty="0">
                <a:solidFill>
                  <a:schemeClr val="bg1">
                    <a:lumMod val="10000"/>
                  </a:schemeClr>
                </a:solidFill>
              </a:rPr>
              <a:t> </a:t>
            </a:r>
            <a:r>
              <a:rPr lang="en-GB" sz="2800" dirty="0" err="1">
                <a:solidFill>
                  <a:schemeClr val="bg1">
                    <a:lumMod val="10000"/>
                  </a:schemeClr>
                </a:solidFill>
              </a:rPr>
              <a:t>với</a:t>
            </a:r>
            <a:r>
              <a:rPr lang="en-GB" sz="2800" dirty="0">
                <a:solidFill>
                  <a:schemeClr val="bg1">
                    <a:lumMod val="10000"/>
                  </a:schemeClr>
                </a:solidFill>
              </a:rPr>
              <a:t> </a:t>
            </a:r>
            <a:r>
              <a:rPr lang="en-GB" sz="2800" dirty="0" err="1">
                <a:solidFill>
                  <a:schemeClr val="bg1">
                    <a:lumMod val="10000"/>
                  </a:schemeClr>
                </a:solidFill>
              </a:rPr>
              <a:t>thử</a:t>
            </a:r>
            <a:r>
              <a:rPr lang="en-GB" sz="2800" dirty="0">
                <a:solidFill>
                  <a:schemeClr val="bg1">
                    <a:lumMod val="10000"/>
                  </a:schemeClr>
                </a:solidFill>
              </a:rPr>
              <a:t> </a:t>
            </a:r>
            <a:r>
              <a:rPr lang="en-GB" sz="2800" dirty="0" err="1">
                <a:solidFill>
                  <a:schemeClr val="bg1">
                    <a:lumMod val="10000"/>
                  </a:schemeClr>
                </a:solidFill>
              </a:rPr>
              <a:t>thách</a:t>
            </a:r>
            <a:endParaRPr lang="en-US" sz="2800" dirty="0">
              <a:solidFill>
                <a:schemeClr val="bg1">
                  <a:lumMod val="10000"/>
                </a:schemeClr>
              </a:solidFill>
            </a:endParaRPr>
          </a:p>
          <a:p>
            <a:pPr algn="just">
              <a:lnSpc>
                <a:spcPct val="130000"/>
              </a:lnSpc>
            </a:pPr>
            <a:r>
              <a:rPr lang="vi-VN" sz="2800" dirty="0">
                <a:solidFill>
                  <a:schemeClr val="bg1">
                    <a:lumMod val="10000"/>
                  </a:schemeClr>
                </a:solidFill>
              </a:rPr>
              <a:t> </a:t>
            </a:r>
            <a:endParaRPr lang="en-US" sz="2800" dirty="0">
              <a:solidFill>
                <a:schemeClr val="bg1">
                  <a:lumMod val="10000"/>
                </a:schemeClr>
              </a:solidFill>
            </a:endParaRPr>
          </a:p>
        </p:txBody>
      </p:sp>
      <p:pic>
        <p:nvPicPr>
          <p:cNvPr id="2" name="Picture 1">
            <a:extLst>
              <a:ext uri="{FF2B5EF4-FFF2-40B4-BE49-F238E27FC236}">
                <a16:creationId xmlns:a16="http://schemas.microsoft.com/office/drawing/2014/main" id="{97C5FE41-DF4B-2E98-5B84-30C43463013E}"/>
              </a:ext>
            </a:extLst>
          </p:cNvPr>
          <p:cNvPicPr>
            <a:picLocks noChangeAspect="1"/>
          </p:cNvPicPr>
          <p:nvPr/>
        </p:nvPicPr>
        <p:blipFill>
          <a:blip r:embed="rId2"/>
          <a:stretch>
            <a:fillRect/>
          </a:stretch>
        </p:blipFill>
        <p:spPr>
          <a:xfrm>
            <a:off x="9148118" y="1127341"/>
            <a:ext cx="2743200" cy="35558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76409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5CAE2-61A8-C54E-C986-3DECE32A890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D9DB362-3BFB-8117-23A6-0E53F58428C1}"/>
              </a:ext>
            </a:extLst>
          </p:cNvPr>
          <p:cNvSpPr txBox="1"/>
          <p:nvPr/>
        </p:nvSpPr>
        <p:spPr>
          <a:xfrm>
            <a:off x="497359" y="391084"/>
            <a:ext cx="8486003" cy="6478184"/>
          </a:xfrm>
          <a:prstGeom prst="rect">
            <a:avLst/>
          </a:prstGeom>
          <a:noFill/>
        </p:spPr>
        <p:txBody>
          <a:bodyPr wrap="square">
            <a:spAutoFit/>
          </a:bodyPr>
          <a:lstStyle/>
          <a:p>
            <a:pPr algn="just">
              <a:lnSpc>
                <a:spcPct val="150000"/>
              </a:lnSpc>
            </a:pPr>
            <a:r>
              <a:rPr lang="vi-VN" sz="28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 Hình ảnh quê hương trong kí ức nhà thơ</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a:p>
            <a:pPr lvl="0" algn="just">
              <a:lnSpc>
                <a:spcPct val="150000"/>
              </a:lnSpc>
            </a:pPr>
            <a:r>
              <a:rPr lang="vi-VN" sz="2800" b="1" dirty="0">
                <a:solidFill>
                  <a:schemeClr val="bg1">
                    <a:lumMod val="10000"/>
                  </a:schemeClr>
                </a:solidFill>
              </a:rPr>
              <a:t> a2. Cảnh những con thuyền ra khơi (dòng 3-8)</a:t>
            </a:r>
            <a:r>
              <a:rPr lang="vi-VN" sz="2800" dirty="0">
                <a:solidFill>
                  <a:schemeClr val="bg1">
                    <a:lumMod val="10000"/>
                  </a:schemeClr>
                </a:solidFill>
              </a:rPr>
              <a:t> </a:t>
            </a:r>
            <a:endParaRPr lang="en-US" sz="2800" dirty="0">
              <a:solidFill>
                <a:schemeClr val="bg1">
                  <a:lumMod val="10000"/>
                </a:schemeClr>
              </a:solidFill>
            </a:endParaRPr>
          </a:p>
          <a:p>
            <a:pPr algn="just">
              <a:lnSpc>
                <a:spcPct val="150000"/>
              </a:lnSpc>
            </a:pPr>
            <a:r>
              <a:rPr lang="vi-VN" sz="2800" dirty="0">
                <a:solidFill>
                  <a:schemeClr val="bg1">
                    <a:lumMod val="10000"/>
                  </a:schemeClr>
                </a:solidFill>
              </a:rPr>
              <a:t>=&gt;</a:t>
            </a:r>
            <a:r>
              <a:rPr lang="vi-VN" sz="2800" i="1" dirty="0">
                <a:solidFill>
                  <a:schemeClr val="bg1">
                    <a:lumMod val="10000"/>
                  </a:schemeClr>
                </a:solidFill>
              </a:rPr>
              <a:t> </a:t>
            </a:r>
            <a:r>
              <a:rPr lang="vi-VN" sz="2800" b="1" dirty="0">
                <a:solidFill>
                  <a:schemeClr val="bg1">
                    <a:lumMod val="10000"/>
                  </a:schemeClr>
                </a:solidFill>
              </a:rPr>
              <a:t>Nhận xét về nội dung:</a:t>
            </a:r>
            <a:r>
              <a:rPr lang="vi-VN" sz="2800" dirty="0">
                <a:solidFill>
                  <a:schemeClr val="bg1">
                    <a:lumMod val="10000"/>
                  </a:schemeClr>
                </a:solidFill>
              </a:rPr>
              <a:t> Bằng bút pháp miêu tả, lãng mạn hóa, sử dụng hình ảnh so sánh, các từ ngữ chỉ động tác mạnh mẽ, tác giả đã:</a:t>
            </a:r>
            <a:endParaRPr lang="en-US" sz="2800" dirty="0">
              <a:solidFill>
                <a:schemeClr val="bg1">
                  <a:lumMod val="10000"/>
                </a:schemeClr>
              </a:solidFill>
            </a:endParaRPr>
          </a:p>
          <a:p>
            <a:pPr algn="just">
              <a:lnSpc>
                <a:spcPct val="150000"/>
              </a:lnSpc>
            </a:pPr>
            <a:r>
              <a:rPr lang="vi-VN" sz="2800" dirty="0">
                <a:solidFill>
                  <a:schemeClr val="bg1">
                    <a:lumMod val="10000"/>
                  </a:schemeClr>
                </a:solidFill>
              </a:rPr>
              <a:t>+ Khắc họa phong cảnh quê hương tươi sáng, bức tranh lao động đầy hứng khởi, dạt dào sức sống. </a:t>
            </a:r>
            <a:endParaRPr lang="en-US" sz="2800" dirty="0">
              <a:solidFill>
                <a:schemeClr val="bg1">
                  <a:lumMod val="10000"/>
                </a:schemeClr>
              </a:solidFill>
            </a:endParaRPr>
          </a:p>
          <a:p>
            <a:pPr algn="just">
              <a:lnSpc>
                <a:spcPct val="150000"/>
              </a:lnSpc>
            </a:pPr>
            <a:r>
              <a:rPr lang="vi-VN" sz="2800" dirty="0">
                <a:solidFill>
                  <a:schemeClr val="bg1">
                    <a:lumMod val="10000"/>
                  </a:schemeClr>
                </a:solidFill>
              </a:rPr>
              <a:t>+ Tô đậm biểu tượng của linh hồn làng chài- cánh buồm, nhấn mạnh vẻ đẹp thơ mộng, lớn lao, thiêng liêng và rất đỗi thơ mộng của nó</a:t>
            </a:r>
            <a:endParaRPr lang="en-US" sz="2800" dirty="0">
              <a:solidFill>
                <a:schemeClr val="bg1">
                  <a:lumMod val="10000"/>
                </a:schemeClr>
              </a:solidFill>
            </a:endParaRPr>
          </a:p>
        </p:txBody>
      </p:sp>
      <p:pic>
        <p:nvPicPr>
          <p:cNvPr id="2" name="Picture 1">
            <a:extLst>
              <a:ext uri="{FF2B5EF4-FFF2-40B4-BE49-F238E27FC236}">
                <a16:creationId xmlns:a16="http://schemas.microsoft.com/office/drawing/2014/main" id="{6B603F38-3717-2156-9AAD-F35685E458D4}"/>
              </a:ext>
            </a:extLst>
          </p:cNvPr>
          <p:cNvPicPr>
            <a:picLocks noChangeAspect="1"/>
          </p:cNvPicPr>
          <p:nvPr/>
        </p:nvPicPr>
        <p:blipFill>
          <a:blip r:embed="rId2"/>
          <a:stretch>
            <a:fillRect/>
          </a:stretch>
        </p:blipFill>
        <p:spPr>
          <a:xfrm>
            <a:off x="9148118" y="1127341"/>
            <a:ext cx="2743200" cy="35558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3134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barn(inVertical)">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C899E-AC85-8255-F7D6-C1A655C64D0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071F4D1-332C-AA5B-5D2D-7DDB42C4F788}"/>
              </a:ext>
            </a:extLst>
          </p:cNvPr>
          <p:cNvSpPr txBox="1"/>
          <p:nvPr/>
        </p:nvSpPr>
        <p:spPr>
          <a:xfrm>
            <a:off x="292442" y="1536612"/>
            <a:ext cx="7974228" cy="66120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34343">
                    <a:lumMod val="50000"/>
                  </a:srgbClr>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srgbClr val="434343">
                  <a:lumMod val="50000"/>
                </a:srgbClr>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636A7DD-3C83-08BE-3F4C-6CF3D6229EC8}"/>
              </a:ext>
            </a:extLst>
          </p:cNvPr>
          <p:cNvGraphicFramePr>
            <a:graphicFrameLocks noGrp="1"/>
          </p:cNvGraphicFramePr>
          <p:nvPr/>
        </p:nvGraphicFramePr>
        <p:xfrm>
          <a:off x="135923" y="302119"/>
          <a:ext cx="11615352" cy="5647881"/>
        </p:xfrm>
        <a:graphic>
          <a:graphicData uri="http://schemas.openxmlformats.org/drawingml/2006/table">
            <a:tbl>
              <a:tblPr firstRow="1" firstCol="1" bandRow="1"/>
              <a:tblGrid>
                <a:gridCol w="11615352">
                  <a:extLst>
                    <a:ext uri="{9D8B030D-6E8A-4147-A177-3AD203B41FA5}">
                      <a16:colId xmlns:a16="http://schemas.microsoft.com/office/drawing/2014/main" val="4109448493"/>
                    </a:ext>
                  </a:extLst>
                </a:gridCol>
              </a:tblGrid>
              <a:tr h="427355">
                <a:tc>
                  <a:txBody>
                    <a:bodyPr/>
                    <a:lstStyle/>
                    <a:p>
                      <a:pPr algn="ctr"/>
                      <a:r>
                        <a:rPr lang="vi-VN" sz="2800" b="1" i="0" u="none" strike="noStrike" cap="none" dirty="0">
                          <a:solidFill>
                            <a:schemeClr val="bg1">
                              <a:lumMod val="10000"/>
                            </a:schemeClr>
                          </a:solidFill>
                          <a:effectLst/>
                          <a:latin typeface="+mn-lt"/>
                          <a:ea typeface="+mn-ea"/>
                          <a:cs typeface="+mn-cs"/>
                          <a:sym typeface="Arial"/>
                        </a:rPr>
                        <a:t>PHIẾU HT SỐ 06:</a:t>
                      </a:r>
                      <a:endParaRPr lang="en-US" sz="2800" b="0" i="0" u="none" strike="noStrike" cap="none" dirty="0">
                        <a:solidFill>
                          <a:schemeClr val="bg1">
                            <a:lumMod val="10000"/>
                          </a:schemeClr>
                        </a:solidFill>
                        <a:effectLst/>
                        <a:latin typeface="+mn-lt"/>
                        <a:ea typeface="+mn-ea"/>
                        <a:cs typeface="+mn-cs"/>
                        <a:sym typeface="Arial"/>
                      </a:endParaRPr>
                    </a:p>
                    <a:p>
                      <a:pPr algn="ctr"/>
                      <a:r>
                        <a:rPr lang="vi-VN" sz="2800" b="1" i="0" u="none" strike="noStrike" cap="none" dirty="0">
                          <a:solidFill>
                            <a:schemeClr val="bg1">
                              <a:lumMod val="10000"/>
                            </a:schemeClr>
                          </a:solidFill>
                          <a:effectLst/>
                          <a:latin typeface="+mn-lt"/>
                          <a:ea typeface="+mn-ea"/>
                          <a:cs typeface="+mn-cs"/>
                          <a:sym typeface="Arial"/>
                        </a:rPr>
                        <a:t>Đọc phần (3) của VB: </a:t>
                      </a:r>
                      <a:endParaRPr lang="en-US" sz="2800" b="0" i="0" u="none" strike="noStrike" cap="none" dirty="0">
                        <a:solidFill>
                          <a:schemeClr val="bg1">
                            <a:lumMod val="10000"/>
                          </a:schemeClr>
                        </a:solidFill>
                        <a:effectLst/>
                        <a:latin typeface="+mn-lt"/>
                        <a:ea typeface="+mn-ea"/>
                        <a:cs typeface="+mn-cs"/>
                        <a:sym typeface="Arial"/>
                      </a:endParaRPr>
                    </a:p>
                    <a:p>
                      <a:pPr algn="ctr"/>
                      <a:r>
                        <a:rPr lang="vi-VN"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Cảnh</a:t>
                      </a:r>
                      <a:r>
                        <a:rPr lang="en-US" sz="2800" b="0" i="1" u="none" strike="noStrike" cap="none" dirty="0">
                          <a:solidFill>
                            <a:schemeClr val="bg1">
                              <a:lumMod val="10000"/>
                            </a:schemeClr>
                          </a:solidFill>
                          <a:effectLst/>
                          <a:latin typeface="+mn-lt"/>
                          <a:ea typeface="+mn-ea"/>
                          <a:cs typeface="+mn-cs"/>
                          <a:sym typeface="Arial"/>
                        </a:rPr>
                        <a:t> </a:t>
                      </a:r>
                      <a:r>
                        <a:rPr lang="vi-VN" sz="2800" b="0" i="1" u="none" strike="noStrike" cap="none" dirty="0">
                          <a:solidFill>
                            <a:schemeClr val="bg1">
                              <a:lumMod val="10000"/>
                            </a:schemeClr>
                          </a:solidFill>
                          <a:effectLst/>
                          <a:latin typeface="+mn-lt"/>
                          <a:ea typeface="+mn-ea"/>
                          <a:cs typeface="+mn-cs"/>
                          <a:sym typeface="Arial"/>
                        </a:rPr>
                        <a:t>đón thuyền cá về bến </a:t>
                      </a:r>
                      <a:r>
                        <a:rPr lang="en-US" sz="2800" b="0" i="1" u="none" strike="noStrike" cap="none" dirty="0" err="1">
                          <a:solidFill>
                            <a:schemeClr val="bg1">
                              <a:lumMod val="10000"/>
                            </a:schemeClr>
                          </a:solidFill>
                          <a:effectLst/>
                          <a:latin typeface="+mn-lt"/>
                          <a:ea typeface="+mn-ea"/>
                          <a:cs typeface="+mn-cs"/>
                          <a:sym typeface="Arial"/>
                        </a:rPr>
                        <a:t>được</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tác</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giả</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miêu</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tả</a:t>
                      </a:r>
                      <a:r>
                        <a:rPr lang="en-US" sz="2800" b="0" i="1" u="none" strike="noStrike" cap="none" dirty="0">
                          <a:solidFill>
                            <a:schemeClr val="bg1">
                              <a:lumMod val="10000"/>
                            </a:schemeClr>
                          </a:solidFill>
                          <a:effectLst/>
                          <a:latin typeface="+mn-lt"/>
                          <a:ea typeface="+mn-ea"/>
                          <a:cs typeface="+mn-cs"/>
                          <a:sym typeface="Arial"/>
                        </a:rPr>
                        <a:t> như thế nào</a:t>
                      </a:r>
                      <a:r>
                        <a:rPr lang="en-US" sz="2800" b="0" i="0" u="none" strike="noStrike" cap="none" dirty="0">
                          <a:solidFill>
                            <a:schemeClr val="bg1">
                              <a:lumMod val="10000"/>
                            </a:schemeClr>
                          </a:solidFill>
                          <a:effectLst/>
                          <a:latin typeface="+mn-lt"/>
                          <a:ea typeface="+mn-ea"/>
                          <a:cs typeface="+mn-cs"/>
                          <a:sym typeface="Arial"/>
                        </a:rPr>
                        <a:t> </a:t>
                      </a:r>
                      <a:r>
                        <a:rPr lang="vi-VN" sz="2800" b="0" i="0" u="none" strike="noStrike" cap="none" dirty="0">
                          <a:solidFill>
                            <a:schemeClr val="bg1">
                              <a:lumMod val="10000"/>
                            </a:schemeClr>
                          </a:solidFill>
                          <a:effectLst/>
                          <a:latin typeface="+mn-lt"/>
                          <a:ea typeface="+mn-ea"/>
                          <a:cs typeface="+mn-cs"/>
                          <a:sym typeface="Arial"/>
                        </a:rPr>
                        <a:t>(</a:t>
                      </a:r>
                      <a:r>
                        <a:rPr lang="en-US" sz="2800" b="0" i="1" u="none" strike="noStrike" cap="none" dirty="0" err="1">
                          <a:solidFill>
                            <a:schemeClr val="bg1">
                              <a:lumMod val="10000"/>
                            </a:schemeClr>
                          </a:solidFill>
                          <a:effectLst/>
                          <a:latin typeface="+mn-lt"/>
                          <a:ea typeface="+mn-ea"/>
                          <a:cs typeface="+mn-cs"/>
                          <a:sym typeface="Arial"/>
                        </a:rPr>
                        <a:t>dòng</a:t>
                      </a:r>
                      <a:r>
                        <a:rPr lang="en-US" sz="2800" b="0" i="1" u="none" strike="noStrike" cap="none" dirty="0">
                          <a:solidFill>
                            <a:schemeClr val="bg1">
                              <a:lumMod val="10000"/>
                            </a:schemeClr>
                          </a:solidFill>
                          <a:effectLst/>
                          <a:latin typeface="+mn-lt"/>
                          <a:ea typeface="+mn-ea"/>
                          <a:cs typeface="+mn-cs"/>
                          <a:sym typeface="Arial"/>
                        </a:rPr>
                        <a:t> 9-16</a:t>
                      </a:r>
                      <a:r>
                        <a:rPr lang="vi-VN" sz="2800" b="0" i="1" u="none" strike="noStrike" cap="none" dirty="0">
                          <a:solidFill>
                            <a:schemeClr val="bg1">
                              <a:lumMod val="10000"/>
                            </a:schemeClr>
                          </a:solidFill>
                          <a:effectLst/>
                          <a:latin typeface="+mn-lt"/>
                          <a:ea typeface="+mn-ea"/>
                          <a:cs typeface="+mn-cs"/>
                          <a:sym typeface="Arial"/>
                        </a:rPr>
                        <a:t>)</a:t>
                      </a:r>
                      <a:r>
                        <a:rPr lang="en-US" sz="2800" b="0" i="1" u="none" strike="noStrike" cap="none" dirty="0">
                          <a:solidFill>
                            <a:schemeClr val="bg1">
                              <a:lumMod val="10000"/>
                            </a:schemeClr>
                          </a:solidFill>
                          <a:effectLst/>
                          <a:latin typeface="+mn-lt"/>
                          <a:ea typeface="+mn-ea"/>
                          <a:cs typeface="+mn-cs"/>
                          <a:sym typeface="Arial"/>
                        </a:rPr>
                        <a:t>? Hình ảnh </a:t>
                      </a:r>
                      <a:r>
                        <a:rPr lang="en-US" sz="2800" b="0" i="1" u="none" strike="noStrike" cap="none" dirty="0" err="1">
                          <a:solidFill>
                            <a:schemeClr val="bg1">
                              <a:lumMod val="10000"/>
                            </a:schemeClr>
                          </a:solidFill>
                          <a:effectLst/>
                          <a:latin typeface="+mn-lt"/>
                          <a:ea typeface="+mn-ea"/>
                          <a:cs typeface="+mn-cs"/>
                          <a:sym typeface="Arial"/>
                        </a:rPr>
                        <a:t>người</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dân</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và</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cuộc</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sống</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làng</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chài</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được</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thể</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hiện</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trong</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cảnh</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này</a:t>
                      </a:r>
                      <a:r>
                        <a:rPr lang="en-US" sz="2800" b="0" i="1" u="none" strike="noStrike" cap="none" dirty="0">
                          <a:solidFill>
                            <a:schemeClr val="bg1">
                              <a:lumMod val="10000"/>
                            </a:schemeClr>
                          </a:solidFill>
                          <a:effectLst/>
                          <a:latin typeface="+mn-lt"/>
                          <a:ea typeface="+mn-ea"/>
                          <a:cs typeface="+mn-cs"/>
                          <a:sym typeface="Arial"/>
                        </a:rPr>
                        <a:t> có </a:t>
                      </a:r>
                      <a:r>
                        <a:rPr lang="en-US" sz="2800" b="0" i="1" u="none" strike="noStrike" cap="none" dirty="0" err="1">
                          <a:solidFill>
                            <a:schemeClr val="bg1">
                              <a:lumMod val="10000"/>
                            </a:schemeClr>
                          </a:solidFill>
                          <a:effectLst/>
                          <a:latin typeface="+mn-lt"/>
                          <a:ea typeface="+mn-ea"/>
                          <a:cs typeface="+mn-cs"/>
                          <a:sym typeface="Arial"/>
                        </a:rPr>
                        <a:t>nét</a:t>
                      </a:r>
                      <a:r>
                        <a:rPr lang="en-US" sz="2800" b="0" i="1" u="none" strike="noStrike" cap="none" dirty="0">
                          <a:solidFill>
                            <a:schemeClr val="bg1">
                              <a:lumMod val="10000"/>
                            </a:schemeClr>
                          </a:solidFill>
                          <a:effectLst/>
                          <a:latin typeface="+mn-lt"/>
                          <a:ea typeface="+mn-ea"/>
                          <a:cs typeface="+mn-cs"/>
                          <a:sym typeface="Arial"/>
                        </a:rPr>
                        <a:t> gì </a:t>
                      </a:r>
                      <a:r>
                        <a:rPr lang="en-US" sz="2800" b="0" i="1" u="none" strike="noStrike" cap="none" dirty="0" err="1">
                          <a:solidFill>
                            <a:schemeClr val="bg1">
                              <a:lumMod val="10000"/>
                            </a:schemeClr>
                          </a:solidFill>
                          <a:effectLst/>
                          <a:latin typeface="+mn-lt"/>
                          <a:ea typeface="+mn-ea"/>
                          <a:cs typeface="+mn-cs"/>
                          <a:sym typeface="Arial"/>
                        </a:rPr>
                        <a:t>nổi</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bật</a:t>
                      </a:r>
                      <a:r>
                        <a:rPr lang="en-US" sz="2800" b="0" i="1" u="none" strike="noStrike" cap="none" dirty="0">
                          <a:solidFill>
                            <a:schemeClr val="bg1">
                              <a:lumMod val="10000"/>
                            </a:schemeClr>
                          </a:solidFill>
                          <a:effectLst/>
                          <a:latin typeface="+mn-lt"/>
                          <a:ea typeface="+mn-ea"/>
                          <a:cs typeface="+mn-cs"/>
                          <a:sym typeface="Arial"/>
                        </a:rPr>
                        <a:t>?</a:t>
                      </a:r>
                      <a:endParaRPr lang="en-US" sz="2800" b="0" i="0" u="none" strike="noStrike" cap="none" dirty="0">
                        <a:solidFill>
                          <a:schemeClr val="bg1">
                            <a:lumMod val="10000"/>
                          </a:schemeClr>
                        </a:solidFill>
                        <a:effectLst/>
                        <a:latin typeface="+mn-lt"/>
                        <a:ea typeface="+mn-ea"/>
                        <a:cs typeface="+mn-cs"/>
                        <a:sym typeface="Arial"/>
                      </a:endParaRPr>
                    </a:p>
                    <a:p>
                      <a:pPr algn="ctr">
                        <a:lnSpc>
                          <a:spcPct val="130000"/>
                        </a:lnSpc>
                        <a:spcAft>
                          <a:spcPts val="300"/>
                        </a:spcAft>
                      </a:pPr>
                      <a:endParaRPr lang="en-US" sz="4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ctr">
                        <a:lnSpc>
                          <a:spcPct val="130000"/>
                        </a:lnSpc>
                        <a:spcAft>
                          <a:spcPts val="300"/>
                        </a:spcAft>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en-US" sz="4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520378351"/>
                  </a:ext>
                </a:extLst>
              </a:tr>
            </a:tbl>
          </a:graphicData>
        </a:graphic>
      </p:graphicFrame>
      <p:graphicFrame>
        <p:nvGraphicFramePr>
          <p:cNvPr id="3" name="Table 2">
            <a:extLst>
              <a:ext uri="{FF2B5EF4-FFF2-40B4-BE49-F238E27FC236}">
                <a16:creationId xmlns:a16="http://schemas.microsoft.com/office/drawing/2014/main" id="{898ABFE0-72CA-DEA9-AEA2-171A179267E5}"/>
              </a:ext>
            </a:extLst>
          </p:cNvPr>
          <p:cNvGraphicFramePr>
            <a:graphicFrameLocks noGrp="1"/>
          </p:cNvGraphicFramePr>
          <p:nvPr/>
        </p:nvGraphicFramePr>
        <p:xfrm>
          <a:off x="440724" y="2848037"/>
          <a:ext cx="10865707" cy="2496820"/>
        </p:xfrm>
        <a:graphic>
          <a:graphicData uri="http://schemas.openxmlformats.org/drawingml/2006/table">
            <a:tbl>
              <a:tblPr firstRow="1" firstCol="1" bandRow="1"/>
              <a:tblGrid>
                <a:gridCol w="5677652">
                  <a:extLst>
                    <a:ext uri="{9D8B030D-6E8A-4147-A177-3AD203B41FA5}">
                      <a16:colId xmlns:a16="http://schemas.microsoft.com/office/drawing/2014/main" val="1835346885"/>
                    </a:ext>
                  </a:extLst>
                </a:gridCol>
                <a:gridCol w="5188055">
                  <a:extLst>
                    <a:ext uri="{9D8B030D-6E8A-4147-A177-3AD203B41FA5}">
                      <a16:colId xmlns:a16="http://schemas.microsoft.com/office/drawing/2014/main" val="2475220530"/>
                    </a:ext>
                  </a:extLst>
                </a:gridCol>
              </a:tblGrid>
              <a:tr h="0">
                <a:tc>
                  <a:txBody>
                    <a:bodyPr/>
                    <a:lstStyle/>
                    <a:p>
                      <a:pPr algn="just">
                        <a:lnSpc>
                          <a:spcPct val="130000"/>
                        </a:lnSpc>
                        <a:spcAft>
                          <a:spcPts val="300"/>
                        </a:spcAft>
                      </a:pPr>
                      <a:r>
                        <a:rPr lang="vi-VN" sz="2800" b="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Phương diện</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b="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Thể hiện trong phần (2)</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9569929"/>
                  </a:ext>
                </a:extLst>
              </a:tr>
              <a:tr h="0">
                <a:tc>
                  <a:txBody>
                    <a:bodyPr/>
                    <a:lstStyle/>
                    <a:p>
                      <a:pPr algn="just">
                        <a:lnSpc>
                          <a:spcPct val="130000"/>
                        </a:lnSpc>
                        <a:spcAft>
                          <a:spcPts val="300"/>
                        </a:spcAft>
                      </a:pPr>
                      <a:r>
                        <a:rPr lang="vi-VN" sz="28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Từ ngữ</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7919608"/>
                  </a:ext>
                </a:extLst>
              </a:tr>
              <a:tr h="0">
                <a:tc>
                  <a:txBody>
                    <a:bodyPr/>
                    <a:lstStyle/>
                    <a:p>
                      <a:pPr marL="457200">
                        <a:lnSpc>
                          <a:spcPct val="130000"/>
                        </a:lnSpc>
                        <a:spcAft>
                          <a:spcPts val="800"/>
                        </a:spcAft>
                        <a:tabLst>
                          <a:tab pos="1386840" algn="l"/>
                        </a:tabLs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Hình ảnh, yếu tố miêu tả</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9621119"/>
                  </a:ext>
                </a:extLst>
              </a:tr>
              <a:tr h="0">
                <a:tc>
                  <a:txBody>
                    <a:bodyPr/>
                    <a:lstStyle/>
                    <a:p>
                      <a:pPr algn="just">
                        <a:lnSpc>
                          <a:spcPct val="130000"/>
                        </a:lnSpc>
                        <a:spcAft>
                          <a:spcPts val="300"/>
                        </a:spcAf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Biện pháp tu từ</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0989216"/>
                  </a:ext>
                </a:extLst>
              </a:tr>
              <a:tr h="0">
                <a:tc gridSpan="2">
                  <a:txBody>
                    <a:bodyPr/>
                    <a:lstStyle/>
                    <a:p>
                      <a:pPr algn="just">
                        <a:lnSpc>
                          <a:spcPct val="130000"/>
                        </a:lnSpc>
                        <a:spcAft>
                          <a:spcPts val="300"/>
                        </a:spcAft>
                      </a:pPr>
                      <a:r>
                        <a:rPr lang="vi-VN" sz="2800" i="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Nhận xét:...............................</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20402034"/>
                  </a:ext>
                </a:extLst>
              </a:tr>
            </a:tbl>
          </a:graphicData>
        </a:graphic>
      </p:graphicFrame>
    </p:spTree>
    <p:extLst>
      <p:ext uri="{BB962C8B-B14F-4D97-AF65-F5344CB8AC3E}">
        <p14:creationId xmlns:p14="http://schemas.microsoft.com/office/powerpoint/2010/main" val="3537823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1A11B-6C38-076E-9ADE-FADC19C2B94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5BE00C8-AFBE-5548-CD73-F0B40185EC81}"/>
              </a:ext>
            </a:extLst>
          </p:cNvPr>
          <p:cNvSpPr txBox="1"/>
          <p:nvPr/>
        </p:nvSpPr>
        <p:spPr>
          <a:xfrm>
            <a:off x="292442" y="1536612"/>
            <a:ext cx="7974228" cy="661207"/>
          </a:xfrm>
          <a:prstGeom prst="rect">
            <a:avLst/>
          </a:prstGeom>
          <a:noFill/>
        </p:spPr>
        <p:txBody>
          <a:bodyPr wrap="square">
            <a:spAutoFit/>
          </a:bodyPr>
          <a:lstStyle/>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 </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9218" name="Picture 2" descr="Trắc nghiệm Văn 8, Bài 21: Quê hương">
            <a:extLst>
              <a:ext uri="{FF2B5EF4-FFF2-40B4-BE49-F238E27FC236}">
                <a16:creationId xmlns:a16="http://schemas.microsoft.com/office/drawing/2014/main" id="{1DDF360F-0C48-B22B-4BAD-543E4C915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058" y="1188236"/>
            <a:ext cx="2857500" cy="26924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09C2A06C-DD54-C9E9-A89D-FCC4C31067D0}"/>
              </a:ext>
            </a:extLst>
          </p:cNvPr>
          <p:cNvSpPr txBox="1"/>
          <p:nvPr/>
        </p:nvSpPr>
        <p:spPr>
          <a:xfrm>
            <a:off x="292442" y="0"/>
            <a:ext cx="8962770" cy="6608476"/>
          </a:xfrm>
          <a:prstGeom prst="rect">
            <a:avLst/>
          </a:prstGeom>
          <a:noFill/>
        </p:spPr>
        <p:txBody>
          <a:bodyPr wrap="square">
            <a:spAutoFit/>
          </a:bodyPr>
          <a:lstStyle/>
          <a:p>
            <a:pPr marL="457200">
              <a:lnSpc>
                <a:spcPct val="130000"/>
              </a:lnSpc>
              <a:spcAft>
                <a:spcPts val="800"/>
              </a:spcAft>
              <a:tabLst>
                <a:tab pos="1386840" algn="l"/>
              </a:tabLs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a3.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(dòng 9- 16)</a:t>
            </a:r>
            <a:endParaRPr lang="en-US" sz="2800" dirty="0">
              <a:effectLst/>
              <a:latin typeface="Times New Roman" panose="02020603050405020304" pitchFamily="18" charset="0"/>
              <a:ea typeface="Times New Roman" panose="02020603050405020304" pitchFamily="18" charset="0"/>
            </a:endParaRPr>
          </a:p>
          <a:p>
            <a:pPr>
              <a:lnSpc>
                <a:spcPct val="130000"/>
              </a:lnSpc>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Từ ngữ</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30000"/>
              </a:lnSpc>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 gian: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hôm sau</a:t>
            </a:r>
            <a:endParaRPr lang="en-US" sz="2800" dirty="0">
              <a:effectLst/>
              <a:latin typeface="Times New Roman" panose="02020603050405020304" pitchFamily="18" charset="0"/>
              <a:ea typeface="Times New Roman" panose="02020603050405020304" pitchFamily="18" charset="0"/>
            </a:endParaRPr>
          </a:p>
          <a:p>
            <a:pPr>
              <a:lnSpc>
                <a:spcPct val="130000"/>
              </a:lnSpc>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gian:</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bến</a:t>
            </a:r>
            <a:endParaRPr lang="en-US" sz="2800" dirty="0">
              <a:effectLst/>
              <a:latin typeface="Times New Roman" panose="02020603050405020304" pitchFamily="18" charset="0"/>
              <a:ea typeface="Times New Roman" panose="02020603050405020304" pitchFamily="18" charset="0"/>
            </a:endParaRPr>
          </a:p>
          <a:p>
            <a:pPr marL="457200">
              <a:lnSpc>
                <a:spcPct val="130000"/>
              </a:lnSpc>
              <a:spcAft>
                <a:spcPts val="800"/>
              </a:spcAft>
              <a:tabLst>
                <a:tab pos="1386840" algn="l"/>
              </a:tabLs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Hình ảnh, yếu tố miêu tả:</a:t>
            </a:r>
            <a:endParaRPr lang="en-US" sz="2800" dirty="0">
              <a:effectLst/>
              <a:latin typeface="Times New Roman" panose="02020603050405020304" pitchFamily="18" charset="0"/>
              <a:ea typeface="Times New Roman" panose="02020603050405020304" pitchFamily="18" charset="0"/>
            </a:endParaRPr>
          </a:p>
          <a:p>
            <a:pPr indent="3175">
              <a:lnSpc>
                <a:spcPct val="130000"/>
              </a:lnSpc>
              <a:spcAft>
                <a:spcPts val="800"/>
              </a:spcAft>
              <a:tabLst>
                <a:tab pos="1386840" algn="l"/>
              </a:tabLst>
            </a:pP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Con người: </a:t>
            </a:r>
            <a:r>
              <a:rPr lang="vi-VN"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ồn ào, tấp nập</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đón ghe về, làn da ngăm rám nắng, cả thân hình nồng thở vị xa xăm</a:t>
            </a:r>
            <a:endParaRPr lang="en-US" sz="2800" dirty="0">
              <a:effectLst/>
              <a:latin typeface="Times New Roman" panose="02020603050405020304" pitchFamily="18" charset="0"/>
              <a:ea typeface="Times New Roman" panose="02020603050405020304" pitchFamily="18" charset="0"/>
            </a:endParaRPr>
          </a:p>
          <a:p>
            <a:pPr indent="3175">
              <a:lnSpc>
                <a:spcPct val="130000"/>
              </a:lnSpc>
              <a:spcAft>
                <a:spcPts val="800"/>
              </a:spcAft>
              <a:tabLst>
                <a:tab pos="1386840" algn="l"/>
              </a:tabLst>
            </a:pP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Con thuyền: </a:t>
            </a:r>
            <a:r>
              <a:rPr lang="vi-VN"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 đầy ghe, những con cá tươi ngon thân bạc trắng, im, trở về nằm, nghe chất muối thấm dần trong thớ vỏ</a:t>
            </a:r>
            <a:endParaRPr lang="en-US" sz="2800" dirty="0">
              <a:effectLst/>
              <a:latin typeface="Times New Roman" panose="02020603050405020304" pitchFamily="18" charset="0"/>
              <a:ea typeface="Times New Roman" panose="02020603050405020304" pitchFamily="18" charset="0"/>
            </a:endParaRPr>
          </a:p>
          <a:p>
            <a:pPr indent="3175">
              <a:lnSpc>
                <a:spcPct val="130000"/>
              </a:lnSpc>
              <a:spcAft>
                <a:spcPts val="800"/>
              </a:spcAft>
              <a:tabLst>
                <a:tab pos="1386840" algn="l"/>
              </a:tabLst>
            </a:pPr>
            <a:r>
              <a:rPr lang="vi-VN" sz="28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=&gt; Bức tranh sinh hoạt náo nhiệt, đầy ắp niềm vui và sự sống.</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4903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80D94-018A-BC4C-8B73-39D30D779D3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79A83D-98BE-2F97-32A6-97F5C398D369}"/>
              </a:ext>
            </a:extLst>
          </p:cNvPr>
          <p:cNvSpPr txBox="1"/>
          <p:nvPr/>
        </p:nvSpPr>
        <p:spPr>
          <a:xfrm>
            <a:off x="292442" y="1536612"/>
            <a:ext cx="7974228" cy="661207"/>
          </a:xfrm>
          <a:prstGeom prst="rect">
            <a:avLst/>
          </a:prstGeom>
          <a:noFill/>
        </p:spPr>
        <p:txBody>
          <a:bodyPr wrap="square">
            <a:spAutoFit/>
          </a:bodyPr>
          <a:lstStyle/>
          <a:p>
            <a:pPr>
              <a:lnSpc>
                <a:spcPct val="150000"/>
              </a:lnSpc>
            </a:pPr>
            <a:r>
              <a:rPr lang="en-US" sz="2800" b="1" dirty="0">
                <a:solidFill>
                  <a:schemeClr val="bg2">
                    <a:lumMod val="50000"/>
                  </a:schemeClr>
                </a:solidFill>
                <a:latin typeface="Times New Roman" panose="02020603050405020304" pitchFamily="18" charset="0"/>
                <a:cs typeface="Times New Roman" panose="02020603050405020304" pitchFamily="18" charset="0"/>
              </a:rPr>
              <a:t> </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F32147F-9A11-2DDE-92C9-F3AED202A456}"/>
              </a:ext>
            </a:extLst>
          </p:cNvPr>
          <p:cNvSpPr txBox="1"/>
          <p:nvPr/>
        </p:nvSpPr>
        <p:spPr>
          <a:xfrm>
            <a:off x="487060" y="181701"/>
            <a:ext cx="10967653" cy="6494598"/>
          </a:xfrm>
          <a:prstGeom prst="rect">
            <a:avLst/>
          </a:prstGeom>
          <a:noFill/>
        </p:spPr>
        <p:txBody>
          <a:bodyPr wrap="square">
            <a:spAutoFit/>
          </a:bodyPr>
          <a:lstStyle/>
          <a:p>
            <a:pPr marL="457200">
              <a:lnSpc>
                <a:spcPct val="130000"/>
              </a:lnSpc>
              <a:spcAft>
                <a:spcPts val="800"/>
              </a:spcAft>
              <a:tabLst>
                <a:tab pos="1386840" algn="l"/>
              </a:tabLs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a3.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(dòng 9- 16)</a:t>
            </a:r>
            <a:endParaRPr lang="en-US" sz="2800" dirty="0">
              <a:effectLst/>
              <a:latin typeface="Times New Roman" panose="02020603050405020304" pitchFamily="18" charset="0"/>
              <a:ea typeface="Times New Roman" panose="02020603050405020304" pitchFamily="18" charset="0"/>
            </a:endParaRPr>
          </a:p>
          <a:p>
            <a:pPr algn="just">
              <a:lnSpc>
                <a:spcPct val="150000"/>
              </a:lnSpc>
            </a:pPr>
            <a:r>
              <a:rPr lang="vi-VN" sz="2800" b="1" i="1" dirty="0">
                <a:solidFill>
                  <a:schemeClr val="bg2">
                    <a:lumMod val="50000"/>
                  </a:schemeClr>
                </a:solidFill>
              </a:rPr>
              <a:t>-</a:t>
            </a:r>
            <a:r>
              <a:rPr lang="vi-VN" sz="2800" b="1" dirty="0">
                <a:solidFill>
                  <a:schemeClr val="bg2">
                    <a:lumMod val="50000"/>
                  </a:schemeClr>
                </a:solidFill>
              </a:rPr>
              <a:t> Biện pháp tu từ:</a:t>
            </a:r>
            <a:endParaRPr lang="en-US" sz="2800" dirty="0">
              <a:solidFill>
                <a:schemeClr val="bg2">
                  <a:lumMod val="50000"/>
                </a:schemeClr>
              </a:solidFill>
            </a:endParaRPr>
          </a:p>
          <a:p>
            <a:pPr algn="just">
              <a:lnSpc>
                <a:spcPct val="150000"/>
              </a:lnSpc>
            </a:pPr>
            <a:r>
              <a:rPr lang="vi-VN" sz="2800" dirty="0">
                <a:solidFill>
                  <a:schemeClr val="bg2">
                    <a:lumMod val="50000"/>
                  </a:schemeClr>
                </a:solidFill>
              </a:rPr>
              <a:t>+ Ẩn dụ: “</a:t>
            </a:r>
            <a:r>
              <a:rPr lang="vi-VN" sz="2800" i="1" dirty="0">
                <a:solidFill>
                  <a:schemeClr val="bg2">
                    <a:lumMod val="50000"/>
                  </a:schemeClr>
                </a:solidFill>
              </a:rPr>
              <a:t>cả thân hình nồng thở vị xa xăm” </a:t>
            </a:r>
            <a:r>
              <a:rPr lang="vi-VN" sz="2800" dirty="0">
                <a:solidFill>
                  <a:schemeClr val="bg2">
                    <a:lumMod val="50000"/>
                  </a:schemeClr>
                </a:solidFill>
              </a:rPr>
              <a:t>- ẩn dụ chuyển đổi cảm giác từ thị giác sang vị giác =&gt; Ta tưởng như dáng hình ấy nồng lên mùi biển, mằn mặn hương vị của chất muối biển. Trong từ “</a:t>
            </a:r>
            <a:r>
              <a:rPr lang="vi-VN" sz="2800" i="1" dirty="0">
                <a:solidFill>
                  <a:schemeClr val="bg2">
                    <a:lumMod val="50000"/>
                  </a:schemeClr>
                </a:solidFill>
              </a:rPr>
              <a:t>nồng thở” </a:t>
            </a:r>
            <a:r>
              <a:rPr lang="vi-VN" sz="2800" dirty="0">
                <a:solidFill>
                  <a:schemeClr val="bg2">
                    <a:lumMod val="50000"/>
                  </a:schemeClr>
                </a:solidFill>
              </a:rPr>
              <a:t>còn như ẩn chứa một sức mạnh dồi dào, bền bỉ đã được</a:t>
            </a:r>
            <a:r>
              <a:rPr lang="vi-VN" sz="2800" i="1" dirty="0">
                <a:solidFill>
                  <a:schemeClr val="bg2">
                    <a:lumMod val="50000"/>
                  </a:schemeClr>
                </a:solidFill>
              </a:rPr>
              <a:t> </a:t>
            </a:r>
            <a:r>
              <a:rPr lang="vi-VN" sz="2800" dirty="0">
                <a:solidFill>
                  <a:schemeClr val="bg2">
                    <a:lumMod val="50000"/>
                  </a:schemeClr>
                </a:solidFill>
              </a:rPr>
              <a:t>tôi rèn từ lâu trong tâm hồn để từ lâu trong tâm hồn, làn da, đôi mắt, nụ cười…đều sáng bừng sự sống.</a:t>
            </a:r>
            <a:endParaRPr lang="en-US" sz="2800" dirty="0">
              <a:solidFill>
                <a:schemeClr val="bg2">
                  <a:lumMod val="50000"/>
                </a:schemeClr>
              </a:solidFill>
            </a:endParaRPr>
          </a:p>
          <a:p>
            <a:pPr algn="just">
              <a:lnSpc>
                <a:spcPct val="150000"/>
              </a:lnSpc>
            </a:pPr>
            <a:r>
              <a:rPr lang="vi-VN" sz="2800" i="1" dirty="0">
                <a:solidFill>
                  <a:schemeClr val="bg2">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thuyền</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im</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bến</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mỏi</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Nghe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GB" sz="2800" i="1"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i="1"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…=&gt;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trầm</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tư</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GB" sz="2800" dirty="0">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biển</a:t>
            </a:r>
            <a:endParaRPr lang="en-US" sz="2400" dirty="0">
              <a:solidFill>
                <a:schemeClr val="bg2">
                  <a:lumMod val="50000"/>
                </a:schemeClr>
              </a:solidFill>
              <a:latin typeface="Times New Roman" panose="02020603050405020304" pitchFamily="18" charset="0"/>
              <a:ea typeface="Times New Roman" panose="02020603050405020304" pitchFamily="18" charset="0"/>
            </a:endParaRPr>
          </a:p>
          <a:p>
            <a:pPr algn="just">
              <a:lnSpc>
                <a:spcPct val="150000"/>
              </a:lnSpc>
            </a:pPr>
            <a:endParaRPr lang="en-US" sz="2800" dirty="0">
              <a:solidFill>
                <a:schemeClr val="bg2">
                  <a:lumMod val="50000"/>
                </a:schemeClr>
              </a:solidFill>
            </a:endParaRPr>
          </a:p>
        </p:txBody>
      </p:sp>
    </p:spTree>
    <p:extLst>
      <p:ext uri="{BB962C8B-B14F-4D97-AF65-F5344CB8AC3E}">
        <p14:creationId xmlns:p14="http://schemas.microsoft.com/office/powerpoint/2010/main" val="3430647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91">
          <a:extLst>
            <a:ext uri="{FF2B5EF4-FFF2-40B4-BE49-F238E27FC236}">
              <a16:creationId xmlns:a16="http://schemas.microsoft.com/office/drawing/2014/main" id="{DBA2C87D-ABE1-C584-6F26-B43946B36B05}"/>
            </a:ext>
          </a:extLst>
        </p:cNvPr>
        <p:cNvGrpSpPr/>
        <p:nvPr/>
      </p:nvGrpSpPr>
      <p:grpSpPr>
        <a:xfrm>
          <a:off x="0" y="0"/>
          <a:ext cx="0" cy="0"/>
          <a:chOff x="0" y="0"/>
          <a:chExt cx="0" cy="0"/>
        </a:xfrm>
      </p:grpSpPr>
      <p:sp>
        <p:nvSpPr>
          <p:cNvPr id="4292" name="Google Shape;4292;p21">
            <a:extLst>
              <a:ext uri="{FF2B5EF4-FFF2-40B4-BE49-F238E27FC236}">
                <a16:creationId xmlns:a16="http://schemas.microsoft.com/office/drawing/2014/main" id="{9A7C9B61-0774-B224-1436-04DA342E1635}"/>
              </a:ext>
            </a:extLst>
          </p:cNvPr>
          <p:cNvSpPr txBox="1">
            <a:spLocks noGrp="1"/>
          </p:cNvSpPr>
          <p:nvPr>
            <p:ph type="title" idx="4294967295"/>
          </p:nvPr>
        </p:nvSpPr>
        <p:spPr>
          <a:xfrm>
            <a:off x="1015267" y="1041200"/>
            <a:ext cx="3653700" cy="4678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8000" dirty="0">
                <a:solidFill>
                  <a:schemeClr val="accent3"/>
                </a:solidFill>
              </a:rPr>
              <a:t>02</a:t>
            </a:r>
            <a:endParaRPr sz="18000" dirty="0">
              <a:solidFill>
                <a:schemeClr val="accent3"/>
              </a:solidFill>
            </a:endParaRPr>
          </a:p>
        </p:txBody>
      </p:sp>
      <p:sp>
        <p:nvSpPr>
          <p:cNvPr id="7" name="TextBox 6">
            <a:extLst>
              <a:ext uri="{FF2B5EF4-FFF2-40B4-BE49-F238E27FC236}">
                <a16:creationId xmlns:a16="http://schemas.microsoft.com/office/drawing/2014/main" id="{3EFF3498-F2ED-09EB-43EA-8ADB1275D883}"/>
              </a:ext>
            </a:extLst>
          </p:cNvPr>
          <p:cNvSpPr txBox="1"/>
          <p:nvPr/>
        </p:nvSpPr>
        <p:spPr>
          <a:xfrm>
            <a:off x="4880918" y="896575"/>
            <a:ext cx="6820929" cy="4601003"/>
          </a:xfrm>
          <a:prstGeom prst="rect">
            <a:avLst/>
          </a:prstGeom>
          <a:noFill/>
        </p:spPr>
        <p:txBody>
          <a:bodyPr wrap="square">
            <a:spAutoFit/>
          </a:bodyPr>
          <a:lstStyle/>
          <a:p>
            <a:pPr algn="ctr">
              <a:lnSpc>
                <a:spcPct val="150000"/>
              </a:lnSpc>
            </a:pPr>
            <a:r>
              <a:rPr lang="en-US" sz="6000" b="1" dirty="0">
                <a:solidFill>
                  <a:srgbClr val="FF0000"/>
                </a:solidFill>
                <a:effectLst/>
                <a:latin typeface="Times New Roman" panose="02020603050405020304" pitchFamily="18" charset="0"/>
                <a:ea typeface="Times New Roman" panose="02020603050405020304" pitchFamily="18" charset="0"/>
              </a:rPr>
              <a:t>HOẠT ĐỘNG </a:t>
            </a:r>
            <a:r>
              <a:rPr lang="en-US" sz="7200" b="1" dirty="0">
                <a:solidFill>
                  <a:schemeClr val="bg2"/>
                </a:solidFill>
                <a:effectLst/>
                <a:latin typeface="Times New Roman" panose="02020603050405020304" pitchFamily="18" charset="0"/>
                <a:ea typeface="Times New Roman" panose="02020603050405020304" pitchFamily="18" charset="0"/>
              </a:rPr>
              <a:t>HÌNH THÀNH KIẾN THỨC </a:t>
            </a:r>
            <a:endParaRPr lang="en-US" sz="11500" b="1" dirty="0">
              <a:solidFill>
                <a:schemeClr val="bg2"/>
              </a:solidFill>
            </a:endParaRPr>
          </a:p>
        </p:txBody>
      </p:sp>
    </p:spTree>
    <p:extLst>
      <p:ext uri="{BB962C8B-B14F-4D97-AF65-F5344CB8AC3E}">
        <p14:creationId xmlns:p14="http://schemas.microsoft.com/office/powerpoint/2010/main" val="2180305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92"/>
                                        </p:tgtEl>
                                        <p:attrNameLst>
                                          <p:attrName>style.visibility</p:attrName>
                                        </p:attrNameLst>
                                      </p:cBhvr>
                                      <p:to>
                                        <p:strVal val="visible"/>
                                      </p:to>
                                    </p:set>
                                    <p:animEffect transition="in" filter="barn(inVertical)">
                                      <p:cBhvr>
                                        <p:cTn id="10" dur="500"/>
                                        <p:tgtEl>
                                          <p:spTgt spid="4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2"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155EC-CED9-76D7-C866-17EA1E2F79A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4E259E2-8C2C-5AC6-56AE-E205F26518F1}"/>
              </a:ext>
            </a:extLst>
          </p:cNvPr>
          <p:cNvSpPr txBox="1"/>
          <p:nvPr/>
        </p:nvSpPr>
        <p:spPr>
          <a:xfrm>
            <a:off x="4065373" y="1014862"/>
            <a:ext cx="7722973" cy="5843138"/>
          </a:xfrm>
          <a:prstGeom prst="rect">
            <a:avLst/>
          </a:prstGeom>
          <a:noFill/>
        </p:spPr>
        <p:txBody>
          <a:bodyPr wrap="square">
            <a:spAutoFit/>
          </a:bodyPr>
          <a:lstStyle/>
          <a:p>
            <a:pPr indent="3175" algn="just">
              <a:lnSpc>
                <a:spcPct val="130000"/>
              </a:lnSpc>
              <a:spcAft>
                <a:spcPts val="800"/>
              </a:spcAft>
              <a:tabLst>
                <a:tab pos="1386840" algn="l"/>
              </a:tabLst>
            </a:pP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Nhận xét:</a:t>
            </a: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Bằng bút pháp miêu tả kết hợp với lãng mạn hóa, hình ảnh độc đáo, ngôn từ gợi cảm... tác giả đã cho thấy:</a:t>
            </a:r>
            <a:r>
              <a:rPr lang="en-US" sz="2800" dirty="0">
                <a:solidFill>
                  <a:schemeClr val="bg2">
                    <a:lumMod val="50000"/>
                  </a:schemeClr>
                </a:solidFill>
                <a:latin typeface="Times New Roman" panose="02020603050405020304" pitchFamily="18" charset="0"/>
                <a:ea typeface="MS Mincho" panose="02020609040205080304" pitchFamily="49" charset="-128"/>
              </a:rPr>
              <a:t> </a:t>
            </a: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Bức tranh lao động náo nhiệt, đầy ắp niềm vui và sự sống toát lên từ không khí ồn ào, tấp nập, động vui, từ những chiếc ghe đầy cá</a:t>
            </a:r>
            <a:r>
              <a:rPr lang="en-US" sz="2800" dirty="0">
                <a:solidFill>
                  <a:schemeClr val="bg2">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a:t>
            </a:r>
          </a:p>
          <a:p>
            <a:pPr indent="3175" algn="just">
              <a:lnSpc>
                <a:spcPct val="130000"/>
              </a:lnSpc>
              <a:spcAft>
                <a:spcPts val="800"/>
              </a:spcAft>
              <a:tabLst>
                <a:tab pos="1386840" algn="l"/>
              </a:tabLst>
            </a:pPr>
            <a:r>
              <a:rPr lang="vi-VN" sz="2800" dirty="0">
                <a:solidFill>
                  <a:schemeClr val="bg2">
                    <a:lumMod val="50000"/>
                  </a:schemeClr>
                </a:solidFill>
              </a:rPr>
              <a:t>+ Cảnh người dân chài và con thuyền nằm im nghỉ ngời trên bến sau chuyến ra khơi. Hình ảnh người dân chài với tầm vóc phi thường, con thuyền như có hồn, một tâm hồn rất tinh tế.</a:t>
            </a:r>
            <a:endParaRPr lang="en-US" sz="2800" dirty="0">
              <a:solidFill>
                <a:schemeClr val="bg2">
                  <a:lumMod val="50000"/>
                </a:schemeClr>
              </a:solidFill>
            </a:endParaRPr>
          </a:p>
          <a:p>
            <a:pPr indent="3175" algn="just">
              <a:lnSpc>
                <a:spcPct val="130000"/>
              </a:lnSpc>
              <a:spcAft>
                <a:spcPts val="800"/>
              </a:spcAft>
              <a:tabLst>
                <a:tab pos="1386840" algn="l"/>
              </a:tabLst>
            </a:pPr>
            <a:endParaRPr lang="en-US" sz="2800" dirty="0">
              <a:solidFill>
                <a:schemeClr val="bg2">
                  <a:lumMod val="50000"/>
                </a:schemeClr>
              </a:solidFill>
              <a:effectLst/>
              <a:latin typeface="Times New Roman" panose="02020603050405020304" pitchFamily="18" charset="0"/>
              <a:ea typeface="Times New Roman" panose="02020603050405020304" pitchFamily="18" charset="0"/>
            </a:endParaRPr>
          </a:p>
        </p:txBody>
      </p:sp>
      <p:pic>
        <p:nvPicPr>
          <p:cNvPr id="6146" name="Picture 2" descr="Thuyền, Sự Phản Xạ, Thiên Nhiên, Biển">
            <a:extLst>
              <a:ext uri="{FF2B5EF4-FFF2-40B4-BE49-F238E27FC236}">
                <a16:creationId xmlns:a16="http://schemas.microsoft.com/office/drawing/2014/main" id="{2653F64E-3E69-92E7-C4DE-30E2B9ECA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65" y="2002373"/>
            <a:ext cx="3303373" cy="29294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6B27F424-1BAA-AD09-74F7-A56696CC8BDA}"/>
              </a:ext>
            </a:extLst>
          </p:cNvPr>
          <p:cNvSpPr txBox="1"/>
          <p:nvPr/>
        </p:nvSpPr>
        <p:spPr>
          <a:xfrm>
            <a:off x="341870" y="316739"/>
            <a:ext cx="8576618" cy="596574"/>
          </a:xfrm>
          <a:prstGeom prst="rect">
            <a:avLst/>
          </a:prstGeom>
          <a:noFill/>
        </p:spPr>
        <p:txBody>
          <a:bodyPr wrap="square">
            <a:spAutoFit/>
          </a:bodyPr>
          <a:lstStyle/>
          <a:p>
            <a:pPr marL="457200">
              <a:lnSpc>
                <a:spcPct val="130000"/>
              </a:lnSpc>
              <a:spcAft>
                <a:spcPts val="800"/>
              </a:spcAft>
              <a:tabLst>
                <a:tab pos="1386840" algn="l"/>
              </a:tabLst>
            </a:pPr>
            <a:r>
              <a:rPr lang="vi-VN" sz="28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a3. </a:t>
            </a:r>
            <a:r>
              <a:rPr lang="en-US" sz="2800" b="1"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b="1"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8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(dòng 9- 16)</a:t>
            </a:r>
            <a:endParaRPr lang="en-US" sz="2800" dirty="0">
              <a:solidFill>
                <a:schemeClr val="bg2">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0750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C17ED-A6FA-41EA-7C65-8117E9ED1A3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D8EEEE0-AD4A-50B2-7B53-A439B29D2CD4}"/>
              </a:ext>
            </a:extLst>
          </p:cNvPr>
          <p:cNvSpPr txBox="1"/>
          <p:nvPr/>
        </p:nvSpPr>
        <p:spPr>
          <a:xfrm>
            <a:off x="292442" y="1536612"/>
            <a:ext cx="7974228" cy="66120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34343">
                    <a:lumMod val="50000"/>
                  </a:srgbClr>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srgbClr val="434343">
                  <a:lumMod val="50000"/>
                </a:srgbClr>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D6ECCAA-3997-C6DB-5852-99BC7DB03FE4}"/>
              </a:ext>
            </a:extLst>
          </p:cNvPr>
          <p:cNvGraphicFramePr>
            <a:graphicFrameLocks noGrp="1"/>
          </p:cNvGraphicFramePr>
          <p:nvPr/>
        </p:nvGraphicFramePr>
        <p:xfrm>
          <a:off x="284206" y="1069879"/>
          <a:ext cx="11615352" cy="4794441"/>
        </p:xfrm>
        <a:graphic>
          <a:graphicData uri="http://schemas.openxmlformats.org/drawingml/2006/table">
            <a:tbl>
              <a:tblPr firstRow="1" firstCol="1" bandRow="1"/>
              <a:tblGrid>
                <a:gridCol w="11615352">
                  <a:extLst>
                    <a:ext uri="{9D8B030D-6E8A-4147-A177-3AD203B41FA5}">
                      <a16:colId xmlns:a16="http://schemas.microsoft.com/office/drawing/2014/main" val="4109448493"/>
                    </a:ext>
                  </a:extLst>
                </a:gridCol>
              </a:tblGrid>
              <a:tr h="427355">
                <a:tc>
                  <a:txBody>
                    <a:bodyPr/>
                    <a:lstStyle/>
                    <a:p>
                      <a:pPr algn="ctr"/>
                      <a:r>
                        <a:rPr lang="vi-VN" sz="2800" b="1" i="0" u="none" strike="noStrike" cap="none" dirty="0">
                          <a:solidFill>
                            <a:schemeClr val="bg1">
                              <a:lumMod val="10000"/>
                            </a:schemeClr>
                          </a:solidFill>
                          <a:effectLst/>
                          <a:latin typeface="+mn-lt"/>
                          <a:ea typeface="+mn-ea"/>
                          <a:cs typeface="+mn-cs"/>
                          <a:sym typeface="Arial"/>
                        </a:rPr>
                        <a:t>PHIẾU HT SỐ 0</a:t>
                      </a:r>
                      <a:r>
                        <a:rPr lang="en-US" sz="2800" b="1" i="0" u="none" strike="noStrike" cap="none" dirty="0">
                          <a:solidFill>
                            <a:schemeClr val="bg1">
                              <a:lumMod val="10000"/>
                            </a:schemeClr>
                          </a:solidFill>
                          <a:effectLst/>
                          <a:latin typeface="+mn-lt"/>
                          <a:ea typeface="+mn-ea"/>
                          <a:cs typeface="+mn-cs"/>
                          <a:sym typeface="Arial"/>
                        </a:rPr>
                        <a:t>7</a:t>
                      </a:r>
                      <a:r>
                        <a:rPr lang="vi-VN" sz="2800" b="1" i="0" u="none" strike="noStrike" cap="none" dirty="0">
                          <a:solidFill>
                            <a:schemeClr val="bg1">
                              <a:lumMod val="10000"/>
                            </a:schemeClr>
                          </a:solidFill>
                          <a:effectLst/>
                          <a:latin typeface="+mn-lt"/>
                          <a:ea typeface="+mn-ea"/>
                          <a:cs typeface="+mn-cs"/>
                          <a:sym typeface="Arial"/>
                        </a:rPr>
                        <a:t>:</a:t>
                      </a:r>
                      <a:endParaRPr lang="en-US" sz="2800" b="0" i="0" u="none" strike="noStrike" cap="none" dirty="0">
                        <a:solidFill>
                          <a:schemeClr val="bg1">
                            <a:lumMod val="10000"/>
                          </a:schemeClr>
                        </a:solidFill>
                        <a:effectLst/>
                        <a:latin typeface="+mn-lt"/>
                        <a:ea typeface="+mn-ea"/>
                        <a:cs typeface="+mn-cs"/>
                        <a:sym typeface="Arial"/>
                      </a:endParaRPr>
                    </a:p>
                    <a:p>
                      <a:pPr algn="ctr"/>
                      <a:r>
                        <a:rPr lang="vi-VN" sz="2800" b="1" i="0" u="none" strike="noStrike" cap="none" dirty="0">
                          <a:solidFill>
                            <a:schemeClr val="bg1">
                              <a:lumMod val="10000"/>
                            </a:schemeClr>
                          </a:solidFill>
                          <a:effectLst/>
                          <a:latin typeface="+mn-lt"/>
                          <a:ea typeface="+mn-ea"/>
                          <a:cs typeface="+mn-cs"/>
                          <a:sym typeface="Arial"/>
                        </a:rPr>
                        <a:t>Đọc phần (4) của VB: </a:t>
                      </a:r>
                      <a:endParaRPr lang="en-US" sz="2800" b="0" i="0" u="none" strike="noStrike" cap="none" dirty="0">
                        <a:solidFill>
                          <a:schemeClr val="bg1">
                            <a:lumMod val="10000"/>
                          </a:schemeClr>
                        </a:solidFill>
                        <a:effectLst/>
                        <a:latin typeface="+mn-lt"/>
                        <a:ea typeface="+mn-ea"/>
                        <a:cs typeface="+mn-cs"/>
                        <a:sym typeface="Arial"/>
                      </a:endParaRPr>
                    </a:p>
                    <a:p>
                      <a:pPr algn="ctr"/>
                      <a:r>
                        <a:rPr lang="vi-VN"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Nêu</a:t>
                      </a:r>
                      <a:r>
                        <a:rPr lang="en-US" sz="2800" b="0" i="1" u="none" strike="noStrike" cap="none" dirty="0">
                          <a:solidFill>
                            <a:schemeClr val="bg1">
                              <a:lumMod val="10000"/>
                            </a:schemeClr>
                          </a:solidFill>
                          <a:effectLst/>
                          <a:latin typeface="+mn-lt"/>
                          <a:ea typeface="+mn-ea"/>
                          <a:cs typeface="+mn-cs"/>
                          <a:sym typeface="Arial"/>
                        </a:rPr>
                        <a:t> cảm nhận </a:t>
                      </a:r>
                      <a:r>
                        <a:rPr lang="en-US" sz="2800" b="0" i="1" u="none" strike="noStrike" cap="none" dirty="0" err="1">
                          <a:solidFill>
                            <a:schemeClr val="bg1">
                              <a:lumMod val="10000"/>
                            </a:schemeClr>
                          </a:solidFill>
                          <a:effectLst/>
                          <a:latin typeface="+mn-lt"/>
                          <a:ea typeface="+mn-ea"/>
                          <a:cs typeface="+mn-cs"/>
                          <a:sym typeface="Arial"/>
                        </a:rPr>
                        <a:t>của</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em</a:t>
                      </a:r>
                      <a:r>
                        <a:rPr lang="en-US" sz="2800" b="0" i="1" u="none" strike="noStrike" cap="none" dirty="0">
                          <a:solidFill>
                            <a:schemeClr val="bg1">
                              <a:lumMod val="10000"/>
                            </a:schemeClr>
                          </a:solidFill>
                          <a:effectLst/>
                          <a:latin typeface="+mn-lt"/>
                          <a:ea typeface="+mn-ea"/>
                          <a:cs typeface="+mn-cs"/>
                          <a:sym typeface="Arial"/>
                        </a:rPr>
                        <a:t> về </a:t>
                      </a:r>
                      <a:r>
                        <a:rPr lang="en-US" sz="2800" b="0" i="1" u="none" strike="noStrike" cap="none" dirty="0" err="1">
                          <a:solidFill>
                            <a:schemeClr val="bg1">
                              <a:lumMod val="10000"/>
                            </a:schemeClr>
                          </a:solidFill>
                          <a:effectLst/>
                          <a:latin typeface="+mn-lt"/>
                          <a:ea typeface="+mn-ea"/>
                          <a:cs typeface="+mn-cs"/>
                          <a:sym typeface="Arial"/>
                        </a:rPr>
                        <a:t>bốn</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dòng</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thơ</a:t>
                      </a:r>
                      <a:r>
                        <a:rPr lang="en-US" sz="2800" b="0" i="1" u="none" strike="noStrike" cap="none" dirty="0">
                          <a:solidFill>
                            <a:schemeClr val="bg1">
                              <a:lumMod val="10000"/>
                            </a:schemeClr>
                          </a:solidFill>
                          <a:effectLst/>
                          <a:latin typeface="+mn-lt"/>
                          <a:ea typeface="+mn-ea"/>
                          <a:cs typeface="+mn-cs"/>
                          <a:sym typeface="Arial"/>
                        </a:rPr>
                        <a:t> </a:t>
                      </a:r>
                      <a:r>
                        <a:rPr lang="en-US" sz="2800" b="0" i="1" u="none" strike="noStrike" cap="none" dirty="0" err="1">
                          <a:solidFill>
                            <a:schemeClr val="bg1">
                              <a:lumMod val="10000"/>
                            </a:schemeClr>
                          </a:solidFill>
                          <a:effectLst/>
                          <a:latin typeface="+mn-lt"/>
                          <a:ea typeface="+mn-ea"/>
                          <a:cs typeface="+mn-cs"/>
                          <a:sym typeface="Arial"/>
                        </a:rPr>
                        <a:t>cuối</a:t>
                      </a:r>
                      <a:r>
                        <a:rPr lang="vi-VN" sz="2800" b="0" i="1" u="none" strike="noStrike" cap="none" dirty="0">
                          <a:solidFill>
                            <a:schemeClr val="bg1">
                              <a:lumMod val="10000"/>
                            </a:schemeClr>
                          </a:solidFill>
                          <a:effectLst/>
                          <a:latin typeface="+mn-lt"/>
                          <a:ea typeface="+mn-ea"/>
                          <a:cs typeface="+mn-cs"/>
                          <a:sym typeface="Arial"/>
                        </a:rPr>
                        <a:t>.</a:t>
                      </a:r>
                      <a:endParaRPr lang="en-US" sz="2800" b="0" i="0" u="none" strike="noStrike" cap="none" dirty="0">
                        <a:solidFill>
                          <a:schemeClr val="bg1">
                            <a:lumMod val="10000"/>
                          </a:schemeClr>
                        </a:solidFill>
                        <a:effectLst/>
                        <a:latin typeface="+mn-lt"/>
                        <a:ea typeface="+mn-ea"/>
                        <a:cs typeface="+mn-cs"/>
                        <a:sym typeface="Arial"/>
                      </a:endParaRPr>
                    </a:p>
                    <a:p>
                      <a:pPr algn="ctr">
                        <a:lnSpc>
                          <a:spcPct val="130000"/>
                        </a:lnSpc>
                        <a:spcAft>
                          <a:spcPts val="300"/>
                        </a:spcAft>
                      </a:pPr>
                      <a:endParaRPr lang="en-US" sz="4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gn="ctr">
                        <a:lnSpc>
                          <a:spcPct val="130000"/>
                        </a:lnSpc>
                        <a:spcAft>
                          <a:spcPts val="300"/>
                        </a:spcAft>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tabLst>
                          <a:tab pos="1386840" algn="l"/>
                        </a:tabLst>
                      </a:pPr>
                      <a:r>
                        <a:rPr lang="en-US" sz="4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20378351"/>
                  </a:ext>
                </a:extLst>
              </a:tr>
            </a:tbl>
          </a:graphicData>
        </a:graphic>
      </p:graphicFrame>
      <p:graphicFrame>
        <p:nvGraphicFramePr>
          <p:cNvPr id="2" name="Table 1">
            <a:extLst>
              <a:ext uri="{FF2B5EF4-FFF2-40B4-BE49-F238E27FC236}">
                <a16:creationId xmlns:a16="http://schemas.microsoft.com/office/drawing/2014/main" id="{A1ACFA4A-374B-A4A7-9C9F-765E11B0F995}"/>
              </a:ext>
            </a:extLst>
          </p:cNvPr>
          <p:cNvGraphicFramePr>
            <a:graphicFrameLocks noGrp="1"/>
          </p:cNvGraphicFramePr>
          <p:nvPr/>
        </p:nvGraphicFramePr>
        <p:xfrm>
          <a:off x="848499" y="2986450"/>
          <a:ext cx="10173729" cy="2496820"/>
        </p:xfrm>
        <a:graphic>
          <a:graphicData uri="http://schemas.openxmlformats.org/drawingml/2006/table">
            <a:tbl>
              <a:tblPr firstRow="1" firstCol="1" bandRow="1"/>
              <a:tblGrid>
                <a:gridCol w="4946213">
                  <a:extLst>
                    <a:ext uri="{9D8B030D-6E8A-4147-A177-3AD203B41FA5}">
                      <a16:colId xmlns:a16="http://schemas.microsoft.com/office/drawing/2014/main" val="707282357"/>
                    </a:ext>
                  </a:extLst>
                </a:gridCol>
                <a:gridCol w="5227516">
                  <a:extLst>
                    <a:ext uri="{9D8B030D-6E8A-4147-A177-3AD203B41FA5}">
                      <a16:colId xmlns:a16="http://schemas.microsoft.com/office/drawing/2014/main" val="2013329930"/>
                    </a:ext>
                  </a:extLst>
                </a:gridCol>
              </a:tblGrid>
              <a:tr h="201755">
                <a:tc>
                  <a:txBody>
                    <a:bodyPr/>
                    <a:lstStyle/>
                    <a:p>
                      <a:pPr algn="just">
                        <a:lnSpc>
                          <a:spcPct val="130000"/>
                        </a:lnSpc>
                        <a:spcAft>
                          <a:spcPts val="300"/>
                        </a:spcAft>
                      </a:pPr>
                      <a:r>
                        <a:rPr lang="vi-VN" sz="2800" b="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Phương diện</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b="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Thể hiện trong phần (2)</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6112496"/>
                  </a:ext>
                </a:extLst>
              </a:tr>
              <a:tr h="0">
                <a:tc>
                  <a:txBody>
                    <a:bodyPr/>
                    <a:lstStyle/>
                    <a:p>
                      <a:pPr algn="just">
                        <a:lnSpc>
                          <a:spcPct val="130000"/>
                        </a:lnSpc>
                        <a:spcAft>
                          <a:spcPts val="300"/>
                        </a:spcAf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Từ ngữ</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1152263"/>
                  </a:ext>
                </a:extLst>
              </a:tr>
              <a:tr h="0">
                <a:tc>
                  <a:txBody>
                    <a:bodyPr/>
                    <a:lstStyle/>
                    <a:p>
                      <a:pPr marL="457200">
                        <a:lnSpc>
                          <a:spcPct val="130000"/>
                        </a:lnSpc>
                        <a:spcAft>
                          <a:spcPts val="800"/>
                        </a:spcAft>
                        <a:tabLst>
                          <a:tab pos="1386840" algn="l"/>
                        </a:tabLs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Hình ảnh</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0529863"/>
                  </a:ext>
                </a:extLst>
              </a:tr>
              <a:tr h="0">
                <a:tc>
                  <a:txBody>
                    <a:bodyPr/>
                    <a:lstStyle/>
                    <a:p>
                      <a:pPr algn="just">
                        <a:lnSpc>
                          <a:spcPct val="130000"/>
                        </a:lnSpc>
                        <a:spcAft>
                          <a:spcPts val="300"/>
                        </a:spcAft>
                      </a:pPr>
                      <a:r>
                        <a:rPr lang="vi-VN" sz="280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Biện pháp tu từ</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300"/>
                        </a:spcAft>
                      </a:pPr>
                      <a:r>
                        <a:rPr lang="vi-VN" sz="2800" i="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9492002"/>
                  </a:ext>
                </a:extLst>
              </a:tr>
              <a:tr h="0">
                <a:tc gridSpan="2">
                  <a:txBody>
                    <a:bodyPr/>
                    <a:lstStyle/>
                    <a:p>
                      <a:pPr algn="just">
                        <a:lnSpc>
                          <a:spcPct val="130000"/>
                        </a:lnSpc>
                        <a:spcAft>
                          <a:spcPts val="300"/>
                        </a:spcAft>
                      </a:pPr>
                      <a:r>
                        <a:rPr lang="vi-VN" sz="2800" i="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Nhận xét:...............................</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30437837"/>
                  </a:ext>
                </a:extLst>
              </a:tr>
            </a:tbl>
          </a:graphicData>
        </a:graphic>
      </p:graphicFrame>
    </p:spTree>
    <p:extLst>
      <p:ext uri="{BB962C8B-B14F-4D97-AF65-F5344CB8AC3E}">
        <p14:creationId xmlns:p14="http://schemas.microsoft.com/office/powerpoint/2010/main" val="3807149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E70F1-2B06-4E47-30AC-CD20B7EA1E6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25C4A5-3204-AB18-7EEB-83975D634BD8}"/>
              </a:ext>
            </a:extLst>
          </p:cNvPr>
          <p:cNvSpPr txBox="1"/>
          <p:nvPr/>
        </p:nvSpPr>
        <p:spPr>
          <a:xfrm>
            <a:off x="1383956" y="0"/>
            <a:ext cx="8486002" cy="668645"/>
          </a:xfrm>
          <a:prstGeom prst="rect">
            <a:avLst/>
          </a:prstGeom>
          <a:noFill/>
        </p:spPr>
        <p:txBody>
          <a:bodyPr wrap="square">
            <a:spAutoFit/>
          </a:bodyPr>
          <a:lstStyle/>
          <a:p>
            <a:pPr>
              <a:lnSpc>
                <a:spcPct val="130000"/>
              </a:lnSpc>
            </a:pP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nhớ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(dòng 17-20) </a:t>
            </a:r>
            <a:endParaRPr lang="en-US"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0630D3FB-4C87-9AB7-194A-2D5DDEC1F46C}"/>
              </a:ext>
            </a:extLst>
          </p:cNvPr>
          <p:cNvSpPr txBox="1"/>
          <p:nvPr/>
        </p:nvSpPr>
        <p:spPr>
          <a:xfrm>
            <a:off x="423217" y="1009610"/>
            <a:ext cx="8486001" cy="5843138"/>
          </a:xfrm>
          <a:prstGeom prst="rect">
            <a:avLst/>
          </a:prstGeom>
          <a:noFill/>
        </p:spPr>
        <p:txBody>
          <a:bodyPr wrap="square">
            <a:spAutoFit/>
          </a:bodyPr>
          <a:lstStyle/>
          <a:p>
            <a:pPr>
              <a:lnSpc>
                <a:spcPct val="130000"/>
              </a:lnSpc>
            </a:pPr>
            <a:r>
              <a:rPr lang="vi-VN" sz="28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Từ ngữ: </a:t>
            </a:r>
            <a:r>
              <a:rPr lang="vi-VN"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Mùi nồng mặn</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nSpc>
                <a:spcPct val="130000"/>
              </a:lnSpc>
            </a:pPr>
            <a:r>
              <a:rPr lang="vi-VN" sz="28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Hình ảnh:</a:t>
            </a: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màu nước xanh, cá bạc, chiếc buồm vôi, con thuyền ...ra khơi </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nSpc>
                <a:spcPct val="130000"/>
              </a:lnSpc>
            </a:pPr>
            <a:r>
              <a:rPr lang="vi-VN" sz="28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Câu cảm thán:</a:t>
            </a: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Tôi thấy nhớ cái mùi nồng mặn quá! </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nSpc>
                <a:spcPct val="130000"/>
              </a:lnSpc>
            </a:pPr>
            <a:r>
              <a:rPr lang="vi-VN"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=&gt; </a:t>
            </a: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Nỗi nhớ chân thành, tha thiết nên lời thơ giản dị, tự nhiên như thốt ra từ trái tim.</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indent="3175">
              <a:lnSpc>
                <a:spcPct val="130000"/>
              </a:lnSpc>
              <a:spcAft>
                <a:spcPts val="800"/>
              </a:spcAft>
              <a:tabLst>
                <a:tab pos="1386840" algn="l"/>
              </a:tabLst>
            </a:pPr>
            <a:r>
              <a:rPr lang="vi-VN" sz="2800" b="1"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vi-VN" sz="28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Biện pháp tu từ:</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indent="3175">
              <a:lnSpc>
                <a:spcPct val="130000"/>
              </a:lnSpc>
              <a:spcAft>
                <a:spcPts val="800"/>
              </a:spcAft>
              <a:tabLst>
                <a:tab pos="1386840" algn="l"/>
              </a:tabLst>
            </a:pP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Điệp từ: nhớ</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nSpc>
                <a:spcPct val="130000"/>
              </a:lnSpc>
            </a:pPr>
            <a:r>
              <a:rPr lang="vi-VN" sz="28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Liệt kê:</a:t>
            </a:r>
            <a:r>
              <a:rPr lang="vi-VN" sz="28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i="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màu nước xanh, cá bạc, chiếc buồm vôi </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indent="3175">
              <a:lnSpc>
                <a:spcPct val="130000"/>
              </a:lnSpc>
              <a:spcAft>
                <a:spcPts val="800"/>
              </a:spcAft>
              <a:tabLst>
                <a:tab pos="1386840" algn="l"/>
              </a:tabLst>
            </a:pPr>
            <a:r>
              <a:rPr lang="vi-VN" sz="28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A1A07B23-4B89-42A4-63D1-7B556C0812DA}"/>
              </a:ext>
            </a:extLst>
          </p:cNvPr>
          <p:cNvPicPr>
            <a:picLocks noChangeAspect="1"/>
          </p:cNvPicPr>
          <p:nvPr/>
        </p:nvPicPr>
        <p:blipFill>
          <a:blip r:embed="rId2"/>
          <a:stretch>
            <a:fillRect/>
          </a:stretch>
        </p:blipFill>
        <p:spPr>
          <a:xfrm>
            <a:off x="8909218" y="3964033"/>
            <a:ext cx="3252915" cy="21376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a:extLst>
              <a:ext uri="{FF2B5EF4-FFF2-40B4-BE49-F238E27FC236}">
                <a16:creationId xmlns:a16="http://schemas.microsoft.com/office/drawing/2014/main" id="{85A69873-CB6B-28C6-B805-8E3277267A4E}"/>
              </a:ext>
            </a:extLst>
          </p:cNvPr>
          <p:cNvPicPr>
            <a:picLocks noChangeAspect="1"/>
          </p:cNvPicPr>
          <p:nvPr/>
        </p:nvPicPr>
        <p:blipFill>
          <a:blip r:embed="rId2"/>
          <a:stretch>
            <a:fillRect/>
          </a:stretch>
        </p:blipFill>
        <p:spPr>
          <a:xfrm>
            <a:off x="9212990" y="494270"/>
            <a:ext cx="2706080" cy="17782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63846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barn(inVertical)">
                                      <p:cBhvr>
                                        <p:cTn id="35" dur="500"/>
                                        <p:tgtEl>
                                          <p:spTgt spid="6">
                                            <p:txEl>
                                              <p:pRg st="5" end="5"/>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barn(inVertical)">
                                      <p:cBhvr>
                                        <p:cTn id="3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958B6-325B-580F-10B5-ABE9187BFE3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7364EEA-ECDA-AA1B-80C9-97939E548656}"/>
              </a:ext>
            </a:extLst>
          </p:cNvPr>
          <p:cNvSpPr txBox="1"/>
          <p:nvPr/>
        </p:nvSpPr>
        <p:spPr>
          <a:xfrm>
            <a:off x="1383956" y="0"/>
            <a:ext cx="8486002" cy="668645"/>
          </a:xfrm>
          <a:prstGeom prst="rect">
            <a:avLst/>
          </a:prstGeom>
          <a:noFill/>
        </p:spPr>
        <p:txBody>
          <a:bodyPr wrap="square">
            <a:spAutoFit/>
          </a:bodyPr>
          <a:lstStyle/>
          <a:p>
            <a:pPr>
              <a:lnSpc>
                <a:spcPct val="130000"/>
              </a:lnSpc>
            </a:pP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nhớ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(dòng 17-20) </a:t>
            </a:r>
            <a:endParaRPr lang="en-US"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B6C25A1D-2437-1234-7987-A3F1C993ACD5}"/>
              </a:ext>
            </a:extLst>
          </p:cNvPr>
          <p:cNvSpPr txBox="1"/>
          <p:nvPr/>
        </p:nvSpPr>
        <p:spPr>
          <a:xfrm>
            <a:off x="929844" y="1218965"/>
            <a:ext cx="8486001" cy="3685561"/>
          </a:xfrm>
          <a:prstGeom prst="rect">
            <a:avLst/>
          </a:prstGeom>
          <a:noFill/>
        </p:spPr>
        <p:txBody>
          <a:bodyPr wrap="square">
            <a:spAutoFit/>
          </a:bodyPr>
          <a:lstStyle/>
          <a:p>
            <a:pPr algn="just">
              <a:lnSpc>
                <a:spcPct val="130000"/>
              </a:lnSpc>
            </a:pPr>
            <a:r>
              <a:rPr lang="vi-VN" sz="2800" b="1" dirty="0">
                <a:solidFill>
                  <a:schemeClr val="bg2">
                    <a:lumMod val="50000"/>
                  </a:schemeClr>
                </a:solidFill>
              </a:rPr>
              <a:t>Nội dung: </a:t>
            </a:r>
            <a:r>
              <a:rPr lang="vi-VN" sz="2800" dirty="0">
                <a:solidFill>
                  <a:schemeClr val="bg2">
                    <a:lumMod val="50000"/>
                  </a:schemeClr>
                </a:solidFill>
              </a:rPr>
              <a:t>Bốn dòng thơ trực tiếp nói lên nỗi nhớ làng quê da diết, mãnh liệt của nhà thơ. Nhà thơ nhớ </a:t>
            </a:r>
            <a:r>
              <a:rPr lang="vi-VN" sz="2800" i="1" dirty="0">
                <a:solidFill>
                  <a:schemeClr val="bg2">
                    <a:lumMod val="50000"/>
                  </a:schemeClr>
                </a:solidFill>
              </a:rPr>
              <a:t>màu nước xanh, cá bạc, chiếc buồm vôi, con thuyền ...ra khơi, </a:t>
            </a:r>
            <a:r>
              <a:rPr lang="vi-VN" sz="2800" dirty="0">
                <a:solidFill>
                  <a:schemeClr val="bg2">
                    <a:lumMod val="50000"/>
                  </a:schemeClr>
                </a:solidFill>
              </a:rPr>
              <a:t>đặc biệt là</a:t>
            </a:r>
            <a:r>
              <a:rPr lang="vi-VN" sz="2800" i="1" dirty="0">
                <a:solidFill>
                  <a:schemeClr val="bg2">
                    <a:lumMod val="50000"/>
                  </a:schemeClr>
                </a:solidFill>
              </a:rPr>
              <a:t> mùi nồng mặn</a:t>
            </a:r>
            <a:r>
              <a:rPr lang="vi-VN" sz="2800" dirty="0">
                <a:solidFill>
                  <a:schemeClr val="bg2">
                    <a:lumMod val="50000"/>
                  </a:schemeClr>
                </a:solidFill>
              </a:rPr>
              <a:t> đặc trưng của làng quê miền biển. Với ông, cái hương vị lao động của làng chài đó chính là hương vị riêng đầy quyến rũ của quê hương</a:t>
            </a:r>
            <a:r>
              <a:rPr lang="vi-VN" sz="2800" i="1" dirty="0">
                <a:solidFill>
                  <a:schemeClr val="bg2">
                    <a:lumMod val="50000"/>
                  </a:schemeClr>
                </a:solidFill>
              </a:rPr>
              <a:t>.</a:t>
            </a:r>
            <a:r>
              <a:rPr lang="vi-VN" sz="2800" dirty="0">
                <a:solidFill>
                  <a:schemeClr val="bg2">
                    <a:lumMod val="50000"/>
                  </a:schemeClr>
                </a:solidFill>
              </a:rPr>
              <a:t>.</a:t>
            </a:r>
            <a:r>
              <a:rPr lang="vi-VN" sz="40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3600" dirty="0">
              <a:solidFill>
                <a:schemeClr val="bg2">
                  <a:lumMod val="50000"/>
                </a:schemeClr>
              </a:solidFill>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731FB32B-7C65-AA12-71C0-5DAA1ED28E47}"/>
              </a:ext>
            </a:extLst>
          </p:cNvPr>
          <p:cNvPicPr>
            <a:picLocks noChangeAspect="1"/>
          </p:cNvPicPr>
          <p:nvPr/>
        </p:nvPicPr>
        <p:blipFill>
          <a:blip r:embed="rId2"/>
          <a:stretch>
            <a:fillRect/>
          </a:stretch>
        </p:blipFill>
        <p:spPr>
          <a:xfrm>
            <a:off x="9673026" y="691980"/>
            <a:ext cx="2612675" cy="1716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a:extLst>
              <a:ext uri="{FF2B5EF4-FFF2-40B4-BE49-F238E27FC236}">
                <a16:creationId xmlns:a16="http://schemas.microsoft.com/office/drawing/2014/main" id="{C8A18114-A009-99B1-3D2C-5F9A00EE6F06}"/>
              </a:ext>
            </a:extLst>
          </p:cNvPr>
          <p:cNvPicPr>
            <a:picLocks noChangeAspect="1"/>
          </p:cNvPicPr>
          <p:nvPr/>
        </p:nvPicPr>
        <p:blipFill>
          <a:blip r:embed="rId2"/>
          <a:stretch>
            <a:fillRect/>
          </a:stretch>
        </p:blipFill>
        <p:spPr>
          <a:xfrm>
            <a:off x="929844" y="5079172"/>
            <a:ext cx="2706080" cy="17782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66112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08D2A8-97F1-8144-A565-2BBE502C01DF}"/>
              </a:ext>
            </a:extLst>
          </p:cNvPr>
          <p:cNvSpPr txBox="1"/>
          <p:nvPr/>
        </p:nvSpPr>
        <p:spPr>
          <a:xfrm>
            <a:off x="2063578" y="2158056"/>
            <a:ext cx="6326658" cy="1917063"/>
          </a:xfrm>
          <a:prstGeom prst="rect">
            <a:avLst/>
          </a:prstGeom>
          <a:noFill/>
        </p:spPr>
        <p:txBody>
          <a:bodyPr wrap="square">
            <a:spAutoFit/>
          </a:bodyPr>
          <a:lstStyle/>
          <a:p>
            <a:pPr algn="ctr">
              <a:lnSpc>
                <a:spcPct val="130000"/>
              </a:lnSpc>
            </a:pPr>
            <a:r>
              <a:rPr lang="vi-VN" sz="4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Đặc sắc nghệ thuật của bài thơ</a:t>
            </a:r>
            <a:endParaRPr lang="en-US" sz="44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9693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AC614-72BF-2C02-9CAE-AC818771C36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3C67EA-45F5-C578-745E-3B9B428C1A65}"/>
              </a:ext>
            </a:extLst>
          </p:cNvPr>
          <p:cNvSpPr txBox="1"/>
          <p:nvPr/>
        </p:nvSpPr>
        <p:spPr>
          <a:xfrm>
            <a:off x="3586548" y="176592"/>
            <a:ext cx="6209270" cy="596574"/>
          </a:xfrm>
          <a:prstGeom prst="rect">
            <a:avLst/>
          </a:prstGeom>
          <a:noFill/>
        </p:spPr>
        <p:txBody>
          <a:bodyPr wrap="square">
            <a:spAutoFit/>
          </a:bodyPr>
          <a:lstStyle/>
          <a:p>
            <a:pPr algn="just">
              <a:lnSpc>
                <a:spcPct val="130000"/>
              </a:lnSpc>
              <a:tabLst>
                <a:tab pos="90170" algn="l"/>
                <a:tab pos="180340" algn="l"/>
              </a:tabLst>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 NHÓM ĐÔI</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graphicFrame>
        <p:nvGraphicFramePr>
          <p:cNvPr id="5" name="Table 4">
            <a:extLst>
              <a:ext uri="{FF2B5EF4-FFF2-40B4-BE49-F238E27FC236}">
                <a16:creationId xmlns:a16="http://schemas.microsoft.com/office/drawing/2014/main" id="{74C2ED85-3668-1EA5-BAEF-565203D817A0}"/>
              </a:ext>
            </a:extLst>
          </p:cNvPr>
          <p:cNvGraphicFramePr>
            <a:graphicFrameLocks noGrp="1"/>
          </p:cNvGraphicFramePr>
          <p:nvPr>
            <p:extLst>
              <p:ext uri="{D42A27DB-BD31-4B8C-83A1-F6EECF244321}">
                <p14:modId xmlns:p14="http://schemas.microsoft.com/office/powerpoint/2010/main" val="3894390450"/>
              </p:ext>
            </p:extLst>
          </p:nvPr>
        </p:nvGraphicFramePr>
        <p:xfrm>
          <a:off x="343929" y="773166"/>
          <a:ext cx="11504141" cy="5852160"/>
        </p:xfrm>
        <a:graphic>
          <a:graphicData uri="http://schemas.openxmlformats.org/drawingml/2006/table">
            <a:tbl>
              <a:tblPr firstRow="1" firstCol="1" bandRow="1"/>
              <a:tblGrid>
                <a:gridCol w="7429758">
                  <a:extLst>
                    <a:ext uri="{9D8B030D-6E8A-4147-A177-3AD203B41FA5}">
                      <a16:colId xmlns:a16="http://schemas.microsoft.com/office/drawing/2014/main" val="1344214765"/>
                    </a:ext>
                  </a:extLst>
                </a:gridCol>
                <a:gridCol w="4074383">
                  <a:extLst>
                    <a:ext uri="{9D8B030D-6E8A-4147-A177-3AD203B41FA5}">
                      <a16:colId xmlns:a16="http://schemas.microsoft.com/office/drawing/2014/main" val="1169763159"/>
                    </a:ext>
                  </a:extLst>
                </a:gridCol>
              </a:tblGrid>
              <a:tr h="0">
                <a:tc gridSpan="2">
                  <a:txBody>
                    <a:bodyPr/>
                    <a:lstStyle/>
                    <a:p>
                      <a:pPr algn="ctr">
                        <a:spcBef>
                          <a:spcPts val="300"/>
                        </a:spcBef>
                        <a:spcAft>
                          <a:spcPts val="300"/>
                        </a:spcAft>
                      </a:pPr>
                      <a:r>
                        <a:rPr lang="vi-VN" sz="28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PHIẾU HT SỐ 08:</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Yêu cầu: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vi-VN"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Xác định những đặc sắc về nghệ thuật của bài 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Phân tích một số yếu tố nghệ thuật tiêu biểu của bài thơ mà em đã chỉ ra (cách sắp xếp bố cục, cách triển khai mạch cảm xúc, sự kết hợp yếu tố miêu tả, biểu cảm,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Trả 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66153354"/>
                  </a:ext>
                </a:extLst>
              </a:tr>
              <a:tr h="0">
                <a:tc>
                  <a:txBody>
                    <a:bodyPr/>
                    <a:lstStyle/>
                    <a:p>
                      <a:r>
                        <a:rPr lang="en-US"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Vần, nhip: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vi-VN"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4280440"/>
                  </a:ext>
                </a:extLst>
              </a:tr>
              <a:tr h="0">
                <a:tc>
                  <a:txBody>
                    <a:bodyPr/>
                    <a:lstStyle/>
                    <a:p>
                      <a:r>
                        <a:rPr lang="en-GB"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Cách sắp xếp bố cục: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vi-VN"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3320658"/>
                  </a:ext>
                </a:extLst>
              </a:tr>
              <a:tr h="0">
                <a:tc>
                  <a:txBody>
                    <a:bodyPr/>
                    <a:lstStyle/>
                    <a:p>
                      <a:r>
                        <a:rPr lang="en-GB"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Cách triển khai mạch cảm xúc: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vi-VN"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1162872"/>
                  </a:ext>
                </a:extLst>
              </a:tr>
              <a:tr h="0">
                <a:tc>
                  <a:txBody>
                    <a:bodyPr/>
                    <a:lstStyle/>
                    <a:p>
                      <a:r>
                        <a:rPr lang="en-GB"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Sự kết hợp nhuần nhuyễn giữa miêu tả và biểu cảm: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vi-VN" sz="28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3671986"/>
                  </a:ext>
                </a:extLst>
              </a:tr>
              <a:tr h="0">
                <a:tc>
                  <a:txBody>
                    <a:bodyPr/>
                    <a:lstStyle/>
                    <a:p>
                      <a:r>
                        <a:rPr lang="vi-VN" sz="28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Cách sử dụng các biện pháp tu từ</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vi-VN" sz="28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8603072"/>
                  </a:ext>
                </a:extLst>
              </a:tr>
            </a:tbl>
          </a:graphicData>
        </a:graphic>
      </p:graphicFrame>
    </p:spTree>
    <p:extLst>
      <p:ext uri="{BB962C8B-B14F-4D97-AF65-F5344CB8AC3E}">
        <p14:creationId xmlns:p14="http://schemas.microsoft.com/office/powerpoint/2010/main" val="2458451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2A98-F7AA-8AF9-5C9F-974086700B6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7F27BFE-5072-AEEB-9426-EDBF4C242DC6}"/>
              </a:ext>
            </a:extLst>
          </p:cNvPr>
          <p:cNvSpPr txBox="1"/>
          <p:nvPr/>
        </p:nvSpPr>
        <p:spPr>
          <a:xfrm>
            <a:off x="395416" y="279829"/>
            <a:ext cx="6326658" cy="668645"/>
          </a:xfrm>
          <a:prstGeom prst="rect">
            <a:avLst/>
          </a:prstGeom>
          <a:noFill/>
        </p:spPr>
        <p:txBody>
          <a:bodyPr wrap="square">
            <a:spAutoFit/>
          </a:bodyPr>
          <a:lstStyle/>
          <a:p>
            <a:pPr algn="ctr">
              <a:lnSpc>
                <a:spcPct val="130000"/>
              </a:lnSpc>
            </a:pPr>
            <a:r>
              <a:rPr lang="vi-VN"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Đặc sắc nghệ thuật của bài thơ</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CAB83F0-9B70-3CA2-E766-250C8B7AB373}"/>
              </a:ext>
            </a:extLst>
          </p:cNvPr>
          <p:cNvSpPr txBox="1"/>
          <p:nvPr/>
        </p:nvSpPr>
        <p:spPr>
          <a:xfrm>
            <a:off x="368643" y="1488353"/>
            <a:ext cx="11454714" cy="3957494"/>
          </a:xfrm>
          <a:prstGeom prst="rect">
            <a:avLst/>
          </a:prstGeom>
          <a:noFill/>
        </p:spPr>
        <p:txBody>
          <a:bodyPr wrap="square">
            <a:spAutoFit/>
          </a:bodyPr>
          <a:lstStyle/>
          <a:p>
            <a:pPr>
              <a:lnSpc>
                <a:spcPct val="130000"/>
              </a:lnSpc>
            </a:pPr>
            <a:r>
              <a:rPr lang="vi-VN" sz="2800" dirty="0">
                <a:solidFill>
                  <a:srgbClr val="FF0000"/>
                </a:solidFill>
                <a:effectLst/>
                <a:latin typeface="Times New Roman" panose="02020603050405020304" pitchFamily="18" charset="0"/>
                <a:ea typeface="MS Mincho" panose="02020609040205080304" pitchFamily="49" charset="-128"/>
              </a:rPr>
              <a:t>- Vần, nhịp:</a:t>
            </a:r>
            <a:endParaRPr lang="en-US" sz="2400" dirty="0">
              <a:solidFill>
                <a:srgbClr val="FF0000"/>
              </a:solidFill>
              <a:effectLst/>
              <a:latin typeface="Times New Roman" panose="02020603050405020304" pitchFamily="18" charset="0"/>
              <a:ea typeface="Times New Roman" panose="02020603050405020304" pitchFamily="18" charset="0"/>
            </a:endParaRPr>
          </a:p>
          <a:p>
            <a:pPr>
              <a:lnSpc>
                <a:spcPct val="130000"/>
              </a:lnSpc>
            </a:pPr>
            <a:r>
              <a:rPr lang="vi-VN" sz="2800" dirty="0">
                <a:solidFill>
                  <a:srgbClr val="FF0000"/>
                </a:solidFill>
                <a:effectLst/>
                <a:latin typeface="Times New Roman" panose="02020603050405020304" pitchFamily="18" charset="0"/>
                <a:ea typeface="MS Mincho" panose="02020609040205080304" pitchFamily="49" charset="-128"/>
              </a:rPr>
              <a:t>+ Vần liền: </a:t>
            </a:r>
            <a:r>
              <a:rPr lang="vi-VN" sz="2800" dirty="0">
                <a:solidFill>
                  <a:schemeClr val="bg1">
                    <a:lumMod val="10000"/>
                  </a:schemeClr>
                </a:solidFill>
                <a:effectLst/>
                <a:latin typeface="Times New Roman" panose="02020603050405020304" pitchFamily="18" charset="0"/>
                <a:ea typeface="MS Mincho" panose="02020609040205080304" pitchFamily="49" charset="-128"/>
              </a:rPr>
              <a:t>sông – hồng; cá – mã; giang – làng; trắng – nắng; xăm – nằm.</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a:p>
            <a:pPr>
              <a:lnSpc>
                <a:spcPct val="130000"/>
              </a:lnSpc>
            </a:pPr>
            <a:r>
              <a:rPr lang="vi-VN" sz="2800" dirty="0">
                <a:solidFill>
                  <a:srgbClr val="FF0000"/>
                </a:solidFill>
                <a:effectLst/>
                <a:latin typeface="Times New Roman" panose="02020603050405020304" pitchFamily="18" charset="0"/>
                <a:ea typeface="MS Mincho" panose="02020609040205080304" pitchFamily="49" charset="-128"/>
              </a:rPr>
              <a:t>+ Nhịp: </a:t>
            </a:r>
            <a:r>
              <a:rPr lang="vi-VN" sz="2800" dirty="0">
                <a:solidFill>
                  <a:schemeClr val="bg1">
                    <a:lumMod val="10000"/>
                  </a:schemeClr>
                </a:solidFill>
                <a:effectLst/>
                <a:latin typeface="Times New Roman" panose="02020603050405020304" pitchFamily="18" charset="0"/>
                <a:ea typeface="MS Mincho" panose="02020609040205080304" pitchFamily="49" charset="-128"/>
              </a:rPr>
              <a:t>chủ yếu nhịp 3/5 hoặc nhịp 3/2/3</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a:p>
            <a:pPr>
              <a:lnSpc>
                <a:spcPct val="130000"/>
              </a:lnSpc>
            </a:pP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GB"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GB"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GB"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GB"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chài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phần 2,3</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chài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GB"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8398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7CA04-EAFD-3290-E4E5-0CF8AEEDA01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9B1E5B3-4E02-49E5-FB60-8C072FAC1B27}"/>
              </a:ext>
            </a:extLst>
          </p:cNvPr>
          <p:cNvSpPr txBox="1"/>
          <p:nvPr/>
        </p:nvSpPr>
        <p:spPr>
          <a:xfrm>
            <a:off x="395416" y="279829"/>
            <a:ext cx="6326658" cy="668645"/>
          </a:xfrm>
          <a:prstGeom prst="rect">
            <a:avLst/>
          </a:prstGeom>
          <a:noFill/>
        </p:spPr>
        <p:txBody>
          <a:bodyPr wrap="square">
            <a:spAutoFit/>
          </a:bodyPr>
          <a:lstStyle/>
          <a:p>
            <a:pPr algn="ctr">
              <a:lnSpc>
                <a:spcPct val="130000"/>
              </a:lnSpc>
            </a:pPr>
            <a:r>
              <a:rPr lang="vi-VN"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Đặc sắc nghệ thuật của bài thơ</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D5B36920-7070-7D6A-96F3-177CE9B5C1DE}"/>
              </a:ext>
            </a:extLst>
          </p:cNvPr>
          <p:cNvSpPr txBox="1"/>
          <p:nvPr/>
        </p:nvSpPr>
        <p:spPr>
          <a:xfrm>
            <a:off x="368643" y="1488353"/>
            <a:ext cx="11454714" cy="3892861"/>
          </a:xfrm>
          <a:prstGeom prst="rect">
            <a:avLst/>
          </a:prstGeom>
          <a:noFill/>
        </p:spPr>
        <p:txBody>
          <a:bodyPr wrap="square">
            <a:spAutoFit/>
          </a:bodyPr>
          <a:lstStyle/>
          <a:p>
            <a:pPr>
              <a:lnSpc>
                <a:spcPct val="150000"/>
              </a:lnSpc>
            </a:pPr>
            <a:r>
              <a:rPr lang="en-GB" sz="2800" dirty="0">
                <a:solidFill>
                  <a:schemeClr val="bg1">
                    <a:lumMod val="10000"/>
                  </a:schemeClr>
                </a:solidFill>
              </a:rPr>
              <a:t> </a:t>
            </a:r>
            <a:r>
              <a:rPr lang="vi-VN" sz="2800" dirty="0">
                <a:solidFill>
                  <a:schemeClr val="bg1">
                    <a:lumMod val="10000"/>
                  </a:schemeClr>
                </a:solidFill>
              </a:rPr>
              <a:t>- </a:t>
            </a:r>
            <a:r>
              <a:rPr lang="en-GB" sz="2800" dirty="0" err="1">
                <a:solidFill>
                  <a:schemeClr val="bg1">
                    <a:lumMod val="10000"/>
                  </a:schemeClr>
                </a:solidFill>
              </a:rPr>
              <a:t>Cách</a:t>
            </a:r>
            <a:r>
              <a:rPr lang="en-GB" sz="2800" dirty="0">
                <a:solidFill>
                  <a:schemeClr val="bg1">
                    <a:lumMod val="10000"/>
                  </a:schemeClr>
                </a:solidFill>
              </a:rPr>
              <a:t> </a:t>
            </a:r>
            <a:r>
              <a:rPr lang="en-GB" sz="2800" dirty="0" err="1">
                <a:solidFill>
                  <a:schemeClr val="bg1">
                    <a:lumMod val="10000"/>
                  </a:schemeClr>
                </a:solidFill>
              </a:rPr>
              <a:t>triển</a:t>
            </a:r>
            <a:r>
              <a:rPr lang="en-GB" sz="2800" dirty="0">
                <a:solidFill>
                  <a:schemeClr val="bg1">
                    <a:lumMod val="10000"/>
                  </a:schemeClr>
                </a:solidFill>
              </a:rPr>
              <a:t> </a:t>
            </a:r>
            <a:r>
              <a:rPr lang="en-GB" sz="2800" dirty="0" err="1">
                <a:solidFill>
                  <a:schemeClr val="bg1">
                    <a:lumMod val="10000"/>
                  </a:schemeClr>
                </a:solidFill>
              </a:rPr>
              <a:t>khai</a:t>
            </a:r>
            <a:r>
              <a:rPr lang="en-GB" sz="2800" dirty="0">
                <a:solidFill>
                  <a:schemeClr val="bg1">
                    <a:lumMod val="10000"/>
                  </a:schemeClr>
                </a:solidFill>
              </a:rPr>
              <a:t> </a:t>
            </a:r>
            <a:r>
              <a:rPr lang="en-GB" sz="2800" dirty="0" err="1">
                <a:solidFill>
                  <a:srgbClr val="FF0000"/>
                </a:solidFill>
              </a:rPr>
              <a:t>mạch</a:t>
            </a:r>
            <a:r>
              <a:rPr lang="en-GB" sz="2800" dirty="0">
                <a:solidFill>
                  <a:srgbClr val="FF0000"/>
                </a:solidFill>
              </a:rPr>
              <a:t> </a:t>
            </a:r>
            <a:r>
              <a:rPr lang="en-GB" sz="2800" dirty="0" err="1">
                <a:solidFill>
                  <a:srgbClr val="FF0000"/>
                </a:solidFill>
              </a:rPr>
              <a:t>cảm</a:t>
            </a:r>
            <a:r>
              <a:rPr lang="en-GB" sz="2800" dirty="0">
                <a:solidFill>
                  <a:srgbClr val="FF0000"/>
                </a:solidFill>
              </a:rPr>
              <a:t> </a:t>
            </a:r>
            <a:r>
              <a:rPr lang="en-GB" sz="2800" dirty="0" err="1">
                <a:solidFill>
                  <a:srgbClr val="FF0000"/>
                </a:solidFill>
              </a:rPr>
              <a:t>xúc</a:t>
            </a:r>
            <a:r>
              <a:rPr lang="en-GB" sz="2800" dirty="0">
                <a:solidFill>
                  <a:schemeClr val="bg1">
                    <a:lumMod val="10000"/>
                  </a:schemeClr>
                </a:solidFill>
              </a:rPr>
              <a:t>: </a:t>
            </a:r>
            <a:r>
              <a:rPr lang="en-GB" sz="2800" dirty="0" err="1">
                <a:solidFill>
                  <a:schemeClr val="bg1">
                    <a:lumMod val="10000"/>
                  </a:schemeClr>
                </a:solidFill>
              </a:rPr>
              <a:t>tình</a:t>
            </a:r>
            <a:r>
              <a:rPr lang="en-GB" sz="2800" dirty="0">
                <a:solidFill>
                  <a:schemeClr val="bg1">
                    <a:lumMod val="10000"/>
                  </a:schemeClr>
                </a:solidFill>
              </a:rPr>
              <a:t> </a:t>
            </a:r>
            <a:r>
              <a:rPr lang="en-GB" sz="2800" dirty="0" err="1">
                <a:solidFill>
                  <a:schemeClr val="bg1">
                    <a:lumMod val="10000"/>
                  </a:schemeClr>
                </a:solidFill>
              </a:rPr>
              <a:t>yêu</a:t>
            </a:r>
            <a:r>
              <a:rPr lang="en-GB" sz="2800" dirty="0">
                <a:solidFill>
                  <a:schemeClr val="bg1">
                    <a:lumMod val="10000"/>
                  </a:schemeClr>
                </a:solidFill>
              </a:rPr>
              <a:t> </a:t>
            </a:r>
            <a:r>
              <a:rPr lang="en-GB" sz="2800" dirty="0" err="1">
                <a:solidFill>
                  <a:schemeClr val="bg1">
                    <a:lumMod val="10000"/>
                  </a:schemeClr>
                </a:solidFill>
              </a:rPr>
              <a:t>tha</a:t>
            </a:r>
            <a:r>
              <a:rPr lang="en-GB" sz="2800" dirty="0">
                <a:solidFill>
                  <a:schemeClr val="bg1">
                    <a:lumMod val="10000"/>
                  </a:schemeClr>
                </a:solidFill>
              </a:rPr>
              <a:t> </a:t>
            </a:r>
            <a:r>
              <a:rPr lang="en-GB" sz="2800" dirty="0" err="1">
                <a:solidFill>
                  <a:schemeClr val="bg1">
                    <a:lumMod val="10000"/>
                  </a:schemeClr>
                </a:solidFill>
              </a:rPr>
              <a:t>thiết</a:t>
            </a:r>
            <a:r>
              <a:rPr lang="en-GB" sz="2800" dirty="0">
                <a:solidFill>
                  <a:schemeClr val="bg1">
                    <a:lumMod val="10000"/>
                  </a:schemeClr>
                </a:solidFill>
              </a:rPr>
              <a:t> </a:t>
            </a:r>
            <a:r>
              <a:rPr lang="en-GB" sz="2800" dirty="0" err="1">
                <a:solidFill>
                  <a:schemeClr val="bg1">
                    <a:lumMod val="10000"/>
                  </a:schemeClr>
                </a:solidFill>
              </a:rPr>
              <a:t>với</a:t>
            </a:r>
            <a:r>
              <a:rPr lang="en-GB" sz="2800" dirty="0">
                <a:solidFill>
                  <a:schemeClr val="bg1">
                    <a:lumMod val="10000"/>
                  </a:schemeClr>
                </a:solidFill>
              </a:rPr>
              <a:t> </a:t>
            </a:r>
            <a:r>
              <a:rPr lang="en-GB" sz="2800" dirty="0" err="1">
                <a:solidFill>
                  <a:schemeClr val="bg1">
                    <a:lumMod val="10000"/>
                  </a:schemeClr>
                </a:solidFill>
              </a:rPr>
              <a:t>quê</a:t>
            </a:r>
            <a:r>
              <a:rPr lang="en-GB" sz="2800" dirty="0">
                <a:solidFill>
                  <a:schemeClr val="bg1">
                    <a:lumMod val="10000"/>
                  </a:schemeClr>
                </a:solidFill>
              </a:rPr>
              <a:t> </a:t>
            </a:r>
            <a:r>
              <a:rPr lang="en-GB" sz="2800" dirty="0" err="1">
                <a:solidFill>
                  <a:schemeClr val="bg1">
                    <a:lumMod val="10000"/>
                  </a:schemeClr>
                </a:solidFill>
              </a:rPr>
              <a:t>hương</a:t>
            </a:r>
            <a:r>
              <a:rPr lang="en-GB" sz="2800" dirty="0">
                <a:solidFill>
                  <a:schemeClr val="bg1">
                    <a:lumMod val="10000"/>
                  </a:schemeClr>
                </a:solidFill>
              </a:rPr>
              <a:t> </a:t>
            </a:r>
            <a:r>
              <a:rPr lang="en-GB" sz="2800" dirty="0" err="1">
                <a:solidFill>
                  <a:schemeClr val="bg1">
                    <a:lumMod val="10000"/>
                  </a:schemeClr>
                </a:solidFill>
              </a:rPr>
              <a:t>được</a:t>
            </a:r>
            <a:r>
              <a:rPr lang="en-GB" sz="2800" dirty="0">
                <a:solidFill>
                  <a:schemeClr val="bg1">
                    <a:lumMod val="10000"/>
                  </a:schemeClr>
                </a:solidFill>
              </a:rPr>
              <a:t> </a:t>
            </a:r>
            <a:r>
              <a:rPr lang="en-GB" sz="2800" dirty="0" err="1">
                <a:solidFill>
                  <a:schemeClr val="bg1">
                    <a:lumMod val="10000"/>
                  </a:schemeClr>
                </a:solidFill>
              </a:rPr>
              <a:t>thể</a:t>
            </a:r>
            <a:r>
              <a:rPr lang="en-GB" sz="2800" dirty="0">
                <a:solidFill>
                  <a:schemeClr val="bg1">
                    <a:lumMod val="10000"/>
                  </a:schemeClr>
                </a:solidFill>
              </a:rPr>
              <a:t> </a:t>
            </a:r>
            <a:r>
              <a:rPr lang="en-GB" sz="2800" dirty="0" err="1">
                <a:solidFill>
                  <a:schemeClr val="bg1">
                    <a:lumMod val="10000"/>
                  </a:schemeClr>
                </a:solidFill>
              </a:rPr>
              <a:t>hiện</a:t>
            </a:r>
            <a:r>
              <a:rPr lang="en-GB" sz="2800" dirty="0">
                <a:solidFill>
                  <a:schemeClr val="bg1">
                    <a:lumMod val="10000"/>
                  </a:schemeClr>
                </a:solidFill>
              </a:rPr>
              <a:t> </a:t>
            </a:r>
            <a:r>
              <a:rPr lang="en-GB" sz="2800" dirty="0" err="1">
                <a:solidFill>
                  <a:schemeClr val="bg1">
                    <a:lumMod val="10000"/>
                  </a:schemeClr>
                </a:solidFill>
              </a:rPr>
              <a:t>gián</a:t>
            </a:r>
            <a:r>
              <a:rPr lang="en-GB" sz="2800" dirty="0">
                <a:solidFill>
                  <a:schemeClr val="bg1">
                    <a:lumMod val="10000"/>
                  </a:schemeClr>
                </a:solidFill>
              </a:rPr>
              <a:t> </a:t>
            </a:r>
            <a:r>
              <a:rPr lang="en-GB" sz="2800" dirty="0" err="1">
                <a:solidFill>
                  <a:schemeClr val="bg1">
                    <a:lumMod val="10000"/>
                  </a:schemeClr>
                </a:solidFill>
              </a:rPr>
              <a:t>tiếp</a:t>
            </a:r>
            <a:r>
              <a:rPr lang="en-GB" sz="2800" dirty="0">
                <a:solidFill>
                  <a:schemeClr val="bg1">
                    <a:lumMod val="10000"/>
                  </a:schemeClr>
                </a:solidFill>
              </a:rPr>
              <a:t> qua </a:t>
            </a:r>
            <a:r>
              <a:rPr lang="en-GB" sz="2800" dirty="0" err="1">
                <a:solidFill>
                  <a:schemeClr val="bg1">
                    <a:lumMod val="10000"/>
                  </a:schemeClr>
                </a:solidFill>
              </a:rPr>
              <a:t>cách</a:t>
            </a:r>
            <a:r>
              <a:rPr lang="en-GB" sz="2800" dirty="0">
                <a:solidFill>
                  <a:schemeClr val="bg1">
                    <a:lumMod val="10000"/>
                  </a:schemeClr>
                </a:solidFill>
              </a:rPr>
              <a:t> </a:t>
            </a:r>
            <a:r>
              <a:rPr lang="en-GB" sz="2800" dirty="0" err="1">
                <a:solidFill>
                  <a:schemeClr val="bg1">
                    <a:lumMod val="10000"/>
                  </a:schemeClr>
                </a:solidFill>
              </a:rPr>
              <a:t>tả</a:t>
            </a:r>
            <a:r>
              <a:rPr lang="en-GB" sz="2800" dirty="0">
                <a:solidFill>
                  <a:schemeClr val="bg1">
                    <a:lumMod val="10000"/>
                  </a:schemeClr>
                </a:solidFill>
              </a:rPr>
              <a:t> </a:t>
            </a:r>
            <a:r>
              <a:rPr lang="en-GB" sz="2800" dirty="0" err="1">
                <a:solidFill>
                  <a:schemeClr val="bg1">
                    <a:lumMod val="10000"/>
                  </a:schemeClr>
                </a:solidFill>
              </a:rPr>
              <a:t>về</a:t>
            </a:r>
            <a:r>
              <a:rPr lang="en-GB" sz="2800" dirty="0">
                <a:solidFill>
                  <a:schemeClr val="bg1">
                    <a:lumMod val="10000"/>
                  </a:schemeClr>
                </a:solidFill>
              </a:rPr>
              <a:t> </a:t>
            </a:r>
            <a:r>
              <a:rPr lang="en-GB" sz="2800" dirty="0" err="1">
                <a:solidFill>
                  <a:schemeClr val="bg1">
                    <a:lumMod val="10000"/>
                  </a:schemeClr>
                </a:solidFill>
              </a:rPr>
              <a:t>làng</a:t>
            </a:r>
            <a:r>
              <a:rPr lang="en-GB" sz="2800" dirty="0">
                <a:solidFill>
                  <a:schemeClr val="bg1">
                    <a:lumMod val="10000"/>
                  </a:schemeClr>
                </a:solidFill>
              </a:rPr>
              <a:t>, </a:t>
            </a:r>
            <a:r>
              <a:rPr lang="en-GB" sz="2800" dirty="0" err="1">
                <a:solidFill>
                  <a:schemeClr val="bg1">
                    <a:lumMod val="10000"/>
                  </a:schemeClr>
                </a:solidFill>
              </a:rPr>
              <a:t>về</a:t>
            </a:r>
            <a:r>
              <a:rPr lang="en-GB" sz="2800" dirty="0">
                <a:solidFill>
                  <a:schemeClr val="bg1">
                    <a:lumMod val="10000"/>
                  </a:schemeClr>
                </a:solidFill>
              </a:rPr>
              <a:t> </a:t>
            </a:r>
            <a:r>
              <a:rPr lang="en-GB" sz="2800" dirty="0" err="1">
                <a:solidFill>
                  <a:schemeClr val="bg1">
                    <a:lumMod val="10000"/>
                  </a:schemeClr>
                </a:solidFill>
              </a:rPr>
              <a:t>người</a:t>
            </a:r>
            <a:r>
              <a:rPr lang="en-GB" sz="2800" dirty="0">
                <a:solidFill>
                  <a:schemeClr val="bg1">
                    <a:lumMod val="10000"/>
                  </a:schemeClr>
                </a:solidFill>
              </a:rPr>
              <a:t> </a:t>
            </a:r>
            <a:r>
              <a:rPr lang="en-GB" sz="2800" dirty="0" err="1">
                <a:solidFill>
                  <a:schemeClr val="bg1">
                    <a:lumMod val="10000"/>
                  </a:schemeClr>
                </a:solidFill>
              </a:rPr>
              <a:t>dân</a:t>
            </a:r>
            <a:r>
              <a:rPr lang="en-GB" sz="2800" dirty="0">
                <a:solidFill>
                  <a:schemeClr val="bg1">
                    <a:lumMod val="10000"/>
                  </a:schemeClr>
                </a:solidFill>
              </a:rPr>
              <a:t> </a:t>
            </a:r>
            <a:r>
              <a:rPr lang="en-GB" sz="2800" dirty="0" err="1">
                <a:solidFill>
                  <a:schemeClr val="bg1">
                    <a:lumMod val="10000"/>
                  </a:schemeClr>
                </a:solidFill>
              </a:rPr>
              <a:t>chài</a:t>
            </a:r>
            <a:r>
              <a:rPr lang="en-GB" sz="2800" dirty="0">
                <a:solidFill>
                  <a:schemeClr val="bg1">
                    <a:lumMod val="10000"/>
                  </a:schemeClr>
                </a:solidFill>
              </a:rPr>
              <a:t> </a:t>
            </a:r>
            <a:r>
              <a:rPr lang="en-GB" sz="2800" dirty="0" err="1">
                <a:solidFill>
                  <a:schemeClr val="bg1">
                    <a:lumMod val="10000"/>
                  </a:schemeClr>
                </a:solidFill>
              </a:rPr>
              <a:t>và</a:t>
            </a:r>
            <a:r>
              <a:rPr lang="en-GB" sz="2800" dirty="0">
                <a:solidFill>
                  <a:schemeClr val="bg1">
                    <a:lumMod val="10000"/>
                  </a:schemeClr>
                </a:solidFill>
              </a:rPr>
              <a:t> </a:t>
            </a:r>
            <a:r>
              <a:rPr lang="en-GB" sz="2800" dirty="0" err="1">
                <a:solidFill>
                  <a:schemeClr val="bg1">
                    <a:lumMod val="10000"/>
                  </a:schemeClr>
                </a:solidFill>
              </a:rPr>
              <a:t>cuộc</a:t>
            </a:r>
            <a:r>
              <a:rPr lang="en-GB" sz="2800" dirty="0">
                <a:solidFill>
                  <a:schemeClr val="bg1">
                    <a:lumMod val="10000"/>
                  </a:schemeClr>
                </a:solidFill>
              </a:rPr>
              <a:t> </a:t>
            </a:r>
            <a:r>
              <a:rPr lang="en-GB" sz="2800" dirty="0" err="1">
                <a:solidFill>
                  <a:schemeClr val="bg1">
                    <a:lumMod val="10000"/>
                  </a:schemeClr>
                </a:solidFill>
              </a:rPr>
              <a:t>sống</a:t>
            </a:r>
            <a:r>
              <a:rPr lang="en-GB" sz="2800" dirty="0">
                <a:solidFill>
                  <a:schemeClr val="bg1">
                    <a:lumMod val="10000"/>
                  </a:schemeClr>
                </a:solidFill>
              </a:rPr>
              <a:t> </a:t>
            </a:r>
            <a:r>
              <a:rPr lang="en-GB" sz="2800" dirty="0" err="1">
                <a:solidFill>
                  <a:schemeClr val="bg1">
                    <a:lumMod val="10000"/>
                  </a:schemeClr>
                </a:solidFill>
              </a:rPr>
              <a:t>của</a:t>
            </a:r>
            <a:r>
              <a:rPr lang="en-GB" sz="2800" dirty="0">
                <a:solidFill>
                  <a:schemeClr val="bg1">
                    <a:lumMod val="10000"/>
                  </a:schemeClr>
                </a:solidFill>
              </a:rPr>
              <a:t> </a:t>
            </a:r>
            <a:r>
              <a:rPr lang="en-GB" sz="2800" dirty="0" err="1">
                <a:solidFill>
                  <a:schemeClr val="bg1">
                    <a:lumMod val="10000"/>
                  </a:schemeClr>
                </a:solidFill>
              </a:rPr>
              <a:t>họ</a:t>
            </a:r>
            <a:r>
              <a:rPr lang="en-GB" sz="2800" dirty="0">
                <a:solidFill>
                  <a:schemeClr val="bg1">
                    <a:lumMod val="10000"/>
                  </a:schemeClr>
                </a:solidFill>
              </a:rPr>
              <a:t> (</a:t>
            </a:r>
            <a:r>
              <a:rPr lang="vi-VN" sz="2800" dirty="0">
                <a:solidFill>
                  <a:schemeClr val="bg1">
                    <a:lumMod val="10000"/>
                  </a:schemeClr>
                </a:solidFill>
              </a:rPr>
              <a:t>phần </a:t>
            </a:r>
            <a:r>
              <a:rPr lang="en-GB" sz="2800" dirty="0">
                <a:solidFill>
                  <a:schemeClr val="bg1">
                    <a:lumMod val="10000"/>
                  </a:schemeClr>
                </a:solidFill>
              </a:rPr>
              <a:t>1, 2, 3), </a:t>
            </a:r>
            <a:r>
              <a:rPr lang="vi-VN" sz="2800" dirty="0">
                <a:solidFill>
                  <a:schemeClr val="bg1">
                    <a:lumMod val="10000"/>
                  </a:schemeClr>
                </a:solidFill>
              </a:rPr>
              <a:t>t</a:t>
            </a:r>
            <a:r>
              <a:rPr lang="en-GB" sz="2800" dirty="0" err="1">
                <a:solidFill>
                  <a:schemeClr val="bg1">
                    <a:lumMod val="10000"/>
                  </a:schemeClr>
                </a:solidFill>
              </a:rPr>
              <a:t>hể</a:t>
            </a:r>
            <a:r>
              <a:rPr lang="en-GB" sz="2800" dirty="0">
                <a:solidFill>
                  <a:schemeClr val="bg1">
                    <a:lumMod val="10000"/>
                  </a:schemeClr>
                </a:solidFill>
              </a:rPr>
              <a:t> </a:t>
            </a:r>
            <a:r>
              <a:rPr lang="en-GB" sz="2800" dirty="0" err="1">
                <a:solidFill>
                  <a:schemeClr val="bg1">
                    <a:lumMod val="10000"/>
                  </a:schemeClr>
                </a:solidFill>
              </a:rPr>
              <a:t>hiện</a:t>
            </a:r>
            <a:r>
              <a:rPr lang="en-GB" sz="2800" dirty="0">
                <a:solidFill>
                  <a:schemeClr val="bg1">
                    <a:lumMod val="10000"/>
                  </a:schemeClr>
                </a:solidFill>
              </a:rPr>
              <a:t> </a:t>
            </a:r>
            <a:r>
              <a:rPr lang="en-GB" sz="2800" dirty="0" err="1">
                <a:solidFill>
                  <a:schemeClr val="bg1">
                    <a:lumMod val="10000"/>
                  </a:schemeClr>
                </a:solidFill>
              </a:rPr>
              <a:t>trực</a:t>
            </a:r>
            <a:r>
              <a:rPr lang="en-GB" sz="2800" dirty="0">
                <a:solidFill>
                  <a:schemeClr val="bg1">
                    <a:lumMod val="10000"/>
                  </a:schemeClr>
                </a:solidFill>
              </a:rPr>
              <a:t> </a:t>
            </a:r>
            <a:r>
              <a:rPr lang="en-GB" sz="2800" dirty="0" err="1">
                <a:solidFill>
                  <a:schemeClr val="bg1">
                    <a:lumMod val="10000"/>
                  </a:schemeClr>
                </a:solidFill>
              </a:rPr>
              <a:t>tiếp</a:t>
            </a:r>
            <a:r>
              <a:rPr lang="en-GB" sz="2800" dirty="0">
                <a:solidFill>
                  <a:schemeClr val="bg1">
                    <a:lumMod val="10000"/>
                  </a:schemeClr>
                </a:solidFill>
              </a:rPr>
              <a:t> </a:t>
            </a:r>
            <a:r>
              <a:rPr lang="en-GB" sz="2800" dirty="0" err="1">
                <a:solidFill>
                  <a:schemeClr val="bg1">
                    <a:lumMod val="10000"/>
                  </a:schemeClr>
                </a:solidFill>
              </a:rPr>
              <a:t>tình</a:t>
            </a:r>
            <a:r>
              <a:rPr lang="en-GB" sz="2800" dirty="0">
                <a:solidFill>
                  <a:schemeClr val="bg1">
                    <a:lumMod val="10000"/>
                  </a:schemeClr>
                </a:solidFill>
              </a:rPr>
              <a:t> </a:t>
            </a:r>
            <a:r>
              <a:rPr lang="en-GB" sz="2800" dirty="0" err="1">
                <a:solidFill>
                  <a:schemeClr val="bg1">
                    <a:lumMod val="10000"/>
                  </a:schemeClr>
                </a:solidFill>
              </a:rPr>
              <a:t>yêu</a:t>
            </a:r>
            <a:r>
              <a:rPr lang="en-GB" sz="2800" dirty="0">
                <a:solidFill>
                  <a:schemeClr val="bg1">
                    <a:lumMod val="10000"/>
                  </a:schemeClr>
                </a:solidFill>
              </a:rPr>
              <a:t> </a:t>
            </a:r>
            <a:r>
              <a:rPr lang="en-GB" sz="2800" dirty="0" err="1">
                <a:solidFill>
                  <a:schemeClr val="bg1">
                    <a:lumMod val="10000"/>
                  </a:schemeClr>
                </a:solidFill>
              </a:rPr>
              <a:t>quê</a:t>
            </a:r>
            <a:r>
              <a:rPr lang="en-GB" sz="2800" dirty="0">
                <a:solidFill>
                  <a:schemeClr val="bg1">
                    <a:lumMod val="10000"/>
                  </a:schemeClr>
                </a:solidFill>
              </a:rPr>
              <a:t> </a:t>
            </a:r>
            <a:r>
              <a:rPr lang="en-GB" sz="2800" dirty="0" err="1">
                <a:solidFill>
                  <a:schemeClr val="bg1">
                    <a:lumMod val="10000"/>
                  </a:schemeClr>
                </a:solidFill>
              </a:rPr>
              <a:t>hương</a:t>
            </a:r>
            <a:r>
              <a:rPr lang="en-GB" sz="2800" dirty="0">
                <a:solidFill>
                  <a:schemeClr val="bg1">
                    <a:lumMod val="10000"/>
                  </a:schemeClr>
                </a:solidFill>
              </a:rPr>
              <a:t> ở </a:t>
            </a:r>
            <a:r>
              <a:rPr lang="en-GB" sz="2800" dirty="0" err="1">
                <a:solidFill>
                  <a:schemeClr val="bg1">
                    <a:lumMod val="10000"/>
                  </a:schemeClr>
                </a:solidFill>
              </a:rPr>
              <a:t>khổ</a:t>
            </a:r>
            <a:r>
              <a:rPr lang="en-GB" sz="2800" dirty="0">
                <a:solidFill>
                  <a:schemeClr val="bg1">
                    <a:lumMod val="10000"/>
                  </a:schemeClr>
                </a:solidFill>
              </a:rPr>
              <a:t> </a:t>
            </a:r>
            <a:r>
              <a:rPr lang="en-GB" sz="2800" dirty="0" err="1">
                <a:solidFill>
                  <a:schemeClr val="bg1">
                    <a:lumMod val="10000"/>
                  </a:schemeClr>
                </a:solidFill>
              </a:rPr>
              <a:t>cuối</a:t>
            </a:r>
            <a:r>
              <a:rPr lang="en-GB" sz="2800" dirty="0">
                <a:solidFill>
                  <a:schemeClr val="bg1">
                    <a:lumMod val="10000"/>
                  </a:schemeClr>
                </a:solidFill>
              </a:rPr>
              <a:t>.</a:t>
            </a:r>
            <a:endParaRPr lang="en-US" sz="2800" dirty="0">
              <a:solidFill>
                <a:schemeClr val="bg1">
                  <a:lumMod val="10000"/>
                </a:schemeClr>
              </a:solidFill>
            </a:endParaRPr>
          </a:p>
          <a:p>
            <a:pPr>
              <a:lnSpc>
                <a:spcPct val="150000"/>
              </a:lnSpc>
            </a:pPr>
            <a:r>
              <a:rPr lang="vi-VN" sz="2800" dirty="0">
                <a:solidFill>
                  <a:schemeClr val="bg1">
                    <a:lumMod val="10000"/>
                  </a:schemeClr>
                </a:solidFill>
              </a:rPr>
              <a:t>- </a:t>
            </a:r>
            <a:r>
              <a:rPr lang="en-GB" sz="2800" dirty="0" err="1">
                <a:solidFill>
                  <a:schemeClr val="bg1">
                    <a:lumMod val="10000"/>
                  </a:schemeClr>
                </a:solidFill>
              </a:rPr>
              <a:t>Sự</a:t>
            </a:r>
            <a:r>
              <a:rPr lang="en-GB" sz="2800" dirty="0">
                <a:solidFill>
                  <a:schemeClr val="bg1">
                    <a:lumMod val="10000"/>
                  </a:schemeClr>
                </a:solidFill>
              </a:rPr>
              <a:t> </a:t>
            </a:r>
            <a:r>
              <a:rPr lang="en-GB" sz="2800" dirty="0" err="1">
                <a:solidFill>
                  <a:schemeClr val="bg1">
                    <a:lumMod val="10000"/>
                  </a:schemeClr>
                </a:solidFill>
              </a:rPr>
              <a:t>kết</a:t>
            </a:r>
            <a:r>
              <a:rPr lang="en-GB" sz="2800" dirty="0">
                <a:solidFill>
                  <a:schemeClr val="bg1">
                    <a:lumMod val="10000"/>
                  </a:schemeClr>
                </a:solidFill>
              </a:rPr>
              <a:t> </a:t>
            </a:r>
            <a:r>
              <a:rPr lang="en-GB" sz="2800" dirty="0" err="1">
                <a:solidFill>
                  <a:schemeClr val="bg1">
                    <a:lumMod val="10000"/>
                  </a:schemeClr>
                </a:solidFill>
              </a:rPr>
              <a:t>hợp</a:t>
            </a:r>
            <a:r>
              <a:rPr lang="en-GB" sz="2800" dirty="0">
                <a:solidFill>
                  <a:schemeClr val="bg1">
                    <a:lumMod val="10000"/>
                  </a:schemeClr>
                </a:solidFill>
              </a:rPr>
              <a:t> </a:t>
            </a:r>
            <a:r>
              <a:rPr lang="en-GB" sz="2800" dirty="0" err="1">
                <a:solidFill>
                  <a:schemeClr val="bg1">
                    <a:lumMod val="10000"/>
                  </a:schemeClr>
                </a:solidFill>
              </a:rPr>
              <a:t>nhuần</a:t>
            </a:r>
            <a:r>
              <a:rPr lang="en-GB" sz="2800" dirty="0">
                <a:solidFill>
                  <a:schemeClr val="bg1">
                    <a:lumMod val="10000"/>
                  </a:schemeClr>
                </a:solidFill>
              </a:rPr>
              <a:t> </a:t>
            </a:r>
            <a:r>
              <a:rPr lang="en-GB" sz="2800" dirty="0" err="1">
                <a:solidFill>
                  <a:schemeClr val="bg1">
                    <a:lumMod val="10000"/>
                  </a:schemeClr>
                </a:solidFill>
              </a:rPr>
              <a:t>nhuyễn</a:t>
            </a:r>
            <a:r>
              <a:rPr lang="en-GB" sz="2800" dirty="0">
                <a:solidFill>
                  <a:schemeClr val="bg1">
                    <a:lumMod val="10000"/>
                  </a:schemeClr>
                </a:solidFill>
              </a:rPr>
              <a:t> </a:t>
            </a:r>
            <a:r>
              <a:rPr lang="en-GB" sz="2800" dirty="0" err="1">
                <a:solidFill>
                  <a:schemeClr val="bg1">
                    <a:lumMod val="10000"/>
                  </a:schemeClr>
                </a:solidFill>
              </a:rPr>
              <a:t>giữa</a:t>
            </a:r>
            <a:r>
              <a:rPr lang="en-GB" sz="2800" dirty="0">
                <a:solidFill>
                  <a:schemeClr val="bg1">
                    <a:lumMod val="10000"/>
                  </a:schemeClr>
                </a:solidFill>
              </a:rPr>
              <a:t> </a:t>
            </a:r>
            <a:r>
              <a:rPr lang="en-GB" sz="2800" dirty="0" err="1">
                <a:solidFill>
                  <a:srgbClr val="FF0000"/>
                </a:solidFill>
              </a:rPr>
              <a:t>miêu</a:t>
            </a:r>
            <a:r>
              <a:rPr lang="en-GB" sz="2800" dirty="0">
                <a:solidFill>
                  <a:srgbClr val="FF0000"/>
                </a:solidFill>
              </a:rPr>
              <a:t> </a:t>
            </a:r>
            <a:r>
              <a:rPr lang="en-GB" sz="2800" dirty="0" err="1">
                <a:solidFill>
                  <a:srgbClr val="FF0000"/>
                </a:solidFill>
              </a:rPr>
              <a:t>tả</a:t>
            </a:r>
            <a:r>
              <a:rPr lang="en-GB" sz="2800" dirty="0">
                <a:solidFill>
                  <a:srgbClr val="FF0000"/>
                </a:solidFill>
              </a:rPr>
              <a:t> </a:t>
            </a:r>
            <a:r>
              <a:rPr lang="en-GB" sz="2800" dirty="0" err="1">
                <a:solidFill>
                  <a:srgbClr val="FF0000"/>
                </a:solidFill>
              </a:rPr>
              <a:t>và</a:t>
            </a:r>
            <a:r>
              <a:rPr lang="en-GB" sz="2800" dirty="0">
                <a:solidFill>
                  <a:srgbClr val="FF0000"/>
                </a:solidFill>
              </a:rPr>
              <a:t> </a:t>
            </a:r>
            <a:r>
              <a:rPr lang="en-GB" sz="2800" dirty="0" err="1">
                <a:solidFill>
                  <a:srgbClr val="FF0000"/>
                </a:solidFill>
              </a:rPr>
              <a:t>biểu</a:t>
            </a:r>
            <a:r>
              <a:rPr lang="en-GB" sz="2800" dirty="0">
                <a:solidFill>
                  <a:srgbClr val="FF0000"/>
                </a:solidFill>
              </a:rPr>
              <a:t> </a:t>
            </a:r>
            <a:r>
              <a:rPr lang="en-GB" sz="2800" dirty="0" err="1">
                <a:solidFill>
                  <a:srgbClr val="FF0000"/>
                </a:solidFill>
              </a:rPr>
              <a:t>cảm</a:t>
            </a:r>
            <a:r>
              <a:rPr lang="en-GB" sz="2800" dirty="0">
                <a:solidFill>
                  <a:schemeClr val="bg1">
                    <a:lumMod val="10000"/>
                  </a:schemeClr>
                </a:solidFill>
              </a:rPr>
              <a:t>. </a:t>
            </a:r>
            <a:r>
              <a:rPr lang="en-GB" sz="2800" dirty="0" err="1">
                <a:solidFill>
                  <a:schemeClr val="bg1">
                    <a:lumMod val="10000"/>
                  </a:schemeClr>
                </a:solidFill>
              </a:rPr>
              <a:t>Phương</a:t>
            </a:r>
            <a:r>
              <a:rPr lang="en-GB" sz="2800" dirty="0">
                <a:solidFill>
                  <a:schemeClr val="bg1">
                    <a:lumMod val="10000"/>
                  </a:schemeClr>
                </a:solidFill>
              </a:rPr>
              <a:t> </a:t>
            </a:r>
            <a:r>
              <a:rPr lang="en-GB" sz="2800" dirty="0" err="1">
                <a:solidFill>
                  <a:schemeClr val="bg1">
                    <a:lumMod val="10000"/>
                  </a:schemeClr>
                </a:solidFill>
              </a:rPr>
              <a:t>thức</a:t>
            </a:r>
            <a:r>
              <a:rPr lang="en-GB" sz="2800" dirty="0">
                <a:solidFill>
                  <a:schemeClr val="bg1">
                    <a:lumMod val="10000"/>
                  </a:schemeClr>
                </a:solidFill>
              </a:rPr>
              <a:t> </a:t>
            </a:r>
            <a:r>
              <a:rPr lang="en-GB" sz="2800" dirty="0" err="1">
                <a:solidFill>
                  <a:schemeClr val="bg1">
                    <a:lumMod val="10000"/>
                  </a:schemeClr>
                </a:solidFill>
              </a:rPr>
              <a:t>thể</a:t>
            </a:r>
            <a:r>
              <a:rPr lang="en-GB" sz="2800" dirty="0">
                <a:solidFill>
                  <a:schemeClr val="bg1">
                    <a:lumMod val="10000"/>
                  </a:schemeClr>
                </a:solidFill>
              </a:rPr>
              <a:t> </a:t>
            </a:r>
            <a:r>
              <a:rPr lang="en-GB" sz="2800" dirty="0" err="1">
                <a:solidFill>
                  <a:schemeClr val="bg1">
                    <a:lumMod val="10000"/>
                  </a:schemeClr>
                </a:solidFill>
              </a:rPr>
              <a:t>hiện</a:t>
            </a:r>
            <a:r>
              <a:rPr lang="en-GB" sz="2800" dirty="0">
                <a:solidFill>
                  <a:schemeClr val="bg1">
                    <a:lumMod val="10000"/>
                  </a:schemeClr>
                </a:solidFill>
              </a:rPr>
              <a:t> </a:t>
            </a:r>
            <a:r>
              <a:rPr lang="en-GB" sz="2800" dirty="0" err="1">
                <a:solidFill>
                  <a:schemeClr val="bg1">
                    <a:lumMod val="10000"/>
                  </a:schemeClr>
                </a:solidFill>
              </a:rPr>
              <a:t>chủ</a:t>
            </a:r>
            <a:r>
              <a:rPr lang="en-GB" sz="2800" dirty="0">
                <a:solidFill>
                  <a:schemeClr val="bg1">
                    <a:lumMod val="10000"/>
                  </a:schemeClr>
                </a:solidFill>
              </a:rPr>
              <a:t> </a:t>
            </a:r>
            <a:r>
              <a:rPr lang="en-GB" sz="2800" dirty="0" err="1">
                <a:solidFill>
                  <a:schemeClr val="bg1">
                    <a:lumMod val="10000"/>
                  </a:schemeClr>
                </a:solidFill>
              </a:rPr>
              <a:t>yếu</a:t>
            </a:r>
            <a:r>
              <a:rPr lang="en-GB" sz="2800" dirty="0">
                <a:solidFill>
                  <a:schemeClr val="bg1">
                    <a:lumMod val="10000"/>
                  </a:schemeClr>
                </a:solidFill>
              </a:rPr>
              <a:t> </a:t>
            </a:r>
            <a:r>
              <a:rPr lang="en-GB" sz="2800" dirty="0" err="1">
                <a:solidFill>
                  <a:schemeClr val="bg1">
                    <a:lumMod val="10000"/>
                  </a:schemeClr>
                </a:solidFill>
              </a:rPr>
              <a:t>vẫn</a:t>
            </a:r>
            <a:r>
              <a:rPr lang="en-GB" sz="2800" dirty="0">
                <a:solidFill>
                  <a:schemeClr val="bg1">
                    <a:lumMod val="10000"/>
                  </a:schemeClr>
                </a:solidFill>
              </a:rPr>
              <a:t> </a:t>
            </a:r>
            <a:r>
              <a:rPr lang="en-GB" sz="2800" dirty="0" err="1">
                <a:solidFill>
                  <a:schemeClr val="bg1">
                    <a:lumMod val="10000"/>
                  </a:schemeClr>
                </a:solidFill>
              </a:rPr>
              <a:t>là</a:t>
            </a:r>
            <a:r>
              <a:rPr lang="en-GB" sz="2800" dirty="0">
                <a:solidFill>
                  <a:schemeClr val="bg1">
                    <a:lumMod val="10000"/>
                  </a:schemeClr>
                </a:solidFill>
              </a:rPr>
              <a:t> </a:t>
            </a:r>
            <a:r>
              <a:rPr lang="en-GB" sz="2800" dirty="0" err="1">
                <a:solidFill>
                  <a:schemeClr val="bg1">
                    <a:lumMod val="10000"/>
                  </a:schemeClr>
                </a:solidFill>
              </a:rPr>
              <a:t>biểu</a:t>
            </a:r>
            <a:r>
              <a:rPr lang="en-GB" sz="2800" dirty="0">
                <a:solidFill>
                  <a:schemeClr val="bg1">
                    <a:lumMod val="10000"/>
                  </a:schemeClr>
                </a:solidFill>
              </a:rPr>
              <a:t> </a:t>
            </a:r>
            <a:r>
              <a:rPr lang="en-GB" sz="2800" dirty="0" err="1">
                <a:solidFill>
                  <a:schemeClr val="bg1">
                    <a:lumMod val="10000"/>
                  </a:schemeClr>
                </a:solidFill>
              </a:rPr>
              <a:t>cảm</a:t>
            </a:r>
            <a:r>
              <a:rPr lang="en-GB" sz="2800" dirty="0">
                <a:solidFill>
                  <a:schemeClr val="bg1">
                    <a:lumMod val="10000"/>
                  </a:schemeClr>
                </a:solidFill>
              </a:rPr>
              <a:t>, </a:t>
            </a:r>
            <a:r>
              <a:rPr lang="en-GB" sz="2800" dirty="0" err="1">
                <a:solidFill>
                  <a:schemeClr val="bg1">
                    <a:lumMod val="10000"/>
                  </a:schemeClr>
                </a:solidFill>
              </a:rPr>
              <a:t>các</a:t>
            </a:r>
            <a:r>
              <a:rPr lang="en-GB" sz="2800" dirty="0">
                <a:solidFill>
                  <a:schemeClr val="bg1">
                    <a:lumMod val="10000"/>
                  </a:schemeClr>
                </a:solidFill>
              </a:rPr>
              <a:t> </a:t>
            </a:r>
            <a:r>
              <a:rPr lang="en-GB" sz="2800" dirty="0" err="1">
                <a:solidFill>
                  <a:schemeClr val="bg1">
                    <a:lumMod val="10000"/>
                  </a:schemeClr>
                </a:solidFill>
              </a:rPr>
              <a:t>hình</a:t>
            </a:r>
            <a:r>
              <a:rPr lang="en-GB" sz="2800" dirty="0">
                <a:solidFill>
                  <a:schemeClr val="bg1">
                    <a:lumMod val="10000"/>
                  </a:schemeClr>
                </a:solidFill>
              </a:rPr>
              <a:t> </a:t>
            </a:r>
            <a:r>
              <a:rPr lang="en-GB" sz="2800" dirty="0" err="1">
                <a:solidFill>
                  <a:schemeClr val="bg1">
                    <a:lumMod val="10000"/>
                  </a:schemeClr>
                </a:solidFill>
              </a:rPr>
              <a:t>ảnh</a:t>
            </a:r>
            <a:r>
              <a:rPr lang="en-GB" sz="2800" dirty="0">
                <a:solidFill>
                  <a:schemeClr val="bg1">
                    <a:lumMod val="10000"/>
                  </a:schemeClr>
                </a:solidFill>
              </a:rPr>
              <a:t> </a:t>
            </a:r>
            <a:r>
              <a:rPr lang="en-GB" sz="2800" dirty="0" err="1">
                <a:solidFill>
                  <a:schemeClr val="bg1">
                    <a:lumMod val="10000"/>
                  </a:schemeClr>
                </a:solidFill>
              </a:rPr>
              <a:t>miêu</a:t>
            </a:r>
            <a:r>
              <a:rPr lang="en-GB" sz="2800" dirty="0">
                <a:solidFill>
                  <a:schemeClr val="bg1">
                    <a:lumMod val="10000"/>
                  </a:schemeClr>
                </a:solidFill>
              </a:rPr>
              <a:t> </a:t>
            </a:r>
            <a:r>
              <a:rPr lang="en-GB" sz="2800" dirty="0" err="1">
                <a:solidFill>
                  <a:schemeClr val="bg1">
                    <a:lumMod val="10000"/>
                  </a:schemeClr>
                </a:solidFill>
              </a:rPr>
              <a:t>tả</a:t>
            </a:r>
            <a:r>
              <a:rPr lang="en-GB" sz="2800" dirty="0">
                <a:solidFill>
                  <a:schemeClr val="bg1">
                    <a:lumMod val="10000"/>
                  </a:schemeClr>
                </a:solidFill>
              </a:rPr>
              <a:t> </a:t>
            </a:r>
            <a:r>
              <a:rPr lang="en-GB" sz="2800" dirty="0" err="1">
                <a:solidFill>
                  <a:schemeClr val="bg1">
                    <a:lumMod val="10000"/>
                  </a:schemeClr>
                </a:solidFill>
              </a:rPr>
              <a:t>là</a:t>
            </a:r>
            <a:r>
              <a:rPr lang="en-GB" sz="2800" dirty="0">
                <a:solidFill>
                  <a:schemeClr val="bg1">
                    <a:lumMod val="10000"/>
                  </a:schemeClr>
                </a:solidFill>
              </a:rPr>
              <a:t> </a:t>
            </a:r>
            <a:r>
              <a:rPr lang="en-GB" sz="2800" dirty="0" err="1">
                <a:solidFill>
                  <a:schemeClr val="bg1">
                    <a:lumMod val="10000"/>
                  </a:schemeClr>
                </a:solidFill>
              </a:rPr>
              <a:t>phương</a:t>
            </a:r>
            <a:r>
              <a:rPr lang="en-GB" sz="2800" dirty="0">
                <a:solidFill>
                  <a:schemeClr val="bg1">
                    <a:lumMod val="10000"/>
                  </a:schemeClr>
                </a:solidFill>
              </a:rPr>
              <a:t> </a:t>
            </a:r>
            <a:r>
              <a:rPr lang="en-GB" sz="2800" dirty="0" err="1">
                <a:solidFill>
                  <a:schemeClr val="bg1">
                    <a:lumMod val="10000"/>
                  </a:schemeClr>
                </a:solidFill>
              </a:rPr>
              <a:t>tiện</a:t>
            </a:r>
            <a:r>
              <a:rPr lang="en-GB" sz="2800" dirty="0">
                <a:solidFill>
                  <a:schemeClr val="bg1">
                    <a:lumMod val="10000"/>
                  </a:schemeClr>
                </a:solidFill>
              </a:rPr>
              <a:t> </a:t>
            </a:r>
            <a:r>
              <a:rPr lang="en-GB" sz="2800" dirty="0" err="1">
                <a:solidFill>
                  <a:schemeClr val="bg1">
                    <a:lumMod val="10000"/>
                  </a:schemeClr>
                </a:solidFill>
              </a:rPr>
              <a:t>để</a:t>
            </a:r>
            <a:r>
              <a:rPr lang="en-GB" sz="2800" dirty="0">
                <a:solidFill>
                  <a:schemeClr val="bg1">
                    <a:lumMod val="10000"/>
                  </a:schemeClr>
                </a:solidFill>
              </a:rPr>
              <a:t> </a:t>
            </a:r>
            <a:r>
              <a:rPr lang="en-GB" sz="2800" dirty="0" err="1">
                <a:solidFill>
                  <a:schemeClr val="bg1">
                    <a:lumMod val="10000"/>
                  </a:schemeClr>
                </a:solidFill>
              </a:rPr>
              <a:t>thể</a:t>
            </a:r>
            <a:r>
              <a:rPr lang="en-GB" sz="2800" dirty="0">
                <a:solidFill>
                  <a:schemeClr val="bg1">
                    <a:lumMod val="10000"/>
                  </a:schemeClr>
                </a:solidFill>
              </a:rPr>
              <a:t> </a:t>
            </a:r>
            <a:r>
              <a:rPr lang="en-GB" sz="2800" dirty="0" err="1">
                <a:solidFill>
                  <a:schemeClr val="bg1">
                    <a:lumMod val="10000"/>
                  </a:schemeClr>
                </a:solidFill>
              </a:rPr>
              <a:t>hiện</a:t>
            </a:r>
            <a:r>
              <a:rPr lang="en-GB" sz="2800" dirty="0">
                <a:solidFill>
                  <a:schemeClr val="bg1">
                    <a:lumMod val="10000"/>
                  </a:schemeClr>
                </a:solidFill>
              </a:rPr>
              <a:t> </a:t>
            </a:r>
            <a:r>
              <a:rPr lang="en-GB" sz="2800" dirty="0" err="1">
                <a:solidFill>
                  <a:schemeClr val="bg1">
                    <a:lumMod val="10000"/>
                  </a:schemeClr>
                </a:solidFill>
              </a:rPr>
              <a:t>nỗi</a:t>
            </a:r>
            <a:r>
              <a:rPr lang="en-GB" sz="2800" dirty="0">
                <a:solidFill>
                  <a:schemeClr val="bg1">
                    <a:lumMod val="10000"/>
                  </a:schemeClr>
                </a:solidFill>
              </a:rPr>
              <a:t> </a:t>
            </a:r>
            <a:r>
              <a:rPr lang="en-GB" sz="2800" dirty="0" err="1">
                <a:solidFill>
                  <a:schemeClr val="bg1">
                    <a:lumMod val="10000"/>
                  </a:schemeClr>
                </a:solidFill>
              </a:rPr>
              <a:t>nhớ</a:t>
            </a:r>
            <a:r>
              <a:rPr lang="en-GB" sz="2800" dirty="0">
                <a:solidFill>
                  <a:schemeClr val="bg1">
                    <a:lumMod val="10000"/>
                  </a:schemeClr>
                </a:solidFill>
              </a:rPr>
              <a:t> </a:t>
            </a:r>
            <a:r>
              <a:rPr lang="en-GB" sz="2800" dirty="0" err="1">
                <a:solidFill>
                  <a:schemeClr val="bg1">
                    <a:lumMod val="10000"/>
                  </a:schemeClr>
                </a:solidFill>
              </a:rPr>
              <a:t>của</a:t>
            </a:r>
            <a:r>
              <a:rPr lang="en-GB" sz="2800" dirty="0">
                <a:solidFill>
                  <a:schemeClr val="bg1">
                    <a:lumMod val="10000"/>
                  </a:schemeClr>
                </a:solidFill>
              </a:rPr>
              <a:t> </a:t>
            </a:r>
            <a:r>
              <a:rPr lang="en-GB" sz="2800" dirty="0" err="1">
                <a:solidFill>
                  <a:schemeClr val="bg1">
                    <a:lumMod val="10000"/>
                  </a:schemeClr>
                </a:solidFill>
              </a:rPr>
              <a:t>nhân</a:t>
            </a:r>
            <a:r>
              <a:rPr lang="en-GB" sz="2800" dirty="0">
                <a:solidFill>
                  <a:schemeClr val="bg1">
                    <a:lumMod val="10000"/>
                  </a:schemeClr>
                </a:solidFill>
              </a:rPr>
              <a:t> </a:t>
            </a:r>
            <a:r>
              <a:rPr lang="en-GB" sz="2800" dirty="0" err="1">
                <a:solidFill>
                  <a:schemeClr val="bg1">
                    <a:lumMod val="10000"/>
                  </a:schemeClr>
                </a:solidFill>
              </a:rPr>
              <a:t>vật</a:t>
            </a:r>
            <a:r>
              <a:rPr lang="en-GB" sz="2800" dirty="0">
                <a:solidFill>
                  <a:schemeClr val="bg1">
                    <a:lumMod val="10000"/>
                  </a:schemeClr>
                </a:solidFill>
              </a:rPr>
              <a:t> </a:t>
            </a:r>
            <a:r>
              <a:rPr lang="en-GB" sz="2800" dirty="0" err="1">
                <a:solidFill>
                  <a:schemeClr val="bg1">
                    <a:lumMod val="10000"/>
                  </a:schemeClr>
                </a:solidFill>
              </a:rPr>
              <a:t>trữ</a:t>
            </a:r>
            <a:r>
              <a:rPr lang="en-GB" sz="2800" dirty="0">
                <a:solidFill>
                  <a:schemeClr val="bg1">
                    <a:lumMod val="10000"/>
                  </a:schemeClr>
                </a:solidFill>
              </a:rPr>
              <a:t> </a:t>
            </a:r>
            <a:r>
              <a:rPr lang="en-GB" sz="2800" dirty="0" err="1">
                <a:solidFill>
                  <a:schemeClr val="bg1">
                    <a:lumMod val="10000"/>
                  </a:schemeClr>
                </a:solidFill>
              </a:rPr>
              <a:t>tình</a:t>
            </a:r>
            <a:r>
              <a:rPr lang="en-GB" sz="2800" dirty="0">
                <a:solidFill>
                  <a:schemeClr val="bg1">
                    <a:lumMod val="10000"/>
                  </a:schemeClr>
                </a:solidFill>
              </a:rPr>
              <a:t>.</a:t>
            </a:r>
            <a:endParaRPr lang="en-US" sz="2800" dirty="0">
              <a:solidFill>
                <a:schemeClr val="bg1">
                  <a:lumMod val="10000"/>
                </a:schemeClr>
              </a:solidFill>
            </a:endParaRPr>
          </a:p>
        </p:txBody>
      </p:sp>
    </p:spTree>
    <p:extLst>
      <p:ext uri="{BB962C8B-B14F-4D97-AF65-F5344CB8AC3E}">
        <p14:creationId xmlns:p14="http://schemas.microsoft.com/office/powerpoint/2010/main" val="1363738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C5A49-1875-450E-4CDB-70C2EABDD7D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5E7FB5C-8946-D1D9-6218-D2A43BD9626D}"/>
              </a:ext>
            </a:extLst>
          </p:cNvPr>
          <p:cNvSpPr txBox="1"/>
          <p:nvPr/>
        </p:nvSpPr>
        <p:spPr>
          <a:xfrm>
            <a:off x="2063578" y="2158056"/>
            <a:ext cx="6326658" cy="1828386"/>
          </a:xfrm>
          <a:prstGeom prst="rect">
            <a:avLst/>
          </a:prstGeom>
          <a:noFill/>
        </p:spPr>
        <p:txBody>
          <a:bodyPr wrap="square">
            <a:spAutoFit/>
          </a:bodyPr>
          <a:lstStyle/>
          <a:p>
            <a:pPr algn="ctr">
              <a:lnSpc>
                <a:spcPct val="150000"/>
              </a:lnSpc>
            </a:pPr>
            <a:r>
              <a:rPr lang="vi-VN" sz="4000" b="1" dirty="0">
                <a:solidFill>
                  <a:srgbClr val="0070C0"/>
                </a:solidFill>
              </a:rPr>
              <a:t>4. Chủ đề và tư tưởng của bài thơ. </a:t>
            </a:r>
            <a:endParaRPr lang="en-US" sz="4000" dirty="0">
              <a:solidFill>
                <a:srgbClr val="0070C0"/>
              </a:solidFill>
            </a:endParaRPr>
          </a:p>
        </p:txBody>
      </p:sp>
    </p:spTree>
    <p:extLst>
      <p:ext uri="{BB962C8B-B14F-4D97-AF65-F5344CB8AC3E}">
        <p14:creationId xmlns:p14="http://schemas.microsoft.com/office/powerpoint/2010/main" val="2503476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5A96-CF28-CB61-59A9-0AB5C7087B2D}"/>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2E8C67-892C-86A4-AA67-B696E0DC3E19}"/>
              </a:ext>
            </a:extLst>
          </p:cNvPr>
          <p:cNvGraphicFramePr>
            <a:graphicFrameLocks noGrp="1"/>
          </p:cNvGraphicFramePr>
          <p:nvPr>
            <p:extLst>
              <p:ext uri="{D42A27DB-BD31-4B8C-83A1-F6EECF244321}">
                <p14:modId xmlns:p14="http://schemas.microsoft.com/office/powerpoint/2010/main" val="2842773596"/>
              </p:ext>
            </p:extLst>
          </p:nvPr>
        </p:nvGraphicFramePr>
        <p:xfrm>
          <a:off x="852616" y="1344780"/>
          <a:ext cx="10836876" cy="4521454"/>
        </p:xfrm>
        <a:graphic>
          <a:graphicData uri="http://schemas.openxmlformats.org/drawingml/2006/table">
            <a:tbl>
              <a:tblPr firstRow="1" firstCol="1" bandRow="1"/>
              <a:tblGrid>
                <a:gridCol w="7348177">
                  <a:extLst>
                    <a:ext uri="{9D8B030D-6E8A-4147-A177-3AD203B41FA5}">
                      <a16:colId xmlns:a16="http://schemas.microsoft.com/office/drawing/2014/main" val="4059990065"/>
                    </a:ext>
                  </a:extLst>
                </a:gridCol>
                <a:gridCol w="3488699">
                  <a:extLst>
                    <a:ext uri="{9D8B030D-6E8A-4147-A177-3AD203B41FA5}">
                      <a16:colId xmlns:a16="http://schemas.microsoft.com/office/drawing/2014/main" val="3185432160"/>
                    </a:ext>
                  </a:extLst>
                </a:gridCol>
              </a:tblGrid>
              <a:tr h="0">
                <a:tc>
                  <a:txBody>
                    <a:bodyPr/>
                    <a:lstStyle/>
                    <a:p>
                      <a:pPr algn="ctr">
                        <a:lnSpc>
                          <a:spcPct val="150000"/>
                        </a:lnSpc>
                        <a:spcBef>
                          <a:spcPts val="300"/>
                        </a:spcBef>
                        <a:spcAft>
                          <a:spcPts val="300"/>
                        </a:spcAft>
                      </a:pPr>
                      <a:r>
                        <a:rPr lang="vi-VN" sz="28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PHIẾU HT SỐ 09:</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Yêu cầu:</a:t>
                      </a:r>
                      <a:r>
                        <a:rPr lang="en-US" sz="2800" b="1" i="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 chủ đề của bài thơ Quê hương và tư tưởng của tác giả gửi gắm trong đó.</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Trả 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endParaRPr lang="en-US" sz="3200"/>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812268"/>
                  </a:ext>
                </a:extLst>
              </a:tr>
              <a:tr h="0">
                <a:tc>
                  <a:txBody>
                    <a:bodyPr/>
                    <a:lstStyle/>
                    <a:p>
                      <a:pPr algn="just">
                        <a:lnSpc>
                          <a:spcPct val="150000"/>
                        </a:lnSpc>
                        <a:spcBef>
                          <a:spcPts val="300"/>
                        </a:spcBef>
                        <a:spcAft>
                          <a:spcPts val="300"/>
                        </a:spcAft>
                      </a:pPr>
                      <a:r>
                        <a:rPr lang="vi-VN" sz="28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Chủ đề của bài thơ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spcAft>
                          <a:spcPts val="300"/>
                        </a:spcAft>
                      </a:pPr>
                      <a:r>
                        <a:rPr lang="vi-VN" sz="28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3816881"/>
                  </a:ext>
                </a:extLst>
              </a:tr>
              <a:tr h="0">
                <a:tc>
                  <a:txBody>
                    <a:bodyPr/>
                    <a:lstStyle/>
                    <a:p>
                      <a:pPr algn="just">
                        <a:lnSpc>
                          <a:spcPct val="150000"/>
                        </a:lnSpc>
                        <a:spcBef>
                          <a:spcPts val="300"/>
                        </a:spcBef>
                        <a:spcAft>
                          <a:spcPts val="300"/>
                        </a:spcAft>
                      </a:pPr>
                      <a:r>
                        <a:rPr lang="vi-VN" sz="28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Tư tưởng của tác giả</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spcAft>
                          <a:spcPts val="300"/>
                        </a:spcAft>
                      </a:pP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3200" dirty="0">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1819104"/>
                  </a:ext>
                </a:extLst>
              </a:tr>
            </a:tbl>
          </a:graphicData>
        </a:graphic>
      </p:graphicFrame>
    </p:spTree>
    <p:extLst>
      <p:ext uri="{BB962C8B-B14F-4D97-AF65-F5344CB8AC3E}">
        <p14:creationId xmlns:p14="http://schemas.microsoft.com/office/powerpoint/2010/main" val="305309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C1E463A-8F9E-95FD-1A28-0533B40815FC}"/>
              </a:ext>
            </a:extLst>
          </p:cNvPr>
          <p:cNvSpPr txBox="1"/>
          <p:nvPr/>
        </p:nvSpPr>
        <p:spPr>
          <a:xfrm>
            <a:off x="605481" y="1436968"/>
            <a:ext cx="8658997" cy="2219838"/>
          </a:xfrm>
          <a:prstGeom prst="rect">
            <a:avLst/>
          </a:prstGeom>
          <a:noFill/>
        </p:spPr>
        <p:txBody>
          <a:bodyPr wrap="square">
            <a:spAutoFit/>
          </a:bodyPr>
          <a:lstStyle/>
          <a:p>
            <a:pPr algn="just">
              <a:lnSpc>
                <a:spcPct val="150000"/>
              </a:lnSpc>
            </a:pPr>
            <a:r>
              <a:rPr lang="en-US" sz="32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a:solidFill>
                  <a:srgbClr val="0D0D0D"/>
                </a:solidFill>
                <a:latin typeface="Times New Roman" panose="02020603050405020304" pitchFamily="18" charset="0"/>
                <a:ea typeface="Arial" panose="020B0604020202020204" pitchFamily="34" charset="0"/>
                <a:cs typeface="Times New Roman" panose="02020603050405020304" pitchFamily="18" charset="0"/>
              </a:rPr>
              <a:t>X</a:t>
            </a:r>
            <a:r>
              <a:rPr lang="vi-VN" sz="32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em nội dung Bài 7</a:t>
            </a:r>
            <a:r>
              <a:rPr lang="vi-VN"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(SGK/tr. 33-&gt;52) </a:t>
            </a:r>
            <a:r>
              <a:rPr lang="en-US" sz="3200"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32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biết</a:t>
            </a:r>
            <a:r>
              <a:rPr lang="en-US" sz="32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pPr>
            <a:r>
              <a:rPr lang="vi-VN"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1</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Nêu</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tên</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các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văn</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bản</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tìm</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hiểu</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ở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bài</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7?</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pP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2) Các VB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đọc</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yếu</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thuộc</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loại</a:t>
            </a:r>
            <a:r>
              <a:rPr lang="en-US" sz="32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gì?</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17" name="图片 3">
            <a:extLst>
              <a:ext uri="{FF2B5EF4-FFF2-40B4-BE49-F238E27FC236}">
                <a16:creationId xmlns:a16="http://schemas.microsoft.com/office/drawing/2014/main" id="{BBDB6D4F-A6F8-3DA4-E4BF-AB2E2B6592C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85766" y="2005328"/>
            <a:ext cx="4357424" cy="4781042"/>
          </a:xfrm>
          <a:prstGeom prst="rect">
            <a:avLst/>
          </a:prstGeom>
        </p:spPr>
      </p:pic>
    </p:spTree>
    <p:extLst>
      <p:ext uri="{BB962C8B-B14F-4D97-AF65-F5344CB8AC3E}">
        <p14:creationId xmlns:p14="http://schemas.microsoft.com/office/powerpoint/2010/main" val="4099388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77AB0-9C8D-1035-07D7-3AD260C6788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0F08CA9-14DE-5A72-EC2F-3247CF87B88F}"/>
              </a:ext>
            </a:extLst>
          </p:cNvPr>
          <p:cNvSpPr txBox="1"/>
          <p:nvPr/>
        </p:nvSpPr>
        <p:spPr>
          <a:xfrm>
            <a:off x="111210" y="0"/>
            <a:ext cx="6326658" cy="742511"/>
          </a:xfrm>
          <a:prstGeom prst="rect">
            <a:avLst/>
          </a:prstGeom>
          <a:noFill/>
        </p:spPr>
        <p:txBody>
          <a:bodyPr wrap="square">
            <a:spAutoFit/>
          </a:bodyPr>
          <a:lstStyle/>
          <a:p>
            <a:pPr algn="ctr">
              <a:lnSpc>
                <a:spcPct val="150000"/>
              </a:lnSpc>
            </a:pPr>
            <a:r>
              <a:rPr lang="vi-VN" sz="3200" b="1" dirty="0">
                <a:solidFill>
                  <a:srgbClr val="0070C0"/>
                </a:solidFill>
              </a:rPr>
              <a:t>4. Chủ đề và tư tưởng của bài thơ. </a:t>
            </a:r>
            <a:endParaRPr lang="en-US" sz="3200" dirty="0">
              <a:solidFill>
                <a:srgbClr val="0070C0"/>
              </a:solidFill>
            </a:endParaRPr>
          </a:p>
        </p:txBody>
      </p:sp>
      <p:sp>
        <p:nvSpPr>
          <p:cNvPr id="3" name="TextBox 2">
            <a:extLst>
              <a:ext uri="{FF2B5EF4-FFF2-40B4-BE49-F238E27FC236}">
                <a16:creationId xmlns:a16="http://schemas.microsoft.com/office/drawing/2014/main" id="{087B4428-FE4A-56DA-487A-6B6A752FAE86}"/>
              </a:ext>
            </a:extLst>
          </p:cNvPr>
          <p:cNvSpPr txBox="1"/>
          <p:nvPr/>
        </p:nvSpPr>
        <p:spPr>
          <a:xfrm>
            <a:off x="284206" y="1825350"/>
            <a:ext cx="10923372" cy="2837187"/>
          </a:xfrm>
          <a:prstGeom prst="rect">
            <a:avLst/>
          </a:prstGeom>
          <a:noFill/>
        </p:spPr>
        <p:txBody>
          <a:bodyPr wrap="square">
            <a:spAutoFit/>
          </a:bodyPr>
          <a:lstStyle/>
          <a:p>
            <a:pPr algn="just">
              <a:lnSpc>
                <a:spcPct val="130000"/>
              </a:lnSpc>
            </a:pPr>
            <a:r>
              <a:rPr lang="vi-VN" sz="28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Chủ đề bài thơ:</a:t>
            </a:r>
            <a:r>
              <a:rPr lang="vi-VN"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Bài thơ tái hiện hình ảnh quê hương trong tâm tưởng tác giả - một quê hương tươi sáng, khỏe khoắn, mang hơi thở nồng ấm của lao động, của sự sống. Qua đó thể hiện tâm hồn tinh tế, tài hoa, tấm lòng gắn bó sâu nặng của nhà thơ với con người cùng cuộc sống lao động của làng chài quê hương.</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6874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CC443-D2C9-B15D-5933-0B20483AA7A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F57D6CC-0213-B1F0-31E3-C28191E20118}"/>
              </a:ext>
            </a:extLst>
          </p:cNvPr>
          <p:cNvSpPr txBox="1"/>
          <p:nvPr/>
        </p:nvSpPr>
        <p:spPr>
          <a:xfrm>
            <a:off x="111210" y="0"/>
            <a:ext cx="6326658" cy="742511"/>
          </a:xfrm>
          <a:prstGeom prst="rect">
            <a:avLst/>
          </a:prstGeom>
          <a:noFill/>
        </p:spPr>
        <p:txBody>
          <a:bodyPr wrap="square">
            <a:spAutoFit/>
          </a:bodyPr>
          <a:lstStyle/>
          <a:p>
            <a:pPr algn="ctr">
              <a:lnSpc>
                <a:spcPct val="150000"/>
              </a:lnSpc>
            </a:pPr>
            <a:r>
              <a:rPr lang="vi-VN" sz="3200" b="1" dirty="0">
                <a:solidFill>
                  <a:srgbClr val="0070C0"/>
                </a:solidFill>
              </a:rPr>
              <a:t>4. Chủ đề và tư tưởng của bài thơ. </a:t>
            </a:r>
            <a:endParaRPr lang="en-US" sz="3200" dirty="0">
              <a:solidFill>
                <a:srgbClr val="0070C0"/>
              </a:solidFill>
            </a:endParaRPr>
          </a:p>
        </p:txBody>
      </p:sp>
      <p:sp>
        <p:nvSpPr>
          <p:cNvPr id="3" name="TextBox 2">
            <a:extLst>
              <a:ext uri="{FF2B5EF4-FFF2-40B4-BE49-F238E27FC236}">
                <a16:creationId xmlns:a16="http://schemas.microsoft.com/office/drawing/2014/main" id="{5974958E-05FF-226E-7CD1-E1CAE2448631}"/>
              </a:ext>
            </a:extLst>
          </p:cNvPr>
          <p:cNvSpPr txBox="1"/>
          <p:nvPr/>
        </p:nvSpPr>
        <p:spPr>
          <a:xfrm>
            <a:off x="284206" y="1825350"/>
            <a:ext cx="10923372" cy="2600199"/>
          </a:xfrm>
          <a:prstGeom prst="rect">
            <a:avLst/>
          </a:prstGeom>
          <a:noFill/>
        </p:spPr>
        <p:txBody>
          <a:bodyPr wrap="square">
            <a:spAutoFit/>
          </a:bodyPr>
          <a:lstStyle/>
          <a:p>
            <a:pPr>
              <a:lnSpc>
                <a:spcPct val="150000"/>
              </a:lnSpc>
            </a:pPr>
            <a:r>
              <a:rPr lang="vi-VN" sz="2800" dirty="0">
                <a:solidFill>
                  <a:schemeClr val="bg1">
                    <a:lumMod val="10000"/>
                  </a:schemeClr>
                </a:solidFill>
              </a:rPr>
              <a:t> </a:t>
            </a:r>
            <a:endParaRPr lang="en-US" sz="2800" dirty="0">
              <a:solidFill>
                <a:schemeClr val="bg1">
                  <a:lumMod val="10000"/>
                </a:schemeClr>
              </a:solidFill>
            </a:endParaRPr>
          </a:p>
          <a:p>
            <a:pPr>
              <a:lnSpc>
                <a:spcPct val="150000"/>
              </a:lnSpc>
            </a:pPr>
            <a:r>
              <a:rPr lang="vi-VN" sz="2800" b="1" dirty="0">
                <a:solidFill>
                  <a:schemeClr val="bg1">
                    <a:lumMod val="10000"/>
                  </a:schemeClr>
                </a:solidFill>
              </a:rPr>
              <a:t>- Tư tưởng của tác giả:</a:t>
            </a:r>
            <a:r>
              <a:rPr lang="vi-VN" sz="2800" dirty="0">
                <a:solidFill>
                  <a:schemeClr val="bg1">
                    <a:lumMod val="10000"/>
                  </a:schemeClr>
                </a:solidFill>
              </a:rPr>
              <a:t> Bài thơ cho thấy quê hương luôn là hình ảnh thân thương, in đậm trong tâm trí nhà thơ nói riêng, mọi người nói chung. Tình yêu quê hương luôn là tình cảm lớn lao, thiêng liêng trong mỗi con người.</a:t>
            </a:r>
            <a:endParaRPr lang="en-US" sz="2800" dirty="0">
              <a:solidFill>
                <a:schemeClr val="bg1">
                  <a:lumMod val="10000"/>
                </a:schemeClr>
              </a:solidFill>
            </a:endParaRPr>
          </a:p>
        </p:txBody>
      </p:sp>
    </p:spTree>
    <p:extLst>
      <p:ext uri="{BB962C8B-B14F-4D97-AF65-F5344CB8AC3E}">
        <p14:creationId xmlns:p14="http://schemas.microsoft.com/office/powerpoint/2010/main" val="714453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546044F-6B64-B10A-D542-2D57B9B65B2B}"/>
              </a:ext>
            </a:extLst>
          </p:cNvPr>
          <p:cNvSpPr txBox="1"/>
          <p:nvPr/>
        </p:nvSpPr>
        <p:spPr>
          <a:xfrm>
            <a:off x="3265273" y="2377301"/>
            <a:ext cx="6209270" cy="1172950"/>
          </a:xfrm>
          <a:prstGeom prst="rect">
            <a:avLst/>
          </a:prstGeom>
          <a:noFill/>
        </p:spPr>
        <p:txBody>
          <a:bodyPr wrap="square">
            <a:spAutoFit/>
          </a:bodyPr>
          <a:lstStyle/>
          <a:p>
            <a:pPr>
              <a:lnSpc>
                <a:spcPct val="130000"/>
              </a:lnSpc>
            </a:pPr>
            <a:r>
              <a:rPr lang="en-US" sz="60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IV. TỔNG KẾT</a:t>
            </a:r>
            <a:endParaRPr lang="en-US" sz="5400" dirty="0">
              <a:solidFill>
                <a:schemeClr val="bg1">
                  <a:lumMod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3242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66B2-FAD5-54A0-2D93-DA784E7FBAB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80062A8-167C-EAB0-9010-8C1A88788040}"/>
              </a:ext>
            </a:extLst>
          </p:cNvPr>
          <p:cNvSpPr txBox="1"/>
          <p:nvPr/>
        </p:nvSpPr>
        <p:spPr>
          <a:xfrm>
            <a:off x="633284" y="1859742"/>
            <a:ext cx="8251224" cy="2958502"/>
          </a:xfrm>
          <a:prstGeom prst="rect">
            <a:avLst/>
          </a:prstGeom>
          <a:noFill/>
        </p:spPr>
        <p:txBody>
          <a:bodyPr wrap="square">
            <a:spAutoFit/>
          </a:bodyPr>
          <a:lstStyle/>
          <a:p>
            <a:pPr algn="just">
              <a:lnSpc>
                <a:spcPct val="150000"/>
              </a:lnSpc>
              <a:tabLst>
                <a:tab pos="1386840" algn="l"/>
              </a:tabLst>
            </a:pPr>
            <a:r>
              <a:rPr lang="en-US" sz="32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Khái</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quát</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đặc sắc về nghệ thuật</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bài thơ </a:t>
            </a:r>
            <a:r>
              <a:rPr lang="vi-VN" sz="3200" i="1"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Quê hương</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a:p>
            <a:pPr algn="just">
              <a:lnSpc>
                <a:spcPct val="150000"/>
              </a:lnSpc>
              <a:tabLst>
                <a:tab pos="1386840" algn="l"/>
              </a:tabLst>
            </a:pP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rút</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ra</a:t>
            </a:r>
            <a:r>
              <a:rPr lang="vi-VN"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những lưu ý về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3200" dirty="0">
                <a:solidFill>
                  <a:schemeClr val="bg1">
                    <a:lumMod val="10000"/>
                  </a:schemeClr>
                </a:solidFill>
                <a:effectLst/>
                <a:latin typeface="Times New Roman" panose="02020603050405020304" pitchFamily="18" charset="0"/>
                <a:ea typeface="MS Mincho" panose="02020609040205080304" pitchFamily="49" charset="-128"/>
                <a:cs typeface="Times New Roman" panose="02020603050405020304" pitchFamily="18" charset="0"/>
              </a:rPr>
              <a:t>một bài thơ tám chữ.</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p:txBody>
      </p:sp>
      <p:pic>
        <p:nvPicPr>
          <p:cNvPr id="5" name="图片 3">
            <a:extLst>
              <a:ext uri="{FF2B5EF4-FFF2-40B4-BE49-F238E27FC236}">
                <a16:creationId xmlns:a16="http://schemas.microsoft.com/office/drawing/2014/main" id="{310A3DD5-AE3F-715B-908A-9AE2CF4F0B6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85765" y="1322173"/>
            <a:ext cx="4887931" cy="5464197"/>
          </a:xfrm>
          <a:prstGeom prst="rect">
            <a:avLst/>
          </a:prstGeom>
        </p:spPr>
      </p:pic>
    </p:spTree>
    <p:extLst>
      <p:ext uri="{BB962C8B-B14F-4D97-AF65-F5344CB8AC3E}">
        <p14:creationId xmlns:p14="http://schemas.microsoft.com/office/powerpoint/2010/main" val="226943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0DE8F-E08E-A8AC-118F-78A9124580D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277141B-62D5-63EF-A562-3430BDD37E2E}"/>
              </a:ext>
            </a:extLst>
          </p:cNvPr>
          <p:cNvSpPr txBox="1"/>
          <p:nvPr/>
        </p:nvSpPr>
        <p:spPr>
          <a:xfrm>
            <a:off x="4105533" y="562283"/>
            <a:ext cx="8251224" cy="3892861"/>
          </a:xfrm>
          <a:prstGeom prst="rect">
            <a:avLst/>
          </a:prstGeom>
          <a:noFill/>
        </p:spPr>
        <p:txBody>
          <a:bodyPr wrap="square">
            <a:spAutoFit/>
          </a:bodyPr>
          <a:lstStyle/>
          <a:p>
            <a:pPr>
              <a:lnSpc>
                <a:spcPct val="150000"/>
              </a:lnSpc>
            </a:pPr>
            <a:r>
              <a:rPr lang="en-US" sz="2800" b="1" dirty="0">
                <a:solidFill>
                  <a:schemeClr val="bg1">
                    <a:lumMod val="10000"/>
                  </a:schemeClr>
                </a:solidFill>
              </a:rPr>
              <a:t>1. </a:t>
            </a:r>
            <a:r>
              <a:rPr lang="vi-VN" sz="2800" b="1" dirty="0">
                <a:solidFill>
                  <a:schemeClr val="bg1">
                    <a:lumMod val="10000"/>
                  </a:schemeClr>
                </a:solidFill>
              </a:rPr>
              <a:t>Nghê thuật</a:t>
            </a:r>
            <a:endParaRPr lang="en-US" sz="2800" dirty="0">
              <a:solidFill>
                <a:schemeClr val="bg1">
                  <a:lumMod val="10000"/>
                </a:schemeClr>
              </a:solidFill>
            </a:endParaRPr>
          </a:p>
          <a:p>
            <a:pPr>
              <a:lnSpc>
                <a:spcPct val="150000"/>
              </a:lnSpc>
            </a:pPr>
            <a:r>
              <a:rPr lang="vi-VN" sz="2800" dirty="0">
                <a:solidFill>
                  <a:schemeClr val="bg1">
                    <a:lumMod val="10000"/>
                  </a:schemeClr>
                </a:solidFill>
              </a:rPr>
              <a:t>- Thể thơ tám chữ, có nhiều sáng tạo trong việc kết hợp yếu tố tự sự, miêu tả trong tác phẩm trữ tình.</a:t>
            </a:r>
            <a:endParaRPr lang="en-US" sz="2800" dirty="0">
              <a:solidFill>
                <a:schemeClr val="bg1">
                  <a:lumMod val="10000"/>
                </a:schemeClr>
              </a:solidFill>
            </a:endParaRPr>
          </a:p>
          <a:p>
            <a:pPr>
              <a:lnSpc>
                <a:spcPct val="150000"/>
              </a:lnSpc>
            </a:pPr>
            <a:r>
              <a:rPr lang="vi-VN" sz="2800" dirty="0">
                <a:solidFill>
                  <a:schemeClr val="bg1">
                    <a:lumMod val="10000"/>
                  </a:schemeClr>
                </a:solidFill>
              </a:rPr>
              <a:t>- Giọng thơ trong sáng, tha thiết</a:t>
            </a:r>
            <a:endParaRPr lang="en-US" sz="2800" dirty="0">
              <a:solidFill>
                <a:schemeClr val="bg1">
                  <a:lumMod val="10000"/>
                </a:schemeClr>
              </a:solidFill>
            </a:endParaRPr>
          </a:p>
          <a:p>
            <a:pPr>
              <a:lnSpc>
                <a:spcPct val="150000"/>
              </a:lnSpc>
            </a:pPr>
            <a:r>
              <a:rPr lang="vi-VN" sz="2800" dirty="0">
                <a:solidFill>
                  <a:schemeClr val="bg1">
                    <a:lumMod val="10000"/>
                  </a:schemeClr>
                </a:solidFill>
              </a:rPr>
              <a:t>- Hình ảnh thơ bay bổng lãnh mạn, thú vị</a:t>
            </a:r>
            <a:endParaRPr lang="en-US" sz="2800" dirty="0">
              <a:solidFill>
                <a:schemeClr val="bg1">
                  <a:lumMod val="10000"/>
                </a:schemeClr>
              </a:solidFill>
            </a:endParaRPr>
          </a:p>
          <a:p>
            <a:pPr>
              <a:lnSpc>
                <a:spcPct val="150000"/>
              </a:lnSpc>
            </a:pPr>
            <a:r>
              <a:rPr lang="vi-VN" sz="2800" dirty="0">
                <a:solidFill>
                  <a:schemeClr val="bg1">
                    <a:lumMod val="10000"/>
                  </a:schemeClr>
                </a:solidFill>
              </a:rPr>
              <a:t>- Ngôn ngữ thơ giàu màu sắc gợi hình gợi cảm.</a:t>
            </a:r>
            <a:endParaRPr lang="en-US" sz="2800" dirty="0">
              <a:solidFill>
                <a:schemeClr val="bg1">
                  <a:lumMod val="10000"/>
                </a:schemeClr>
              </a:solidFill>
            </a:endParaRPr>
          </a:p>
        </p:txBody>
      </p:sp>
      <p:pic>
        <p:nvPicPr>
          <p:cNvPr id="5" name="图片 3">
            <a:extLst>
              <a:ext uri="{FF2B5EF4-FFF2-40B4-BE49-F238E27FC236}">
                <a16:creationId xmlns:a16="http://schemas.microsoft.com/office/drawing/2014/main" id="{DA51640A-5024-C566-0C5C-2F6FDF39BA9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3617" y="2397211"/>
            <a:ext cx="3901916" cy="4361935"/>
          </a:xfrm>
          <a:prstGeom prst="rect">
            <a:avLst/>
          </a:prstGeom>
        </p:spPr>
      </p:pic>
    </p:spTree>
    <p:extLst>
      <p:ext uri="{BB962C8B-B14F-4D97-AF65-F5344CB8AC3E}">
        <p14:creationId xmlns:p14="http://schemas.microsoft.com/office/powerpoint/2010/main" val="1280829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A2643-7552-6EEC-EAFC-F951056AF96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EE9EC1-F188-5C81-3DF4-1C82B2EB2353}"/>
              </a:ext>
            </a:extLst>
          </p:cNvPr>
          <p:cNvSpPr txBox="1"/>
          <p:nvPr/>
        </p:nvSpPr>
        <p:spPr>
          <a:xfrm>
            <a:off x="645641" y="451072"/>
            <a:ext cx="8251224" cy="4783041"/>
          </a:xfrm>
          <a:prstGeom prst="rect">
            <a:avLst/>
          </a:prstGeom>
          <a:noFill/>
        </p:spPr>
        <p:txBody>
          <a:bodyPr wrap="square">
            <a:spAutoFit/>
          </a:bodyPr>
          <a:lstStyle/>
          <a:p>
            <a:pPr algn="just">
              <a:lnSpc>
                <a:spcPct val="150000"/>
              </a:lnSpc>
            </a:pPr>
            <a:r>
              <a:rPr lang="en-US" sz="2800" b="1" dirty="0">
                <a:solidFill>
                  <a:schemeClr val="bg1">
                    <a:lumMod val="10000"/>
                  </a:schemeClr>
                </a:solidFill>
              </a:rPr>
              <a:t>2. </a:t>
            </a:r>
            <a:r>
              <a:rPr lang="en-US" sz="2800" b="1" dirty="0" err="1">
                <a:solidFill>
                  <a:schemeClr val="bg1">
                    <a:lumMod val="10000"/>
                  </a:schemeClr>
                </a:solidFill>
              </a:rPr>
              <a:t>Nội</a:t>
            </a:r>
            <a:r>
              <a:rPr lang="en-US" sz="2800" b="1" dirty="0">
                <a:solidFill>
                  <a:schemeClr val="bg1">
                    <a:lumMod val="10000"/>
                  </a:schemeClr>
                </a:solidFill>
              </a:rPr>
              <a:t> dung</a:t>
            </a:r>
            <a:endParaRPr lang="en-US" sz="2800" dirty="0">
              <a:solidFill>
                <a:schemeClr val="bg1">
                  <a:lumMod val="10000"/>
                </a:schemeClr>
              </a:solidFill>
            </a:endParaRPr>
          </a:p>
          <a:p>
            <a:pPr algn="just">
              <a:lnSpc>
                <a:spcPct val="150000"/>
              </a:lnSpc>
            </a:pPr>
            <a:r>
              <a:rPr lang="vi-VN" sz="2800" dirty="0">
                <a:solidFill>
                  <a:schemeClr val="bg1">
                    <a:lumMod val="10000"/>
                  </a:schemeClr>
                </a:solidFill>
              </a:rPr>
              <a:t>- Bài thơ vẽ ra một bức tranh sinh động, tươi sáng về một làng quê miền biển. Trong đó, nổi bật hình ảnh khỏe khoắn, đầy sức sống của người dân chài.</a:t>
            </a:r>
            <a:endParaRPr lang="en-US" sz="2800" dirty="0">
              <a:solidFill>
                <a:schemeClr val="bg1">
                  <a:lumMod val="10000"/>
                </a:schemeClr>
              </a:solidFill>
            </a:endParaRPr>
          </a:p>
          <a:p>
            <a:pPr algn="just">
              <a:lnSpc>
                <a:spcPct val="150000"/>
              </a:lnSpc>
            </a:pPr>
            <a:r>
              <a:rPr lang="vi-VN" sz="2800" dirty="0">
                <a:solidFill>
                  <a:schemeClr val="bg1">
                    <a:lumMod val="10000"/>
                  </a:schemeClr>
                </a:solidFill>
              </a:rPr>
              <a:t>- Thể hiện tình yêu quê hương trong sáng, thiết tha của nhà thơ</a:t>
            </a:r>
            <a:endParaRPr lang="en-US" sz="2800" dirty="0">
              <a:solidFill>
                <a:schemeClr val="bg1">
                  <a:lumMod val="10000"/>
                </a:schemeClr>
              </a:solidFill>
            </a:endParaRPr>
          </a:p>
          <a:p>
            <a:pPr algn="just">
              <a:lnSpc>
                <a:spcPct val="150000"/>
              </a:lnSpc>
            </a:pPr>
            <a:endParaRPr lang="en-US" sz="4000" dirty="0">
              <a:solidFill>
                <a:schemeClr val="bg1">
                  <a:lumMod val="10000"/>
                </a:schemeClr>
              </a:solidFill>
            </a:endParaRPr>
          </a:p>
        </p:txBody>
      </p:sp>
      <p:pic>
        <p:nvPicPr>
          <p:cNvPr id="5" name="图片 3">
            <a:extLst>
              <a:ext uri="{FF2B5EF4-FFF2-40B4-BE49-F238E27FC236}">
                <a16:creationId xmlns:a16="http://schemas.microsoft.com/office/drawing/2014/main" id="{8335F9E8-882F-D4F3-D758-A503C3EBE27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49841" y="1393803"/>
            <a:ext cx="4887931" cy="5464197"/>
          </a:xfrm>
          <a:prstGeom prst="rect">
            <a:avLst/>
          </a:prstGeom>
        </p:spPr>
      </p:pic>
    </p:spTree>
    <p:extLst>
      <p:ext uri="{BB962C8B-B14F-4D97-AF65-F5344CB8AC3E}">
        <p14:creationId xmlns:p14="http://schemas.microsoft.com/office/powerpoint/2010/main" val="1902219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D2D04-DB5D-A0F2-8040-1626E5BCC10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AB563E-C252-72A9-08E9-E11EDB3A46E0}"/>
              </a:ext>
            </a:extLst>
          </p:cNvPr>
          <p:cNvSpPr txBox="1"/>
          <p:nvPr/>
        </p:nvSpPr>
        <p:spPr>
          <a:xfrm>
            <a:off x="645640" y="451072"/>
            <a:ext cx="10623721" cy="5196744"/>
          </a:xfrm>
          <a:prstGeom prst="rect">
            <a:avLst/>
          </a:prstGeom>
          <a:noFill/>
        </p:spPr>
        <p:txBody>
          <a:bodyPr wrap="square">
            <a:spAutoFit/>
          </a:bodyPr>
          <a:lstStyle/>
          <a:p>
            <a:pPr algn="just">
              <a:lnSpc>
                <a:spcPct val="130000"/>
              </a:lnSpc>
            </a:pPr>
            <a:r>
              <a:rPr lang="vi-VN" sz="2800" dirty="0">
                <a:solidFill>
                  <a:schemeClr val="bg1">
                    <a:lumMod val="10000"/>
                  </a:schemeClr>
                </a:solidFill>
              </a:rPr>
              <a:t> </a:t>
            </a:r>
            <a:r>
              <a:rPr lang="en-US" sz="2800" b="1" dirty="0">
                <a:solidFill>
                  <a:schemeClr val="bg1">
                    <a:lumMod val="10000"/>
                  </a:schemeClr>
                </a:solidFill>
              </a:rPr>
              <a:t>3. </a:t>
            </a:r>
            <a:r>
              <a:rPr lang="en-US" sz="2800" b="1" dirty="0" err="1">
                <a:solidFill>
                  <a:schemeClr val="bg1">
                    <a:lumMod val="10000"/>
                  </a:schemeClr>
                </a:solidFill>
              </a:rPr>
              <a:t>Cách</a:t>
            </a:r>
            <a:r>
              <a:rPr lang="en-US" sz="2800" b="1" dirty="0">
                <a:solidFill>
                  <a:schemeClr val="bg1">
                    <a:lumMod val="10000"/>
                  </a:schemeClr>
                </a:solidFill>
              </a:rPr>
              <a:t> </a:t>
            </a:r>
            <a:r>
              <a:rPr lang="en-US" sz="2800" b="1" dirty="0" err="1">
                <a:solidFill>
                  <a:schemeClr val="bg1">
                    <a:lumMod val="10000"/>
                  </a:schemeClr>
                </a:solidFill>
              </a:rPr>
              <a:t>đọc</a:t>
            </a:r>
            <a:r>
              <a:rPr lang="en-US" sz="2800" b="1" dirty="0">
                <a:solidFill>
                  <a:schemeClr val="bg1">
                    <a:lumMod val="10000"/>
                  </a:schemeClr>
                </a:solidFill>
              </a:rPr>
              <a:t> </a:t>
            </a:r>
            <a:r>
              <a:rPr lang="vi-VN" sz="2800" b="1" dirty="0">
                <a:solidFill>
                  <a:schemeClr val="bg1">
                    <a:lumMod val="10000"/>
                  </a:schemeClr>
                </a:solidFill>
              </a:rPr>
              <a:t>một bài thơ tám chữ</a:t>
            </a:r>
            <a:endParaRPr lang="en-US" sz="2800" dirty="0">
              <a:solidFill>
                <a:schemeClr val="bg1">
                  <a:lumMod val="10000"/>
                </a:schemeClr>
              </a:solidFill>
            </a:endParaRPr>
          </a:p>
          <a:p>
            <a:pPr marL="457200" indent="-457200" algn="just">
              <a:buFont typeface="Wingdings" panose="05000000000000000000" pitchFamily="2" charset="2"/>
              <a:buChar char="ü"/>
            </a:pPr>
            <a:r>
              <a:rPr lang="vi-VN" sz="2800" dirty="0">
                <a:solidFill>
                  <a:schemeClr val="bg1">
                    <a:lumMod val="10000"/>
                  </a:schemeClr>
                </a:solidFill>
              </a:rPr>
              <a:t>Khi đọc chú ý cách gieo vần, ngắt nhịp. </a:t>
            </a:r>
            <a:endParaRPr lang="en-US" sz="2800" dirty="0">
              <a:solidFill>
                <a:schemeClr val="bg1">
                  <a:lumMod val="10000"/>
                </a:schemeClr>
              </a:solidFill>
            </a:endParaRPr>
          </a:p>
          <a:p>
            <a:pPr marL="457200" indent="-457200" algn="just">
              <a:buFont typeface="Wingdings" panose="05000000000000000000" pitchFamily="2" charset="2"/>
              <a:buChar char="ü"/>
            </a:pPr>
            <a:r>
              <a:rPr lang="vi-VN" sz="2800" dirty="0">
                <a:solidFill>
                  <a:schemeClr val="bg1">
                    <a:lumMod val="10000"/>
                  </a:schemeClr>
                </a:solidFill>
              </a:rPr>
              <a:t>Xác định được hình tượng được khắc họa trong bài thơ. Chỉ ra chủ thể trữ tình và cảm hứng chủ đạo trong bài thơ.</a:t>
            </a:r>
            <a:endParaRPr lang="en-US" sz="2800" dirty="0">
              <a:solidFill>
                <a:schemeClr val="bg1">
                  <a:lumMod val="10000"/>
                </a:schemeClr>
              </a:solidFill>
            </a:endParaRPr>
          </a:p>
          <a:p>
            <a:pPr marL="457200" indent="-457200" algn="just">
              <a:buFont typeface="Wingdings" panose="05000000000000000000" pitchFamily="2" charset="2"/>
              <a:buChar char="ü"/>
            </a:pPr>
            <a:r>
              <a:rPr lang="vi-VN" sz="2800" dirty="0">
                <a:solidFill>
                  <a:schemeClr val="bg1">
                    <a:lumMod val="10000"/>
                  </a:schemeClr>
                </a:solidFill>
              </a:rPr>
              <a:t>Tìm được kết cấu, bố cục của bài thơ.</a:t>
            </a:r>
            <a:endParaRPr lang="en-US" sz="2800" dirty="0">
              <a:solidFill>
                <a:schemeClr val="bg1">
                  <a:lumMod val="10000"/>
                </a:schemeClr>
              </a:solidFill>
            </a:endParaRPr>
          </a:p>
          <a:p>
            <a:pPr marL="457200" indent="-457200" algn="just">
              <a:buFont typeface="Wingdings" panose="05000000000000000000" pitchFamily="2" charset="2"/>
              <a:buChar char="ü"/>
            </a:pPr>
            <a:r>
              <a:rPr lang="vi-VN" sz="2800" dirty="0">
                <a:solidFill>
                  <a:schemeClr val="bg1">
                    <a:lumMod val="10000"/>
                  </a:schemeClr>
                </a:solidFill>
              </a:rPr>
              <a:t> Xác định và phân tích được việc sử dụng từ ngữ, hình ảnh, biện pháp tu từ, ... nổi bật trong bài thơ.</a:t>
            </a:r>
            <a:endParaRPr lang="en-US" sz="2800" dirty="0">
              <a:solidFill>
                <a:schemeClr val="bg1">
                  <a:lumMod val="10000"/>
                </a:schemeClr>
              </a:solidFill>
            </a:endParaRPr>
          </a:p>
          <a:p>
            <a:pPr marL="457200" indent="-457200" algn="just">
              <a:buFont typeface="Wingdings" panose="05000000000000000000" pitchFamily="2" charset="2"/>
              <a:buChar char="ü"/>
            </a:pPr>
            <a:r>
              <a:rPr lang="vi-VN" sz="2800" dirty="0">
                <a:solidFill>
                  <a:schemeClr val="bg1">
                    <a:lumMod val="10000"/>
                  </a:schemeClr>
                </a:solidFill>
              </a:rPr>
              <a:t> Hiểu được chủ đề, tư tưởng của bài thơ.</a:t>
            </a:r>
            <a:endParaRPr lang="en-US" sz="2800" dirty="0">
              <a:solidFill>
                <a:schemeClr val="bg1">
                  <a:lumMod val="10000"/>
                </a:schemeClr>
              </a:solidFill>
            </a:endParaRPr>
          </a:p>
          <a:p>
            <a:pPr marL="457200" indent="-457200" algn="just">
              <a:buFont typeface="Wingdings" panose="05000000000000000000" pitchFamily="2" charset="2"/>
              <a:buChar char="ü"/>
            </a:pPr>
            <a:r>
              <a:rPr lang="vi-VN" sz="2800" dirty="0">
                <a:solidFill>
                  <a:schemeClr val="bg1">
                    <a:lumMod val="10000"/>
                  </a:schemeClr>
                </a:solidFill>
              </a:rPr>
              <a:t> Liên hệ đến cuộc sống thực tại của bản thân.</a:t>
            </a:r>
            <a:endParaRPr lang="en-US" sz="2800" dirty="0">
              <a:solidFill>
                <a:schemeClr val="bg1">
                  <a:lumMod val="10000"/>
                </a:schemeClr>
              </a:solidFill>
            </a:endParaRPr>
          </a:p>
          <a:p>
            <a:pPr algn="just">
              <a:lnSpc>
                <a:spcPct val="150000"/>
              </a:lnSpc>
            </a:pPr>
            <a:endParaRPr lang="en-US" sz="5400" dirty="0">
              <a:solidFill>
                <a:schemeClr val="bg1">
                  <a:lumMod val="10000"/>
                </a:schemeClr>
              </a:solidFill>
            </a:endParaRPr>
          </a:p>
        </p:txBody>
      </p:sp>
      <p:pic>
        <p:nvPicPr>
          <p:cNvPr id="5" name="图片 3">
            <a:extLst>
              <a:ext uri="{FF2B5EF4-FFF2-40B4-BE49-F238E27FC236}">
                <a16:creationId xmlns:a16="http://schemas.microsoft.com/office/drawing/2014/main" id="{0B561CB2-D0E5-48F7-DCF2-3D85E0FA26E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49841" y="2545492"/>
            <a:ext cx="4887931" cy="4312508"/>
          </a:xfrm>
          <a:prstGeom prst="rect">
            <a:avLst/>
          </a:prstGeom>
        </p:spPr>
      </p:pic>
    </p:spTree>
    <p:extLst>
      <p:ext uri="{BB962C8B-B14F-4D97-AF65-F5344CB8AC3E}">
        <p14:creationId xmlns:p14="http://schemas.microsoft.com/office/powerpoint/2010/main" val="369097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91">
          <a:extLst>
            <a:ext uri="{FF2B5EF4-FFF2-40B4-BE49-F238E27FC236}">
              <a16:creationId xmlns:a16="http://schemas.microsoft.com/office/drawing/2014/main" id="{463AA03C-EF5A-897D-B336-5D44191E550B}"/>
            </a:ext>
          </a:extLst>
        </p:cNvPr>
        <p:cNvGrpSpPr/>
        <p:nvPr/>
      </p:nvGrpSpPr>
      <p:grpSpPr>
        <a:xfrm>
          <a:off x="0" y="0"/>
          <a:ext cx="0" cy="0"/>
          <a:chOff x="0" y="0"/>
          <a:chExt cx="0" cy="0"/>
        </a:xfrm>
      </p:grpSpPr>
      <p:sp>
        <p:nvSpPr>
          <p:cNvPr id="4292" name="Google Shape;4292;p21">
            <a:extLst>
              <a:ext uri="{FF2B5EF4-FFF2-40B4-BE49-F238E27FC236}">
                <a16:creationId xmlns:a16="http://schemas.microsoft.com/office/drawing/2014/main" id="{5338EF6B-59EE-3076-6C73-A170B083C2F1}"/>
              </a:ext>
            </a:extLst>
          </p:cNvPr>
          <p:cNvSpPr txBox="1">
            <a:spLocks noGrp="1"/>
          </p:cNvSpPr>
          <p:nvPr>
            <p:ph type="title" idx="4294967295"/>
          </p:nvPr>
        </p:nvSpPr>
        <p:spPr>
          <a:xfrm>
            <a:off x="1015267" y="1041200"/>
            <a:ext cx="3653700" cy="4678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8000" dirty="0">
                <a:solidFill>
                  <a:schemeClr val="accent3"/>
                </a:solidFill>
              </a:rPr>
              <a:t>03</a:t>
            </a:r>
            <a:endParaRPr sz="18000" dirty="0">
              <a:solidFill>
                <a:schemeClr val="accent3"/>
              </a:solidFill>
            </a:endParaRPr>
          </a:p>
        </p:txBody>
      </p:sp>
      <p:sp>
        <p:nvSpPr>
          <p:cNvPr id="7" name="TextBox 6">
            <a:extLst>
              <a:ext uri="{FF2B5EF4-FFF2-40B4-BE49-F238E27FC236}">
                <a16:creationId xmlns:a16="http://schemas.microsoft.com/office/drawing/2014/main" id="{7D17D96B-DD5B-081E-B663-69100BEEE6E8}"/>
              </a:ext>
            </a:extLst>
          </p:cNvPr>
          <p:cNvSpPr txBox="1"/>
          <p:nvPr/>
        </p:nvSpPr>
        <p:spPr>
          <a:xfrm>
            <a:off x="4880918" y="896575"/>
            <a:ext cx="6820929" cy="2939010"/>
          </a:xfrm>
          <a:prstGeom prst="rect">
            <a:avLst/>
          </a:prstGeom>
          <a:noFill/>
        </p:spPr>
        <p:txBody>
          <a:bodyPr wrap="square">
            <a:spAutoFit/>
          </a:bodyPr>
          <a:lstStyle/>
          <a:p>
            <a:pPr algn="ctr">
              <a:lnSpc>
                <a:spcPct val="150000"/>
              </a:lnSpc>
            </a:pPr>
            <a:r>
              <a:rPr lang="en-US" sz="6000" b="1" dirty="0">
                <a:solidFill>
                  <a:srgbClr val="FF0000"/>
                </a:solidFill>
                <a:effectLst/>
                <a:latin typeface="Times New Roman" panose="02020603050405020304" pitchFamily="18" charset="0"/>
                <a:ea typeface="Times New Roman" panose="02020603050405020304" pitchFamily="18" charset="0"/>
              </a:rPr>
              <a:t>HOẠT ĐỘNG </a:t>
            </a:r>
            <a:r>
              <a:rPr lang="en-US" sz="7200" b="1" dirty="0">
                <a:solidFill>
                  <a:schemeClr val="bg2"/>
                </a:solidFill>
                <a:effectLst/>
                <a:latin typeface="Times New Roman" panose="02020603050405020304" pitchFamily="18" charset="0"/>
                <a:ea typeface="Times New Roman" panose="02020603050405020304" pitchFamily="18" charset="0"/>
              </a:rPr>
              <a:t>LUYỆN TẬP</a:t>
            </a:r>
            <a:endParaRPr lang="en-US" sz="11500" b="1" dirty="0">
              <a:solidFill>
                <a:schemeClr val="bg2"/>
              </a:solidFill>
            </a:endParaRPr>
          </a:p>
        </p:txBody>
      </p:sp>
    </p:spTree>
    <p:extLst>
      <p:ext uri="{BB962C8B-B14F-4D97-AF65-F5344CB8AC3E}">
        <p14:creationId xmlns:p14="http://schemas.microsoft.com/office/powerpoint/2010/main" val="2611157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92"/>
                                        </p:tgtEl>
                                        <p:attrNameLst>
                                          <p:attrName>style.visibility</p:attrName>
                                        </p:attrNameLst>
                                      </p:cBhvr>
                                      <p:to>
                                        <p:strVal val="visible"/>
                                      </p:to>
                                    </p:set>
                                    <p:animEffect transition="in" filter="barn(inVertical)">
                                      <p:cBhvr>
                                        <p:cTn id="10" dur="500"/>
                                        <p:tgtEl>
                                          <p:spTgt spid="4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2"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B768AD-8D8D-CE63-5890-19984A67E773}"/>
              </a:ext>
            </a:extLst>
          </p:cNvPr>
          <p:cNvSpPr txBox="1"/>
          <p:nvPr/>
        </p:nvSpPr>
        <p:spPr>
          <a:xfrm>
            <a:off x="966914" y="851789"/>
            <a:ext cx="10228307" cy="2589170"/>
          </a:xfrm>
          <a:prstGeom prst="rect">
            <a:avLst/>
          </a:prstGeom>
          <a:noFill/>
        </p:spPr>
        <p:txBody>
          <a:bodyPr wrap="square">
            <a:spAutoFit/>
          </a:bodyPr>
          <a:lstStyle/>
          <a:p>
            <a:pPr algn="just">
              <a:lnSpc>
                <a:spcPct val="130000"/>
              </a:lnSpc>
            </a:pPr>
            <a:r>
              <a:rPr lang="vi-VN"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70C0"/>
              </a:solidFill>
              <a:effectLst/>
              <a:latin typeface="Times New Roman" panose="02020603050405020304" pitchFamily="18" charset="0"/>
              <a:ea typeface="Times New Roman" panose="02020603050405020304" pitchFamily="18" charset="0"/>
            </a:endParaRPr>
          </a:p>
          <a:p>
            <a:pPr>
              <a:lnSpc>
                <a:spcPct val="130000"/>
              </a:lnSpc>
            </a:pPr>
            <a:r>
              <a:rPr lang="vi-VN"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vi-VN"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thể thơ của văn bản.</a:t>
            </a:r>
            <a:endParaRPr lang="en-US" sz="2800" dirty="0">
              <a:solidFill>
                <a:srgbClr val="0070C0"/>
              </a:solidFill>
              <a:effectLst/>
              <a:latin typeface="Times New Roman" panose="02020603050405020304" pitchFamily="18" charset="0"/>
              <a:ea typeface="Times New Roman" panose="02020603050405020304" pitchFamily="18" charset="0"/>
            </a:endParaRPr>
          </a:p>
          <a:p>
            <a:pPr marL="342900" lvl="0" indent="-342900">
              <a:lnSpc>
                <a:spcPct val="130000"/>
              </a:lnSpc>
              <a:buFont typeface="+mj-lt"/>
              <a:buAutoNum type="alphaUcPeriod"/>
              <a:tabLst>
                <a:tab pos="457200" algn="l"/>
              </a:tabLst>
            </a:pP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30000"/>
              </a:lnSpc>
              <a:buFont typeface="+mj-lt"/>
              <a:buAutoNum type="alphaUcPeriod"/>
              <a:tabLst>
                <a:tab pos="457200" algn="l"/>
              </a:tabLst>
            </a:pP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do </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Heart 5">
            <a:extLst>
              <a:ext uri="{FF2B5EF4-FFF2-40B4-BE49-F238E27FC236}">
                <a16:creationId xmlns:a16="http://schemas.microsoft.com/office/drawing/2014/main" id="{C01E076F-E4A1-A237-1DD6-44684D6C5AAE}"/>
              </a:ext>
            </a:extLst>
          </p:cNvPr>
          <p:cNvSpPr/>
          <p:nvPr/>
        </p:nvSpPr>
        <p:spPr>
          <a:xfrm>
            <a:off x="8180173" y="4707924"/>
            <a:ext cx="2162432" cy="1569308"/>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B</a:t>
            </a:r>
          </a:p>
        </p:txBody>
      </p:sp>
    </p:spTree>
    <p:extLst>
      <p:ext uri="{BB962C8B-B14F-4D97-AF65-F5344CB8AC3E}">
        <p14:creationId xmlns:p14="http://schemas.microsoft.com/office/powerpoint/2010/main" val="439679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8FF1A-DB34-C296-C07E-2823A1D6DC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A03AB2D-38FC-3AFD-D16D-03050935B708}"/>
              </a:ext>
            </a:extLst>
          </p:cNvPr>
          <p:cNvSpPr txBox="1"/>
          <p:nvPr/>
        </p:nvSpPr>
        <p:spPr>
          <a:xfrm>
            <a:off x="954557" y="1222492"/>
            <a:ext cx="11439270" cy="2696123"/>
          </a:xfrm>
          <a:prstGeom prst="rect">
            <a:avLst/>
          </a:prstGeom>
          <a:noFill/>
        </p:spPr>
        <p:txBody>
          <a:bodyPr wrap="square">
            <a:spAutoFit/>
          </a:bodyPr>
          <a:lstStyle/>
          <a:p>
            <a:pPr algn="ctr">
              <a:lnSpc>
                <a:spcPct val="130000"/>
              </a:lnSpc>
            </a:pPr>
            <a:r>
              <a:rPr lang="vi-VN" sz="4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rPr>
              <a:t>Câu</a:t>
            </a:r>
            <a:r>
              <a:rPr lang="en-US" sz="2800" b="1" dirty="0">
                <a:solidFill>
                  <a:srgbClr val="0070C0"/>
                </a:solidFill>
              </a:rPr>
              <a:t> 2: </a:t>
            </a:r>
            <a:r>
              <a:rPr lang="en-US" sz="2800" dirty="0">
                <a:solidFill>
                  <a:srgbClr val="0070C0"/>
                </a:solidFill>
              </a:rPr>
              <a:t>Chỉ </a:t>
            </a:r>
            <a:r>
              <a:rPr lang="en-US" sz="2800" dirty="0" err="1">
                <a:solidFill>
                  <a:srgbClr val="0070C0"/>
                </a:solidFill>
              </a:rPr>
              <a:t>ra</a:t>
            </a:r>
            <a:r>
              <a:rPr lang="en-US" sz="2800" dirty="0">
                <a:solidFill>
                  <a:srgbClr val="0070C0"/>
                </a:solidFill>
              </a:rPr>
              <a:t> </a:t>
            </a:r>
            <a:r>
              <a:rPr lang="en-US" sz="2800" dirty="0" err="1">
                <a:solidFill>
                  <a:srgbClr val="0070C0"/>
                </a:solidFill>
              </a:rPr>
              <a:t>biện</a:t>
            </a:r>
            <a:r>
              <a:rPr lang="en-US" sz="2800" dirty="0">
                <a:solidFill>
                  <a:srgbClr val="0070C0"/>
                </a:solidFill>
              </a:rPr>
              <a:t> </a:t>
            </a:r>
            <a:r>
              <a:rPr lang="en-US" sz="2800" dirty="0" err="1">
                <a:solidFill>
                  <a:srgbClr val="0070C0"/>
                </a:solidFill>
              </a:rPr>
              <a:t>pháp</a:t>
            </a:r>
            <a:r>
              <a:rPr lang="en-US" sz="2800" dirty="0">
                <a:solidFill>
                  <a:srgbClr val="0070C0"/>
                </a:solidFill>
              </a:rPr>
              <a:t> </a:t>
            </a:r>
            <a:r>
              <a:rPr lang="en-US" sz="2800" dirty="0" err="1">
                <a:solidFill>
                  <a:srgbClr val="0070C0"/>
                </a:solidFill>
              </a:rPr>
              <a:t>tu</a:t>
            </a:r>
            <a:r>
              <a:rPr lang="en-US" sz="2800" dirty="0">
                <a:solidFill>
                  <a:srgbClr val="0070C0"/>
                </a:solidFill>
              </a:rPr>
              <a:t> </a:t>
            </a:r>
            <a:r>
              <a:rPr lang="en-US" sz="2800" dirty="0" err="1">
                <a:solidFill>
                  <a:srgbClr val="0070C0"/>
                </a:solidFill>
              </a:rPr>
              <a:t>từ</a:t>
            </a:r>
            <a:r>
              <a:rPr lang="en-US" sz="2800" dirty="0">
                <a:solidFill>
                  <a:srgbClr val="0070C0"/>
                </a:solidFill>
              </a:rPr>
              <a:t> </a:t>
            </a:r>
            <a:r>
              <a:rPr lang="en-US" sz="2800" dirty="0" err="1">
                <a:solidFill>
                  <a:srgbClr val="0070C0"/>
                </a:solidFill>
              </a:rPr>
              <a:t>được</a:t>
            </a:r>
            <a:r>
              <a:rPr lang="en-US" sz="2800" dirty="0">
                <a:solidFill>
                  <a:srgbClr val="0070C0"/>
                </a:solidFill>
              </a:rPr>
              <a:t> </a:t>
            </a:r>
            <a:r>
              <a:rPr lang="en-US" sz="2800" dirty="0" err="1">
                <a:solidFill>
                  <a:srgbClr val="0070C0"/>
                </a:solidFill>
              </a:rPr>
              <a:t>sử</a:t>
            </a:r>
            <a:r>
              <a:rPr lang="en-US" sz="2800" dirty="0">
                <a:solidFill>
                  <a:srgbClr val="0070C0"/>
                </a:solidFill>
              </a:rPr>
              <a:t> </a:t>
            </a:r>
            <a:r>
              <a:rPr lang="en-US" sz="2800" dirty="0" err="1">
                <a:solidFill>
                  <a:srgbClr val="0070C0"/>
                </a:solidFill>
              </a:rPr>
              <a:t>dụng</a:t>
            </a:r>
            <a:r>
              <a:rPr lang="en-US" sz="2800" dirty="0">
                <a:solidFill>
                  <a:srgbClr val="0070C0"/>
                </a:solidFill>
              </a:rPr>
              <a:t> </a:t>
            </a:r>
            <a:r>
              <a:rPr lang="en-US" sz="2800" dirty="0" err="1">
                <a:solidFill>
                  <a:srgbClr val="0070C0"/>
                </a:solidFill>
              </a:rPr>
              <a:t>trong</a:t>
            </a:r>
            <a:r>
              <a:rPr lang="en-US" sz="2800" dirty="0">
                <a:solidFill>
                  <a:srgbClr val="0070C0"/>
                </a:solidFill>
              </a:rPr>
              <a:t> </a:t>
            </a:r>
            <a:r>
              <a:rPr lang="en-US" sz="2800" dirty="0" err="1">
                <a:solidFill>
                  <a:srgbClr val="0070C0"/>
                </a:solidFill>
              </a:rPr>
              <a:t>câu</a:t>
            </a:r>
            <a:r>
              <a:rPr lang="en-US" sz="2800" dirty="0">
                <a:solidFill>
                  <a:srgbClr val="0070C0"/>
                </a:solidFill>
              </a:rPr>
              <a:t> </a:t>
            </a:r>
            <a:r>
              <a:rPr lang="en-US" sz="2800" dirty="0" err="1">
                <a:solidFill>
                  <a:srgbClr val="0070C0"/>
                </a:solidFill>
              </a:rPr>
              <a:t>thơ</a:t>
            </a:r>
            <a:r>
              <a:rPr lang="en-US" sz="2800" dirty="0">
                <a:solidFill>
                  <a:srgbClr val="0070C0"/>
                </a:solidFill>
              </a:rPr>
              <a:t>:</a:t>
            </a:r>
          </a:p>
          <a:p>
            <a:pPr algn="ctr"/>
            <a:r>
              <a:rPr lang="en-US" sz="2800" i="1" dirty="0">
                <a:solidFill>
                  <a:srgbClr val="0070C0"/>
                </a:solidFill>
              </a:rPr>
              <a:t>“</a:t>
            </a:r>
            <a:r>
              <a:rPr lang="en-US" sz="2800" i="1" dirty="0" err="1">
                <a:solidFill>
                  <a:srgbClr val="0070C0"/>
                </a:solidFill>
              </a:rPr>
              <a:t>Chiếc</a:t>
            </a:r>
            <a:r>
              <a:rPr lang="en-US" sz="2800" i="1" dirty="0">
                <a:solidFill>
                  <a:srgbClr val="0070C0"/>
                </a:solidFill>
              </a:rPr>
              <a:t> </a:t>
            </a:r>
            <a:r>
              <a:rPr lang="en-US" sz="2800" i="1" dirty="0" err="1">
                <a:solidFill>
                  <a:srgbClr val="0070C0"/>
                </a:solidFill>
              </a:rPr>
              <a:t>thuyền</a:t>
            </a:r>
            <a:r>
              <a:rPr lang="en-US" sz="2800" i="1" dirty="0">
                <a:solidFill>
                  <a:srgbClr val="0070C0"/>
                </a:solidFill>
              </a:rPr>
              <a:t> </a:t>
            </a:r>
            <a:r>
              <a:rPr lang="en-US" sz="2800" i="1" dirty="0" err="1">
                <a:solidFill>
                  <a:srgbClr val="0070C0"/>
                </a:solidFill>
              </a:rPr>
              <a:t>im</a:t>
            </a:r>
            <a:r>
              <a:rPr lang="en-US" sz="2800" i="1" dirty="0">
                <a:solidFill>
                  <a:srgbClr val="0070C0"/>
                </a:solidFill>
              </a:rPr>
              <a:t> </a:t>
            </a:r>
            <a:r>
              <a:rPr lang="en-US" sz="2800" i="1" dirty="0" err="1">
                <a:solidFill>
                  <a:srgbClr val="0070C0"/>
                </a:solidFill>
              </a:rPr>
              <a:t>bến</a:t>
            </a:r>
            <a:r>
              <a:rPr lang="en-US" sz="2800" i="1" dirty="0">
                <a:solidFill>
                  <a:srgbClr val="0070C0"/>
                </a:solidFill>
              </a:rPr>
              <a:t> </a:t>
            </a:r>
            <a:r>
              <a:rPr lang="en-US" sz="2800" i="1" dirty="0" err="1">
                <a:solidFill>
                  <a:srgbClr val="0070C0"/>
                </a:solidFill>
              </a:rPr>
              <a:t>mỏi</a:t>
            </a:r>
            <a:r>
              <a:rPr lang="en-US" sz="2800" i="1" dirty="0">
                <a:solidFill>
                  <a:srgbClr val="0070C0"/>
                </a:solidFill>
              </a:rPr>
              <a:t> </a:t>
            </a:r>
            <a:r>
              <a:rPr lang="en-US" sz="2800" i="1" dirty="0" err="1">
                <a:solidFill>
                  <a:srgbClr val="0070C0"/>
                </a:solidFill>
              </a:rPr>
              <a:t>trở</a:t>
            </a:r>
            <a:r>
              <a:rPr lang="en-US" sz="2800" i="1" dirty="0">
                <a:solidFill>
                  <a:srgbClr val="0070C0"/>
                </a:solidFill>
              </a:rPr>
              <a:t> về </a:t>
            </a:r>
            <a:r>
              <a:rPr lang="en-US" sz="2800" i="1" dirty="0" err="1">
                <a:solidFill>
                  <a:srgbClr val="0070C0"/>
                </a:solidFill>
              </a:rPr>
              <a:t>nằm</a:t>
            </a:r>
            <a:endParaRPr lang="en-US" sz="2800" dirty="0">
              <a:solidFill>
                <a:srgbClr val="0070C0"/>
              </a:solidFill>
            </a:endParaRPr>
          </a:p>
          <a:p>
            <a:pPr algn="ctr"/>
            <a:r>
              <a:rPr lang="en-US" sz="2800" i="1" dirty="0">
                <a:solidFill>
                  <a:srgbClr val="0070C0"/>
                </a:solidFill>
              </a:rPr>
              <a:t>   Nghe </a:t>
            </a:r>
            <a:r>
              <a:rPr lang="en-US" sz="2800" i="1" dirty="0" err="1">
                <a:solidFill>
                  <a:srgbClr val="0070C0"/>
                </a:solidFill>
              </a:rPr>
              <a:t>chất</a:t>
            </a:r>
            <a:r>
              <a:rPr lang="en-US" sz="2800" i="1" dirty="0">
                <a:solidFill>
                  <a:srgbClr val="0070C0"/>
                </a:solidFill>
              </a:rPr>
              <a:t> </a:t>
            </a:r>
            <a:r>
              <a:rPr lang="en-US" sz="2800" i="1" dirty="0" err="1">
                <a:solidFill>
                  <a:srgbClr val="0070C0"/>
                </a:solidFill>
              </a:rPr>
              <a:t>muối</a:t>
            </a:r>
            <a:r>
              <a:rPr lang="en-US" sz="2800" i="1" dirty="0">
                <a:solidFill>
                  <a:srgbClr val="0070C0"/>
                </a:solidFill>
              </a:rPr>
              <a:t> </a:t>
            </a:r>
            <a:r>
              <a:rPr lang="en-US" sz="2800" i="1" dirty="0" err="1">
                <a:solidFill>
                  <a:srgbClr val="0070C0"/>
                </a:solidFill>
              </a:rPr>
              <a:t>thấm</a:t>
            </a:r>
            <a:r>
              <a:rPr lang="en-US" sz="2800" i="1" dirty="0">
                <a:solidFill>
                  <a:srgbClr val="0070C0"/>
                </a:solidFill>
              </a:rPr>
              <a:t> </a:t>
            </a:r>
            <a:r>
              <a:rPr lang="en-US" sz="2800" i="1" dirty="0" err="1">
                <a:solidFill>
                  <a:srgbClr val="0070C0"/>
                </a:solidFill>
              </a:rPr>
              <a:t>dần</a:t>
            </a:r>
            <a:r>
              <a:rPr lang="en-US" sz="2800" i="1" dirty="0">
                <a:solidFill>
                  <a:srgbClr val="0070C0"/>
                </a:solidFill>
              </a:rPr>
              <a:t> </a:t>
            </a:r>
            <a:r>
              <a:rPr lang="en-US" sz="2800" i="1" dirty="0" err="1">
                <a:solidFill>
                  <a:srgbClr val="0070C0"/>
                </a:solidFill>
              </a:rPr>
              <a:t>trong</a:t>
            </a:r>
            <a:r>
              <a:rPr lang="en-US" sz="2800" i="1" dirty="0">
                <a:solidFill>
                  <a:srgbClr val="0070C0"/>
                </a:solidFill>
              </a:rPr>
              <a:t> </a:t>
            </a:r>
            <a:r>
              <a:rPr lang="en-US" sz="2800" i="1" dirty="0" err="1">
                <a:solidFill>
                  <a:srgbClr val="0070C0"/>
                </a:solidFill>
              </a:rPr>
              <a:t>thớ</a:t>
            </a:r>
            <a:r>
              <a:rPr lang="en-US" sz="2800" i="1" dirty="0">
                <a:solidFill>
                  <a:srgbClr val="0070C0"/>
                </a:solidFill>
              </a:rPr>
              <a:t> </a:t>
            </a:r>
            <a:r>
              <a:rPr lang="en-US" sz="2800" i="1" dirty="0" err="1">
                <a:solidFill>
                  <a:srgbClr val="0070C0"/>
                </a:solidFill>
              </a:rPr>
              <a:t>vỏ</a:t>
            </a:r>
            <a:r>
              <a:rPr lang="en-US" sz="2800" i="1" dirty="0">
                <a:solidFill>
                  <a:srgbClr val="0070C0"/>
                </a:solidFill>
              </a:rPr>
              <a:t>.”</a:t>
            </a:r>
            <a:endParaRPr lang="en-US" sz="2800" dirty="0">
              <a:solidFill>
                <a:srgbClr val="0070C0"/>
              </a:solidFill>
            </a:endParaRPr>
          </a:p>
          <a:p>
            <a:pPr algn="ctr"/>
            <a:r>
              <a:rPr lang="en-US" sz="2800" dirty="0">
                <a:solidFill>
                  <a:srgbClr val="0070C0"/>
                </a:solidFill>
              </a:rPr>
              <a:t> </a:t>
            </a:r>
            <a:r>
              <a:rPr lang="vi-VN" sz="2800" dirty="0">
                <a:solidFill>
                  <a:srgbClr val="0070C0"/>
                </a:solidFill>
              </a:rPr>
              <a:t>A. </a:t>
            </a:r>
            <a:r>
              <a:rPr lang="en-US" sz="2800" dirty="0">
                <a:solidFill>
                  <a:srgbClr val="0070C0"/>
                </a:solidFill>
              </a:rPr>
              <a:t>So </a:t>
            </a:r>
            <a:r>
              <a:rPr lang="en-US" sz="2800" dirty="0" err="1">
                <a:solidFill>
                  <a:srgbClr val="0070C0"/>
                </a:solidFill>
              </a:rPr>
              <a:t>sánh</a:t>
            </a:r>
            <a:r>
              <a:rPr lang="en-US" sz="2800" dirty="0">
                <a:solidFill>
                  <a:srgbClr val="0070C0"/>
                </a:solidFill>
              </a:rPr>
              <a:t>, </a:t>
            </a:r>
            <a:r>
              <a:rPr lang="en-US" sz="2800" dirty="0" err="1">
                <a:solidFill>
                  <a:srgbClr val="0070C0"/>
                </a:solidFill>
              </a:rPr>
              <a:t>nhân</a:t>
            </a:r>
            <a:r>
              <a:rPr lang="en-US" sz="2800" dirty="0">
                <a:solidFill>
                  <a:srgbClr val="0070C0"/>
                </a:solidFill>
              </a:rPr>
              <a:t> </a:t>
            </a:r>
            <a:r>
              <a:rPr lang="en-US" sz="2800" dirty="0" err="1">
                <a:solidFill>
                  <a:srgbClr val="0070C0"/>
                </a:solidFill>
              </a:rPr>
              <a:t>hoá</a:t>
            </a:r>
            <a:r>
              <a:rPr lang="vi-VN" sz="2800" dirty="0">
                <a:solidFill>
                  <a:srgbClr val="0070C0"/>
                </a:solidFill>
              </a:rPr>
              <a:t>                                       B.  Ẩn dụ, nhân hoá</a:t>
            </a:r>
            <a:endParaRPr lang="en-US" sz="2800" dirty="0">
              <a:solidFill>
                <a:srgbClr val="0070C0"/>
              </a:solidFill>
            </a:endParaRPr>
          </a:p>
          <a:p>
            <a:pPr algn="ctr"/>
            <a:r>
              <a:rPr lang="vi-VN" sz="2800" dirty="0">
                <a:solidFill>
                  <a:srgbClr val="0070C0"/>
                </a:solidFill>
              </a:rPr>
              <a:t>C. Ẩn dụ, hoán dụ                                            D. Nhân hoá, hoán dụ</a:t>
            </a:r>
            <a:endParaRPr lang="en-US" sz="2800" dirty="0">
              <a:solidFill>
                <a:srgbClr val="0070C0"/>
              </a:solidFill>
            </a:endParaRPr>
          </a:p>
        </p:txBody>
      </p:sp>
      <p:sp>
        <p:nvSpPr>
          <p:cNvPr id="6" name="Heart 5">
            <a:extLst>
              <a:ext uri="{FF2B5EF4-FFF2-40B4-BE49-F238E27FC236}">
                <a16:creationId xmlns:a16="http://schemas.microsoft.com/office/drawing/2014/main" id="{D2EB4711-D869-51B0-F89E-C06AC95D10E5}"/>
              </a:ext>
            </a:extLst>
          </p:cNvPr>
          <p:cNvSpPr/>
          <p:nvPr/>
        </p:nvSpPr>
        <p:spPr>
          <a:xfrm>
            <a:off x="8180173" y="4707924"/>
            <a:ext cx="2162432" cy="1569308"/>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B</a:t>
            </a:r>
          </a:p>
        </p:txBody>
      </p:sp>
    </p:spTree>
    <p:extLst>
      <p:ext uri="{BB962C8B-B14F-4D97-AF65-F5344CB8AC3E}">
        <p14:creationId xmlns:p14="http://schemas.microsoft.com/office/powerpoint/2010/main" val="2540972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9E00FA-647E-2B15-A549-FF0D3AB5545F}"/>
              </a:ext>
            </a:extLst>
          </p:cNvPr>
          <p:cNvSpPr txBox="1"/>
          <p:nvPr/>
        </p:nvSpPr>
        <p:spPr>
          <a:xfrm>
            <a:off x="4822224" y="2654124"/>
            <a:ext cx="6209270" cy="3397340"/>
          </a:xfrm>
          <a:prstGeom prst="rect">
            <a:avLst/>
          </a:prstGeom>
          <a:noFill/>
        </p:spPr>
        <p:txBody>
          <a:bodyPr wrap="square">
            <a:spAutoFit/>
          </a:bodyPr>
          <a:lstStyle/>
          <a:p>
            <a:pPr algn="just">
              <a:lnSpc>
                <a:spcPct val="130000"/>
              </a:lnSpc>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 VB đọc chính:</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VB1: </a:t>
            </a:r>
            <a:r>
              <a:rPr lang="en-US" sz="28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Quê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Hanh)</a:t>
            </a:r>
            <a:endParaRPr lang="en-US" sz="2400" dirty="0">
              <a:effectLst/>
              <a:latin typeface="Times New Roman" panose="02020603050405020304" pitchFamily="18" charset="0"/>
              <a:ea typeface="Times New Roman" panose="02020603050405020304" pitchFamily="18" charset="0"/>
            </a:endParaRPr>
          </a:p>
          <a:p>
            <a:pPr>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VB2: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8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8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đô</a:t>
            </a:r>
            <a:r>
              <a:rPr lang="en-US" sz="28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(Mai Văn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Phấn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30000"/>
              </a:lnSpc>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 Thể loại: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Thơ tám chữ và thơ tự do</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A73F6FF-F329-91AD-CCEB-87E2FD50D751}"/>
              </a:ext>
            </a:extLst>
          </p:cNvPr>
          <p:cNvSpPr txBox="1"/>
          <p:nvPr/>
        </p:nvSpPr>
        <p:spPr>
          <a:xfrm>
            <a:off x="373791" y="2469458"/>
            <a:ext cx="6209270" cy="646331"/>
          </a:xfrm>
          <a:prstGeom prst="rect">
            <a:avLst/>
          </a:prstGeom>
          <a:noFill/>
        </p:spPr>
        <p:txBody>
          <a:bodyPr wrap="square">
            <a:spAutoFit/>
          </a:bodyPr>
          <a:lstStyle/>
          <a:p>
            <a:r>
              <a:rPr lang="pt-BR" sz="3600" b="1" dirty="0">
                <a:solidFill>
                  <a:schemeClr val="bg1">
                    <a:lumMod val="10000"/>
                  </a:schemeClr>
                </a:solidFill>
                <a:effectLst/>
                <a:latin typeface="Times New Roman" panose="02020603050405020304" pitchFamily="18" charset="0"/>
                <a:ea typeface="Times New Roman" panose="02020603050405020304" pitchFamily="18" charset="0"/>
              </a:rPr>
              <a:t>Giới thiệu bài học</a:t>
            </a:r>
            <a:endParaRPr lang="en-US" sz="3600" dirty="0">
              <a:solidFill>
                <a:schemeClr val="bg1">
                  <a:lumMod val="10000"/>
                </a:schemeClr>
              </a:solidFill>
            </a:endParaRPr>
          </a:p>
        </p:txBody>
      </p:sp>
    </p:spTree>
    <p:extLst>
      <p:ext uri="{BB962C8B-B14F-4D97-AF65-F5344CB8AC3E}">
        <p14:creationId xmlns:p14="http://schemas.microsoft.com/office/powerpoint/2010/main" val="3082764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B1CB2-455C-3E2A-DA6F-59FE7C2964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51D20C6-31AE-6DB0-17D5-91468A20906F}"/>
              </a:ext>
            </a:extLst>
          </p:cNvPr>
          <p:cNvSpPr txBox="1"/>
          <p:nvPr/>
        </p:nvSpPr>
        <p:spPr>
          <a:xfrm>
            <a:off x="752730" y="357519"/>
            <a:ext cx="11439270" cy="3892861"/>
          </a:xfrm>
          <a:prstGeom prst="rect">
            <a:avLst/>
          </a:prstGeom>
          <a:noFill/>
        </p:spPr>
        <p:txBody>
          <a:bodyPr wrap="square">
            <a:spAutoFit/>
          </a:bodyPr>
          <a:lstStyle/>
          <a:p>
            <a:pPr>
              <a:lnSpc>
                <a:spcPct val="150000"/>
              </a:lnSpc>
            </a:pPr>
            <a:r>
              <a:rPr lang="vi-VN" sz="2800" b="1" dirty="0">
                <a:solidFill>
                  <a:srgbClr val="0070C0"/>
                </a:solidFill>
              </a:rPr>
              <a:t>Câu 3:  Nội dung của bài “</a:t>
            </a:r>
            <a:r>
              <a:rPr lang="vi-VN" sz="2800" b="1" i="1" dirty="0">
                <a:solidFill>
                  <a:srgbClr val="0070C0"/>
                </a:solidFill>
              </a:rPr>
              <a:t>Quê hương</a:t>
            </a:r>
            <a:r>
              <a:rPr lang="vi-VN" sz="2800" b="1" dirty="0">
                <a:solidFill>
                  <a:srgbClr val="0070C0"/>
                </a:solidFill>
              </a:rPr>
              <a:t>” nói lên điều gì?</a:t>
            </a:r>
            <a:endParaRPr lang="en-US" sz="2800" b="1" dirty="0">
              <a:solidFill>
                <a:srgbClr val="0070C0"/>
              </a:solidFill>
            </a:endParaRPr>
          </a:p>
          <a:p>
            <a:pPr>
              <a:lnSpc>
                <a:spcPct val="150000"/>
              </a:lnSpc>
            </a:pPr>
            <a:r>
              <a:rPr lang="vi-VN" sz="2800" dirty="0">
                <a:solidFill>
                  <a:srgbClr val="0070C0"/>
                </a:solidFill>
              </a:rPr>
              <a:t>A. Đề cao giá trị của nghề đi biển của những người dân sống ở làng chài quê hương.</a:t>
            </a:r>
            <a:endParaRPr lang="en-US" sz="2800" dirty="0">
              <a:solidFill>
                <a:srgbClr val="0070C0"/>
              </a:solidFill>
            </a:endParaRPr>
          </a:p>
          <a:p>
            <a:pPr>
              <a:lnSpc>
                <a:spcPct val="150000"/>
              </a:lnSpc>
            </a:pPr>
            <a:r>
              <a:rPr lang="vi-VN" sz="2800" dirty="0">
                <a:solidFill>
                  <a:srgbClr val="0070C0"/>
                </a:solidFill>
              </a:rPr>
              <a:t>B. Nói lên nỗi nhớ nhung làng chài quê hương của đứa con tha hương.</a:t>
            </a:r>
            <a:endParaRPr lang="en-US" sz="2800" dirty="0">
              <a:solidFill>
                <a:srgbClr val="0070C0"/>
              </a:solidFill>
            </a:endParaRPr>
          </a:p>
          <a:p>
            <a:pPr>
              <a:lnSpc>
                <a:spcPct val="150000"/>
              </a:lnSpc>
            </a:pPr>
            <a:r>
              <a:rPr lang="vi-VN" sz="2800" dirty="0">
                <a:solidFill>
                  <a:srgbClr val="0070C0"/>
                </a:solidFill>
              </a:rPr>
              <a:t>C. Miêu tả vẻ đẹp của biển quê hương mỗi khi con tàu ra khơi.</a:t>
            </a:r>
            <a:endParaRPr lang="en-US" sz="2800" dirty="0">
              <a:solidFill>
                <a:srgbClr val="0070C0"/>
              </a:solidFill>
            </a:endParaRPr>
          </a:p>
          <a:p>
            <a:pPr>
              <a:lnSpc>
                <a:spcPct val="150000"/>
              </a:lnSpc>
            </a:pPr>
            <a:r>
              <a:rPr lang="vi-VN" sz="2800" dirty="0">
                <a:solidFill>
                  <a:srgbClr val="0070C0"/>
                </a:solidFill>
              </a:rPr>
              <a:t>D. Vẽ lại hành trình của đoàn thuyền ra khơi đánh cá.</a:t>
            </a:r>
            <a:endParaRPr lang="en-US" sz="2800" dirty="0">
              <a:solidFill>
                <a:srgbClr val="0070C0"/>
              </a:solidFill>
            </a:endParaRPr>
          </a:p>
        </p:txBody>
      </p:sp>
      <p:sp>
        <p:nvSpPr>
          <p:cNvPr id="6" name="Heart 5">
            <a:extLst>
              <a:ext uri="{FF2B5EF4-FFF2-40B4-BE49-F238E27FC236}">
                <a16:creationId xmlns:a16="http://schemas.microsoft.com/office/drawing/2014/main" id="{EDD4CA47-B1D6-6AD2-777F-6E6023F0E57B}"/>
              </a:ext>
            </a:extLst>
          </p:cNvPr>
          <p:cNvSpPr/>
          <p:nvPr/>
        </p:nvSpPr>
        <p:spPr>
          <a:xfrm>
            <a:off x="8180173" y="4707924"/>
            <a:ext cx="2162432" cy="1569308"/>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B</a:t>
            </a:r>
          </a:p>
        </p:txBody>
      </p:sp>
    </p:spTree>
    <p:extLst>
      <p:ext uri="{BB962C8B-B14F-4D97-AF65-F5344CB8AC3E}">
        <p14:creationId xmlns:p14="http://schemas.microsoft.com/office/powerpoint/2010/main" val="4283323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3118F-8FCF-C380-A26C-9CE8086191E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33CCC21-AF33-8FF3-2B89-308B923B9BE0}"/>
              </a:ext>
            </a:extLst>
          </p:cNvPr>
          <p:cNvSpPr txBox="1"/>
          <p:nvPr/>
        </p:nvSpPr>
        <p:spPr>
          <a:xfrm>
            <a:off x="752730" y="357519"/>
            <a:ext cx="11439270" cy="4539191"/>
          </a:xfrm>
          <a:prstGeom prst="rect">
            <a:avLst/>
          </a:prstGeom>
          <a:noFill/>
        </p:spPr>
        <p:txBody>
          <a:bodyPr wrap="square">
            <a:spAutoFit/>
          </a:bodyPr>
          <a:lstStyle/>
          <a:p>
            <a:pPr>
              <a:lnSpc>
                <a:spcPct val="150000"/>
              </a:lnSpc>
            </a:pPr>
            <a:r>
              <a:rPr lang="vi-VN" sz="2800" b="1" dirty="0">
                <a:solidFill>
                  <a:srgbClr val="0070C0"/>
                </a:solidFill>
              </a:rPr>
              <a:t>Câu 4: Nhận định nào dưới đây nói đúng nhất tình cảm của Tế Hanh đối với cảnh vật, cuộc sống và con người ở quê hương ông?</a:t>
            </a:r>
            <a:endParaRPr lang="en-US" sz="2800" b="1" dirty="0">
              <a:solidFill>
                <a:srgbClr val="0070C0"/>
              </a:solidFill>
            </a:endParaRPr>
          </a:p>
          <a:p>
            <a:pPr>
              <a:lnSpc>
                <a:spcPct val="150000"/>
              </a:lnSpc>
            </a:pPr>
            <a:r>
              <a:rPr lang="vi-VN" sz="2800" dirty="0">
                <a:solidFill>
                  <a:srgbClr val="0070C0"/>
                </a:solidFill>
              </a:rPr>
              <a:t>A. Nhớ về quê hương với những kỉ niệm buồn bã và đau xót, thương cảm.</a:t>
            </a:r>
            <a:endParaRPr lang="en-US" sz="2800" dirty="0">
              <a:solidFill>
                <a:srgbClr val="0070C0"/>
              </a:solidFill>
            </a:endParaRPr>
          </a:p>
          <a:p>
            <a:pPr>
              <a:lnSpc>
                <a:spcPct val="150000"/>
              </a:lnSpc>
            </a:pPr>
            <a:r>
              <a:rPr lang="vi-VN" sz="2800" dirty="0">
                <a:solidFill>
                  <a:srgbClr val="0070C0"/>
                </a:solidFill>
              </a:rPr>
              <a:t>B. Gắn bó và bảo vệ cảnh vật, cuộc sống và con người của quê hương ông.</a:t>
            </a:r>
            <a:endParaRPr lang="en-US" sz="2800" dirty="0">
              <a:solidFill>
                <a:srgbClr val="0070C0"/>
              </a:solidFill>
            </a:endParaRPr>
          </a:p>
          <a:p>
            <a:pPr>
              <a:lnSpc>
                <a:spcPct val="150000"/>
              </a:lnSpc>
            </a:pPr>
            <a:r>
              <a:rPr lang="en-US" sz="2800" dirty="0">
                <a:solidFill>
                  <a:srgbClr val="0070C0"/>
                </a:solidFill>
              </a:rPr>
              <a:t>C. </a:t>
            </a:r>
            <a:r>
              <a:rPr lang="vi-VN" sz="2800" dirty="0">
                <a:solidFill>
                  <a:srgbClr val="0070C0"/>
                </a:solidFill>
              </a:rPr>
              <a:t>Yêu thương, trân trọng, tự hào và gắn bó sâu sắc với cảnh vật, cuộc sống và con người của quê hương.</a:t>
            </a:r>
            <a:endParaRPr lang="en-US" sz="2800" dirty="0">
              <a:solidFill>
                <a:srgbClr val="0070C0"/>
              </a:solidFill>
            </a:endParaRPr>
          </a:p>
          <a:p>
            <a:pPr>
              <a:lnSpc>
                <a:spcPct val="150000"/>
              </a:lnSpc>
            </a:pPr>
            <a:r>
              <a:rPr lang="vi-VN" sz="2800" dirty="0">
                <a:solidFill>
                  <a:srgbClr val="0070C0"/>
                </a:solidFill>
              </a:rPr>
              <a:t>D. Cả A, B, C đều sai.</a:t>
            </a:r>
            <a:endParaRPr lang="en-US" sz="2800" dirty="0">
              <a:solidFill>
                <a:srgbClr val="0070C0"/>
              </a:solidFill>
            </a:endParaRPr>
          </a:p>
        </p:txBody>
      </p:sp>
      <p:sp>
        <p:nvSpPr>
          <p:cNvPr id="6" name="Heart 5">
            <a:extLst>
              <a:ext uri="{FF2B5EF4-FFF2-40B4-BE49-F238E27FC236}">
                <a16:creationId xmlns:a16="http://schemas.microsoft.com/office/drawing/2014/main" id="{380D08D6-F78E-204E-759F-2FA6D1A3E044}"/>
              </a:ext>
            </a:extLst>
          </p:cNvPr>
          <p:cNvSpPr/>
          <p:nvPr/>
        </p:nvSpPr>
        <p:spPr>
          <a:xfrm>
            <a:off x="8180173" y="4707924"/>
            <a:ext cx="2162432" cy="1569308"/>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C</a:t>
            </a:r>
          </a:p>
        </p:txBody>
      </p:sp>
    </p:spTree>
    <p:extLst>
      <p:ext uri="{BB962C8B-B14F-4D97-AF65-F5344CB8AC3E}">
        <p14:creationId xmlns:p14="http://schemas.microsoft.com/office/powerpoint/2010/main" val="2874391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9F7B9-4469-EA26-C52F-8B2DE76D71E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B18D949-E8EE-15CC-4983-3E77CBD36F06}"/>
              </a:ext>
            </a:extLst>
          </p:cNvPr>
          <p:cNvSpPr txBox="1"/>
          <p:nvPr/>
        </p:nvSpPr>
        <p:spPr>
          <a:xfrm>
            <a:off x="752730" y="168733"/>
            <a:ext cx="11439270" cy="4539191"/>
          </a:xfrm>
          <a:prstGeom prst="rect">
            <a:avLst/>
          </a:prstGeom>
          <a:noFill/>
        </p:spPr>
        <p:txBody>
          <a:bodyPr wrap="square">
            <a:spAutoFit/>
          </a:bodyPr>
          <a:lstStyle/>
          <a:p>
            <a:pPr>
              <a:lnSpc>
                <a:spcPct val="150000"/>
              </a:lnSpc>
            </a:pPr>
            <a:r>
              <a:rPr lang="vi-VN" sz="2800" dirty="0">
                <a:solidFill>
                  <a:srgbClr val="0070C0"/>
                </a:solidFill>
              </a:rPr>
              <a:t> </a:t>
            </a:r>
            <a:endParaRPr lang="en-US" sz="2800" dirty="0">
              <a:solidFill>
                <a:srgbClr val="0070C0"/>
              </a:solidFill>
            </a:endParaRPr>
          </a:p>
          <a:p>
            <a:pPr>
              <a:lnSpc>
                <a:spcPct val="150000"/>
              </a:lnSpc>
            </a:pPr>
            <a:r>
              <a:rPr lang="vi-VN" sz="2800" b="1" dirty="0">
                <a:solidFill>
                  <a:srgbClr val="0070C0"/>
                </a:solidFill>
              </a:rPr>
              <a:t>Câu 5: Khổ thơ cuối của bài thơ nói lên điều gì?</a:t>
            </a:r>
            <a:endParaRPr lang="en-US" sz="2800" b="1" dirty="0">
              <a:solidFill>
                <a:srgbClr val="0070C0"/>
              </a:solidFill>
            </a:endParaRPr>
          </a:p>
          <a:p>
            <a:pPr>
              <a:lnSpc>
                <a:spcPct val="150000"/>
              </a:lnSpc>
            </a:pPr>
            <a:r>
              <a:rPr lang="vi-VN" sz="2800" dirty="0">
                <a:solidFill>
                  <a:srgbClr val="0070C0"/>
                </a:solidFill>
              </a:rPr>
              <a:t>A. Nỗi nhớ làng chài của người con tha hương.</a:t>
            </a:r>
            <a:endParaRPr lang="en-US" sz="2800" dirty="0">
              <a:solidFill>
                <a:srgbClr val="0070C0"/>
              </a:solidFill>
            </a:endParaRPr>
          </a:p>
          <a:p>
            <a:pPr>
              <a:lnSpc>
                <a:spcPct val="150000"/>
              </a:lnSpc>
            </a:pPr>
            <a:r>
              <a:rPr lang="vi-VN" sz="2800" dirty="0">
                <a:solidFill>
                  <a:srgbClr val="0070C0"/>
                </a:solidFill>
              </a:rPr>
              <a:t>B. Tâm trạng yêu đời, hăng say lao động của tác giả.</a:t>
            </a:r>
            <a:endParaRPr lang="en-US" sz="2800" dirty="0">
              <a:solidFill>
                <a:srgbClr val="0070C0"/>
              </a:solidFill>
            </a:endParaRPr>
          </a:p>
          <a:p>
            <a:pPr>
              <a:lnSpc>
                <a:spcPct val="150000"/>
              </a:lnSpc>
            </a:pPr>
            <a:r>
              <a:rPr lang="vi-VN" sz="2800" dirty="0">
                <a:solidFill>
                  <a:srgbClr val="0070C0"/>
                </a:solidFill>
              </a:rPr>
              <a:t>C. Tâm trạng luyến tiếc của tác giả khi không được cùng đoàn thuyền ra khơi đánh cá.</a:t>
            </a:r>
            <a:endParaRPr lang="en-US" sz="2800" dirty="0">
              <a:solidFill>
                <a:srgbClr val="0070C0"/>
              </a:solidFill>
            </a:endParaRPr>
          </a:p>
          <a:p>
            <a:pPr>
              <a:lnSpc>
                <a:spcPct val="150000"/>
              </a:lnSpc>
            </a:pPr>
            <a:r>
              <a:rPr lang="vi-VN" sz="2800" dirty="0">
                <a:solidFill>
                  <a:srgbClr val="0070C0"/>
                </a:solidFill>
              </a:rPr>
              <a:t>D. Miêu tả những vẻ đẹp về màu sắc của biển quê hương.</a:t>
            </a:r>
            <a:endParaRPr lang="en-US" sz="2800" dirty="0">
              <a:solidFill>
                <a:srgbClr val="0070C0"/>
              </a:solidFill>
            </a:endParaRPr>
          </a:p>
        </p:txBody>
      </p:sp>
      <p:sp>
        <p:nvSpPr>
          <p:cNvPr id="6" name="Heart 5">
            <a:extLst>
              <a:ext uri="{FF2B5EF4-FFF2-40B4-BE49-F238E27FC236}">
                <a16:creationId xmlns:a16="http://schemas.microsoft.com/office/drawing/2014/main" id="{308562FE-3311-11C5-C37A-4078A701A8B5}"/>
              </a:ext>
            </a:extLst>
          </p:cNvPr>
          <p:cNvSpPr/>
          <p:nvPr/>
        </p:nvSpPr>
        <p:spPr>
          <a:xfrm>
            <a:off x="8180173" y="4707924"/>
            <a:ext cx="2162432" cy="1569308"/>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A</a:t>
            </a:r>
          </a:p>
        </p:txBody>
      </p:sp>
    </p:spTree>
    <p:extLst>
      <p:ext uri="{BB962C8B-B14F-4D97-AF65-F5344CB8AC3E}">
        <p14:creationId xmlns:p14="http://schemas.microsoft.com/office/powerpoint/2010/main" val="1196901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A0E2C-2019-2277-6778-949CF37BB03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DCFA754-EAAF-C1BA-C77F-416F7689276C}"/>
              </a:ext>
            </a:extLst>
          </p:cNvPr>
          <p:cNvSpPr txBox="1"/>
          <p:nvPr/>
        </p:nvSpPr>
        <p:spPr>
          <a:xfrm>
            <a:off x="752730" y="168733"/>
            <a:ext cx="11439270" cy="4539191"/>
          </a:xfrm>
          <a:prstGeom prst="rect">
            <a:avLst/>
          </a:prstGeom>
          <a:noFill/>
        </p:spPr>
        <p:txBody>
          <a:bodyPr wrap="square">
            <a:spAutoFit/>
          </a:bodyPr>
          <a:lstStyle/>
          <a:p>
            <a:pPr>
              <a:lnSpc>
                <a:spcPct val="150000"/>
              </a:lnSpc>
            </a:pPr>
            <a:r>
              <a:rPr lang="vi-VN" sz="2800" dirty="0">
                <a:solidFill>
                  <a:srgbClr val="0070C0"/>
                </a:solidFill>
              </a:rPr>
              <a:t> </a:t>
            </a:r>
            <a:endParaRPr lang="en-US" sz="2800" dirty="0">
              <a:solidFill>
                <a:srgbClr val="0070C0"/>
              </a:solidFill>
            </a:endParaRPr>
          </a:p>
          <a:p>
            <a:pPr>
              <a:lnSpc>
                <a:spcPct val="150000"/>
              </a:lnSpc>
            </a:pPr>
            <a:r>
              <a:rPr lang="vi-VN" sz="2800" b="1" dirty="0">
                <a:solidFill>
                  <a:srgbClr val="0070C0"/>
                </a:solidFill>
              </a:rPr>
              <a:t>Câu 6: </a:t>
            </a:r>
            <a:r>
              <a:rPr lang="vi-VN" sz="2800" dirty="0">
                <a:solidFill>
                  <a:srgbClr val="0070C0"/>
                </a:solidFill>
              </a:rPr>
              <a:t>Có ý kiến rằng “Trong bài thơ Quê hương của Tế Hanh đã sử dụng những hình ảnh so sánh đẹp, bay bổng và biện pháp nhân hóa độc đáo, thổi linh hồn cho sự vật khiến cho sự vật có một vẻ đẹp có một ý nghĩa”. Ý kiến đó đúng hay sai?</a:t>
            </a:r>
            <a:endParaRPr lang="en-US" sz="2800" dirty="0">
              <a:solidFill>
                <a:srgbClr val="0070C0"/>
              </a:solidFill>
            </a:endParaRPr>
          </a:p>
          <a:p>
            <a:pPr>
              <a:lnSpc>
                <a:spcPct val="150000"/>
              </a:lnSpc>
            </a:pPr>
            <a:r>
              <a:rPr lang="vi-VN" sz="2800" dirty="0">
                <a:solidFill>
                  <a:srgbClr val="0070C0"/>
                </a:solidFill>
              </a:rPr>
              <a:t>A. Đúng</a:t>
            </a:r>
            <a:endParaRPr lang="en-US" sz="2800" dirty="0">
              <a:solidFill>
                <a:srgbClr val="0070C0"/>
              </a:solidFill>
            </a:endParaRPr>
          </a:p>
          <a:p>
            <a:pPr>
              <a:lnSpc>
                <a:spcPct val="150000"/>
              </a:lnSpc>
            </a:pPr>
            <a:r>
              <a:rPr lang="vi-VN" sz="2800" dirty="0">
                <a:solidFill>
                  <a:srgbClr val="0070C0"/>
                </a:solidFill>
              </a:rPr>
              <a:t>B. Sai</a:t>
            </a:r>
            <a:endParaRPr lang="en-US" sz="2800" dirty="0">
              <a:solidFill>
                <a:srgbClr val="0070C0"/>
              </a:solidFill>
            </a:endParaRPr>
          </a:p>
        </p:txBody>
      </p:sp>
      <p:sp>
        <p:nvSpPr>
          <p:cNvPr id="6" name="Heart 5">
            <a:extLst>
              <a:ext uri="{FF2B5EF4-FFF2-40B4-BE49-F238E27FC236}">
                <a16:creationId xmlns:a16="http://schemas.microsoft.com/office/drawing/2014/main" id="{1412F9D9-C202-9F6C-4EA2-76769B2B9576}"/>
              </a:ext>
            </a:extLst>
          </p:cNvPr>
          <p:cNvSpPr/>
          <p:nvPr/>
        </p:nvSpPr>
        <p:spPr>
          <a:xfrm>
            <a:off x="8180173" y="4707924"/>
            <a:ext cx="2162432" cy="1569308"/>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A</a:t>
            </a:r>
          </a:p>
        </p:txBody>
      </p:sp>
    </p:spTree>
    <p:extLst>
      <p:ext uri="{BB962C8B-B14F-4D97-AF65-F5344CB8AC3E}">
        <p14:creationId xmlns:p14="http://schemas.microsoft.com/office/powerpoint/2010/main" val="2307059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99745-215D-79F5-4D45-87A2D8886DA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3FA5596-6779-08FF-21F8-1D4148F2D05B}"/>
              </a:ext>
            </a:extLst>
          </p:cNvPr>
          <p:cNvSpPr txBox="1"/>
          <p:nvPr/>
        </p:nvSpPr>
        <p:spPr>
          <a:xfrm>
            <a:off x="752730" y="168733"/>
            <a:ext cx="11439270" cy="4169859"/>
          </a:xfrm>
          <a:prstGeom prst="rect">
            <a:avLst/>
          </a:prstGeom>
          <a:noFill/>
        </p:spPr>
        <p:txBody>
          <a:bodyPr wrap="square">
            <a:spAutoFit/>
          </a:bodyPr>
          <a:lstStyle/>
          <a:p>
            <a:pPr>
              <a:lnSpc>
                <a:spcPct val="150000"/>
              </a:lnSpc>
            </a:pPr>
            <a:r>
              <a:rPr lang="vi-VN" sz="4000" dirty="0">
                <a:solidFill>
                  <a:srgbClr val="0070C0"/>
                </a:solidFill>
              </a:rPr>
              <a:t> </a:t>
            </a:r>
            <a:endParaRPr lang="en-US" sz="4000" dirty="0">
              <a:solidFill>
                <a:srgbClr val="0070C0"/>
              </a:solidFill>
            </a:endParaRPr>
          </a:p>
          <a:p>
            <a:pPr>
              <a:lnSpc>
                <a:spcPct val="150000"/>
              </a:lnSpc>
            </a:pPr>
            <a:r>
              <a:rPr lang="vi-VN" sz="2800" dirty="0">
                <a:solidFill>
                  <a:srgbClr val="0070C0"/>
                </a:solidFill>
              </a:rPr>
              <a:t> </a:t>
            </a:r>
            <a:r>
              <a:rPr lang="vi-VN" sz="2800" b="1" dirty="0">
                <a:solidFill>
                  <a:srgbClr val="0070C0"/>
                </a:solidFill>
              </a:rPr>
              <a:t>Câu 7: Câu thơ nào miêu tả nét đặc trưng của dân chài lưới?</a:t>
            </a:r>
            <a:endParaRPr lang="en-US" sz="2800" b="1" dirty="0">
              <a:solidFill>
                <a:srgbClr val="0070C0"/>
              </a:solidFill>
            </a:endParaRPr>
          </a:p>
          <a:p>
            <a:pPr>
              <a:lnSpc>
                <a:spcPct val="150000"/>
              </a:lnSpc>
            </a:pPr>
            <a:r>
              <a:rPr lang="vi-VN" sz="2800" dirty="0">
                <a:solidFill>
                  <a:srgbClr val="0070C0"/>
                </a:solidFill>
              </a:rPr>
              <a:t>A. Khi trời trong, gió nhẹ, sớm mai hồng/Dân trai tráng bơi thuyền đi đánh cá.</a:t>
            </a:r>
            <a:endParaRPr lang="en-US" sz="2800" dirty="0">
              <a:solidFill>
                <a:srgbClr val="0070C0"/>
              </a:solidFill>
            </a:endParaRPr>
          </a:p>
          <a:p>
            <a:pPr>
              <a:lnSpc>
                <a:spcPct val="150000"/>
              </a:lnSpc>
            </a:pPr>
            <a:r>
              <a:rPr lang="vi-VN" sz="2800" dirty="0">
                <a:solidFill>
                  <a:srgbClr val="0070C0"/>
                </a:solidFill>
              </a:rPr>
              <a:t>B. Ngày hôm sau, ồn ào trên bến đỗ/Khắp dân làng tấp lập đón ghe về.</a:t>
            </a:r>
            <a:endParaRPr lang="en-US" sz="2800" dirty="0">
              <a:solidFill>
                <a:srgbClr val="0070C0"/>
              </a:solidFill>
            </a:endParaRPr>
          </a:p>
          <a:p>
            <a:pPr>
              <a:lnSpc>
                <a:spcPct val="150000"/>
              </a:lnSpc>
            </a:pPr>
            <a:r>
              <a:rPr lang="vi-VN" sz="2800" dirty="0">
                <a:solidFill>
                  <a:srgbClr val="0070C0"/>
                </a:solidFill>
              </a:rPr>
              <a:t>C. Dân chài lưới làn da ngăm rám nắng/Cả thân hình nồng thở vị xa xăm.</a:t>
            </a:r>
            <a:endParaRPr lang="en-US" sz="2800" dirty="0">
              <a:solidFill>
                <a:srgbClr val="0070C0"/>
              </a:solidFill>
            </a:endParaRPr>
          </a:p>
          <a:p>
            <a:pPr>
              <a:lnSpc>
                <a:spcPct val="150000"/>
              </a:lnSpc>
            </a:pPr>
            <a:r>
              <a:rPr lang="vi-VN" sz="2800" dirty="0">
                <a:solidFill>
                  <a:srgbClr val="0070C0"/>
                </a:solidFill>
              </a:rPr>
              <a:t>D. Làng tôi ở vốn làm nghề chài lưới/Nước bao vây cách biển nửa ngày sông.</a:t>
            </a:r>
            <a:endParaRPr lang="en-US" sz="2800" dirty="0">
              <a:solidFill>
                <a:srgbClr val="0070C0"/>
              </a:solidFill>
            </a:endParaRPr>
          </a:p>
        </p:txBody>
      </p:sp>
      <p:sp>
        <p:nvSpPr>
          <p:cNvPr id="6" name="Heart 5">
            <a:extLst>
              <a:ext uri="{FF2B5EF4-FFF2-40B4-BE49-F238E27FC236}">
                <a16:creationId xmlns:a16="http://schemas.microsoft.com/office/drawing/2014/main" id="{B228CE2B-6E01-4B0A-194D-53912DD31288}"/>
              </a:ext>
            </a:extLst>
          </p:cNvPr>
          <p:cNvSpPr/>
          <p:nvPr/>
        </p:nvSpPr>
        <p:spPr>
          <a:xfrm>
            <a:off x="8180173" y="4707924"/>
            <a:ext cx="2162432" cy="1569308"/>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C</a:t>
            </a:r>
          </a:p>
        </p:txBody>
      </p:sp>
    </p:spTree>
    <p:extLst>
      <p:ext uri="{BB962C8B-B14F-4D97-AF65-F5344CB8AC3E}">
        <p14:creationId xmlns:p14="http://schemas.microsoft.com/office/powerpoint/2010/main" val="1970657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BD93D-30AC-89B6-8F3F-3D50270B85F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836B589-BD1C-DF8F-0F8D-16C53FF1167B}"/>
              </a:ext>
            </a:extLst>
          </p:cNvPr>
          <p:cNvSpPr txBox="1"/>
          <p:nvPr/>
        </p:nvSpPr>
        <p:spPr>
          <a:xfrm>
            <a:off x="752730" y="1530403"/>
            <a:ext cx="11439270" cy="1898597"/>
          </a:xfrm>
          <a:prstGeom prst="rect">
            <a:avLst/>
          </a:prstGeom>
          <a:noFill/>
        </p:spPr>
        <p:txBody>
          <a:bodyPr wrap="square">
            <a:spAutoFit/>
          </a:bodyPr>
          <a:lstStyle/>
          <a:p>
            <a:pPr algn="ctr">
              <a:lnSpc>
                <a:spcPct val="150000"/>
              </a:lnSpc>
            </a:pPr>
            <a:r>
              <a:rPr lang="vi-VN" sz="3600" dirty="0">
                <a:solidFill>
                  <a:srgbClr val="0070C0"/>
                </a:solidFill>
              </a:rPr>
              <a:t>*</a:t>
            </a:r>
            <a:r>
              <a:rPr lang="vi-VN" sz="3600" b="1" dirty="0">
                <a:solidFill>
                  <a:srgbClr val="0070C0"/>
                </a:solidFill>
              </a:rPr>
              <a:t>Nhiệm vụ 2</a:t>
            </a:r>
            <a:r>
              <a:rPr lang="vi-VN" sz="3600" dirty="0">
                <a:solidFill>
                  <a:srgbClr val="0070C0"/>
                </a:solidFill>
              </a:rPr>
              <a:t>: </a:t>
            </a:r>
            <a:r>
              <a:rPr lang="vi-VN" sz="3600" b="1" dirty="0">
                <a:solidFill>
                  <a:srgbClr val="0070C0"/>
                </a:solidFill>
              </a:rPr>
              <a:t>Viết đoạn văn (Kĩ thuật viết tích cực)</a:t>
            </a:r>
            <a:endParaRPr lang="en-US" sz="3600" dirty="0">
              <a:solidFill>
                <a:srgbClr val="0070C0"/>
              </a:solidFill>
            </a:endParaRPr>
          </a:p>
          <a:p>
            <a:pPr algn="ctr">
              <a:lnSpc>
                <a:spcPct val="150000"/>
              </a:lnSpc>
            </a:pPr>
            <a:endParaRPr lang="en-US" sz="4800" dirty="0">
              <a:solidFill>
                <a:srgbClr val="0070C0"/>
              </a:solidFill>
            </a:endParaRPr>
          </a:p>
        </p:txBody>
      </p:sp>
      <p:sp>
        <p:nvSpPr>
          <p:cNvPr id="3" name="TextBox 2">
            <a:extLst>
              <a:ext uri="{FF2B5EF4-FFF2-40B4-BE49-F238E27FC236}">
                <a16:creationId xmlns:a16="http://schemas.microsoft.com/office/drawing/2014/main" id="{76517FAF-BAA2-FDFF-B051-10D03786C489}"/>
              </a:ext>
            </a:extLst>
          </p:cNvPr>
          <p:cNvSpPr txBox="1"/>
          <p:nvPr/>
        </p:nvSpPr>
        <p:spPr>
          <a:xfrm>
            <a:off x="580768" y="3001830"/>
            <a:ext cx="10858502" cy="2600199"/>
          </a:xfrm>
          <a:prstGeom prst="rect">
            <a:avLst/>
          </a:prstGeom>
          <a:noFill/>
        </p:spPr>
        <p:txBody>
          <a:bodyPr wrap="square">
            <a:spAutoFit/>
          </a:bodyPr>
          <a:lstStyle/>
          <a:p>
            <a:pPr algn="just">
              <a:lnSpc>
                <a:spcPct val="150000"/>
              </a:lnSpc>
            </a:pPr>
            <a:r>
              <a:rPr lang="vi-VN" sz="2800" b="1" dirty="0">
                <a:solidFill>
                  <a:schemeClr val="bg2">
                    <a:lumMod val="50000"/>
                  </a:schemeClr>
                </a:solidFill>
                <a:effectLst/>
                <a:latin typeface="Times New Roman" panose="02020603050405020304" pitchFamily="18" charset="0"/>
                <a:ea typeface="Times New Roman" panose="02020603050405020304" pitchFamily="18" charset="0"/>
              </a:rPr>
              <a:t>Bài tập 1:</a:t>
            </a:r>
            <a:r>
              <a:rPr lang="vi-VN" sz="2800" dirty="0">
                <a:solidFill>
                  <a:schemeClr val="bg2">
                    <a:lumMod val="50000"/>
                  </a:schemeClr>
                </a:solidFill>
                <a:effectLst/>
                <a:latin typeface="Times New Roman" panose="02020603050405020304" pitchFamily="18" charset="0"/>
                <a:ea typeface="Times New Roman" panose="02020603050405020304" pitchFamily="18" charset="0"/>
              </a:rPr>
              <a:t> Em thích nhất hình ảnh nào trong bài thơ </a:t>
            </a:r>
            <a:r>
              <a:rPr lang="vi-VN" sz="2800" i="1" dirty="0">
                <a:solidFill>
                  <a:schemeClr val="bg2">
                    <a:lumMod val="50000"/>
                  </a:schemeClr>
                </a:solidFill>
                <a:effectLst/>
                <a:latin typeface="Times New Roman" panose="02020603050405020304" pitchFamily="18" charset="0"/>
                <a:ea typeface="Times New Roman" panose="02020603050405020304" pitchFamily="18" charset="0"/>
              </a:rPr>
              <a:t>Quê hương</a:t>
            </a:r>
            <a:r>
              <a:rPr lang="vi-VN" sz="2800" dirty="0">
                <a:solidFill>
                  <a:schemeClr val="bg2">
                    <a:lumMod val="50000"/>
                  </a:schemeClr>
                </a:solidFill>
                <a:effectLst/>
                <a:latin typeface="Times New Roman" panose="02020603050405020304" pitchFamily="18" charset="0"/>
                <a:ea typeface="Times New Roman" panose="02020603050405020304" pitchFamily="18" charset="0"/>
              </a:rPr>
              <a:t>? Vì sao? Chỉ ra điểm giống và khác nhau nổi bật nhất giữa bài thơ </a:t>
            </a:r>
            <a:r>
              <a:rPr lang="vi-VN" sz="2800" i="1" dirty="0">
                <a:solidFill>
                  <a:schemeClr val="bg2">
                    <a:lumMod val="50000"/>
                  </a:schemeClr>
                </a:solidFill>
                <a:effectLst/>
                <a:latin typeface="Times New Roman" panose="02020603050405020304" pitchFamily="18" charset="0"/>
                <a:ea typeface="Times New Roman" panose="02020603050405020304" pitchFamily="18" charset="0"/>
              </a:rPr>
              <a:t>Quê hương </a:t>
            </a:r>
            <a:r>
              <a:rPr lang="vi-VN" sz="2800" dirty="0">
                <a:solidFill>
                  <a:schemeClr val="bg2">
                    <a:lumMod val="50000"/>
                  </a:schemeClr>
                </a:solidFill>
                <a:effectLst/>
                <a:latin typeface="Times New Roman" panose="02020603050405020304" pitchFamily="18" charset="0"/>
                <a:ea typeface="Times New Roman" panose="02020603050405020304" pitchFamily="18" charset="0"/>
              </a:rPr>
              <a:t>với một bài thơ khác viết về cùng đề tài mà em biết</a:t>
            </a:r>
            <a:r>
              <a:rPr lang="vi-VN" sz="2800" i="1" dirty="0">
                <a:solidFill>
                  <a:schemeClr val="bg2">
                    <a:lumMod val="50000"/>
                  </a:schemeClr>
                </a:solidFill>
                <a:effectLst/>
                <a:latin typeface="Times New Roman" panose="02020603050405020304" pitchFamily="18" charset="0"/>
                <a:ea typeface="Times New Roman" panose="02020603050405020304" pitchFamily="18" charset="0"/>
              </a:rPr>
              <a:t>.</a:t>
            </a:r>
            <a:r>
              <a:rPr lang="vi-VN" sz="2800" dirty="0">
                <a:solidFill>
                  <a:schemeClr val="bg2">
                    <a:lumMod val="50000"/>
                  </a:schemeClr>
                </a:solidFill>
                <a:effectLst/>
                <a:latin typeface="Times New Roman" panose="02020603050405020304" pitchFamily="18" charset="0"/>
                <a:ea typeface="Times New Roman" panose="02020603050405020304" pitchFamily="18" charset="0"/>
              </a:rPr>
              <a:t> Viết đoạn văn 5 – 7 câu bày tỏ suy nghĩ của em về điều đó.</a:t>
            </a:r>
            <a:endParaRPr lang="en-US" sz="2800" dirty="0">
              <a:solidFill>
                <a:schemeClr val="bg2">
                  <a:lumMod val="50000"/>
                </a:schemeClr>
              </a:solidFill>
            </a:endParaRPr>
          </a:p>
        </p:txBody>
      </p:sp>
    </p:spTree>
    <p:extLst>
      <p:ext uri="{BB962C8B-B14F-4D97-AF65-F5344CB8AC3E}">
        <p14:creationId xmlns:p14="http://schemas.microsoft.com/office/powerpoint/2010/main" val="3118780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F755C-0C3E-FF0E-49AF-5D21F8D2190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CF6DDF-DBD5-DB08-E7B4-730408954F10}"/>
              </a:ext>
            </a:extLst>
          </p:cNvPr>
          <p:cNvSpPr txBox="1"/>
          <p:nvPr/>
        </p:nvSpPr>
        <p:spPr>
          <a:xfrm>
            <a:off x="2733932" y="154510"/>
            <a:ext cx="1062372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434343">
                    <a:lumMod val="50000"/>
                  </a:srgbClr>
                </a:solidFill>
                <a:effectLst/>
                <a:uLnTx/>
                <a:uFillTx/>
                <a:latin typeface="times new roman"/>
                <a:ea typeface="+mn-ea"/>
                <a:cs typeface="+mn-cs"/>
              </a:rPr>
              <a:t>* Rubrics đánh giá đoạn văn:</a:t>
            </a:r>
            <a:endParaRPr kumimoji="0" lang="en-US" sz="3200" b="0" i="0" u="none" strike="noStrike" kern="1200" cap="none" spc="0" normalizeH="0" baseline="0" noProof="0" dirty="0">
              <a:ln>
                <a:noFill/>
              </a:ln>
              <a:solidFill>
                <a:srgbClr val="434343">
                  <a:lumMod val="50000"/>
                </a:srgbClr>
              </a:solidFill>
              <a:effectLst/>
              <a:uLnTx/>
              <a:uFillTx/>
              <a:latin typeface="times new roman"/>
              <a:ea typeface="+mn-ea"/>
              <a:cs typeface="+mn-cs"/>
            </a:endParaRPr>
          </a:p>
        </p:txBody>
      </p:sp>
      <p:graphicFrame>
        <p:nvGraphicFramePr>
          <p:cNvPr id="4" name="Table 3">
            <a:extLst>
              <a:ext uri="{FF2B5EF4-FFF2-40B4-BE49-F238E27FC236}">
                <a16:creationId xmlns:a16="http://schemas.microsoft.com/office/drawing/2014/main" id="{7A1BA542-A596-B7D1-178C-39423E01B521}"/>
              </a:ext>
            </a:extLst>
          </p:cNvPr>
          <p:cNvGraphicFramePr>
            <a:graphicFrameLocks noGrp="1"/>
          </p:cNvGraphicFramePr>
          <p:nvPr>
            <p:extLst>
              <p:ext uri="{D42A27DB-BD31-4B8C-83A1-F6EECF244321}">
                <p14:modId xmlns:p14="http://schemas.microsoft.com/office/powerpoint/2010/main" val="1796754984"/>
              </p:ext>
            </p:extLst>
          </p:nvPr>
        </p:nvGraphicFramePr>
        <p:xfrm>
          <a:off x="510745" y="1615196"/>
          <a:ext cx="11170509" cy="2709164"/>
        </p:xfrm>
        <a:graphic>
          <a:graphicData uri="http://schemas.openxmlformats.org/drawingml/2006/table">
            <a:tbl>
              <a:tblPr firstRow="1" firstCol="1" lastRow="1" lastCol="1" bandRow="1" bandCol="1"/>
              <a:tblGrid>
                <a:gridCol w="2343205">
                  <a:extLst>
                    <a:ext uri="{9D8B030D-6E8A-4147-A177-3AD203B41FA5}">
                      <a16:colId xmlns:a16="http://schemas.microsoft.com/office/drawing/2014/main" val="2748269860"/>
                    </a:ext>
                  </a:extLst>
                </a:gridCol>
                <a:gridCol w="7814049">
                  <a:extLst>
                    <a:ext uri="{9D8B030D-6E8A-4147-A177-3AD203B41FA5}">
                      <a16:colId xmlns:a16="http://schemas.microsoft.com/office/drawing/2014/main" val="849708158"/>
                    </a:ext>
                  </a:extLst>
                </a:gridCol>
                <a:gridCol w="1013255">
                  <a:extLst>
                    <a:ext uri="{9D8B030D-6E8A-4147-A177-3AD203B41FA5}">
                      <a16:colId xmlns:a16="http://schemas.microsoft.com/office/drawing/2014/main" val="4147721323"/>
                    </a:ext>
                  </a:extLst>
                </a:gridCol>
              </a:tblGrid>
              <a:tr h="0">
                <a:tc>
                  <a:txBody>
                    <a:bodyPr/>
                    <a:lstStyle/>
                    <a:p>
                      <a:pPr algn="ctr">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 tả 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071167"/>
                  </a:ext>
                </a:extLst>
              </a:tr>
              <a:tr h="0">
                <a:tc rowSpan="2">
                  <a:txBody>
                    <a:bodyPr/>
                    <a:lstStyle/>
                    <a:p>
                      <a:pPr algn="just">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thức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Đảm bảo hình thức và dung lượng của đoạn văn (khoảng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 7 câu</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1779356"/>
                  </a:ext>
                </a:extLst>
              </a:tr>
              <a:tr h="0">
                <a:tc vMerge="1">
                  <a:txBody>
                    <a:bodyPr/>
                    <a:lstStyle/>
                    <a:p>
                      <a:endParaRPr lang="en-US"/>
                    </a:p>
                  </a:txBody>
                  <a:tcPr/>
                </a:tc>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Không đảm bảo yêu cầu về hình thức và dung lượng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8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 đoạn </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9042280"/>
                  </a:ext>
                </a:extLst>
              </a:tr>
            </a:tbl>
          </a:graphicData>
        </a:graphic>
      </p:graphicFrame>
    </p:spTree>
    <p:extLst>
      <p:ext uri="{BB962C8B-B14F-4D97-AF65-F5344CB8AC3E}">
        <p14:creationId xmlns:p14="http://schemas.microsoft.com/office/powerpoint/2010/main" val="2680814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EA98B-C08E-82C2-AF0B-989493A6A5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6EFF22A-6742-675C-587A-F4539F14F77A}"/>
              </a:ext>
            </a:extLst>
          </p:cNvPr>
          <p:cNvSpPr txBox="1"/>
          <p:nvPr/>
        </p:nvSpPr>
        <p:spPr>
          <a:xfrm>
            <a:off x="2733932" y="154510"/>
            <a:ext cx="1062372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434343">
                    <a:lumMod val="50000"/>
                  </a:srgbClr>
                </a:solidFill>
                <a:effectLst/>
                <a:uLnTx/>
                <a:uFillTx/>
                <a:latin typeface="times new roman"/>
                <a:ea typeface="+mn-ea"/>
                <a:cs typeface="+mn-cs"/>
              </a:rPr>
              <a:t>* Rubrics đánh giá đoạn văn:</a:t>
            </a:r>
            <a:endParaRPr kumimoji="0" lang="en-US" sz="3200" b="0" i="0" u="none" strike="noStrike" kern="1200" cap="none" spc="0" normalizeH="0" baseline="0" noProof="0" dirty="0">
              <a:ln>
                <a:noFill/>
              </a:ln>
              <a:solidFill>
                <a:srgbClr val="434343">
                  <a:lumMod val="50000"/>
                </a:srgbClr>
              </a:solidFill>
              <a:effectLst/>
              <a:uLnTx/>
              <a:uFillTx/>
              <a:latin typeface="times new roman"/>
              <a:ea typeface="+mn-ea"/>
              <a:cs typeface="+mn-cs"/>
            </a:endParaRPr>
          </a:p>
        </p:txBody>
      </p:sp>
      <p:graphicFrame>
        <p:nvGraphicFramePr>
          <p:cNvPr id="5" name="Table 4">
            <a:extLst>
              <a:ext uri="{FF2B5EF4-FFF2-40B4-BE49-F238E27FC236}">
                <a16:creationId xmlns:a16="http://schemas.microsoft.com/office/drawing/2014/main" id="{BFFCA85D-D3D3-C23D-73FB-818459733591}"/>
              </a:ext>
            </a:extLst>
          </p:cNvPr>
          <p:cNvGraphicFramePr>
            <a:graphicFrameLocks noGrp="1"/>
          </p:cNvGraphicFramePr>
          <p:nvPr>
            <p:extLst>
              <p:ext uri="{D42A27DB-BD31-4B8C-83A1-F6EECF244321}">
                <p14:modId xmlns:p14="http://schemas.microsoft.com/office/powerpoint/2010/main" val="1560139327"/>
              </p:ext>
            </p:extLst>
          </p:nvPr>
        </p:nvGraphicFramePr>
        <p:xfrm>
          <a:off x="568410" y="922020"/>
          <a:ext cx="11257006" cy="5935980"/>
        </p:xfrm>
        <a:graphic>
          <a:graphicData uri="http://schemas.openxmlformats.org/drawingml/2006/table">
            <a:tbl>
              <a:tblPr firstRow="1" firstCol="1" lastRow="1" lastCol="1" bandRow="1" bandCol="1"/>
              <a:tblGrid>
                <a:gridCol w="1516204">
                  <a:extLst>
                    <a:ext uri="{9D8B030D-6E8A-4147-A177-3AD203B41FA5}">
                      <a16:colId xmlns:a16="http://schemas.microsoft.com/office/drawing/2014/main" val="3360496202"/>
                    </a:ext>
                  </a:extLst>
                </a:gridCol>
                <a:gridCol w="8727548">
                  <a:extLst>
                    <a:ext uri="{9D8B030D-6E8A-4147-A177-3AD203B41FA5}">
                      <a16:colId xmlns:a16="http://schemas.microsoft.com/office/drawing/2014/main" val="459420665"/>
                    </a:ext>
                  </a:extLst>
                </a:gridCol>
                <a:gridCol w="1013254">
                  <a:extLst>
                    <a:ext uri="{9D8B030D-6E8A-4147-A177-3AD203B41FA5}">
                      <a16:colId xmlns:a16="http://schemas.microsoft.com/office/drawing/2014/main" val="1197232869"/>
                    </a:ext>
                  </a:extLst>
                </a:gridCol>
              </a:tblGrid>
              <a:tr h="0">
                <a:tc>
                  <a:txBody>
                    <a:bodyPr/>
                    <a:lstStyle/>
                    <a:p>
                      <a:pPr algn="ctr">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 tả 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5378306"/>
                  </a:ext>
                </a:extLst>
              </a:tr>
              <a:tr h="0">
                <a:tc rowSpan="2">
                  <a:txBody>
                    <a:bodyPr/>
                    <a:lstStyle/>
                    <a:p>
                      <a:pPr algn="just">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Nêu nội dung chính của đoạn văn</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ảnh trong bài thơ </a:t>
                      </a: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 hương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 em thích; so sánh với bài thơ khác cùng đề tài.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7956824"/>
                  </a:ext>
                </a:extLst>
              </a:tr>
              <a:tr h="0">
                <a:tc vMerge="1">
                  <a:txBody>
                    <a:bodyPr/>
                    <a:lstStyle/>
                    <a:p>
                      <a:endParaRPr lang="en-US"/>
                    </a:p>
                  </a:txBody>
                  <a:tcPr/>
                </a:tc>
                <a:tc>
                  <a:txBody>
                    <a:bodyPr/>
                    <a:lstStyle/>
                    <a:p>
                      <a:pPr algn="just">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thích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hình ảnh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đó để lại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nhiều cảm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ồn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ảnh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ghe</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vui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30000"/>
                        </a:lnSpc>
                        <a:buFont typeface="Times New Roman" panose="02020603050405020304" pitchFamily="18" charset="0"/>
                        <a:buNone/>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1147908"/>
                  </a:ext>
                </a:extLst>
              </a:tr>
            </a:tbl>
          </a:graphicData>
        </a:graphic>
      </p:graphicFrame>
    </p:spTree>
    <p:extLst>
      <p:ext uri="{BB962C8B-B14F-4D97-AF65-F5344CB8AC3E}">
        <p14:creationId xmlns:p14="http://schemas.microsoft.com/office/powerpoint/2010/main" val="356916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20D86-41C6-C378-C502-7D4A34C206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01DB001-CEE2-C96A-46D1-D0E6D4E6B524}"/>
              </a:ext>
            </a:extLst>
          </p:cNvPr>
          <p:cNvSpPr txBox="1"/>
          <p:nvPr/>
        </p:nvSpPr>
        <p:spPr>
          <a:xfrm>
            <a:off x="2733932" y="154510"/>
            <a:ext cx="1062372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434343">
                    <a:lumMod val="50000"/>
                  </a:srgbClr>
                </a:solidFill>
                <a:effectLst/>
                <a:uLnTx/>
                <a:uFillTx/>
                <a:latin typeface="times new roman"/>
                <a:ea typeface="+mn-ea"/>
                <a:cs typeface="+mn-cs"/>
              </a:rPr>
              <a:t>* Rubrics đánh giá đoạn văn:</a:t>
            </a:r>
            <a:endParaRPr kumimoji="0" lang="en-US" sz="3200" b="0" i="0" u="none" strike="noStrike" kern="1200" cap="none" spc="0" normalizeH="0" baseline="0" noProof="0" dirty="0">
              <a:ln>
                <a:noFill/>
              </a:ln>
              <a:solidFill>
                <a:srgbClr val="434343">
                  <a:lumMod val="50000"/>
                </a:srgbClr>
              </a:solidFill>
              <a:effectLst/>
              <a:uLnTx/>
              <a:uFillTx/>
              <a:latin typeface="times new roman"/>
              <a:ea typeface="+mn-ea"/>
              <a:cs typeface="+mn-cs"/>
            </a:endParaRPr>
          </a:p>
        </p:txBody>
      </p:sp>
      <p:graphicFrame>
        <p:nvGraphicFramePr>
          <p:cNvPr id="5" name="Table 4">
            <a:extLst>
              <a:ext uri="{FF2B5EF4-FFF2-40B4-BE49-F238E27FC236}">
                <a16:creationId xmlns:a16="http://schemas.microsoft.com/office/drawing/2014/main" id="{2841BAE4-09E0-70F8-8F85-C297D7A0EE53}"/>
              </a:ext>
            </a:extLst>
          </p:cNvPr>
          <p:cNvGraphicFramePr>
            <a:graphicFrameLocks noGrp="1"/>
          </p:cNvGraphicFramePr>
          <p:nvPr>
            <p:extLst>
              <p:ext uri="{D42A27DB-BD31-4B8C-83A1-F6EECF244321}">
                <p14:modId xmlns:p14="http://schemas.microsoft.com/office/powerpoint/2010/main" val="900859636"/>
              </p:ext>
            </p:extLst>
          </p:nvPr>
        </p:nvGraphicFramePr>
        <p:xfrm>
          <a:off x="568410" y="922020"/>
          <a:ext cx="11257006" cy="4842892"/>
        </p:xfrm>
        <a:graphic>
          <a:graphicData uri="http://schemas.openxmlformats.org/drawingml/2006/table">
            <a:tbl>
              <a:tblPr firstRow="1" firstCol="1" lastRow="1" lastCol="1" bandRow="1" bandCol="1"/>
              <a:tblGrid>
                <a:gridCol w="1516204">
                  <a:extLst>
                    <a:ext uri="{9D8B030D-6E8A-4147-A177-3AD203B41FA5}">
                      <a16:colId xmlns:a16="http://schemas.microsoft.com/office/drawing/2014/main" val="3360496202"/>
                    </a:ext>
                  </a:extLst>
                </a:gridCol>
                <a:gridCol w="8727548">
                  <a:extLst>
                    <a:ext uri="{9D8B030D-6E8A-4147-A177-3AD203B41FA5}">
                      <a16:colId xmlns:a16="http://schemas.microsoft.com/office/drawing/2014/main" val="459420665"/>
                    </a:ext>
                  </a:extLst>
                </a:gridCol>
                <a:gridCol w="1013254">
                  <a:extLst>
                    <a:ext uri="{9D8B030D-6E8A-4147-A177-3AD203B41FA5}">
                      <a16:colId xmlns:a16="http://schemas.microsoft.com/office/drawing/2014/main" val="1197232869"/>
                    </a:ext>
                  </a:extLst>
                </a:gridCol>
              </a:tblGrid>
              <a:tr h="0">
                <a:tc>
                  <a:txBody>
                    <a:bodyPr/>
                    <a:lstStyle/>
                    <a:p>
                      <a:pPr algn="ctr">
                        <a:lnSpc>
                          <a:spcPct val="130000"/>
                        </a:lnSpc>
                        <a:spcAft>
                          <a:spcPts val="800"/>
                        </a:spcAft>
                      </a:pPr>
                      <a:r>
                        <a:rPr lang="en-US" sz="2400" b="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40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800"/>
                        </a:spcAft>
                      </a:pPr>
                      <a:r>
                        <a:rPr lang="en-US" sz="2400" b="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Mô tả tiêu chí</a:t>
                      </a:r>
                      <a:endParaRPr lang="en-US" sz="240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800"/>
                        </a:spcAft>
                      </a:pPr>
                      <a:r>
                        <a:rPr lang="en-US" sz="2400" b="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40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5378306"/>
                  </a:ext>
                </a:extLst>
              </a:tr>
              <a:tr h="0">
                <a:tc rowSpan="2">
                  <a:txBody>
                    <a:bodyPr/>
                    <a:lstStyle/>
                    <a:p>
                      <a:pPr algn="just">
                        <a:lnSpc>
                          <a:spcPct val="130000"/>
                        </a:lnSpc>
                        <a:spcAft>
                          <a:spcPts val="800"/>
                        </a:spcAft>
                      </a:pPr>
                      <a:r>
                        <a:rPr lang="en-US" sz="2400" b="1">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240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2400" b="0" i="0" u="none" strike="noStrike" cap="none" dirty="0">
                          <a:solidFill>
                            <a:schemeClr val="bg2">
                              <a:lumMod val="50000"/>
                            </a:schemeClr>
                          </a:solidFill>
                          <a:effectLst/>
                          <a:latin typeface="+mn-lt"/>
                          <a:ea typeface="+mn-ea"/>
                          <a:cs typeface="+mn-cs"/>
                          <a:sym typeface="Arial"/>
                        </a:rPr>
                        <a:t>+ Hình ảnh </a:t>
                      </a:r>
                      <a:r>
                        <a:rPr lang="en-US" sz="2400" b="0" i="0" u="none" strike="noStrike" cap="none" dirty="0" err="1">
                          <a:solidFill>
                            <a:schemeClr val="bg2">
                              <a:lumMod val="50000"/>
                            </a:schemeClr>
                          </a:solidFill>
                          <a:effectLst/>
                          <a:latin typeface="+mn-lt"/>
                          <a:ea typeface="+mn-ea"/>
                          <a:cs typeface="+mn-cs"/>
                          <a:sym typeface="Arial"/>
                        </a:rPr>
                        <a:t>người</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dân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chài</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với</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những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nét</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đặc</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trưng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riêng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của</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người</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miền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biển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làn</a:t>
                      </a:r>
                      <a:r>
                        <a:rPr lang="en-US" sz="2400" b="0" i="0" u="none" strike="noStrike" cap="none" dirty="0">
                          <a:solidFill>
                            <a:schemeClr val="bg2">
                              <a:lumMod val="50000"/>
                            </a:schemeClr>
                          </a:solidFill>
                          <a:effectLst/>
                          <a:latin typeface="+mn-lt"/>
                          <a:ea typeface="+mn-ea"/>
                          <a:cs typeface="+mn-cs"/>
                          <a:sym typeface="Arial"/>
                        </a:rPr>
                        <a:t> da </a:t>
                      </a:r>
                      <a:r>
                        <a:rPr lang="en-US" sz="2400" b="0" i="0" u="none" strike="noStrike" cap="none" dirty="0" err="1">
                          <a:solidFill>
                            <a:schemeClr val="bg2">
                              <a:lumMod val="50000"/>
                            </a:schemeClr>
                          </a:solidFill>
                          <a:effectLst/>
                          <a:latin typeface="+mn-lt"/>
                          <a:ea typeface="+mn-ea"/>
                          <a:cs typeface="+mn-cs"/>
                          <a:sym typeface="Arial"/>
                        </a:rPr>
                        <a:t>ngăm</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rám</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nắng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và</a:t>
                      </a:r>
                      <a:r>
                        <a:rPr lang="en-US" sz="2400" b="0" i="0" u="none" strike="noStrike" cap="none" dirty="0">
                          <a:solidFill>
                            <a:schemeClr val="bg2">
                              <a:lumMod val="50000"/>
                            </a:schemeClr>
                          </a:solidFill>
                          <a:effectLst/>
                          <a:latin typeface="+mn-lt"/>
                          <a:ea typeface="+mn-ea"/>
                          <a:cs typeface="+mn-cs"/>
                          <a:sym typeface="Arial"/>
                        </a:rPr>
                        <a:t> cả </a:t>
                      </a:r>
                      <a:r>
                        <a:rPr lang="en-US" sz="2400" b="0" i="0" u="none" strike="noStrike" cap="none" dirty="0" err="1">
                          <a:solidFill>
                            <a:schemeClr val="bg2">
                              <a:lumMod val="50000"/>
                            </a:schemeClr>
                          </a:solidFill>
                          <a:effectLst/>
                          <a:latin typeface="+mn-lt"/>
                          <a:ea typeface="+mn-ea"/>
                          <a:cs typeface="+mn-cs"/>
                          <a:sym typeface="Arial"/>
                        </a:rPr>
                        <a:t>thân</a:t>
                      </a:r>
                      <a:r>
                        <a:rPr lang="en-US" sz="2400" b="0" i="0" u="none" strike="noStrike" cap="none" dirty="0">
                          <a:solidFill>
                            <a:schemeClr val="bg2">
                              <a:lumMod val="50000"/>
                            </a:schemeClr>
                          </a:solidFill>
                          <a:effectLst/>
                          <a:latin typeface="+mn-lt"/>
                          <a:ea typeface="+mn-ea"/>
                          <a:cs typeface="+mn-cs"/>
                          <a:sym typeface="Arial"/>
                        </a:rPr>
                        <a:t> hình “</a:t>
                      </a:r>
                      <a:r>
                        <a:rPr lang="en-US" sz="2400" b="0" i="0" u="none" strike="noStrike" cap="none" dirty="0" err="1">
                          <a:solidFill>
                            <a:schemeClr val="bg2">
                              <a:lumMod val="50000"/>
                            </a:schemeClr>
                          </a:solidFill>
                          <a:effectLst/>
                          <a:latin typeface="+mn-lt"/>
                          <a:ea typeface="+mn-ea"/>
                          <a:cs typeface="+mn-cs"/>
                          <a:sym typeface="Arial"/>
                        </a:rPr>
                        <a:t>nồng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thở</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vị</a:t>
                      </a:r>
                      <a:r>
                        <a:rPr lang="en-US" sz="2400" b="0" i="0" u="none" strike="noStrike" cap="none" dirty="0">
                          <a:solidFill>
                            <a:schemeClr val="bg2">
                              <a:lumMod val="50000"/>
                            </a:schemeClr>
                          </a:solidFill>
                          <a:effectLst/>
                          <a:latin typeface="+mn-lt"/>
                          <a:ea typeface="+mn-ea"/>
                          <a:cs typeface="+mn-cs"/>
                          <a:sym typeface="Arial"/>
                        </a:rPr>
                        <a:t> xa </a:t>
                      </a:r>
                      <a:r>
                        <a:rPr lang="en-US" sz="2400" b="0" i="0" u="none" strike="noStrike" cap="none" dirty="0" err="1">
                          <a:solidFill>
                            <a:schemeClr val="bg2">
                              <a:lumMod val="50000"/>
                            </a:schemeClr>
                          </a:solidFill>
                          <a:effectLst/>
                          <a:latin typeface="+mn-lt"/>
                          <a:ea typeface="+mn-ea"/>
                          <a:cs typeface="+mn-cs"/>
                          <a:sym typeface="Arial"/>
                        </a:rPr>
                        <a:t>xăm</a:t>
                      </a:r>
                      <a:r>
                        <a:rPr lang="en-US" sz="2400" b="0" i="0" u="none" strike="noStrike" cap="none" dirty="0">
                          <a:solidFill>
                            <a:schemeClr val="bg2">
                              <a:lumMod val="50000"/>
                            </a:schemeClr>
                          </a:solidFill>
                          <a:effectLst/>
                          <a:latin typeface="+mn-lt"/>
                          <a:ea typeface="+mn-ea"/>
                          <a:cs typeface="+mn-cs"/>
                          <a:sym typeface="Arial"/>
                        </a:rPr>
                        <a:t>” – </a:t>
                      </a:r>
                      <a:r>
                        <a:rPr lang="en-US" sz="2400" b="0" i="0" u="none" strike="noStrike" cap="none" dirty="0" err="1">
                          <a:solidFill>
                            <a:schemeClr val="bg2">
                              <a:lumMod val="50000"/>
                            </a:schemeClr>
                          </a:solidFill>
                          <a:effectLst/>
                          <a:latin typeface="+mn-lt"/>
                          <a:ea typeface="+mn-ea"/>
                          <a:cs typeface="+mn-cs"/>
                          <a:sym typeface="Arial"/>
                        </a:rPr>
                        <a:t>dấu</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ấn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sâu</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đậm</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không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thể</a:t>
                      </a:r>
                      <a:r>
                        <a:rPr lang="en-US" sz="2400" b="0" i="0" u="none" strike="noStrike" cap="none" dirty="0">
                          <a:solidFill>
                            <a:schemeClr val="bg2">
                              <a:lumMod val="50000"/>
                            </a:schemeClr>
                          </a:solidFill>
                          <a:effectLst/>
                          <a:latin typeface="+mn-lt"/>
                          <a:ea typeface="+mn-ea"/>
                          <a:cs typeface="+mn-cs"/>
                          <a:sym typeface="Arial"/>
                        </a:rPr>
                        <a:t> nào quên.</a:t>
                      </a:r>
                    </a:p>
                    <a:p>
                      <a:pPr algn="just"/>
                      <a:r>
                        <a:rPr lang="en-US" sz="2400" b="0" i="0" u="none" strike="noStrike" cap="none" dirty="0">
                          <a:solidFill>
                            <a:schemeClr val="bg2">
                              <a:lumMod val="50000"/>
                            </a:schemeClr>
                          </a:solidFill>
                          <a:effectLst/>
                          <a:latin typeface="+mn-lt"/>
                          <a:ea typeface="+mn-ea"/>
                          <a:cs typeface="+mn-cs"/>
                          <a:sym typeface="Arial"/>
                        </a:rPr>
                        <a:t>+ Hình ảnh </a:t>
                      </a:r>
                      <a:r>
                        <a:rPr lang="en-US" sz="2400" b="0" i="0" u="none" strike="noStrike" cap="none" dirty="0" err="1">
                          <a:solidFill>
                            <a:schemeClr val="bg2">
                              <a:lumMod val="50000"/>
                            </a:schemeClr>
                          </a:solidFill>
                          <a:effectLst/>
                          <a:latin typeface="+mn-lt"/>
                          <a:ea typeface="+mn-ea"/>
                          <a:cs typeface="+mn-cs"/>
                          <a:sym typeface="Arial"/>
                        </a:rPr>
                        <a:t>chiếc</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thuyền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nằm</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nghỉ</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ngơi</a:t>
                      </a:r>
                      <a:r>
                        <a:rPr lang="en-US" sz="2400" b="0" i="0" u="none" strike="noStrike" cap="none" dirty="0">
                          <a:solidFill>
                            <a:schemeClr val="bg2">
                              <a:lumMod val="50000"/>
                            </a:schemeClr>
                          </a:solidFill>
                          <a:effectLst/>
                          <a:latin typeface="+mn-lt"/>
                          <a:ea typeface="+mn-ea"/>
                          <a:cs typeface="+mn-cs"/>
                          <a:sym typeface="Arial"/>
                        </a:rPr>
                        <a:t>” trên </a:t>
                      </a:r>
                      <a:r>
                        <a:rPr lang="en-US" sz="2400" b="0" i="0" u="none" strike="noStrike" cap="none" dirty="0" err="1">
                          <a:solidFill>
                            <a:schemeClr val="bg2">
                              <a:lumMod val="50000"/>
                            </a:schemeClr>
                          </a:solidFill>
                          <a:effectLst/>
                          <a:latin typeface="+mn-lt"/>
                          <a:ea typeface="+mn-ea"/>
                          <a:cs typeface="+mn-cs"/>
                          <a:sym typeface="Arial"/>
                        </a:rPr>
                        <a:t>bãi</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vắng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sau</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nhứng</a:t>
                      </a:r>
                      <a:r>
                        <a:rPr lang="en-US" sz="2400" b="0" i="0" u="none" strike="noStrike" cap="none" dirty="0">
                          <a:solidFill>
                            <a:schemeClr val="bg2">
                              <a:lumMod val="50000"/>
                            </a:schemeClr>
                          </a:solidFill>
                          <a:effectLst/>
                          <a:latin typeface="+mn-lt"/>
                          <a:ea typeface="+mn-ea"/>
                          <a:cs typeface="+mn-cs"/>
                          <a:sym typeface="Arial"/>
                        </a:rPr>
                        <a:t> ngày </a:t>
                      </a:r>
                      <a:r>
                        <a:rPr lang="en-US" sz="2400" b="0" i="0" u="none" strike="noStrike" cap="none" dirty="0" err="1">
                          <a:solidFill>
                            <a:schemeClr val="bg2">
                              <a:lumMod val="50000"/>
                            </a:schemeClr>
                          </a:solidFill>
                          <a:effectLst/>
                          <a:latin typeface="+mn-lt"/>
                          <a:ea typeface="+mn-ea"/>
                          <a:cs typeface="+mn-cs"/>
                          <a:sym typeface="Arial"/>
                        </a:rPr>
                        <a:t>đánh</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cá</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mệt</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mỏi</a:t>
                      </a:r>
                      <a:r>
                        <a:rPr lang="en-US" sz="2400" b="0" i="0" u="none" strike="noStrike" cap="none" dirty="0">
                          <a:solidFill>
                            <a:schemeClr val="bg2">
                              <a:lumMod val="50000"/>
                            </a:schemeClr>
                          </a:solidFill>
                          <a:effectLst/>
                          <a:latin typeface="+mn-lt"/>
                          <a:ea typeface="+mn-ea"/>
                          <a:cs typeface="+mn-cs"/>
                          <a:sym typeface="Arial"/>
                        </a:rPr>
                        <a:t> =&gt; </a:t>
                      </a:r>
                      <a:r>
                        <a:rPr lang="en-US" sz="2400" b="0" i="0" u="none" strike="noStrike" cap="none" dirty="0" err="1">
                          <a:solidFill>
                            <a:schemeClr val="bg2">
                              <a:lumMod val="50000"/>
                            </a:schemeClr>
                          </a:solidFill>
                          <a:effectLst/>
                          <a:latin typeface="+mn-lt"/>
                          <a:ea typeface="+mn-ea"/>
                          <a:cs typeface="+mn-cs"/>
                          <a:sym typeface="Arial"/>
                        </a:rPr>
                        <a:t>linh</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hồn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của</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làng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chài</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mang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sức</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sống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mang</a:t>
                      </a:r>
                      <a:r>
                        <a:rPr lang="en-US" sz="2400" b="0" i="0" u="none" strike="noStrike" cap="none" dirty="0">
                          <a:solidFill>
                            <a:schemeClr val="bg2">
                              <a:lumMod val="50000"/>
                            </a:schemeClr>
                          </a:solidFill>
                          <a:effectLst/>
                          <a:latin typeface="+mn-lt"/>
                          <a:ea typeface="+mn-ea"/>
                          <a:cs typeface="+mn-cs"/>
                          <a:sym typeface="Arial"/>
                        </a:rPr>
                        <a:t> tâm </a:t>
                      </a:r>
                      <a:r>
                        <a:rPr lang="en-US" sz="2400" b="0" i="0" u="none" strike="noStrike" cap="none" dirty="0" err="1">
                          <a:solidFill>
                            <a:schemeClr val="bg2">
                              <a:lumMod val="50000"/>
                            </a:schemeClr>
                          </a:solidFill>
                          <a:effectLst/>
                          <a:latin typeface="+mn-lt"/>
                          <a:ea typeface="+mn-ea"/>
                          <a:cs typeface="+mn-cs"/>
                          <a:sym typeface="Arial"/>
                        </a:rPr>
                        <a:t>tư</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của</a:t>
                      </a:r>
                      <a:r>
                        <a:rPr lang="en-US" sz="2400" b="0" i="0" u="none" strike="noStrike" cap="none" dirty="0">
                          <a:solidFill>
                            <a:schemeClr val="bg2">
                              <a:lumMod val="50000"/>
                            </a:schemeClr>
                          </a:solidFill>
                          <a:effectLst/>
                          <a:latin typeface="+mn-lt"/>
                          <a:ea typeface="+mn-ea"/>
                          <a:cs typeface="+mn-cs"/>
                          <a:sym typeface="Arial"/>
                        </a:rPr>
                        <a:t> con </a:t>
                      </a:r>
                      <a:r>
                        <a:rPr lang="en-US" sz="2400" b="0" i="0" u="none" strike="noStrike" cap="none" dirty="0" err="1">
                          <a:solidFill>
                            <a:schemeClr val="bg2">
                              <a:lumMod val="50000"/>
                            </a:schemeClr>
                          </a:solidFill>
                          <a:effectLst/>
                          <a:latin typeface="+mn-lt"/>
                          <a:ea typeface="+mn-ea"/>
                          <a:cs typeface="+mn-cs"/>
                          <a:sym typeface="Arial"/>
                        </a:rPr>
                        <a:t>người</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làng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chài</a:t>
                      </a:r>
                      <a:r>
                        <a:rPr lang="en-US" sz="2400" b="0" i="0" u="none" strike="noStrike" cap="none" dirty="0">
                          <a:solidFill>
                            <a:schemeClr val="bg2">
                              <a:lumMod val="50000"/>
                            </a:schemeClr>
                          </a:solidFill>
                          <a:effectLst/>
                          <a:latin typeface="+mn-lt"/>
                          <a:ea typeface="+mn-ea"/>
                          <a:cs typeface="+mn-cs"/>
                          <a:sym typeface="Arial"/>
                        </a:rPr>
                        <a:t>.</a:t>
                      </a:r>
                    </a:p>
                    <a:p>
                      <a:pPr lvl="0" algn="just"/>
                      <a:r>
                        <a:rPr lang="en-US" sz="2400" b="0" i="0" u="none" strike="noStrike" cap="none" dirty="0" err="1">
                          <a:solidFill>
                            <a:schemeClr val="bg2">
                              <a:lumMod val="50000"/>
                            </a:schemeClr>
                          </a:solidFill>
                          <a:effectLst/>
                          <a:latin typeface="+mn-lt"/>
                          <a:ea typeface="+mn-ea"/>
                          <a:cs typeface="+mn-cs"/>
                          <a:sym typeface="Arial"/>
                        </a:rPr>
                        <a:t>Những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kí</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ức</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không</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thể</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phai</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nhoà</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trong</a:t>
                      </a:r>
                      <a:r>
                        <a:rPr lang="en-US" sz="2400" b="0" i="0" u="none" strike="noStrike" cap="none" dirty="0">
                          <a:solidFill>
                            <a:schemeClr val="bg2">
                              <a:lumMod val="50000"/>
                            </a:schemeClr>
                          </a:solidFill>
                          <a:effectLst/>
                          <a:latin typeface="+mn-lt"/>
                          <a:ea typeface="+mn-ea"/>
                          <a:cs typeface="+mn-cs"/>
                          <a:sym typeface="Arial"/>
                        </a:rPr>
                        <a:t> tâm </a:t>
                      </a:r>
                      <a:r>
                        <a:rPr lang="en-US" sz="2400" b="0" i="0" u="none" strike="noStrike" cap="none" dirty="0" err="1">
                          <a:solidFill>
                            <a:schemeClr val="bg2">
                              <a:lumMod val="50000"/>
                            </a:schemeClr>
                          </a:solidFill>
                          <a:effectLst/>
                          <a:latin typeface="+mn-lt"/>
                          <a:ea typeface="+mn-ea"/>
                          <a:cs typeface="+mn-cs"/>
                          <a:sym typeface="Arial"/>
                        </a:rPr>
                        <a:t>hồn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người</a:t>
                      </a:r>
                      <a:r>
                        <a:rPr lang="en-US" sz="2400" b="0" i="0" u="none" strike="noStrike" cap="none" dirty="0">
                          <a:solidFill>
                            <a:schemeClr val="bg2">
                              <a:lumMod val="50000"/>
                            </a:schemeClr>
                          </a:solidFill>
                          <a:effectLst/>
                          <a:latin typeface="+mn-lt"/>
                          <a:ea typeface="+mn-ea"/>
                          <a:cs typeface="+mn-cs"/>
                          <a:sym typeface="Arial"/>
                        </a:rPr>
                        <a:t> xa quê.</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4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7956824"/>
                  </a:ext>
                </a:extLst>
              </a:tr>
              <a:tr h="0">
                <a:tc vMerge="1">
                  <a:txBody>
                    <a:bodyPr/>
                    <a:lstStyle/>
                    <a:p>
                      <a:endParaRPr lang="en-US"/>
                    </a:p>
                  </a:txBody>
                  <a:tcPr/>
                </a:tc>
                <a:tc>
                  <a:txBody>
                    <a:bodyPr/>
                    <a:lstStyle/>
                    <a:p>
                      <a:pPr algn="just">
                        <a:lnSpc>
                          <a:spcPct val="130000"/>
                        </a:lnSpc>
                      </a:pPr>
                      <a:r>
                        <a:rPr lang="en-US" sz="24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cap="none" dirty="0" err="1">
                          <a:solidFill>
                            <a:schemeClr val="bg2">
                              <a:lumMod val="50000"/>
                            </a:schemeClr>
                          </a:solidFill>
                          <a:effectLst/>
                          <a:latin typeface="+mn-lt"/>
                          <a:ea typeface="+mn-ea"/>
                          <a:cs typeface="+mn-cs"/>
                          <a:sym typeface="Arial"/>
                        </a:rPr>
                        <a:t>Cảnh</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đoàn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thuyền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đánh</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cá</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trở</a:t>
                      </a:r>
                      <a:r>
                        <a:rPr lang="en-US" sz="2400" b="0" i="0" u="none" strike="noStrike" cap="none" dirty="0">
                          <a:solidFill>
                            <a:schemeClr val="bg2">
                              <a:lumMod val="50000"/>
                            </a:schemeClr>
                          </a:solidFill>
                          <a:effectLst/>
                          <a:latin typeface="+mn-lt"/>
                          <a:ea typeface="+mn-ea"/>
                          <a:cs typeface="+mn-cs"/>
                          <a:sym typeface="Arial"/>
                        </a:rPr>
                        <a:t> về </a:t>
                      </a:r>
                      <a:r>
                        <a:rPr lang="en-US" sz="2400" b="0" i="0" u="none" strike="noStrike" cap="none" dirty="0" err="1">
                          <a:solidFill>
                            <a:schemeClr val="bg2">
                              <a:lumMod val="50000"/>
                            </a:schemeClr>
                          </a:solidFill>
                          <a:effectLst/>
                          <a:latin typeface="+mn-lt"/>
                          <a:ea typeface="+mn-ea"/>
                          <a:cs typeface="+mn-cs"/>
                          <a:sym typeface="Arial"/>
                        </a:rPr>
                        <a:t>được</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thể</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hiện</a:t>
                      </a:r>
                      <a:r>
                        <a:rPr lang="en-US" sz="2400" b="0" i="0" u="none" strike="noStrike" cap="none" dirty="0">
                          <a:solidFill>
                            <a:schemeClr val="bg2">
                              <a:lumMod val="50000"/>
                            </a:schemeClr>
                          </a:solidFill>
                          <a:effectLst/>
                          <a:latin typeface="+mn-lt"/>
                          <a:ea typeface="+mn-ea"/>
                          <a:cs typeface="+mn-cs"/>
                          <a:sym typeface="Arial"/>
                        </a:rPr>
                        <a:t> qua </a:t>
                      </a:r>
                      <a:r>
                        <a:rPr lang="en-US" sz="2400" b="0" i="0" u="none" strike="noStrike" cap="none" dirty="0" err="1">
                          <a:solidFill>
                            <a:schemeClr val="bg2">
                              <a:lumMod val="50000"/>
                            </a:schemeClr>
                          </a:solidFill>
                          <a:effectLst/>
                          <a:latin typeface="+mn-lt"/>
                          <a:ea typeface="+mn-ea"/>
                          <a:cs typeface="+mn-cs"/>
                          <a:sym typeface="Arial"/>
                        </a:rPr>
                        <a:t>một</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số</a:t>
                      </a:r>
                      <a:r>
                        <a:rPr lang="en-US" sz="2400" b="0" i="0" u="none" strike="noStrike" cap="none" dirty="0">
                          <a:solidFill>
                            <a:schemeClr val="bg2">
                              <a:lumMod val="50000"/>
                            </a:schemeClr>
                          </a:solidFill>
                          <a:effectLst/>
                          <a:latin typeface="+mn-lt"/>
                          <a:ea typeface="+mn-ea"/>
                          <a:cs typeface="+mn-cs"/>
                          <a:sym typeface="Arial"/>
                        </a:rPr>
                        <a:t> hình </a:t>
                      </a:r>
                      <a:r>
                        <a:rPr lang="en-US" sz="2400" b="0" i="0" u="none" strike="noStrike" cap="none" dirty="0" err="1">
                          <a:solidFill>
                            <a:schemeClr val="bg2">
                              <a:lumMod val="50000"/>
                            </a:schemeClr>
                          </a:solidFill>
                          <a:effectLst/>
                          <a:latin typeface="+mn-lt"/>
                          <a:ea typeface="+mn-ea"/>
                          <a:cs typeface="+mn-cs"/>
                          <a:sym typeface="Arial"/>
                        </a:rPr>
                        <a:t>thức</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nghệ</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thuật</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đặc</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sắc</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vần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nhịp</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một</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số</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biện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pháp</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tu</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từ</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nhân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hoá</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ẩn</a:t>
                      </a:r>
                      <a:r>
                        <a:rPr lang="en-US" sz="2400" b="0" i="0" u="none" strike="noStrike" cap="none" dirty="0">
                          <a:solidFill>
                            <a:schemeClr val="bg2">
                              <a:lumMod val="50000"/>
                            </a:schemeClr>
                          </a:solidFill>
                          <a:effectLst/>
                          <a:latin typeface="+mn-lt"/>
                          <a:ea typeface="+mn-ea"/>
                          <a:cs typeface="+mn-cs"/>
                          <a:sym typeface="Arial"/>
                        </a:rPr>
                        <a:t> </a:t>
                      </a:r>
                      <a:r>
                        <a:rPr lang="en-US" sz="2400" b="0" i="0" u="none" strike="noStrike" cap="none" dirty="0" err="1">
                          <a:solidFill>
                            <a:schemeClr val="bg2">
                              <a:lumMod val="50000"/>
                            </a:schemeClr>
                          </a:solidFill>
                          <a:effectLst/>
                          <a:latin typeface="+mn-lt"/>
                          <a:ea typeface="+mn-ea"/>
                          <a:cs typeface="+mn-cs"/>
                          <a:sym typeface="Arial"/>
                        </a:rPr>
                        <a:t>dụ</a:t>
                      </a:r>
                      <a:r>
                        <a:rPr lang="en-US" sz="2400" b="0" i="0" u="none" strike="noStrike" cap="none" dirty="0">
                          <a:solidFill>
                            <a:schemeClr val="bg2">
                              <a:lumMod val="50000"/>
                            </a:schemeClr>
                          </a:solidFill>
                          <a:effectLst/>
                          <a:latin typeface="+mn-lt"/>
                          <a:ea typeface="+mn-ea"/>
                          <a:cs typeface="+mn-cs"/>
                          <a:sym typeface="Arial"/>
                        </a:rPr>
                        <a:t>).</a:t>
                      </a:r>
                    </a:p>
                    <a:p>
                      <a:pPr algn="just">
                        <a:lnSpc>
                          <a:spcPct val="130000"/>
                        </a:lnSpc>
                      </a:pPr>
                      <a:r>
                        <a:rPr lang="en-US" sz="2400" b="0" i="0" u="none" strike="noStrike" cap="none" dirty="0">
                          <a:solidFill>
                            <a:schemeClr val="bg2">
                              <a:lumMod val="50000"/>
                            </a:schemeClr>
                          </a:solidFill>
                          <a:effectLst/>
                          <a:latin typeface="+mn-lt"/>
                          <a:ea typeface="+mn-ea"/>
                          <a:cs typeface="+mn-cs"/>
                          <a:sym typeface="Arial"/>
                        </a:rPr>
                        <a:t>- </a:t>
                      </a:r>
                      <a:r>
                        <a:rPr lang="vi-VN" sz="2400" b="0" i="0" u="none" strike="noStrike" cap="none" dirty="0">
                          <a:solidFill>
                            <a:schemeClr val="bg2">
                              <a:lumMod val="50000"/>
                            </a:schemeClr>
                          </a:solidFill>
                          <a:effectLst/>
                          <a:latin typeface="+mn-lt"/>
                          <a:ea typeface="+mn-ea"/>
                          <a:cs typeface="+mn-cs"/>
                          <a:sym typeface="Arial"/>
                        </a:rPr>
                        <a:t>So sánh với bài thơ khác: như </a:t>
                      </a:r>
                      <a:r>
                        <a:rPr lang="vi-VN" sz="2400" b="0" i="1" u="none" strike="noStrike" cap="none" dirty="0">
                          <a:solidFill>
                            <a:schemeClr val="bg2">
                              <a:lumMod val="50000"/>
                            </a:schemeClr>
                          </a:solidFill>
                          <a:effectLst/>
                          <a:latin typeface="+mn-lt"/>
                          <a:ea typeface="+mn-ea"/>
                          <a:cs typeface="+mn-cs"/>
                          <a:sym typeface="Arial"/>
                        </a:rPr>
                        <a:t>Quê hương</a:t>
                      </a:r>
                      <a:r>
                        <a:rPr lang="vi-VN" sz="2400" b="0" i="0" u="none" strike="noStrike" cap="none" dirty="0">
                          <a:solidFill>
                            <a:schemeClr val="bg2">
                              <a:lumMod val="50000"/>
                            </a:schemeClr>
                          </a:solidFill>
                          <a:effectLst/>
                          <a:latin typeface="+mn-lt"/>
                          <a:ea typeface="+mn-ea"/>
                          <a:cs typeface="+mn-cs"/>
                          <a:sym typeface="Arial"/>
                        </a:rPr>
                        <a:t> của Đỗ Trung Quân</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4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a:t>
                      </a:r>
                    </a:p>
                    <a:p>
                      <a:pPr algn="just">
                        <a:lnSpc>
                          <a:spcPct val="130000"/>
                        </a:lnSpc>
                        <a:spcAft>
                          <a:spcPts val="800"/>
                        </a:spcAft>
                      </a:pPr>
                      <a:endParaRPr lang="en-US" sz="24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800"/>
                        </a:spcAft>
                      </a:pPr>
                      <a:r>
                        <a:rPr lang="en-US" sz="24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1147908"/>
                  </a:ext>
                </a:extLst>
              </a:tr>
            </a:tbl>
          </a:graphicData>
        </a:graphic>
      </p:graphicFrame>
    </p:spTree>
    <p:extLst>
      <p:ext uri="{BB962C8B-B14F-4D97-AF65-F5344CB8AC3E}">
        <p14:creationId xmlns:p14="http://schemas.microsoft.com/office/powerpoint/2010/main" val="149810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ABB40-7A48-D104-29E2-71E3E72638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5342C2-A1CC-69C8-EB8D-D491BCC3F982}"/>
              </a:ext>
            </a:extLst>
          </p:cNvPr>
          <p:cNvSpPr txBox="1"/>
          <p:nvPr/>
        </p:nvSpPr>
        <p:spPr>
          <a:xfrm>
            <a:off x="2733932" y="154510"/>
            <a:ext cx="1062372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434343">
                    <a:lumMod val="50000"/>
                  </a:srgbClr>
                </a:solidFill>
                <a:effectLst/>
                <a:uLnTx/>
                <a:uFillTx/>
                <a:latin typeface="times new roman"/>
                <a:ea typeface="+mn-ea"/>
                <a:cs typeface="+mn-cs"/>
              </a:rPr>
              <a:t>* Rubrics đánh giá đoạn văn:</a:t>
            </a:r>
            <a:endParaRPr kumimoji="0" lang="en-US" sz="3200" b="0" i="0" u="none" strike="noStrike" kern="1200" cap="none" spc="0" normalizeH="0" baseline="0" noProof="0" dirty="0">
              <a:ln>
                <a:noFill/>
              </a:ln>
              <a:solidFill>
                <a:srgbClr val="434343">
                  <a:lumMod val="50000"/>
                </a:srgbClr>
              </a:solidFill>
              <a:effectLst/>
              <a:uLnTx/>
              <a:uFillTx/>
              <a:latin typeface="times new roman"/>
              <a:ea typeface="+mn-ea"/>
              <a:cs typeface="+mn-cs"/>
            </a:endParaRPr>
          </a:p>
        </p:txBody>
      </p:sp>
      <p:graphicFrame>
        <p:nvGraphicFramePr>
          <p:cNvPr id="4" name="Table 3">
            <a:extLst>
              <a:ext uri="{FF2B5EF4-FFF2-40B4-BE49-F238E27FC236}">
                <a16:creationId xmlns:a16="http://schemas.microsoft.com/office/drawing/2014/main" id="{E35414D3-A0B2-135B-3D51-CA7296AECE71}"/>
              </a:ext>
            </a:extLst>
          </p:cNvPr>
          <p:cNvGraphicFramePr>
            <a:graphicFrameLocks noGrp="1"/>
          </p:cNvGraphicFramePr>
          <p:nvPr>
            <p:extLst>
              <p:ext uri="{D42A27DB-BD31-4B8C-83A1-F6EECF244321}">
                <p14:modId xmlns:p14="http://schemas.microsoft.com/office/powerpoint/2010/main" val="934286761"/>
              </p:ext>
            </p:extLst>
          </p:nvPr>
        </p:nvGraphicFramePr>
        <p:xfrm>
          <a:off x="510745" y="1615196"/>
          <a:ext cx="11170509" cy="499364"/>
        </p:xfrm>
        <a:graphic>
          <a:graphicData uri="http://schemas.openxmlformats.org/drawingml/2006/table">
            <a:tbl>
              <a:tblPr firstRow="1" firstCol="1" lastRow="1" lastCol="1" bandRow="1" bandCol="1"/>
              <a:tblGrid>
                <a:gridCol w="2343205">
                  <a:extLst>
                    <a:ext uri="{9D8B030D-6E8A-4147-A177-3AD203B41FA5}">
                      <a16:colId xmlns:a16="http://schemas.microsoft.com/office/drawing/2014/main" val="2748269860"/>
                    </a:ext>
                  </a:extLst>
                </a:gridCol>
                <a:gridCol w="7814049">
                  <a:extLst>
                    <a:ext uri="{9D8B030D-6E8A-4147-A177-3AD203B41FA5}">
                      <a16:colId xmlns:a16="http://schemas.microsoft.com/office/drawing/2014/main" val="849708158"/>
                    </a:ext>
                  </a:extLst>
                </a:gridCol>
                <a:gridCol w="1013255">
                  <a:extLst>
                    <a:ext uri="{9D8B030D-6E8A-4147-A177-3AD203B41FA5}">
                      <a16:colId xmlns:a16="http://schemas.microsoft.com/office/drawing/2014/main" val="4147721323"/>
                    </a:ext>
                  </a:extLst>
                </a:gridCol>
              </a:tblGrid>
              <a:tr h="0">
                <a:tc>
                  <a:txBody>
                    <a:bodyPr/>
                    <a:lstStyle/>
                    <a:p>
                      <a:pPr algn="ctr">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 tả 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071167"/>
                  </a:ext>
                </a:extLst>
              </a:tr>
            </a:tbl>
          </a:graphicData>
        </a:graphic>
      </p:graphicFrame>
      <p:graphicFrame>
        <p:nvGraphicFramePr>
          <p:cNvPr id="5" name="Table 4">
            <a:extLst>
              <a:ext uri="{FF2B5EF4-FFF2-40B4-BE49-F238E27FC236}">
                <a16:creationId xmlns:a16="http://schemas.microsoft.com/office/drawing/2014/main" id="{9AC1D828-6B00-F994-6E0B-82F2F360EABD}"/>
              </a:ext>
            </a:extLst>
          </p:cNvPr>
          <p:cNvGraphicFramePr>
            <a:graphicFrameLocks noGrp="1"/>
          </p:cNvGraphicFramePr>
          <p:nvPr>
            <p:extLst>
              <p:ext uri="{D42A27DB-BD31-4B8C-83A1-F6EECF244321}">
                <p14:modId xmlns:p14="http://schemas.microsoft.com/office/powerpoint/2010/main" val="1185581348"/>
              </p:ext>
            </p:extLst>
          </p:nvPr>
        </p:nvGraphicFramePr>
        <p:xfrm>
          <a:off x="510745" y="2114560"/>
          <a:ext cx="11170508" cy="2120900"/>
        </p:xfrm>
        <a:graphic>
          <a:graphicData uri="http://schemas.openxmlformats.org/drawingml/2006/table">
            <a:tbl>
              <a:tblPr firstRow="1" firstCol="1" lastRow="1" lastCol="1" bandRow="1" bandCol="1"/>
              <a:tblGrid>
                <a:gridCol w="2463820">
                  <a:extLst>
                    <a:ext uri="{9D8B030D-6E8A-4147-A177-3AD203B41FA5}">
                      <a16:colId xmlns:a16="http://schemas.microsoft.com/office/drawing/2014/main" val="3214659522"/>
                    </a:ext>
                  </a:extLst>
                </a:gridCol>
                <a:gridCol w="7654506">
                  <a:extLst>
                    <a:ext uri="{9D8B030D-6E8A-4147-A177-3AD203B41FA5}">
                      <a16:colId xmlns:a16="http://schemas.microsoft.com/office/drawing/2014/main" val="1291461243"/>
                    </a:ext>
                  </a:extLst>
                </a:gridCol>
                <a:gridCol w="1052182">
                  <a:extLst>
                    <a:ext uri="{9D8B030D-6E8A-4147-A177-3AD203B41FA5}">
                      <a16:colId xmlns:a16="http://schemas.microsoft.com/office/drawing/2014/main" val="767328569"/>
                    </a:ext>
                  </a:extLst>
                </a:gridCol>
              </a:tblGrid>
              <a:tr h="0">
                <a:tc>
                  <a:txBody>
                    <a:bodyPr/>
                    <a:lstStyle/>
                    <a:p>
                      <a:pPr algn="just">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 tả, ngữ pháp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100"/>
                        </a:spcAft>
                      </a:pPr>
                      <a:r>
                        <a:rPr lang="vi-VN"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Đảm bảo chuẩn chính tả, ngữ pháp tiếng Việt.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8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4973008"/>
                  </a:ext>
                </a:extLst>
              </a:tr>
              <a:tr h="450850">
                <a:tc>
                  <a:txBody>
                    <a:bodyPr/>
                    <a:lstStyle/>
                    <a:p>
                      <a:pPr algn="just">
                        <a:lnSpc>
                          <a:spcPct val="130000"/>
                        </a:lnSpc>
                        <a:spcAft>
                          <a:spcPts val="800"/>
                        </a:spcAft>
                      </a:pP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 tạo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100"/>
                        </a:spcAft>
                      </a:pPr>
                      <a:r>
                        <a:rPr lang="vi-VN"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 hiện suy nghĩ sâu sắc về vấn đề nghị luận; có cách diễn đạt mới mẻ.</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196053"/>
                  </a:ext>
                </a:extLst>
              </a:tr>
            </a:tbl>
          </a:graphicData>
        </a:graphic>
      </p:graphicFrame>
    </p:spTree>
    <p:extLst>
      <p:ext uri="{BB962C8B-B14F-4D97-AF65-F5344CB8AC3E}">
        <p14:creationId xmlns:p14="http://schemas.microsoft.com/office/powerpoint/2010/main" val="216728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112B2B-38E6-4811-0ABB-451F8E807CE4}"/>
              </a:ext>
            </a:extLst>
          </p:cNvPr>
          <p:cNvSpPr txBox="1"/>
          <p:nvPr/>
        </p:nvSpPr>
        <p:spPr>
          <a:xfrm>
            <a:off x="1062681" y="2660309"/>
            <a:ext cx="10330249" cy="1172950"/>
          </a:xfrm>
          <a:prstGeom prst="rect">
            <a:avLst/>
          </a:prstGeom>
          <a:noFill/>
        </p:spPr>
        <p:txBody>
          <a:bodyPr wrap="square">
            <a:spAutoFit/>
          </a:bodyPr>
          <a:lstStyle/>
          <a:p>
            <a:pPr algn="just">
              <a:lnSpc>
                <a:spcPct val="130000"/>
              </a:lnSpc>
              <a:tabLst>
                <a:tab pos="1386840" algn="l"/>
              </a:tabLst>
            </a:pPr>
            <a:r>
              <a:rPr lang="de-DE" sz="6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 KIẾN THỨC NGỮ VĂN </a:t>
            </a:r>
            <a:endParaRPr lang="en-US" sz="54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660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6D694-C99A-DAA3-E5B4-6A00437160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2C143D2-5489-D6A8-BFA1-6F5655F96A09}"/>
              </a:ext>
            </a:extLst>
          </p:cNvPr>
          <p:cNvSpPr txBox="1"/>
          <p:nvPr/>
        </p:nvSpPr>
        <p:spPr>
          <a:xfrm>
            <a:off x="2733932" y="154510"/>
            <a:ext cx="1062372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434343">
                    <a:lumMod val="50000"/>
                  </a:srgbClr>
                </a:solidFill>
                <a:effectLst/>
                <a:uLnTx/>
                <a:uFillTx/>
                <a:latin typeface="times new roman"/>
                <a:ea typeface="+mn-ea"/>
                <a:cs typeface="+mn-cs"/>
              </a:rPr>
              <a:t>HS tự</a:t>
            </a:r>
            <a:r>
              <a:rPr kumimoji="0" lang="nl-NL" sz="3200" b="1" i="0" u="none" strike="noStrike" kern="1200" cap="none" spc="0" normalizeH="0" noProof="0" dirty="0">
                <a:ln>
                  <a:noFill/>
                </a:ln>
                <a:solidFill>
                  <a:srgbClr val="434343">
                    <a:lumMod val="50000"/>
                  </a:srgbClr>
                </a:solidFill>
                <a:effectLst/>
                <a:uLnTx/>
                <a:uFillTx/>
                <a:latin typeface="times new roman"/>
                <a:ea typeface="+mn-ea"/>
                <a:cs typeface="+mn-cs"/>
              </a:rPr>
              <a:t> chỉnh sửa bài viết</a:t>
            </a:r>
            <a:r>
              <a:rPr kumimoji="0" lang="nl-NL" sz="3200" b="1" i="0" u="none" strike="noStrike" kern="1200" cap="none" spc="0" normalizeH="0" baseline="0" noProof="0" dirty="0">
                <a:ln>
                  <a:noFill/>
                </a:ln>
                <a:solidFill>
                  <a:srgbClr val="434343">
                    <a:lumMod val="50000"/>
                  </a:srgbClr>
                </a:solidFill>
                <a:effectLst/>
                <a:uLnTx/>
                <a:uFillTx/>
                <a:latin typeface="times new roman"/>
                <a:ea typeface="+mn-ea"/>
                <a:cs typeface="+mn-cs"/>
              </a:rPr>
              <a:t>:</a:t>
            </a:r>
            <a:endParaRPr kumimoji="0" lang="en-US" sz="3200" b="0" i="0" u="none" strike="noStrike" kern="1200" cap="none" spc="0" normalizeH="0" baseline="0" noProof="0" dirty="0">
              <a:ln>
                <a:noFill/>
              </a:ln>
              <a:solidFill>
                <a:srgbClr val="434343">
                  <a:lumMod val="50000"/>
                </a:srgbClr>
              </a:solidFill>
              <a:effectLst/>
              <a:uLnTx/>
              <a:uFillTx/>
              <a:latin typeface="times new roman"/>
              <a:ea typeface="+mn-ea"/>
              <a:cs typeface="+mn-cs"/>
            </a:endParaRPr>
          </a:p>
        </p:txBody>
      </p:sp>
      <p:sp>
        <p:nvSpPr>
          <p:cNvPr id="2" name="Rectangle 1">
            <a:extLst>
              <a:ext uri="{FF2B5EF4-FFF2-40B4-BE49-F238E27FC236}">
                <a16:creationId xmlns:a16="http://schemas.microsoft.com/office/drawing/2014/main" id="{3C2B9E16-8044-DE5F-BF6F-7A36AF9B31C8}"/>
              </a:ext>
            </a:extLst>
          </p:cNvPr>
          <p:cNvSpPr/>
          <p:nvPr/>
        </p:nvSpPr>
        <p:spPr>
          <a:xfrm>
            <a:off x="514865" y="1173891"/>
            <a:ext cx="11269362" cy="499213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Aft>
                <a:spcPts val="800"/>
              </a:spcAft>
              <a:tabLst>
                <a:tab pos="1386840" algn="l"/>
              </a:tabLst>
            </a:pPr>
            <a:r>
              <a:rPr lang="vi-VN" sz="24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PHIẾU CHỈNH SỬA BÀI VIẾT</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nSpc>
                <a:spcPct val="130000"/>
              </a:lnSpc>
              <a:spcAft>
                <a:spcPts val="800"/>
              </a:spcAft>
              <a:tabLst>
                <a:tab pos="1386840" algn="l"/>
              </a:tabLst>
            </a:pPr>
            <a:r>
              <a:rPr lang="vi-VN" sz="2400" b="1"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Nhiệm vụ: Hãy đọc bài viết của mình và hoàn chỉnh bài viết bằng cách trả lời các câu hỏi sau:</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gn="just">
              <a:lnSpc>
                <a:spcPct val="130000"/>
              </a:lnSpc>
              <a:spcAft>
                <a:spcPts val="800"/>
              </a:spcAft>
              <a:tabLst>
                <a:tab pos="1386840" algn="l"/>
              </a:tabLst>
            </a:pPr>
            <a:r>
              <a:rPr lang="vi-VN" sz="24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1. Bài viết  đảm bảo hình thức đoạn văn chưa?</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gn="just">
              <a:lnSpc>
                <a:spcPct val="130000"/>
              </a:lnSpc>
              <a:spcAft>
                <a:spcPts val="800"/>
              </a:spcAft>
              <a:tabLst>
                <a:tab pos="1386840" algn="l"/>
              </a:tabLst>
            </a:pPr>
            <a:r>
              <a:rPr lang="vi-VN" sz="24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 2. Nội dung đã đảm bảo các ý chưa? Nếu chưa cần bổ sung những ý nào?</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gn="just">
              <a:lnSpc>
                <a:spcPct val="130000"/>
              </a:lnSpc>
              <a:spcAft>
                <a:spcPts val="800"/>
              </a:spcAft>
              <a:tabLst>
                <a:tab pos="1386840" algn="l"/>
              </a:tabLst>
            </a:pPr>
            <a:r>
              <a:rPr lang="vi-VN" sz="24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gn="just">
              <a:lnSpc>
                <a:spcPct val="130000"/>
              </a:lnSpc>
              <a:spcAft>
                <a:spcPts val="800"/>
              </a:spcAft>
              <a:tabLst>
                <a:tab pos="1386840" algn="l"/>
              </a:tabLst>
            </a:pPr>
            <a:r>
              <a:rPr lang="vi-VN" sz="24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3. Bài viết có sai chính tả không? Nếu có em sửa chữa như thế nào?</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pPr algn="just">
              <a:lnSpc>
                <a:spcPct val="130000"/>
              </a:lnSpc>
              <a:spcAft>
                <a:spcPts val="800"/>
              </a:spcAft>
              <a:tabLst>
                <a:tab pos="1386840" algn="l"/>
              </a:tabLst>
            </a:pPr>
            <a:r>
              <a:rPr lang="vi-VN" sz="2400" dirty="0">
                <a:solidFill>
                  <a:schemeClr val="bg2">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chemeClr val="bg2">
                  <a:lumMod val="50000"/>
                </a:schemeClr>
              </a:solidFill>
              <a:effectLst/>
              <a:latin typeface="Times New Roman" panose="02020603050405020304" pitchFamily="18" charset="0"/>
              <a:ea typeface="Times New Roman" panose="02020603050405020304" pitchFamily="18" charset="0"/>
            </a:endParaRPr>
          </a:p>
          <a:p>
            <a:r>
              <a:rPr lang="vi-VN" sz="2400" dirty="0">
                <a:solidFill>
                  <a:schemeClr val="bg2">
                    <a:lumMod val="50000"/>
                  </a:schemeClr>
                </a:solidFill>
                <a:effectLst/>
                <a:latin typeface="Times New Roman" panose="02020603050405020304" pitchFamily="18" charset="0"/>
                <a:ea typeface="MS Mincho" panose="02020609040205080304" pitchFamily="49" charset="-128"/>
              </a:rPr>
              <a:t>4. Bài viết đã thuyết phục được người đọc về vấn đề chưa? Nếu chưa, hãy khắc p</a:t>
            </a:r>
            <a:r>
              <a:rPr lang="en-US" sz="2400" dirty="0" err="1">
                <a:solidFill>
                  <a:schemeClr val="bg2">
                    <a:lumMod val="50000"/>
                  </a:schemeClr>
                </a:solidFill>
                <a:effectLst/>
                <a:latin typeface="Times New Roman" panose="02020603050405020304" pitchFamily="18" charset="0"/>
                <a:ea typeface="MS Mincho" panose="02020609040205080304" pitchFamily="49" charset="-128"/>
              </a:rPr>
              <a:t>hục</a:t>
            </a:r>
            <a:endParaRPr lang="en-US" sz="2400" dirty="0">
              <a:solidFill>
                <a:schemeClr val="bg2">
                  <a:lumMod val="50000"/>
                </a:schemeClr>
              </a:solidFill>
            </a:endParaRPr>
          </a:p>
        </p:txBody>
      </p:sp>
    </p:spTree>
    <p:extLst>
      <p:ext uri="{BB962C8B-B14F-4D97-AF65-F5344CB8AC3E}">
        <p14:creationId xmlns:p14="http://schemas.microsoft.com/office/powerpoint/2010/main" val="307590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291">
          <a:extLst>
            <a:ext uri="{FF2B5EF4-FFF2-40B4-BE49-F238E27FC236}">
              <a16:creationId xmlns:a16="http://schemas.microsoft.com/office/drawing/2014/main" id="{0E9AEEFF-6320-5E67-F933-B79BB3464B4E}"/>
            </a:ext>
          </a:extLst>
        </p:cNvPr>
        <p:cNvGrpSpPr/>
        <p:nvPr/>
      </p:nvGrpSpPr>
      <p:grpSpPr>
        <a:xfrm>
          <a:off x="0" y="0"/>
          <a:ext cx="0" cy="0"/>
          <a:chOff x="0" y="0"/>
          <a:chExt cx="0" cy="0"/>
        </a:xfrm>
      </p:grpSpPr>
      <p:sp>
        <p:nvSpPr>
          <p:cNvPr id="4292" name="Google Shape;4292;p21">
            <a:extLst>
              <a:ext uri="{FF2B5EF4-FFF2-40B4-BE49-F238E27FC236}">
                <a16:creationId xmlns:a16="http://schemas.microsoft.com/office/drawing/2014/main" id="{D31924EB-CDCC-DE5C-22D9-5EB8BFE5AF0A}"/>
              </a:ext>
            </a:extLst>
          </p:cNvPr>
          <p:cNvSpPr txBox="1">
            <a:spLocks noGrp="1"/>
          </p:cNvSpPr>
          <p:nvPr>
            <p:ph type="title" idx="4294967295"/>
          </p:nvPr>
        </p:nvSpPr>
        <p:spPr>
          <a:xfrm>
            <a:off x="1015267" y="1041200"/>
            <a:ext cx="3653700" cy="4678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8000" dirty="0">
                <a:solidFill>
                  <a:schemeClr val="accent3"/>
                </a:solidFill>
              </a:rPr>
              <a:t>04</a:t>
            </a:r>
            <a:endParaRPr sz="18000" dirty="0">
              <a:solidFill>
                <a:schemeClr val="accent3"/>
              </a:solidFill>
            </a:endParaRPr>
          </a:p>
        </p:txBody>
      </p:sp>
      <p:sp>
        <p:nvSpPr>
          <p:cNvPr id="7" name="TextBox 6">
            <a:extLst>
              <a:ext uri="{FF2B5EF4-FFF2-40B4-BE49-F238E27FC236}">
                <a16:creationId xmlns:a16="http://schemas.microsoft.com/office/drawing/2014/main" id="{BE049891-0AD8-F6A5-E0E0-1D9D3398BC02}"/>
              </a:ext>
            </a:extLst>
          </p:cNvPr>
          <p:cNvSpPr txBox="1"/>
          <p:nvPr/>
        </p:nvSpPr>
        <p:spPr>
          <a:xfrm>
            <a:off x="4880918" y="896575"/>
            <a:ext cx="6820929" cy="294022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HOẠT ĐỘNG </a:t>
            </a:r>
            <a:endParaRPr lang="en-US" sz="7200" b="1" dirty="0">
              <a:solidFill>
                <a:srgbClr val="434343"/>
              </a:solidFill>
              <a:latin typeface="Times New Roman" panose="02020603050405020304" pitchFamily="18" charset="0"/>
              <a:ea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434343"/>
                </a:solidFill>
                <a:effectLst/>
                <a:uLnTx/>
                <a:uFillTx/>
                <a:latin typeface="Times New Roman" panose="02020603050405020304" pitchFamily="18" charset="0"/>
                <a:cs typeface="+mn-cs"/>
              </a:rPr>
              <a:t>VẬN</a:t>
            </a:r>
            <a:r>
              <a:rPr kumimoji="0" lang="en-US" sz="7200" b="1" i="0" u="none" strike="noStrike" kern="1200" cap="none" spc="0" normalizeH="0" noProof="0" dirty="0">
                <a:ln>
                  <a:noFill/>
                </a:ln>
                <a:solidFill>
                  <a:srgbClr val="434343"/>
                </a:solidFill>
                <a:effectLst/>
                <a:uLnTx/>
                <a:uFillTx/>
                <a:latin typeface="Times New Roman" panose="02020603050405020304" pitchFamily="18" charset="0"/>
                <a:cs typeface="+mn-cs"/>
              </a:rPr>
              <a:t> DỤNG</a:t>
            </a:r>
            <a:endParaRPr kumimoji="0" lang="en-US" sz="11500" b="1" i="0" u="none" strike="noStrike" kern="1200" cap="none" spc="0" normalizeH="0" baseline="0" noProof="0" dirty="0">
              <a:ln>
                <a:noFill/>
              </a:ln>
              <a:solidFill>
                <a:srgbClr val="434343"/>
              </a:solidFill>
              <a:effectLst/>
              <a:uLnTx/>
              <a:uFillTx/>
              <a:latin typeface="times new roman"/>
              <a:ea typeface="+mn-ea"/>
              <a:cs typeface="+mn-cs"/>
            </a:endParaRPr>
          </a:p>
        </p:txBody>
      </p:sp>
    </p:spTree>
    <p:extLst>
      <p:ext uri="{BB962C8B-B14F-4D97-AF65-F5344CB8AC3E}">
        <p14:creationId xmlns:p14="http://schemas.microsoft.com/office/powerpoint/2010/main" val="4156988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92"/>
                                        </p:tgtEl>
                                        <p:attrNameLst>
                                          <p:attrName>style.visibility</p:attrName>
                                        </p:attrNameLst>
                                      </p:cBhvr>
                                      <p:to>
                                        <p:strVal val="visible"/>
                                      </p:to>
                                    </p:set>
                                    <p:animEffect transition="in" filter="barn(inVertical)">
                                      <p:cBhvr>
                                        <p:cTn id="10" dur="500"/>
                                        <p:tgtEl>
                                          <p:spTgt spid="4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2"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C71084-7125-3E42-4B10-70EED4FD3C8A}"/>
              </a:ext>
            </a:extLst>
          </p:cNvPr>
          <p:cNvSpPr txBox="1"/>
          <p:nvPr/>
        </p:nvSpPr>
        <p:spPr>
          <a:xfrm>
            <a:off x="1198605" y="927683"/>
            <a:ext cx="8217243" cy="1156727"/>
          </a:xfrm>
          <a:prstGeom prst="rect">
            <a:avLst/>
          </a:prstGeom>
          <a:noFill/>
        </p:spPr>
        <p:txBody>
          <a:bodyPr wrap="square">
            <a:spAutoFit/>
          </a:bodyPr>
          <a:lstStyle/>
          <a:p>
            <a:pPr marR="30480" algn="just">
              <a:lnSpc>
                <a:spcPct val="130000"/>
              </a:lnSpc>
              <a:spcAft>
                <a:spcPts val="1200"/>
              </a:spcAft>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 1: </a:t>
            </a: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 thơ </a:t>
            </a:r>
            <a:r>
              <a:rPr lang="vi-VN"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Quê hương</a:t>
            </a:r>
            <a:r>
              <a:rPr lang="vi-VN"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khơi gợi trong em những tình cảm gì đối với nơi em đã sinh ra và lớn lên?</a:t>
            </a:r>
            <a:endParaRPr lang="en-US" sz="2800" dirty="0">
              <a:effectLst/>
              <a:latin typeface="Times New Roman" panose="02020603050405020304" pitchFamily="18" charset="0"/>
              <a:ea typeface="Times New Roman" panose="02020603050405020304" pitchFamily="18" charset="0"/>
            </a:endParaRPr>
          </a:p>
        </p:txBody>
      </p:sp>
      <p:sp>
        <p:nvSpPr>
          <p:cNvPr id="2" name="Plaque 1">
            <a:extLst>
              <a:ext uri="{FF2B5EF4-FFF2-40B4-BE49-F238E27FC236}">
                <a16:creationId xmlns:a16="http://schemas.microsoft.com/office/drawing/2014/main" id="{588FC361-C39B-BA3C-BBE3-56FB57A94987}"/>
              </a:ext>
            </a:extLst>
          </p:cNvPr>
          <p:cNvSpPr/>
          <p:nvPr/>
        </p:nvSpPr>
        <p:spPr>
          <a:xfrm>
            <a:off x="1198606" y="3156442"/>
            <a:ext cx="9613556" cy="2384854"/>
          </a:xfrm>
          <a:prstGeom prst="plaqu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600"/>
              </a:spcAft>
            </a:pPr>
            <a:r>
              <a:rPr lang="vi-VN" sz="28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Gợi ý: </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a:p>
            <a:pPr marL="342900" marR="30480" lvl="0" indent="-342900">
              <a:lnSpc>
                <a:spcPct val="130000"/>
              </a:lnSpc>
              <a:spcAft>
                <a:spcPts val="1200"/>
              </a:spcAft>
              <a:buFont typeface="Times New Roman" panose="02020603050405020304" pitchFamily="18" charset="0"/>
              <a:buChar char="-"/>
            </a:pPr>
            <a:r>
              <a:rPr lang="vi-VN"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 được tình cảm với nơi mình sinh ra và lớn lên như: tự hào, biết ơn, tình yêu quê hương, đất nước, ....</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a:p>
            <a:r>
              <a:rPr lang="en-US" sz="2800" dirty="0">
                <a:solidFill>
                  <a:schemeClr val="bg1">
                    <a:lumMod val="10000"/>
                  </a:schemeClr>
                </a:solidFill>
                <a:effectLst/>
                <a:latin typeface="Times New Roman" panose="02020603050405020304" pitchFamily="18" charset="0"/>
                <a:ea typeface="Times New Roman" panose="02020603050405020304" pitchFamily="18" charset="0"/>
              </a:rPr>
              <a:t> - </a:t>
            </a:r>
            <a:r>
              <a:rPr lang="vi-VN" sz="2800" dirty="0">
                <a:solidFill>
                  <a:schemeClr val="bg1">
                    <a:lumMod val="10000"/>
                  </a:schemeClr>
                </a:solidFill>
                <a:effectLst/>
                <a:latin typeface="Times New Roman" panose="02020603050405020304" pitchFamily="18" charset="0"/>
                <a:ea typeface="Times New Roman" panose="02020603050405020304" pitchFamily="18" charset="0"/>
              </a:rPr>
              <a:t>Lí giải những biểu hiện và nguyên nhân của tình cảm đó</a:t>
            </a:r>
            <a:endParaRPr lang="en-US" sz="2800" dirty="0">
              <a:solidFill>
                <a:schemeClr val="bg1">
                  <a:lumMod val="10000"/>
                </a:schemeClr>
              </a:solidFill>
            </a:endParaRPr>
          </a:p>
        </p:txBody>
      </p:sp>
    </p:spTree>
    <p:extLst>
      <p:ext uri="{BB962C8B-B14F-4D97-AF65-F5344CB8AC3E}">
        <p14:creationId xmlns:p14="http://schemas.microsoft.com/office/powerpoint/2010/main" val="2804964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84A97-F787-7ABE-B079-8B8610A2075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32556E6-74CB-DFEF-10B1-BDF927C36797}"/>
              </a:ext>
            </a:extLst>
          </p:cNvPr>
          <p:cNvSpPr txBox="1"/>
          <p:nvPr/>
        </p:nvSpPr>
        <p:spPr>
          <a:xfrm>
            <a:off x="568411" y="594050"/>
            <a:ext cx="8217243" cy="1307537"/>
          </a:xfrm>
          <a:prstGeom prst="rect">
            <a:avLst/>
          </a:prstGeom>
          <a:noFill/>
        </p:spPr>
        <p:txBody>
          <a:bodyPr wrap="square">
            <a:spAutoFit/>
          </a:bodyPr>
          <a:lstStyle/>
          <a:p>
            <a:pPr algn="just">
              <a:lnSpc>
                <a:spcPct val="150000"/>
              </a:lnSpc>
            </a:pPr>
            <a:r>
              <a:rPr lang="vi-VN" sz="2800" b="1" dirty="0"/>
              <a:t>Nhiệm vụ 2: Cuộc thi giới thiệu về quê hương qua chủ đề “Quê hương trong trái tim tôi”</a:t>
            </a:r>
            <a:endParaRPr lang="en-US" sz="2800" dirty="0"/>
          </a:p>
        </p:txBody>
      </p:sp>
      <p:sp>
        <p:nvSpPr>
          <p:cNvPr id="2" name="Plaque 1">
            <a:extLst>
              <a:ext uri="{FF2B5EF4-FFF2-40B4-BE49-F238E27FC236}">
                <a16:creationId xmlns:a16="http://schemas.microsoft.com/office/drawing/2014/main" id="{37AD7FDB-7223-14AC-2F3F-539ADD662B62}"/>
              </a:ext>
            </a:extLst>
          </p:cNvPr>
          <p:cNvSpPr/>
          <p:nvPr/>
        </p:nvSpPr>
        <p:spPr>
          <a:xfrm>
            <a:off x="284205" y="2765277"/>
            <a:ext cx="11623589" cy="2767912"/>
          </a:xfrm>
          <a:prstGeom prst="plaqu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bg1">
                  <a:lumMod val="10000"/>
                </a:schemeClr>
              </a:solidFill>
            </a:endParaRPr>
          </a:p>
          <a:p>
            <a:pPr algn="just"/>
            <a:r>
              <a:rPr lang="vi-VN" sz="2800" dirty="0">
                <a:solidFill>
                  <a:schemeClr val="bg1">
                    <a:lumMod val="10000"/>
                  </a:schemeClr>
                </a:solidFill>
              </a:rPr>
              <a:t>Lớp chia thành 4 nhóm: HS bốc ngẫu nhiên để chọn nhiệm vụ mà nhóm mình cần thực hiện. Có thể đề ra những nhiệm vụ sau:</a:t>
            </a:r>
            <a:endParaRPr lang="en-US" sz="2800" dirty="0">
              <a:solidFill>
                <a:schemeClr val="bg1">
                  <a:lumMod val="10000"/>
                </a:schemeClr>
              </a:solidFill>
            </a:endParaRPr>
          </a:p>
          <a:p>
            <a:pPr algn="just"/>
            <a:r>
              <a:rPr lang="vi-VN" sz="2800" dirty="0">
                <a:solidFill>
                  <a:schemeClr val="bg1">
                    <a:lumMod val="10000"/>
                  </a:schemeClr>
                </a:solidFill>
              </a:rPr>
              <a:t>+ Vẽ 1 bức tranh với chủ đề “Quê hương trong tôi là…”. Thuyết trình về bức tranh đó.</a:t>
            </a:r>
            <a:endParaRPr lang="en-US" sz="2800" dirty="0">
              <a:solidFill>
                <a:schemeClr val="bg1">
                  <a:lumMod val="10000"/>
                </a:schemeClr>
              </a:solidFill>
            </a:endParaRPr>
          </a:p>
          <a:p>
            <a:pPr algn="just"/>
            <a:r>
              <a:rPr lang="vi-VN" sz="2800" dirty="0">
                <a:solidFill>
                  <a:schemeClr val="bg1">
                    <a:lumMod val="10000"/>
                  </a:schemeClr>
                </a:solidFill>
              </a:rPr>
              <a:t>+ Thiết kế video clip với chủ đề “Quê hương trong tôi là…”</a:t>
            </a:r>
            <a:endParaRPr lang="en-US" sz="2800" dirty="0">
              <a:solidFill>
                <a:schemeClr val="bg1">
                  <a:lumMod val="10000"/>
                </a:schemeClr>
              </a:solidFill>
            </a:endParaRPr>
          </a:p>
          <a:p>
            <a:pPr algn="just"/>
            <a:endParaRPr lang="en-US" sz="4000" dirty="0">
              <a:solidFill>
                <a:schemeClr val="bg1">
                  <a:lumMod val="10000"/>
                </a:schemeClr>
              </a:solidFill>
            </a:endParaRPr>
          </a:p>
        </p:txBody>
      </p:sp>
    </p:spTree>
    <p:extLst>
      <p:ext uri="{BB962C8B-B14F-4D97-AF65-F5344CB8AC3E}">
        <p14:creationId xmlns:p14="http://schemas.microsoft.com/office/powerpoint/2010/main" val="1040763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89AC2-A560-27C9-D80A-6C15B6F9596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672C5D4-15BD-F25C-C323-E7574B46AD59}"/>
              </a:ext>
            </a:extLst>
          </p:cNvPr>
          <p:cNvSpPr txBox="1"/>
          <p:nvPr/>
        </p:nvSpPr>
        <p:spPr>
          <a:xfrm>
            <a:off x="2733932" y="154510"/>
            <a:ext cx="10623721" cy="523220"/>
          </a:xfrm>
          <a:prstGeom prst="rect">
            <a:avLst/>
          </a:prstGeom>
          <a:noFill/>
        </p:spPr>
        <p:txBody>
          <a:bodyPr wrap="square">
            <a:spAutoFit/>
          </a:bodyPr>
          <a:lstStyle/>
          <a:p>
            <a:r>
              <a:rPr lang="vi-VN" sz="2800" b="1" dirty="0">
                <a:solidFill>
                  <a:schemeClr val="bg1">
                    <a:lumMod val="10000"/>
                  </a:schemeClr>
                </a:solidFill>
              </a:rPr>
              <a:t>Rubric đánh giá sản phẩm học tập nhóm:</a:t>
            </a:r>
            <a:endParaRPr lang="en-US" sz="2800" dirty="0">
              <a:solidFill>
                <a:schemeClr val="bg1">
                  <a:lumMod val="10000"/>
                </a:schemeClr>
              </a:solidFill>
            </a:endParaRPr>
          </a:p>
        </p:txBody>
      </p:sp>
      <p:graphicFrame>
        <p:nvGraphicFramePr>
          <p:cNvPr id="4" name="Table 3">
            <a:extLst>
              <a:ext uri="{FF2B5EF4-FFF2-40B4-BE49-F238E27FC236}">
                <a16:creationId xmlns:a16="http://schemas.microsoft.com/office/drawing/2014/main" id="{2A073CA8-5410-4556-A7B8-D1509110E91E}"/>
              </a:ext>
            </a:extLst>
          </p:cNvPr>
          <p:cNvGraphicFramePr>
            <a:graphicFrameLocks noGrp="1"/>
          </p:cNvGraphicFramePr>
          <p:nvPr>
            <p:extLst>
              <p:ext uri="{D42A27DB-BD31-4B8C-83A1-F6EECF244321}">
                <p14:modId xmlns:p14="http://schemas.microsoft.com/office/powerpoint/2010/main" val="2840677221"/>
              </p:ext>
            </p:extLst>
          </p:nvPr>
        </p:nvGraphicFramePr>
        <p:xfrm>
          <a:off x="481913" y="677730"/>
          <a:ext cx="11491784" cy="6086476"/>
        </p:xfrm>
        <a:graphic>
          <a:graphicData uri="http://schemas.openxmlformats.org/drawingml/2006/table">
            <a:tbl>
              <a:tblPr firstRow="1" firstCol="1" bandRow="1"/>
              <a:tblGrid>
                <a:gridCol w="2533135">
                  <a:extLst>
                    <a:ext uri="{9D8B030D-6E8A-4147-A177-3AD203B41FA5}">
                      <a16:colId xmlns:a16="http://schemas.microsoft.com/office/drawing/2014/main" val="119014465"/>
                    </a:ext>
                  </a:extLst>
                </a:gridCol>
                <a:gridCol w="2940909">
                  <a:extLst>
                    <a:ext uri="{9D8B030D-6E8A-4147-A177-3AD203B41FA5}">
                      <a16:colId xmlns:a16="http://schemas.microsoft.com/office/drawing/2014/main" val="4120859267"/>
                    </a:ext>
                  </a:extLst>
                </a:gridCol>
                <a:gridCol w="2965621">
                  <a:extLst>
                    <a:ext uri="{9D8B030D-6E8A-4147-A177-3AD203B41FA5}">
                      <a16:colId xmlns:a16="http://schemas.microsoft.com/office/drawing/2014/main" val="1949592208"/>
                    </a:ext>
                  </a:extLst>
                </a:gridCol>
                <a:gridCol w="3052119">
                  <a:extLst>
                    <a:ext uri="{9D8B030D-6E8A-4147-A177-3AD203B41FA5}">
                      <a16:colId xmlns:a16="http://schemas.microsoft.com/office/drawing/2014/main" val="3006305118"/>
                    </a:ext>
                  </a:extLst>
                </a:gridCol>
              </a:tblGrid>
              <a:tr h="413778">
                <a:tc>
                  <a:txBody>
                    <a:bodyPr/>
                    <a:lstStyle/>
                    <a:p>
                      <a:pPr algn="ctr">
                        <a:lnSpc>
                          <a:spcPct val="130000"/>
                        </a:lnSpc>
                        <a:tabLst>
                          <a:tab pos="602615" algn="l"/>
                        </a:tabLst>
                      </a:pP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4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tabLst>
                          <a:tab pos="602615" algn="l"/>
                        </a:tabLst>
                      </a:pP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Mức 1</a:t>
                      </a:r>
                      <a:endParaRPr lang="en-US" sz="24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tabLst>
                          <a:tab pos="602615" algn="l"/>
                        </a:tabLst>
                      </a:pP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Mức 2</a:t>
                      </a:r>
                      <a:endParaRPr lang="en-US" sz="24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tabLst>
                          <a:tab pos="602615" algn="l"/>
                        </a:tabLst>
                      </a:pP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Mức 3</a:t>
                      </a:r>
                      <a:endParaRPr lang="en-US" sz="24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33271478"/>
                  </a:ext>
                </a:extLst>
              </a:tr>
              <a:tr h="5469704">
                <a:tc>
                  <a:txBody>
                    <a:bodyPr/>
                    <a:lstStyle/>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“Quê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là…”</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4F4"/>
                    </a:solidFill>
                  </a:tcPr>
                </a:tc>
                <a:tc>
                  <a:txBody>
                    <a:bodyPr/>
                    <a:lstStyle/>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chưa đẹp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còn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về hình ảnh,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(1 - 2,5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chưa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tin, chưa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lột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hết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đẹp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quê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(1 - 2,5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đẹp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chưa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(2 - 3,5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tin, về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chưa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chưa có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(2 – 3,5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nhiều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đẹp,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(4 - 5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về quê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để lại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nghe.</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(4 - 5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1304241"/>
                  </a:ext>
                </a:extLst>
              </a:tr>
            </a:tbl>
          </a:graphicData>
        </a:graphic>
      </p:graphicFrame>
    </p:spTree>
    <p:extLst>
      <p:ext uri="{BB962C8B-B14F-4D97-AF65-F5344CB8AC3E}">
        <p14:creationId xmlns:p14="http://schemas.microsoft.com/office/powerpoint/2010/main" val="3245174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CCA55-0BD8-B603-3585-2390FA6A3E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0C7C97-2261-BB02-5C56-26BD82A2EFDE}"/>
              </a:ext>
            </a:extLst>
          </p:cNvPr>
          <p:cNvSpPr txBox="1"/>
          <p:nvPr/>
        </p:nvSpPr>
        <p:spPr>
          <a:xfrm>
            <a:off x="2733932" y="154510"/>
            <a:ext cx="10623721" cy="523220"/>
          </a:xfrm>
          <a:prstGeom prst="rect">
            <a:avLst/>
          </a:prstGeom>
          <a:noFill/>
        </p:spPr>
        <p:txBody>
          <a:bodyPr wrap="square">
            <a:spAutoFit/>
          </a:bodyPr>
          <a:lstStyle/>
          <a:p>
            <a:r>
              <a:rPr lang="vi-VN" sz="2800" b="1" dirty="0">
                <a:solidFill>
                  <a:schemeClr val="bg1">
                    <a:lumMod val="10000"/>
                  </a:schemeClr>
                </a:solidFill>
              </a:rPr>
              <a:t>Rubric đánh giá sản phẩm học tập nhóm:</a:t>
            </a:r>
            <a:endParaRPr lang="en-US" sz="2800" dirty="0">
              <a:solidFill>
                <a:schemeClr val="bg1">
                  <a:lumMod val="10000"/>
                </a:schemeClr>
              </a:solidFill>
            </a:endParaRPr>
          </a:p>
        </p:txBody>
      </p:sp>
      <p:graphicFrame>
        <p:nvGraphicFramePr>
          <p:cNvPr id="4" name="Table 3">
            <a:extLst>
              <a:ext uri="{FF2B5EF4-FFF2-40B4-BE49-F238E27FC236}">
                <a16:creationId xmlns:a16="http://schemas.microsoft.com/office/drawing/2014/main" id="{6866DAB5-F89A-7BCD-818C-FB74DD486188}"/>
              </a:ext>
            </a:extLst>
          </p:cNvPr>
          <p:cNvGraphicFramePr>
            <a:graphicFrameLocks noGrp="1"/>
          </p:cNvGraphicFramePr>
          <p:nvPr>
            <p:extLst>
              <p:ext uri="{D42A27DB-BD31-4B8C-83A1-F6EECF244321}">
                <p14:modId xmlns:p14="http://schemas.microsoft.com/office/powerpoint/2010/main" val="2202448311"/>
              </p:ext>
            </p:extLst>
          </p:nvPr>
        </p:nvGraphicFramePr>
        <p:xfrm>
          <a:off x="494270" y="820008"/>
          <a:ext cx="11491784" cy="4731322"/>
        </p:xfrm>
        <a:graphic>
          <a:graphicData uri="http://schemas.openxmlformats.org/drawingml/2006/table">
            <a:tbl>
              <a:tblPr firstRow="1" firstCol="1" bandRow="1"/>
              <a:tblGrid>
                <a:gridCol w="2974971">
                  <a:extLst>
                    <a:ext uri="{9D8B030D-6E8A-4147-A177-3AD203B41FA5}">
                      <a16:colId xmlns:a16="http://schemas.microsoft.com/office/drawing/2014/main" val="119014465"/>
                    </a:ext>
                  </a:extLst>
                </a:gridCol>
                <a:gridCol w="2874425">
                  <a:extLst>
                    <a:ext uri="{9D8B030D-6E8A-4147-A177-3AD203B41FA5}">
                      <a16:colId xmlns:a16="http://schemas.microsoft.com/office/drawing/2014/main" val="4120859267"/>
                    </a:ext>
                  </a:extLst>
                </a:gridCol>
                <a:gridCol w="2555043">
                  <a:extLst>
                    <a:ext uri="{9D8B030D-6E8A-4147-A177-3AD203B41FA5}">
                      <a16:colId xmlns:a16="http://schemas.microsoft.com/office/drawing/2014/main" val="1949592208"/>
                    </a:ext>
                  </a:extLst>
                </a:gridCol>
                <a:gridCol w="3087345">
                  <a:extLst>
                    <a:ext uri="{9D8B030D-6E8A-4147-A177-3AD203B41FA5}">
                      <a16:colId xmlns:a16="http://schemas.microsoft.com/office/drawing/2014/main" val="3006305118"/>
                    </a:ext>
                  </a:extLst>
                </a:gridCol>
              </a:tblGrid>
              <a:tr h="165979">
                <a:tc>
                  <a:txBody>
                    <a:bodyPr/>
                    <a:lstStyle/>
                    <a:p>
                      <a:pPr algn="ctr">
                        <a:lnSpc>
                          <a:spcPct val="130000"/>
                        </a:lnSpc>
                        <a:tabLst>
                          <a:tab pos="602615" algn="l"/>
                        </a:tabLst>
                      </a:pPr>
                      <a:r>
                        <a:rPr lang="en-US" sz="28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8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tabLst>
                          <a:tab pos="602615" algn="l"/>
                        </a:tabLst>
                      </a:pPr>
                      <a:r>
                        <a:rPr lang="en-US" sz="28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Mức 1</a:t>
                      </a:r>
                      <a:endParaRPr lang="en-US" sz="28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tabLst>
                          <a:tab pos="602615" algn="l"/>
                        </a:tabLst>
                      </a:pPr>
                      <a:r>
                        <a:rPr lang="en-US" sz="28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Mức 2</a:t>
                      </a:r>
                      <a:endParaRPr lang="en-US" sz="28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tabLst>
                          <a:tab pos="602615" algn="l"/>
                        </a:tabLst>
                      </a:pPr>
                      <a:r>
                        <a:rPr lang="en-US" sz="28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Mức 3</a:t>
                      </a:r>
                      <a:endParaRPr lang="en-US" sz="28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33271478"/>
                  </a:ext>
                </a:extLst>
              </a:tr>
              <a:tr h="1825497">
                <a:tc>
                  <a:txBody>
                    <a:bodyPr/>
                    <a:lstStyle/>
                    <a:p>
                      <a:pPr>
                        <a:lnSpc>
                          <a:spcPct val="130000"/>
                        </a:lnSpc>
                        <a:tabLst>
                          <a:tab pos="602615" algn="l"/>
                        </a:tabLs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video clip với chủ đề “Quê hương trong tôi là…”</a:t>
                      </a: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(10 điểm)</a:t>
                      </a:r>
                      <a:endParaRPr lang="en-US" sz="24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4F4"/>
                    </a:solidFill>
                  </a:tcPr>
                </a:tc>
                <a:tc>
                  <a:txBody>
                    <a:bodyPr/>
                    <a:lstStyle/>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Video clip đúng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về quê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sài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hình ảnh chưa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(5 – 6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602615" algn="l"/>
                        </a:tabLst>
                      </a:pPr>
                      <a:r>
                        <a:rPr lang="en-US" sz="240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Video clip đúng chủ đề, âm thanh, hình ảnh phù hợp, nội dung tương đối đảm bảo yêu cầu, tuy nhiên chưa có điểm nhấn thật ấn tượng, đặc sắc.</a:t>
                      </a:r>
                      <a:endParaRPr lang="en-US" sz="240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(7 – 8 điểm)</a:t>
                      </a:r>
                      <a:endParaRPr lang="en-US" sz="240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tabLst>
                          <a:tab pos="602615" algn="l"/>
                        </a:tabLst>
                      </a:pP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Video clip đúng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hình ảnh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có nhiều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30000"/>
                        </a:lnSpc>
                        <a:tabLst>
                          <a:tab pos="602615" algn="l"/>
                        </a:tabLst>
                      </a:pP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(9 - 10 </a:t>
                      </a:r>
                      <a:r>
                        <a:rPr lang="en-US" sz="2400" b="1" dirty="0" err="1">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171717"/>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49098" marR="49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4347019"/>
                  </a:ext>
                </a:extLst>
              </a:tr>
            </a:tbl>
          </a:graphicData>
        </a:graphic>
      </p:graphicFrame>
    </p:spTree>
    <p:extLst>
      <p:ext uri="{BB962C8B-B14F-4D97-AF65-F5344CB8AC3E}">
        <p14:creationId xmlns:p14="http://schemas.microsoft.com/office/powerpoint/2010/main" val="1833167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73755D-245F-D53D-6353-214758420032}"/>
              </a:ext>
            </a:extLst>
          </p:cNvPr>
          <p:cNvSpPr txBox="1"/>
          <p:nvPr/>
        </p:nvSpPr>
        <p:spPr>
          <a:xfrm>
            <a:off x="1173892" y="1815617"/>
            <a:ext cx="9415848" cy="2958502"/>
          </a:xfrm>
          <a:prstGeom prst="rect">
            <a:avLst/>
          </a:prstGeom>
          <a:noFill/>
        </p:spPr>
        <p:txBody>
          <a:bodyPr wrap="square">
            <a:spAutoFit/>
          </a:bodyPr>
          <a:lstStyle/>
          <a:p>
            <a:pPr algn="ctr">
              <a:lnSpc>
                <a:spcPct val="150000"/>
              </a:lnSpc>
            </a:pPr>
            <a:r>
              <a:rPr lang="en-US" sz="32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NHIỆM VỤ VỀ NHÀ</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a:p>
            <a:pPr algn="just">
              <a:lnSpc>
                <a:spcPct val="150000"/>
              </a:lnSpc>
            </a:pPr>
            <a:r>
              <a:rPr lang="pt-BR" sz="3200" b="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Tìm đọc các </a:t>
            </a:r>
            <a:r>
              <a:rPr lang="vi-VN" sz="32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 thơ có đề tài cùng với bài thơ </a:t>
            </a:r>
            <a:r>
              <a:rPr lang="vi-VN" sz="3200" i="1"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Quê hương</a:t>
            </a:r>
            <a:r>
              <a:rPr lang="vi-VN" sz="32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của Tế Hanh.</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a:p>
            <a:pPr algn="just">
              <a:lnSpc>
                <a:spcPct val="150000"/>
              </a:lnSpc>
              <a:tabLst>
                <a:tab pos="4594860" algn="l"/>
              </a:tabLst>
            </a:pPr>
            <a:r>
              <a:rPr lang="en-US" sz="32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Soạn</a:t>
            </a:r>
            <a:r>
              <a:rPr lang="en-US" sz="32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i="1"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t>Bếp lửa </a:t>
            </a:r>
            <a:r>
              <a:rPr lang="vi-VN" sz="3200" dirty="0">
                <a:solidFill>
                  <a:schemeClr val="bg1">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t>(Bằng Việt)</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9459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DF2A7-051F-D671-BF82-6DE7F7EFB284}"/>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1E2E320E-17F2-CC24-D048-F739C98BEE46}"/>
              </a:ext>
            </a:extLst>
          </p:cNvPr>
          <p:cNvSpPr txBox="1"/>
          <p:nvPr/>
        </p:nvSpPr>
        <p:spPr>
          <a:xfrm>
            <a:off x="605481" y="71630"/>
            <a:ext cx="8658997" cy="742511"/>
          </a:xfrm>
          <a:prstGeom prst="rect">
            <a:avLst/>
          </a:prstGeom>
          <a:noFill/>
        </p:spPr>
        <p:txBody>
          <a:bodyPr wrap="square">
            <a:spAutoFit/>
          </a:bodyPr>
          <a:lstStyle/>
          <a:p>
            <a:pPr algn="ctr">
              <a:lnSpc>
                <a:spcPct val="150000"/>
              </a:lnSpc>
            </a:pPr>
            <a:r>
              <a:rPr lang="en-US" sz="3200" b="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HOẠT ĐỘNG CẶP ĐÔI</a:t>
            </a:r>
            <a:endParaRPr lang="en-US" sz="3200" b="1"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17" name="图片 3">
            <a:extLst>
              <a:ext uri="{FF2B5EF4-FFF2-40B4-BE49-F238E27FC236}">
                <a16:creationId xmlns:a16="http://schemas.microsoft.com/office/drawing/2014/main" id="{40FA0F9A-EB92-CC50-D0E5-F39969AC536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85766" y="2005328"/>
            <a:ext cx="4357424" cy="4781042"/>
          </a:xfrm>
          <a:prstGeom prst="rect">
            <a:avLst/>
          </a:prstGeom>
        </p:spPr>
      </p:pic>
      <p:sp>
        <p:nvSpPr>
          <p:cNvPr id="3" name="TextBox 2">
            <a:extLst>
              <a:ext uri="{FF2B5EF4-FFF2-40B4-BE49-F238E27FC236}">
                <a16:creationId xmlns:a16="http://schemas.microsoft.com/office/drawing/2014/main" id="{57436FE6-274B-CC10-FC82-6066468F45CC}"/>
              </a:ext>
            </a:extLst>
          </p:cNvPr>
          <p:cNvSpPr txBox="1"/>
          <p:nvPr/>
        </p:nvSpPr>
        <p:spPr>
          <a:xfrm>
            <a:off x="485001" y="1517302"/>
            <a:ext cx="9042057" cy="3229346"/>
          </a:xfrm>
          <a:prstGeom prst="rect">
            <a:avLst/>
          </a:prstGeom>
          <a:noFill/>
        </p:spPr>
        <p:txBody>
          <a:bodyPr wrap="square">
            <a:spAutoFit/>
          </a:bodyPr>
          <a:lstStyle/>
          <a:p>
            <a:pPr marR="104775">
              <a:lnSpc>
                <a:spcPct val="130000"/>
              </a:lnSpc>
            </a:pPr>
            <a:r>
              <a:rPr lang="de-DE"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70C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a:t>
            </a:r>
            <a:r>
              <a:rPr lang="en-US" sz="3200" dirty="0">
                <a:solidFill>
                  <a:srgbClr val="0070C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T</a:t>
            </a:r>
            <a:r>
              <a:rPr lang="vi-VN"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ái hiện một số kiến thức về thể thơ tám chữ và thơ tự do thông qua PHT số 01</a:t>
            </a:r>
            <a:endParaRPr lang="en-US" sz="2800" dirty="0">
              <a:solidFill>
                <a:srgbClr val="0070C0"/>
              </a:solidFill>
              <a:effectLst/>
              <a:latin typeface="Times New Roman" panose="02020603050405020304" pitchFamily="18" charset="0"/>
              <a:ea typeface="Times New Roman" panose="02020603050405020304" pitchFamily="18" charset="0"/>
            </a:endParaRPr>
          </a:p>
          <a:p>
            <a:pPr marR="104775" algn="just">
              <a:lnSpc>
                <a:spcPct val="130000"/>
              </a:lnSpc>
            </a:pPr>
            <a:r>
              <a:rPr lang="vi-VN" sz="3200" dirty="0">
                <a:solidFill>
                  <a:srgbClr val="0070C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solidFill>
                  <a:srgbClr val="0070C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T</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heo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dõi</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SGK tr.</a:t>
            </a:r>
            <a:r>
              <a:rPr lang="vi-VN"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34,35</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thầm</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 trình bày các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tin đã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theo PHT số 02, 03</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9963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3C25A-3A2B-925E-645D-88952EFDC3E2}"/>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6DF1ED3-D5A1-21F7-B2EB-FB216A8DA383}"/>
              </a:ext>
            </a:extLst>
          </p:cNvPr>
          <p:cNvGraphicFramePr>
            <a:graphicFrameLocks noGrp="1"/>
          </p:cNvGraphicFramePr>
          <p:nvPr>
            <p:extLst>
              <p:ext uri="{D42A27DB-BD31-4B8C-83A1-F6EECF244321}">
                <p14:modId xmlns:p14="http://schemas.microsoft.com/office/powerpoint/2010/main" val="3199070110"/>
              </p:ext>
            </p:extLst>
          </p:nvPr>
        </p:nvGraphicFramePr>
        <p:xfrm>
          <a:off x="271847" y="205076"/>
          <a:ext cx="11664779" cy="5842826"/>
        </p:xfrm>
        <a:graphic>
          <a:graphicData uri="http://schemas.openxmlformats.org/drawingml/2006/table">
            <a:tbl>
              <a:tblPr firstRow="1" firstCol="1" bandRow="1"/>
              <a:tblGrid>
                <a:gridCol w="11664779">
                  <a:extLst>
                    <a:ext uri="{9D8B030D-6E8A-4147-A177-3AD203B41FA5}">
                      <a16:colId xmlns:a16="http://schemas.microsoft.com/office/drawing/2014/main" val="3634823591"/>
                    </a:ext>
                  </a:extLst>
                </a:gridCol>
              </a:tblGrid>
              <a:tr h="2522220">
                <a:tc>
                  <a:txBody>
                    <a:bodyPr/>
                    <a:lstStyle/>
                    <a:p>
                      <a:pPr algn="ctr">
                        <a:lnSpc>
                          <a:spcPct val="130000"/>
                        </a:lnSpc>
                        <a:spcAft>
                          <a:spcPts val="300"/>
                        </a:spcAf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HT số 01</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300"/>
                        </a:spcAft>
                      </a:pP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 HIỂU VỀ THƠ TÁM CHỮ VÀ THƠ TỰ DO</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Dựa vào mục 1, phần K</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iến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ngữ văn SGK trang 33,34, hãy trình bày những hiểu biết của em về thơ tám chữ và thơ tự do. Lấy ví dụ minh họa.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300"/>
                        </a:spcAft>
                      </a:pP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9288502"/>
                  </a:ext>
                </a:extLst>
              </a:tr>
            </a:tbl>
          </a:graphicData>
        </a:graphic>
      </p:graphicFrame>
      <p:graphicFrame>
        <p:nvGraphicFramePr>
          <p:cNvPr id="4" name="Table 3">
            <a:extLst>
              <a:ext uri="{FF2B5EF4-FFF2-40B4-BE49-F238E27FC236}">
                <a16:creationId xmlns:a16="http://schemas.microsoft.com/office/drawing/2014/main" id="{B52A61D1-E883-B077-5522-3424D0F706E6}"/>
              </a:ext>
            </a:extLst>
          </p:cNvPr>
          <p:cNvGraphicFramePr>
            <a:graphicFrameLocks noGrp="1"/>
          </p:cNvGraphicFramePr>
          <p:nvPr>
            <p:extLst>
              <p:ext uri="{D42A27DB-BD31-4B8C-83A1-F6EECF244321}">
                <p14:modId xmlns:p14="http://schemas.microsoft.com/office/powerpoint/2010/main" val="4244058720"/>
              </p:ext>
            </p:extLst>
          </p:nvPr>
        </p:nvGraphicFramePr>
        <p:xfrm>
          <a:off x="584886" y="2960036"/>
          <a:ext cx="11022227" cy="2090928"/>
        </p:xfrm>
        <a:graphic>
          <a:graphicData uri="http://schemas.openxmlformats.org/drawingml/2006/table">
            <a:tbl>
              <a:tblPr firstRow="1" firstCol="1" bandRow="1"/>
              <a:tblGrid>
                <a:gridCol w="1406167">
                  <a:extLst>
                    <a:ext uri="{9D8B030D-6E8A-4147-A177-3AD203B41FA5}">
                      <a16:colId xmlns:a16="http://schemas.microsoft.com/office/drawing/2014/main" val="2868286441"/>
                    </a:ext>
                  </a:extLst>
                </a:gridCol>
                <a:gridCol w="5651247">
                  <a:extLst>
                    <a:ext uri="{9D8B030D-6E8A-4147-A177-3AD203B41FA5}">
                      <a16:colId xmlns:a16="http://schemas.microsoft.com/office/drawing/2014/main" val="1007792840"/>
                    </a:ext>
                  </a:extLst>
                </a:gridCol>
                <a:gridCol w="3964813">
                  <a:extLst>
                    <a:ext uri="{9D8B030D-6E8A-4147-A177-3AD203B41FA5}">
                      <a16:colId xmlns:a16="http://schemas.microsoft.com/office/drawing/2014/main" val="979333101"/>
                    </a:ext>
                  </a:extLst>
                </a:gridCol>
              </a:tblGrid>
              <a:tr h="0">
                <a:tc>
                  <a:txBody>
                    <a:bodyPr/>
                    <a:lstStyle/>
                    <a:p>
                      <a:pPr>
                        <a:lnSpc>
                          <a:spcPct val="130000"/>
                        </a:lnSpc>
                        <a:spcAft>
                          <a:spcPts val="300"/>
                        </a:spcAft>
                      </a:pPr>
                      <a:r>
                        <a:rPr lang="vi-VN" sz="28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Thơ tám chữ</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Thơ tự do</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0986158"/>
                  </a:ext>
                </a:extLst>
              </a:tr>
              <a:tr h="0">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Đặc điểm</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300"/>
                        </a:spcAft>
                      </a:pPr>
                      <a:r>
                        <a:rPr lang="vi-VN" sz="28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r>
                        <a:rPr lang="vi-VN" sz="28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300"/>
                        </a:spcAft>
                      </a:pPr>
                      <a:r>
                        <a:rPr lang="vi-VN" sz="28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r>
                        <a:rPr lang="vi-VN" sz="28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5437388"/>
                  </a:ext>
                </a:extLst>
              </a:tr>
              <a:tr h="0">
                <a:tc>
                  <a:txBody>
                    <a:bodyPr/>
                    <a:lstStyle/>
                    <a:p>
                      <a:pPr algn="ctr">
                        <a:lnSpc>
                          <a:spcPct val="130000"/>
                        </a:lnSpc>
                        <a:spcAft>
                          <a:spcPts val="300"/>
                        </a:spcAft>
                      </a:pPr>
                      <a:r>
                        <a:rPr lang="vi-VN" sz="2800" b="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Ví dụ</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300"/>
                        </a:spcAft>
                      </a:pPr>
                      <a:r>
                        <a:rPr lang="vi-VN"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300"/>
                        </a:spcAft>
                      </a:pPr>
                      <a:r>
                        <a:rPr lang="vi-VN"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8779510"/>
                  </a:ext>
                </a:extLst>
              </a:tr>
            </a:tbl>
          </a:graphicData>
        </a:graphic>
      </p:graphicFrame>
    </p:spTree>
    <p:extLst>
      <p:ext uri="{BB962C8B-B14F-4D97-AF65-F5344CB8AC3E}">
        <p14:creationId xmlns:p14="http://schemas.microsoft.com/office/powerpoint/2010/main" val="1008198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a:themeElements>
    <a:clrScheme name="Simple Light">
      <a:dk1>
        <a:srgbClr val="E06666"/>
      </a:dk1>
      <a:lt1>
        <a:srgbClr val="FFF9EA"/>
      </a:lt1>
      <a:dk2>
        <a:srgbClr val="434343"/>
      </a:dk2>
      <a:lt2>
        <a:srgbClr val="FFD97F"/>
      </a:lt2>
      <a:accent1>
        <a:srgbClr val="FFF4D8"/>
      </a:accent1>
      <a:accent2>
        <a:srgbClr val="E06666"/>
      </a:accent2>
      <a:accent3>
        <a:srgbClr val="EA9999"/>
      </a:accent3>
      <a:accent4>
        <a:srgbClr val="EA9999"/>
      </a:accent4>
      <a:accent5>
        <a:srgbClr val="FFB83F"/>
      </a:accent5>
      <a:accent6>
        <a:srgbClr val="FFD97F"/>
      </a:accent6>
      <a:hlink>
        <a:srgbClr val="000000"/>
      </a:hlink>
      <a:folHlink>
        <a:srgbClr val="0097A7"/>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438</TotalTime>
  <Words>6039</Words>
  <Application>Microsoft Office PowerPoint</Application>
  <PresentationFormat>Widescreen</PresentationFormat>
  <Paragraphs>539</Paragraphs>
  <Slides>76</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76</vt:i4>
      </vt:variant>
    </vt:vector>
  </HeadingPairs>
  <TitlesOfParts>
    <vt:vector size="89" baseType="lpstr">
      <vt:lpstr>Abril Fatface</vt:lpstr>
      <vt:lpstr>Aldrich</vt:lpstr>
      <vt:lpstr>Aptos</vt:lpstr>
      <vt:lpstr>Arial</vt:lpstr>
      <vt:lpstr>Barlow Condensed</vt:lpstr>
      <vt:lpstr>Calibri</vt:lpstr>
      <vt:lpstr>Playfair Display</vt:lpstr>
      <vt:lpstr>Playfair Display Medium</vt:lpstr>
      <vt:lpstr>PT Serif</vt:lpstr>
      <vt:lpstr>times new roman</vt:lpstr>
      <vt:lpstr>times new roman</vt:lpstr>
      <vt:lpstr>Wingdings</vt:lpstr>
      <vt:lpstr>SlidesMania</vt:lpstr>
      <vt:lpstr>PowerPoint Presentation</vt:lpstr>
      <vt:lpstr>PowerPoint Presentation</vt:lpstr>
      <vt:lpstr>01</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04</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kimhuong8784@gmail.com</dc:creator>
  <cp:lastModifiedBy>Đào Thị Thư</cp:lastModifiedBy>
  <cp:revision>24</cp:revision>
  <dcterms:created xsi:type="dcterms:W3CDTF">2024-11-02T08:40:00Z</dcterms:created>
  <dcterms:modified xsi:type="dcterms:W3CDTF">2025-03-12T02:08:21Z</dcterms:modified>
</cp:coreProperties>
</file>