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4" r:id="rId4"/>
    <p:sldId id="271" r:id="rId5"/>
    <p:sldId id="258" r:id="rId6"/>
    <p:sldId id="273" r:id="rId7"/>
    <p:sldId id="270" r:id="rId8"/>
    <p:sldId id="268" r:id="rId9"/>
    <p:sldId id="259" r:id="rId10"/>
    <p:sldId id="296" r:id="rId11"/>
    <p:sldId id="269" r:id="rId12"/>
    <p:sldId id="260" r:id="rId13"/>
    <p:sldId id="261" r:id="rId14"/>
    <p:sldId id="274" r:id="rId15"/>
    <p:sldId id="295" r:id="rId16"/>
    <p:sldId id="297" r:id="rId17"/>
    <p:sldId id="298" r:id="rId18"/>
    <p:sldId id="275" r:id="rId19"/>
    <p:sldId id="299" r:id="rId20"/>
    <p:sldId id="276" r:id="rId21"/>
    <p:sldId id="300" r:id="rId22"/>
    <p:sldId id="301" r:id="rId23"/>
    <p:sldId id="277" r:id="rId24"/>
    <p:sldId id="302" r:id="rId25"/>
    <p:sldId id="303" r:id="rId26"/>
    <p:sldId id="278" r:id="rId27"/>
    <p:sldId id="279" r:id="rId28"/>
    <p:sldId id="280" r:id="rId29"/>
    <p:sldId id="281" r:id="rId30"/>
    <p:sldId id="285" r:id="rId31"/>
    <p:sldId id="286" r:id="rId32"/>
    <p:sldId id="287" r:id="rId33"/>
    <p:sldId id="288" r:id="rId34"/>
    <p:sldId id="289" r:id="rId35"/>
    <p:sldId id="290" r:id="rId36"/>
    <p:sldId id="283" r:id="rId37"/>
    <p:sldId id="292" r:id="rId38"/>
    <p:sldId id="293" r:id="rId39"/>
    <p:sldId id="263" r:id="rId40"/>
    <p:sldId id="294" r:id="rId41"/>
    <p:sldId id="28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9990D-07C5-4566-8DD3-B4DBF712E0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2306A70-BDE8-4013-8C3F-101428FE8CE7}">
      <dgm:prSet phldrT="[Text]"/>
      <dgm:spPr/>
      <dgm:t>
        <a:bodyPr/>
        <a:lstStyle/>
        <a:p>
          <a:r>
            <a:rPr lang="en-US" dirty="0"/>
            <a:t>1</a:t>
          </a:r>
        </a:p>
      </dgm:t>
    </dgm:pt>
    <dgm:pt modelId="{AE14D8A8-C90F-4896-BA78-376E5C7D56E1}" type="parTrans" cxnId="{05B58CE2-276A-4BAD-8CCF-48FF48C3CF3E}">
      <dgm:prSet/>
      <dgm:spPr/>
      <dgm:t>
        <a:bodyPr/>
        <a:lstStyle/>
        <a:p>
          <a:endParaRPr lang="en-US"/>
        </a:p>
      </dgm:t>
    </dgm:pt>
    <dgm:pt modelId="{F4EB59C7-9BD9-4278-BA84-E0BFE21F311D}" type="sibTrans" cxnId="{05B58CE2-276A-4BAD-8CCF-48FF48C3CF3E}">
      <dgm:prSet/>
      <dgm:spPr/>
      <dgm:t>
        <a:bodyPr/>
        <a:lstStyle/>
        <a:p>
          <a:endParaRPr lang="en-US"/>
        </a:p>
      </dgm:t>
    </dgm:pt>
    <dgm:pt modelId="{FF1A3CE2-6783-4348-B0F2-C53BCEC6A0F7}">
      <dgm:prSet phldrT="[Text]" custT="1"/>
      <dgm:spPr/>
      <dgm:t>
        <a:bodyPr/>
        <a:lstStyle/>
        <a:p>
          <a:r>
            <a:rPr lang="en-US" sz="2400" dirty="0">
              <a:latin typeface="Times New Roman" panose="02020603050405020304" pitchFamily="18" charset="0"/>
              <a:ea typeface="Times New Roman" panose="02020603050405020304" pitchFamily="18" charset="0"/>
            </a:rPr>
            <a:t>Đưa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endParaRPr lang="en-US" sz="2400" dirty="0"/>
        </a:p>
      </dgm:t>
    </dgm:pt>
    <dgm:pt modelId="{9855E619-F2A0-4041-9DF3-3668891BB6A1}" type="parTrans" cxnId="{F73246BD-0F40-4335-9F5B-E4FC99D33CD5}">
      <dgm:prSet/>
      <dgm:spPr/>
      <dgm:t>
        <a:bodyPr/>
        <a:lstStyle/>
        <a:p>
          <a:endParaRPr lang="en-US"/>
        </a:p>
      </dgm:t>
    </dgm:pt>
    <dgm:pt modelId="{1CA15EE4-C64C-4572-A8C5-28C0175C0341}" type="sibTrans" cxnId="{F73246BD-0F40-4335-9F5B-E4FC99D33CD5}">
      <dgm:prSet/>
      <dgm:spPr/>
      <dgm:t>
        <a:bodyPr/>
        <a:lstStyle/>
        <a:p>
          <a:endParaRPr lang="en-US"/>
        </a:p>
      </dgm:t>
    </dgm:pt>
    <dgm:pt modelId="{50853272-17A6-430D-964F-1AC66AD43D96}">
      <dgm:prSet phldrT="[Text]"/>
      <dgm:spPr/>
      <dgm:t>
        <a:bodyPr/>
        <a:lstStyle/>
        <a:p>
          <a:r>
            <a:rPr lang="en-US" dirty="0"/>
            <a:t>2</a:t>
          </a:r>
        </a:p>
      </dgm:t>
    </dgm:pt>
    <dgm:pt modelId="{6CA6C1B8-41C2-4DE3-9520-3843C110E563}" type="parTrans" cxnId="{484C6F3A-8A22-49C4-98E9-C119081AB5C2}">
      <dgm:prSet/>
      <dgm:spPr/>
      <dgm:t>
        <a:bodyPr/>
        <a:lstStyle/>
        <a:p>
          <a:endParaRPr lang="en-US"/>
        </a:p>
      </dgm:t>
    </dgm:pt>
    <dgm:pt modelId="{DD9DD5E0-5F82-4CDC-B96D-264F3247A2D7}" type="sibTrans" cxnId="{484C6F3A-8A22-49C4-98E9-C119081AB5C2}">
      <dgm:prSet/>
      <dgm:spPr/>
      <dgm:t>
        <a:bodyPr/>
        <a:lstStyle/>
        <a:p>
          <a:endParaRPr lang="en-US"/>
        </a:p>
      </dgm:t>
    </dgm:pt>
    <dgm:pt modelId="{A2E2972E-E4CA-4D21-8B94-03E87A26B302}">
      <dgm:prSet phldrT="[Text]" custT="1"/>
      <dgm:spPr/>
      <dgm:t>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68F2E02C-293D-4792-AC36-8C2F90963C63}" type="parTrans" cxnId="{F4CD9087-BA0B-4C3B-B239-73652FDAACFA}">
      <dgm:prSet/>
      <dgm:spPr/>
      <dgm:t>
        <a:bodyPr/>
        <a:lstStyle/>
        <a:p>
          <a:endParaRPr lang="en-US"/>
        </a:p>
      </dgm:t>
    </dgm:pt>
    <dgm:pt modelId="{E35B1DD1-2CAF-4A36-A015-3F3E34B2EF2C}" type="sibTrans" cxnId="{F4CD9087-BA0B-4C3B-B239-73652FDAACFA}">
      <dgm:prSet/>
      <dgm:spPr/>
      <dgm:t>
        <a:bodyPr/>
        <a:lstStyle/>
        <a:p>
          <a:endParaRPr lang="en-US"/>
        </a:p>
      </dgm:t>
    </dgm:pt>
    <dgm:pt modelId="{62EC941D-C968-4CE1-B1E7-C7B44531234A}">
      <dgm:prSet phldrT="[Text]"/>
      <dgm:spPr/>
      <dgm:t>
        <a:bodyPr/>
        <a:lstStyle/>
        <a:p>
          <a:r>
            <a:rPr lang="en-US" dirty="0"/>
            <a:t>4</a:t>
          </a:r>
        </a:p>
      </dgm:t>
    </dgm:pt>
    <dgm:pt modelId="{22FFDEF3-CB3B-40CB-ABB5-550981305327}" type="parTrans" cxnId="{77A5713E-6749-4C40-B364-CB5CF699BE44}">
      <dgm:prSet/>
      <dgm:spPr/>
      <dgm:t>
        <a:bodyPr/>
        <a:lstStyle/>
        <a:p>
          <a:endParaRPr lang="en-US"/>
        </a:p>
      </dgm:t>
    </dgm:pt>
    <dgm:pt modelId="{AA0F3906-EB81-4DD7-8437-6576438F14CA}" type="sibTrans" cxnId="{77A5713E-6749-4C40-B364-CB5CF699BE44}">
      <dgm:prSet/>
      <dgm:spPr/>
      <dgm:t>
        <a:bodyPr/>
        <a:lstStyle/>
        <a:p>
          <a:endParaRPr lang="en-US"/>
        </a:p>
      </dgm:t>
    </dgm:pt>
    <dgm:pt modelId="{BE76276F-3921-458C-AEC3-13889A61F6B6}">
      <dgm:prSet phldrT="[Text]"/>
      <dgm:spPr/>
      <dgm:t>
        <a:bodyPr/>
        <a:lstStyle/>
        <a:p>
          <a:r>
            <a:rPr lang="en-US" dirty="0"/>
            <a:t>5</a:t>
          </a:r>
        </a:p>
      </dgm:t>
    </dgm:pt>
    <dgm:pt modelId="{61E1A57C-A29A-4410-B475-C1A030E54FA1}" type="parTrans" cxnId="{D973FEF3-224E-4D91-91CD-564BD7C358DB}">
      <dgm:prSet/>
      <dgm:spPr/>
      <dgm:t>
        <a:bodyPr/>
        <a:lstStyle/>
        <a:p>
          <a:endParaRPr lang="en-US"/>
        </a:p>
      </dgm:t>
    </dgm:pt>
    <dgm:pt modelId="{91CBDD18-ADC6-4382-A5AE-EA47BFCACB57}" type="sibTrans" cxnId="{D973FEF3-224E-4D91-91CD-564BD7C358DB}">
      <dgm:prSet/>
      <dgm:spPr/>
      <dgm:t>
        <a:bodyPr/>
        <a:lstStyle/>
        <a:p>
          <a:endParaRPr lang="en-US"/>
        </a:p>
      </dgm:t>
    </dgm:pt>
    <dgm:pt modelId="{997C3924-7F94-4A44-8C95-238BBFE0038A}">
      <dgm:prSet phldrT="[Text]"/>
      <dgm:spPr/>
      <dgm:t>
        <a:bodyPr/>
        <a:lstStyle/>
        <a:p>
          <a:r>
            <a:rPr lang="en-US" dirty="0"/>
            <a:t>3</a:t>
          </a:r>
        </a:p>
      </dgm:t>
    </dgm:pt>
    <dgm:pt modelId="{2E40D6E9-7139-4F81-BAEA-9AFC06394E24}" type="parTrans" cxnId="{55F6F7C9-5A42-47DF-B132-070B66C7383D}">
      <dgm:prSet/>
      <dgm:spPr/>
      <dgm:t>
        <a:bodyPr/>
        <a:lstStyle/>
        <a:p>
          <a:endParaRPr lang="en-US"/>
        </a:p>
      </dgm:t>
    </dgm:pt>
    <dgm:pt modelId="{52658059-E8C9-4B96-9D97-47BE370EA702}" type="sibTrans" cxnId="{55F6F7C9-5A42-47DF-B132-070B66C7383D}">
      <dgm:prSet/>
      <dgm:spPr/>
      <dgm:t>
        <a:bodyPr/>
        <a:lstStyle/>
        <a:p>
          <a:endParaRPr lang="en-US"/>
        </a:p>
      </dgm:t>
    </dgm:pt>
    <dgm:pt modelId="{0BA96413-66FE-448A-B03A-330187F9FFA8}">
      <dgm:prSet custT="1"/>
      <dgm:spPr/>
      <dgm:t>
        <a:bodyPr/>
        <a:lstStyle/>
        <a:p>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endParaRPr lang="en-US" sz="2400" dirty="0">
            <a:latin typeface="Times New Roman" panose="02020603050405020304" pitchFamily="18" charset="0"/>
            <a:cs typeface="Times New Roman" panose="02020603050405020304" pitchFamily="18" charset="0"/>
          </a:endParaRPr>
        </a:p>
      </dgm:t>
    </dgm:pt>
    <dgm:pt modelId="{FAD5C6CB-81EB-49C7-8BB8-1DDCB98895B5}" type="parTrans" cxnId="{5FEFDE9C-73BA-44E4-99A4-B35678BD7398}">
      <dgm:prSet/>
      <dgm:spPr/>
      <dgm:t>
        <a:bodyPr/>
        <a:lstStyle/>
        <a:p>
          <a:endParaRPr lang="en-US"/>
        </a:p>
      </dgm:t>
    </dgm:pt>
    <dgm:pt modelId="{6EBEA86A-86E8-4B02-8371-FE8DB49D55FF}" type="sibTrans" cxnId="{5FEFDE9C-73BA-44E4-99A4-B35678BD7398}">
      <dgm:prSet/>
      <dgm:spPr/>
      <dgm:t>
        <a:bodyPr/>
        <a:lstStyle/>
        <a:p>
          <a:endParaRPr lang="en-US"/>
        </a:p>
      </dgm:t>
    </dgm:pt>
    <dgm:pt modelId="{0C339ADB-19C8-4DEF-9962-1E4A24E3785E}">
      <dgm:prSet custT="1"/>
      <dgm:spPr/>
      <dgm:t>
        <a:bodyPr/>
        <a:lstStyle/>
        <a:p>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dgm:t>
    </dgm:pt>
    <dgm:pt modelId="{73270E36-FBEB-47BA-A90C-74487AF7040F}" type="parTrans" cxnId="{8FBB5F64-EEF4-4652-866C-E6B8542507BB}">
      <dgm:prSet/>
      <dgm:spPr/>
      <dgm:t>
        <a:bodyPr/>
        <a:lstStyle/>
        <a:p>
          <a:endParaRPr lang="en-US"/>
        </a:p>
      </dgm:t>
    </dgm:pt>
    <dgm:pt modelId="{951511E6-7E36-4DB9-9A9C-C831BC410509}" type="sibTrans" cxnId="{8FBB5F64-EEF4-4652-866C-E6B8542507BB}">
      <dgm:prSet/>
      <dgm:spPr/>
      <dgm:t>
        <a:bodyPr/>
        <a:lstStyle/>
        <a:p>
          <a:endParaRPr lang="en-US"/>
        </a:p>
      </dgm:t>
    </dgm:pt>
    <dgm:pt modelId="{BB837B48-92D3-4511-B56B-06309B262A60}">
      <dgm:prSet custT="1"/>
      <dgm:spPr/>
      <dgm:t>
        <a:bodyPr/>
        <a:lstStyle/>
        <a:p>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AD895706-FC5E-4569-8552-FC8F827BBB4B}" type="parTrans" cxnId="{625097D4-3920-45A4-907B-FE9B5F327768}">
      <dgm:prSet/>
      <dgm:spPr/>
      <dgm:t>
        <a:bodyPr/>
        <a:lstStyle/>
        <a:p>
          <a:endParaRPr lang="en-US"/>
        </a:p>
      </dgm:t>
    </dgm:pt>
    <dgm:pt modelId="{B3E9D4D1-A425-4EE1-A5D2-9A6982940224}" type="sibTrans" cxnId="{625097D4-3920-45A4-907B-FE9B5F327768}">
      <dgm:prSet/>
      <dgm:spPr/>
      <dgm:t>
        <a:bodyPr/>
        <a:lstStyle/>
        <a:p>
          <a:endParaRPr lang="en-US"/>
        </a:p>
      </dgm:t>
    </dgm:pt>
    <dgm:pt modelId="{8D0E25D1-C0C6-4EE3-BB00-0DCC980C9782}" type="pres">
      <dgm:prSet presAssocID="{7839990D-07C5-4566-8DD3-B4DBF712E00E}" presName="linearFlow" presStyleCnt="0">
        <dgm:presLayoutVars>
          <dgm:dir/>
          <dgm:animLvl val="lvl"/>
          <dgm:resizeHandles val="exact"/>
        </dgm:presLayoutVars>
      </dgm:prSet>
      <dgm:spPr/>
    </dgm:pt>
    <dgm:pt modelId="{BB5F5D4C-60E0-4261-8A41-CB3F9A56CBC0}" type="pres">
      <dgm:prSet presAssocID="{A2306A70-BDE8-4013-8C3F-101428FE8CE7}" presName="composite" presStyleCnt="0"/>
      <dgm:spPr/>
    </dgm:pt>
    <dgm:pt modelId="{C2DCE14B-A2E9-411D-9EFA-863B9DEE5A0D}" type="pres">
      <dgm:prSet presAssocID="{A2306A70-BDE8-4013-8C3F-101428FE8CE7}" presName="parentText" presStyleLbl="alignNode1" presStyleIdx="0" presStyleCnt="5">
        <dgm:presLayoutVars>
          <dgm:chMax val="1"/>
          <dgm:bulletEnabled val="1"/>
        </dgm:presLayoutVars>
      </dgm:prSet>
      <dgm:spPr/>
    </dgm:pt>
    <dgm:pt modelId="{5332E383-CAC6-4022-B8CA-9396C99EEF57}" type="pres">
      <dgm:prSet presAssocID="{A2306A70-BDE8-4013-8C3F-101428FE8CE7}" presName="descendantText" presStyleLbl="alignAcc1" presStyleIdx="0" presStyleCnt="5">
        <dgm:presLayoutVars>
          <dgm:bulletEnabled val="1"/>
        </dgm:presLayoutVars>
      </dgm:prSet>
      <dgm:spPr/>
    </dgm:pt>
    <dgm:pt modelId="{A97DB392-B810-4750-A1F8-63E8D170530C}" type="pres">
      <dgm:prSet presAssocID="{F4EB59C7-9BD9-4278-BA84-E0BFE21F311D}" presName="sp" presStyleCnt="0"/>
      <dgm:spPr/>
    </dgm:pt>
    <dgm:pt modelId="{29AD68DA-FFA7-41FF-9725-14C990F57370}" type="pres">
      <dgm:prSet presAssocID="{50853272-17A6-430D-964F-1AC66AD43D96}" presName="composite" presStyleCnt="0"/>
      <dgm:spPr/>
    </dgm:pt>
    <dgm:pt modelId="{630BD761-7FA4-4712-9223-15089009B0FD}" type="pres">
      <dgm:prSet presAssocID="{50853272-17A6-430D-964F-1AC66AD43D96}" presName="parentText" presStyleLbl="alignNode1" presStyleIdx="1" presStyleCnt="5">
        <dgm:presLayoutVars>
          <dgm:chMax val="1"/>
          <dgm:bulletEnabled val="1"/>
        </dgm:presLayoutVars>
      </dgm:prSet>
      <dgm:spPr/>
    </dgm:pt>
    <dgm:pt modelId="{E7A426AF-EC19-41D7-B3DE-DB26BB0C02E3}" type="pres">
      <dgm:prSet presAssocID="{50853272-17A6-430D-964F-1AC66AD43D96}" presName="descendantText" presStyleLbl="alignAcc1" presStyleIdx="1" presStyleCnt="5">
        <dgm:presLayoutVars>
          <dgm:bulletEnabled val="1"/>
        </dgm:presLayoutVars>
      </dgm:prSet>
      <dgm:spPr/>
    </dgm:pt>
    <dgm:pt modelId="{76CED906-2B05-4932-B01A-1D7AE8D4FEF9}" type="pres">
      <dgm:prSet presAssocID="{DD9DD5E0-5F82-4CDC-B96D-264F3247A2D7}" presName="sp" presStyleCnt="0"/>
      <dgm:spPr/>
    </dgm:pt>
    <dgm:pt modelId="{3266537B-1780-4C2F-8C6F-A4C65601A168}" type="pres">
      <dgm:prSet presAssocID="{997C3924-7F94-4A44-8C95-238BBFE0038A}" presName="composite" presStyleCnt="0"/>
      <dgm:spPr/>
    </dgm:pt>
    <dgm:pt modelId="{B43003AC-07F5-4DD3-A069-3F780BDB2EBC}" type="pres">
      <dgm:prSet presAssocID="{997C3924-7F94-4A44-8C95-238BBFE0038A}" presName="parentText" presStyleLbl="alignNode1" presStyleIdx="2" presStyleCnt="5">
        <dgm:presLayoutVars>
          <dgm:chMax val="1"/>
          <dgm:bulletEnabled val="1"/>
        </dgm:presLayoutVars>
      </dgm:prSet>
      <dgm:spPr/>
    </dgm:pt>
    <dgm:pt modelId="{D9786EE6-4FD0-4376-9319-A9BFBBF5F9AF}" type="pres">
      <dgm:prSet presAssocID="{997C3924-7F94-4A44-8C95-238BBFE0038A}" presName="descendantText" presStyleLbl="alignAcc1" presStyleIdx="2" presStyleCnt="5" custLinFactNeighborX="-269" custLinFactNeighborY="0">
        <dgm:presLayoutVars>
          <dgm:bulletEnabled val="1"/>
        </dgm:presLayoutVars>
      </dgm:prSet>
      <dgm:spPr/>
    </dgm:pt>
    <dgm:pt modelId="{10A7969B-A8EB-446B-B5D4-A48D8FA59F48}" type="pres">
      <dgm:prSet presAssocID="{52658059-E8C9-4B96-9D97-47BE370EA702}" presName="sp" presStyleCnt="0"/>
      <dgm:spPr/>
    </dgm:pt>
    <dgm:pt modelId="{78D7D525-AD55-4A85-A719-D7CF5775CE10}" type="pres">
      <dgm:prSet presAssocID="{62EC941D-C968-4CE1-B1E7-C7B44531234A}" presName="composite" presStyleCnt="0"/>
      <dgm:spPr/>
    </dgm:pt>
    <dgm:pt modelId="{D74BD64C-259C-4978-A6DC-20CE99DEFC74}" type="pres">
      <dgm:prSet presAssocID="{62EC941D-C968-4CE1-B1E7-C7B44531234A}" presName="parentText" presStyleLbl="alignNode1" presStyleIdx="3" presStyleCnt="5">
        <dgm:presLayoutVars>
          <dgm:chMax val="1"/>
          <dgm:bulletEnabled val="1"/>
        </dgm:presLayoutVars>
      </dgm:prSet>
      <dgm:spPr/>
    </dgm:pt>
    <dgm:pt modelId="{904B2225-939B-4FE7-ABE8-807592BFA36B}" type="pres">
      <dgm:prSet presAssocID="{62EC941D-C968-4CE1-B1E7-C7B44531234A}" presName="descendantText" presStyleLbl="alignAcc1" presStyleIdx="3" presStyleCnt="5">
        <dgm:presLayoutVars>
          <dgm:bulletEnabled val="1"/>
        </dgm:presLayoutVars>
      </dgm:prSet>
      <dgm:spPr/>
    </dgm:pt>
    <dgm:pt modelId="{80D3E5BF-D8D7-4AF6-B8EE-5B6B92979923}" type="pres">
      <dgm:prSet presAssocID="{AA0F3906-EB81-4DD7-8437-6576438F14CA}" presName="sp" presStyleCnt="0"/>
      <dgm:spPr/>
    </dgm:pt>
    <dgm:pt modelId="{4212D3B8-B543-48A5-A795-89F3966D67C0}" type="pres">
      <dgm:prSet presAssocID="{BE76276F-3921-458C-AEC3-13889A61F6B6}" presName="composite" presStyleCnt="0"/>
      <dgm:spPr/>
    </dgm:pt>
    <dgm:pt modelId="{3443B6DE-DC44-437E-ABCE-4D1F45BD1D0B}" type="pres">
      <dgm:prSet presAssocID="{BE76276F-3921-458C-AEC3-13889A61F6B6}" presName="parentText" presStyleLbl="alignNode1" presStyleIdx="4" presStyleCnt="5">
        <dgm:presLayoutVars>
          <dgm:chMax val="1"/>
          <dgm:bulletEnabled val="1"/>
        </dgm:presLayoutVars>
      </dgm:prSet>
      <dgm:spPr/>
    </dgm:pt>
    <dgm:pt modelId="{32A1C2B9-E490-4413-B2D0-93C254B899A4}" type="pres">
      <dgm:prSet presAssocID="{BE76276F-3921-458C-AEC3-13889A61F6B6}" presName="descendantText" presStyleLbl="alignAcc1" presStyleIdx="4" presStyleCnt="5">
        <dgm:presLayoutVars>
          <dgm:bulletEnabled val="1"/>
        </dgm:presLayoutVars>
      </dgm:prSet>
      <dgm:spPr/>
    </dgm:pt>
  </dgm:ptLst>
  <dgm:cxnLst>
    <dgm:cxn modelId="{BE8E3508-8437-46EF-8622-532A2E3AC25B}" type="presOf" srcId="{A2E2972E-E4CA-4D21-8B94-03E87A26B302}" destId="{E7A426AF-EC19-41D7-B3DE-DB26BB0C02E3}" srcOrd="0" destOrd="0" presId="urn:microsoft.com/office/officeart/2005/8/layout/chevron2"/>
    <dgm:cxn modelId="{1762D60F-EEF2-40A8-91EF-349A2FA1A3F4}" type="presOf" srcId="{BB837B48-92D3-4511-B56B-06309B262A60}" destId="{32A1C2B9-E490-4413-B2D0-93C254B899A4}" srcOrd="0" destOrd="0" presId="urn:microsoft.com/office/officeart/2005/8/layout/chevron2"/>
    <dgm:cxn modelId="{484C6F3A-8A22-49C4-98E9-C119081AB5C2}" srcId="{7839990D-07C5-4566-8DD3-B4DBF712E00E}" destId="{50853272-17A6-430D-964F-1AC66AD43D96}" srcOrd="1" destOrd="0" parTransId="{6CA6C1B8-41C2-4DE3-9520-3843C110E563}" sibTransId="{DD9DD5E0-5F82-4CDC-B96D-264F3247A2D7}"/>
    <dgm:cxn modelId="{77A5713E-6749-4C40-B364-CB5CF699BE44}" srcId="{7839990D-07C5-4566-8DD3-B4DBF712E00E}" destId="{62EC941D-C968-4CE1-B1E7-C7B44531234A}" srcOrd="3" destOrd="0" parTransId="{22FFDEF3-CB3B-40CB-ABB5-550981305327}" sibTransId="{AA0F3906-EB81-4DD7-8437-6576438F14CA}"/>
    <dgm:cxn modelId="{BEC6FD5B-0C3B-453F-BF51-16D4A62E26AD}" type="presOf" srcId="{997C3924-7F94-4A44-8C95-238BBFE0038A}" destId="{B43003AC-07F5-4DD3-A069-3F780BDB2EBC}" srcOrd="0" destOrd="0" presId="urn:microsoft.com/office/officeart/2005/8/layout/chevron2"/>
    <dgm:cxn modelId="{ED91705D-96BE-4178-AA17-96C4143EBCA2}" type="presOf" srcId="{50853272-17A6-430D-964F-1AC66AD43D96}" destId="{630BD761-7FA4-4712-9223-15089009B0FD}" srcOrd="0" destOrd="0" presId="urn:microsoft.com/office/officeart/2005/8/layout/chevron2"/>
    <dgm:cxn modelId="{BD5DF860-D935-46C3-88CD-8855EAE70B43}" type="presOf" srcId="{BE76276F-3921-458C-AEC3-13889A61F6B6}" destId="{3443B6DE-DC44-437E-ABCE-4D1F45BD1D0B}" srcOrd="0" destOrd="0" presId="urn:microsoft.com/office/officeart/2005/8/layout/chevron2"/>
    <dgm:cxn modelId="{8FBB5F64-EEF4-4652-866C-E6B8542507BB}" srcId="{62EC941D-C968-4CE1-B1E7-C7B44531234A}" destId="{0C339ADB-19C8-4DEF-9962-1E4A24E3785E}" srcOrd="0" destOrd="0" parTransId="{73270E36-FBEB-47BA-A90C-74487AF7040F}" sibTransId="{951511E6-7E36-4DB9-9A9C-C831BC410509}"/>
    <dgm:cxn modelId="{12E67066-7D08-485C-84B3-76D7F5CB3254}" type="presOf" srcId="{0C339ADB-19C8-4DEF-9962-1E4A24E3785E}" destId="{904B2225-939B-4FE7-ABE8-807592BFA36B}" srcOrd="0" destOrd="0" presId="urn:microsoft.com/office/officeart/2005/8/layout/chevron2"/>
    <dgm:cxn modelId="{A8A1066E-0536-4FEF-ABF7-103587FB9C0E}" type="presOf" srcId="{A2306A70-BDE8-4013-8C3F-101428FE8CE7}" destId="{C2DCE14B-A2E9-411D-9EFA-863B9DEE5A0D}" srcOrd="0" destOrd="0" presId="urn:microsoft.com/office/officeart/2005/8/layout/chevron2"/>
    <dgm:cxn modelId="{F4CD9087-BA0B-4C3B-B239-73652FDAACFA}" srcId="{50853272-17A6-430D-964F-1AC66AD43D96}" destId="{A2E2972E-E4CA-4D21-8B94-03E87A26B302}" srcOrd="0" destOrd="0" parTransId="{68F2E02C-293D-4792-AC36-8C2F90963C63}" sibTransId="{E35B1DD1-2CAF-4A36-A015-3F3E34B2EF2C}"/>
    <dgm:cxn modelId="{5FEFDE9C-73BA-44E4-99A4-B35678BD7398}" srcId="{997C3924-7F94-4A44-8C95-238BBFE0038A}" destId="{0BA96413-66FE-448A-B03A-330187F9FFA8}" srcOrd="0" destOrd="0" parTransId="{FAD5C6CB-81EB-49C7-8BB8-1DDCB98895B5}" sibTransId="{6EBEA86A-86E8-4B02-8371-FE8DB49D55FF}"/>
    <dgm:cxn modelId="{D534C5B2-68E7-40CB-8A17-01C21613F3A6}" type="presOf" srcId="{FF1A3CE2-6783-4348-B0F2-C53BCEC6A0F7}" destId="{5332E383-CAC6-4022-B8CA-9396C99EEF57}" srcOrd="0" destOrd="0" presId="urn:microsoft.com/office/officeart/2005/8/layout/chevron2"/>
    <dgm:cxn modelId="{2E7316BB-15FE-4771-BDA8-AF111702018F}" type="presOf" srcId="{62EC941D-C968-4CE1-B1E7-C7B44531234A}" destId="{D74BD64C-259C-4978-A6DC-20CE99DEFC74}" srcOrd="0" destOrd="0" presId="urn:microsoft.com/office/officeart/2005/8/layout/chevron2"/>
    <dgm:cxn modelId="{95D1BABC-371A-4EFF-97AE-C23E335D0492}" type="presOf" srcId="{7839990D-07C5-4566-8DD3-B4DBF712E00E}" destId="{8D0E25D1-C0C6-4EE3-BB00-0DCC980C9782}" srcOrd="0" destOrd="0" presId="urn:microsoft.com/office/officeart/2005/8/layout/chevron2"/>
    <dgm:cxn modelId="{F73246BD-0F40-4335-9F5B-E4FC99D33CD5}" srcId="{A2306A70-BDE8-4013-8C3F-101428FE8CE7}" destId="{FF1A3CE2-6783-4348-B0F2-C53BCEC6A0F7}" srcOrd="0" destOrd="0" parTransId="{9855E619-F2A0-4041-9DF3-3668891BB6A1}" sibTransId="{1CA15EE4-C64C-4572-A8C5-28C0175C0341}"/>
    <dgm:cxn modelId="{55F6F7C9-5A42-47DF-B132-070B66C7383D}" srcId="{7839990D-07C5-4566-8DD3-B4DBF712E00E}" destId="{997C3924-7F94-4A44-8C95-238BBFE0038A}" srcOrd="2" destOrd="0" parTransId="{2E40D6E9-7139-4F81-BAEA-9AFC06394E24}" sibTransId="{52658059-E8C9-4B96-9D97-47BE370EA702}"/>
    <dgm:cxn modelId="{935AD6CC-58EC-4B84-A08F-67483231C17E}" type="presOf" srcId="{0BA96413-66FE-448A-B03A-330187F9FFA8}" destId="{D9786EE6-4FD0-4376-9319-A9BFBBF5F9AF}" srcOrd="0" destOrd="0" presId="urn:microsoft.com/office/officeart/2005/8/layout/chevron2"/>
    <dgm:cxn modelId="{625097D4-3920-45A4-907B-FE9B5F327768}" srcId="{BE76276F-3921-458C-AEC3-13889A61F6B6}" destId="{BB837B48-92D3-4511-B56B-06309B262A60}" srcOrd="0" destOrd="0" parTransId="{AD895706-FC5E-4569-8552-FC8F827BBB4B}" sibTransId="{B3E9D4D1-A425-4EE1-A5D2-9A6982940224}"/>
    <dgm:cxn modelId="{05B58CE2-276A-4BAD-8CCF-48FF48C3CF3E}" srcId="{7839990D-07C5-4566-8DD3-B4DBF712E00E}" destId="{A2306A70-BDE8-4013-8C3F-101428FE8CE7}" srcOrd="0" destOrd="0" parTransId="{AE14D8A8-C90F-4896-BA78-376E5C7D56E1}" sibTransId="{F4EB59C7-9BD9-4278-BA84-E0BFE21F311D}"/>
    <dgm:cxn modelId="{D973FEF3-224E-4D91-91CD-564BD7C358DB}" srcId="{7839990D-07C5-4566-8DD3-B4DBF712E00E}" destId="{BE76276F-3921-458C-AEC3-13889A61F6B6}" srcOrd="4" destOrd="0" parTransId="{61E1A57C-A29A-4410-B475-C1A030E54FA1}" sibTransId="{91CBDD18-ADC6-4382-A5AE-EA47BFCACB57}"/>
    <dgm:cxn modelId="{85E5D168-B231-4DFB-8AA9-5C5D0EE72737}" type="presParOf" srcId="{8D0E25D1-C0C6-4EE3-BB00-0DCC980C9782}" destId="{BB5F5D4C-60E0-4261-8A41-CB3F9A56CBC0}" srcOrd="0" destOrd="0" presId="urn:microsoft.com/office/officeart/2005/8/layout/chevron2"/>
    <dgm:cxn modelId="{D1F96137-7DB2-4299-A8EF-9C65897C5275}" type="presParOf" srcId="{BB5F5D4C-60E0-4261-8A41-CB3F9A56CBC0}" destId="{C2DCE14B-A2E9-411D-9EFA-863B9DEE5A0D}" srcOrd="0" destOrd="0" presId="urn:microsoft.com/office/officeart/2005/8/layout/chevron2"/>
    <dgm:cxn modelId="{EFEE93B2-F4F3-43CE-AEAC-02234CA5F72D}" type="presParOf" srcId="{BB5F5D4C-60E0-4261-8A41-CB3F9A56CBC0}" destId="{5332E383-CAC6-4022-B8CA-9396C99EEF57}" srcOrd="1" destOrd="0" presId="urn:microsoft.com/office/officeart/2005/8/layout/chevron2"/>
    <dgm:cxn modelId="{3B25A99C-C01F-45FE-836B-3C9B010F2DF2}" type="presParOf" srcId="{8D0E25D1-C0C6-4EE3-BB00-0DCC980C9782}" destId="{A97DB392-B810-4750-A1F8-63E8D170530C}" srcOrd="1" destOrd="0" presId="urn:microsoft.com/office/officeart/2005/8/layout/chevron2"/>
    <dgm:cxn modelId="{DCCCF20B-3417-4642-9C85-303AA73A763D}" type="presParOf" srcId="{8D0E25D1-C0C6-4EE3-BB00-0DCC980C9782}" destId="{29AD68DA-FFA7-41FF-9725-14C990F57370}" srcOrd="2" destOrd="0" presId="urn:microsoft.com/office/officeart/2005/8/layout/chevron2"/>
    <dgm:cxn modelId="{4B99B6E5-D1BA-476A-8AC3-30F510EE8807}" type="presParOf" srcId="{29AD68DA-FFA7-41FF-9725-14C990F57370}" destId="{630BD761-7FA4-4712-9223-15089009B0FD}" srcOrd="0" destOrd="0" presId="urn:microsoft.com/office/officeart/2005/8/layout/chevron2"/>
    <dgm:cxn modelId="{AE7A8DFA-A9B0-460E-A6EA-DA5B19818B46}" type="presParOf" srcId="{29AD68DA-FFA7-41FF-9725-14C990F57370}" destId="{E7A426AF-EC19-41D7-B3DE-DB26BB0C02E3}" srcOrd="1" destOrd="0" presId="urn:microsoft.com/office/officeart/2005/8/layout/chevron2"/>
    <dgm:cxn modelId="{D74A433F-25B2-4F77-9DFA-AEB33FBFF592}" type="presParOf" srcId="{8D0E25D1-C0C6-4EE3-BB00-0DCC980C9782}" destId="{76CED906-2B05-4932-B01A-1D7AE8D4FEF9}" srcOrd="3" destOrd="0" presId="urn:microsoft.com/office/officeart/2005/8/layout/chevron2"/>
    <dgm:cxn modelId="{7CDD3237-0706-4151-873E-EB54CEADC51D}" type="presParOf" srcId="{8D0E25D1-C0C6-4EE3-BB00-0DCC980C9782}" destId="{3266537B-1780-4C2F-8C6F-A4C65601A168}" srcOrd="4" destOrd="0" presId="urn:microsoft.com/office/officeart/2005/8/layout/chevron2"/>
    <dgm:cxn modelId="{5DCD3553-117A-455F-BB4E-0CB338CB47E2}" type="presParOf" srcId="{3266537B-1780-4C2F-8C6F-A4C65601A168}" destId="{B43003AC-07F5-4DD3-A069-3F780BDB2EBC}" srcOrd="0" destOrd="0" presId="urn:microsoft.com/office/officeart/2005/8/layout/chevron2"/>
    <dgm:cxn modelId="{456D80DF-C9C1-4FE0-8DD2-D0BE6FCCADF5}" type="presParOf" srcId="{3266537B-1780-4C2F-8C6F-A4C65601A168}" destId="{D9786EE6-4FD0-4376-9319-A9BFBBF5F9AF}" srcOrd="1" destOrd="0" presId="urn:microsoft.com/office/officeart/2005/8/layout/chevron2"/>
    <dgm:cxn modelId="{AEE86FAC-758B-421B-A019-3B00EE8E57AD}" type="presParOf" srcId="{8D0E25D1-C0C6-4EE3-BB00-0DCC980C9782}" destId="{10A7969B-A8EB-446B-B5D4-A48D8FA59F48}" srcOrd="5" destOrd="0" presId="urn:microsoft.com/office/officeart/2005/8/layout/chevron2"/>
    <dgm:cxn modelId="{B44E60C2-6ACD-4D97-A2D8-2227900FC731}" type="presParOf" srcId="{8D0E25D1-C0C6-4EE3-BB00-0DCC980C9782}" destId="{78D7D525-AD55-4A85-A719-D7CF5775CE10}" srcOrd="6" destOrd="0" presId="urn:microsoft.com/office/officeart/2005/8/layout/chevron2"/>
    <dgm:cxn modelId="{55D23B84-2799-4C2E-A70E-087CAA244E14}" type="presParOf" srcId="{78D7D525-AD55-4A85-A719-D7CF5775CE10}" destId="{D74BD64C-259C-4978-A6DC-20CE99DEFC74}" srcOrd="0" destOrd="0" presId="urn:microsoft.com/office/officeart/2005/8/layout/chevron2"/>
    <dgm:cxn modelId="{EF2C1EE7-09C7-49AA-A75A-064A0099E975}" type="presParOf" srcId="{78D7D525-AD55-4A85-A719-D7CF5775CE10}" destId="{904B2225-939B-4FE7-ABE8-807592BFA36B}" srcOrd="1" destOrd="0" presId="urn:microsoft.com/office/officeart/2005/8/layout/chevron2"/>
    <dgm:cxn modelId="{E42E35CE-421C-4DE9-A6FF-116AB3132FC9}" type="presParOf" srcId="{8D0E25D1-C0C6-4EE3-BB00-0DCC980C9782}" destId="{80D3E5BF-D8D7-4AF6-B8EE-5B6B92979923}" srcOrd="7" destOrd="0" presId="urn:microsoft.com/office/officeart/2005/8/layout/chevron2"/>
    <dgm:cxn modelId="{2E14AC9A-EFE6-4AFD-9DD5-BEDA902C8224}" type="presParOf" srcId="{8D0E25D1-C0C6-4EE3-BB00-0DCC980C9782}" destId="{4212D3B8-B543-48A5-A795-89F3966D67C0}" srcOrd="8" destOrd="0" presId="urn:microsoft.com/office/officeart/2005/8/layout/chevron2"/>
    <dgm:cxn modelId="{64110FD5-6FB9-4BD9-80C0-3EA91C6223A9}" type="presParOf" srcId="{4212D3B8-B543-48A5-A795-89F3966D67C0}" destId="{3443B6DE-DC44-437E-ABCE-4D1F45BD1D0B}" srcOrd="0" destOrd="0" presId="urn:microsoft.com/office/officeart/2005/8/layout/chevron2"/>
    <dgm:cxn modelId="{47288A75-F50B-4AB1-BDE5-8A3C91788147}" type="presParOf" srcId="{4212D3B8-B543-48A5-A795-89F3966D67C0}" destId="{32A1C2B9-E490-4413-B2D0-93C254B899A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9990D-07C5-4566-8DD3-B4DBF712E0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2EC941D-C968-4CE1-B1E7-C7B44531234A}">
      <dgm:prSet phldrT="[Text]"/>
      <dgm:spPr/>
      <dgm:t>
        <a:bodyPr/>
        <a:lstStyle/>
        <a:p>
          <a:r>
            <a:rPr lang="en-US" dirty="0"/>
            <a:t>4</a:t>
          </a:r>
        </a:p>
      </dgm:t>
    </dgm:pt>
    <dgm:pt modelId="{22FFDEF3-CB3B-40CB-ABB5-550981305327}" type="parTrans" cxnId="{77A5713E-6749-4C40-B364-CB5CF699BE44}">
      <dgm:prSet/>
      <dgm:spPr/>
      <dgm:t>
        <a:bodyPr/>
        <a:lstStyle/>
        <a:p>
          <a:endParaRPr lang="en-US"/>
        </a:p>
      </dgm:t>
    </dgm:pt>
    <dgm:pt modelId="{AA0F3906-EB81-4DD7-8437-6576438F14CA}" type="sibTrans" cxnId="{77A5713E-6749-4C40-B364-CB5CF699BE44}">
      <dgm:prSet/>
      <dgm:spPr/>
      <dgm:t>
        <a:bodyPr/>
        <a:lstStyle/>
        <a:p>
          <a:endParaRPr lang="en-US"/>
        </a:p>
      </dgm:t>
    </dgm:pt>
    <dgm:pt modelId="{997C3924-7F94-4A44-8C95-238BBFE0038A}">
      <dgm:prSet phldrT="[Text]"/>
      <dgm:spPr/>
      <dgm:t>
        <a:bodyPr/>
        <a:lstStyle/>
        <a:p>
          <a:r>
            <a:rPr lang="en-US" dirty="0"/>
            <a:t>3</a:t>
          </a:r>
        </a:p>
      </dgm:t>
    </dgm:pt>
    <dgm:pt modelId="{2E40D6E9-7139-4F81-BAEA-9AFC06394E24}" type="parTrans" cxnId="{55F6F7C9-5A42-47DF-B132-070B66C7383D}">
      <dgm:prSet/>
      <dgm:spPr/>
      <dgm:t>
        <a:bodyPr/>
        <a:lstStyle/>
        <a:p>
          <a:endParaRPr lang="en-US"/>
        </a:p>
      </dgm:t>
    </dgm:pt>
    <dgm:pt modelId="{52658059-E8C9-4B96-9D97-47BE370EA702}" type="sibTrans" cxnId="{55F6F7C9-5A42-47DF-B132-070B66C7383D}">
      <dgm:prSet/>
      <dgm:spPr/>
      <dgm:t>
        <a:bodyPr/>
        <a:lstStyle/>
        <a:p>
          <a:endParaRPr lang="en-US"/>
        </a:p>
      </dgm:t>
    </dgm:pt>
    <dgm:pt modelId="{0BA96413-66FE-448A-B03A-330187F9FFA8}">
      <dgm:prSet custT="1"/>
      <dgm:spPr/>
      <dgm:t>
        <a:bodyPr/>
        <a:lstStyle/>
        <a:p>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FAD5C6CB-81EB-49C7-8BB8-1DDCB98895B5}" type="parTrans" cxnId="{5FEFDE9C-73BA-44E4-99A4-B35678BD7398}">
      <dgm:prSet/>
      <dgm:spPr/>
      <dgm:t>
        <a:bodyPr/>
        <a:lstStyle/>
        <a:p>
          <a:endParaRPr lang="en-US"/>
        </a:p>
      </dgm:t>
    </dgm:pt>
    <dgm:pt modelId="{6EBEA86A-86E8-4B02-8371-FE8DB49D55FF}" type="sibTrans" cxnId="{5FEFDE9C-73BA-44E4-99A4-B35678BD7398}">
      <dgm:prSet/>
      <dgm:spPr/>
      <dgm:t>
        <a:bodyPr/>
        <a:lstStyle/>
        <a:p>
          <a:endParaRPr lang="en-US"/>
        </a:p>
      </dgm:t>
    </dgm:pt>
    <dgm:pt modelId="{50853272-17A6-430D-964F-1AC66AD43D96}">
      <dgm:prSet phldrT="[Text]"/>
      <dgm:spPr/>
      <dgm:t>
        <a:bodyPr/>
        <a:lstStyle/>
        <a:p>
          <a:r>
            <a:rPr lang="en-US" dirty="0"/>
            <a:t>2</a:t>
          </a:r>
        </a:p>
      </dgm:t>
    </dgm:pt>
    <dgm:pt modelId="{DD9DD5E0-5F82-4CDC-B96D-264F3247A2D7}" type="sibTrans" cxnId="{484C6F3A-8A22-49C4-98E9-C119081AB5C2}">
      <dgm:prSet/>
      <dgm:spPr/>
      <dgm:t>
        <a:bodyPr/>
        <a:lstStyle/>
        <a:p>
          <a:endParaRPr lang="en-US"/>
        </a:p>
      </dgm:t>
    </dgm:pt>
    <dgm:pt modelId="{6CA6C1B8-41C2-4DE3-9520-3843C110E563}" type="parTrans" cxnId="{484C6F3A-8A22-49C4-98E9-C119081AB5C2}">
      <dgm:prSet/>
      <dgm:spPr/>
      <dgm:t>
        <a:bodyPr/>
        <a:lstStyle/>
        <a:p>
          <a:endParaRPr lang="en-US"/>
        </a:p>
      </dgm:t>
    </dgm:pt>
    <dgm:pt modelId="{A2306A70-BDE8-4013-8C3F-101428FE8CE7}">
      <dgm:prSet phldrT="[Text]"/>
      <dgm:spPr/>
      <dgm:t>
        <a:bodyPr/>
        <a:lstStyle/>
        <a:p>
          <a:r>
            <a:rPr lang="en-US" dirty="0"/>
            <a:t>1</a:t>
          </a:r>
        </a:p>
      </dgm:t>
    </dgm:pt>
    <dgm:pt modelId="{F4EB59C7-9BD9-4278-BA84-E0BFE21F311D}" type="sibTrans" cxnId="{05B58CE2-276A-4BAD-8CCF-48FF48C3CF3E}">
      <dgm:prSet/>
      <dgm:spPr/>
      <dgm:t>
        <a:bodyPr/>
        <a:lstStyle/>
        <a:p>
          <a:endParaRPr lang="en-US"/>
        </a:p>
      </dgm:t>
    </dgm:pt>
    <dgm:pt modelId="{AE14D8A8-C90F-4896-BA78-376E5C7D56E1}" type="parTrans" cxnId="{05B58CE2-276A-4BAD-8CCF-48FF48C3CF3E}">
      <dgm:prSet/>
      <dgm:spPr/>
      <dgm:t>
        <a:bodyPr/>
        <a:lstStyle/>
        <a:p>
          <a:endParaRPr lang="en-US"/>
        </a:p>
      </dgm:t>
    </dgm:pt>
    <dgm:pt modelId="{FF1A3CE2-6783-4348-B0F2-C53BCEC6A0F7}">
      <dgm:prSet phldrT="[Text]" custT="1"/>
      <dgm:spPr/>
      <dgm:t>
        <a:bodyPr/>
        <a:lstStyle/>
        <a:p>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endParaRPr lang="en-US" sz="2400" dirty="0"/>
        </a:p>
      </dgm:t>
    </dgm:pt>
    <dgm:pt modelId="{1CA15EE4-C64C-4572-A8C5-28C0175C0341}" type="sibTrans" cxnId="{F73246BD-0F40-4335-9F5B-E4FC99D33CD5}">
      <dgm:prSet/>
      <dgm:spPr/>
      <dgm:t>
        <a:bodyPr/>
        <a:lstStyle/>
        <a:p>
          <a:endParaRPr lang="en-US"/>
        </a:p>
      </dgm:t>
    </dgm:pt>
    <dgm:pt modelId="{9855E619-F2A0-4041-9DF3-3668891BB6A1}" type="parTrans" cxnId="{F73246BD-0F40-4335-9F5B-E4FC99D33CD5}">
      <dgm:prSet/>
      <dgm:spPr/>
      <dgm:t>
        <a:bodyPr/>
        <a:lstStyle/>
        <a:p>
          <a:endParaRPr lang="en-US"/>
        </a:p>
      </dgm:t>
    </dgm:pt>
    <dgm:pt modelId="{20E35512-7D71-4184-93B5-4EA8FD2F211C}">
      <dgm:prSet custT="1"/>
      <dgm:spPr/>
      <dgm:t>
        <a:bodyPr/>
        <a:lstStyle/>
        <a:p>
          <a:r>
            <a:rPr lang="en-US" sz="2400" dirty="0">
              <a:latin typeface="Times New Roman" panose="02020603050405020304" pitchFamily="18" charset="0"/>
              <a:ea typeface="Times New Roman" panose="02020603050405020304" pitchFamily="18" charset="0"/>
            </a:rPr>
            <a:t>Đưa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endParaRPr lang="en-US" sz="2400" dirty="0"/>
        </a:p>
      </dgm:t>
    </dgm:pt>
    <dgm:pt modelId="{6F46124A-8E7B-4D2D-B92E-9A100341580E}" type="parTrans" cxnId="{A82381B2-B1C6-4C32-BACC-A7A01AF1F786}">
      <dgm:prSet/>
      <dgm:spPr/>
      <dgm:t>
        <a:bodyPr/>
        <a:lstStyle/>
        <a:p>
          <a:endParaRPr lang="en-US"/>
        </a:p>
      </dgm:t>
    </dgm:pt>
    <dgm:pt modelId="{E09E58F7-1DCE-4FD6-8366-3577534D5C2F}" type="sibTrans" cxnId="{A82381B2-B1C6-4C32-BACC-A7A01AF1F786}">
      <dgm:prSet/>
      <dgm:spPr/>
      <dgm:t>
        <a:bodyPr/>
        <a:lstStyle/>
        <a:p>
          <a:endParaRPr lang="en-US"/>
        </a:p>
      </dgm:t>
    </dgm:pt>
    <dgm:pt modelId="{0C339ADB-19C8-4DEF-9962-1E4A24E3785E}">
      <dgm:prSet custT="1"/>
      <dgm:spPr/>
      <dgm:t>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951511E6-7E36-4DB9-9A9C-C831BC410509}" type="sibTrans" cxnId="{8FBB5F64-EEF4-4652-866C-E6B8542507BB}">
      <dgm:prSet/>
      <dgm:spPr/>
      <dgm:t>
        <a:bodyPr/>
        <a:lstStyle/>
        <a:p>
          <a:endParaRPr lang="en-US"/>
        </a:p>
      </dgm:t>
    </dgm:pt>
    <dgm:pt modelId="{73270E36-FBEB-47BA-A90C-74487AF7040F}" type="parTrans" cxnId="{8FBB5F64-EEF4-4652-866C-E6B8542507BB}">
      <dgm:prSet/>
      <dgm:spPr/>
      <dgm:t>
        <a:bodyPr/>
        <a:lstStyle/>
        <a:p>
          <a:endParaRPr lang="en-US"/>
        </a:p>
      </dgm:t>
    </dgm:pt>
    <dgm:pt modelId="{BE76276F-3921-458C-AEC3-13889A61F6B6}">
      <dgm:prSet phldrT="[Text]"/>
      <dgm:spPr/>
      <dgm:t>
        <a:bodyPr/>
        <a:lstStyle/>
        <a:p>
          <a:r>
            <a:rPr lang="en-US" dirty="0"/>
            <a:t>5</a:t>
          </a:r>
        </a:p>
      </dgm:t>
    </dgm:pt>
    <dgm:pt modelId="{91CBDD18-ADC6-4382-A5AE-EA47BFCACB57}" type="sibTrans" cxnId="{D973FEF3-224E-4D91-91CD-564BD7C358DB}">
      <dgm:prSet/>
      <dgm:spPr/>
      <dgm:t>
        <a:bodyPr/>
        <a:lstStyle/>
        <a:p>
          <a:endParaRPr lang="en-US"/>
        </a:p>
      </dgm:t>
    </dgm:pt>
    <dgm:pt modelId="{61E1A57C-A29A-4410-B475-C1A030E54FA1}" type="parTrans" cxnId="{D973FEF3-224E-4D91-91CD-564BD7C358DB}">
      <dgm:prSet/>
      <dgm:spPr/>
      <dgm:t>
        <a:bodyPr/>
        <a:lstStyle/>
        <a:p>
          <a:endParaRPr lang="en-US"/>
        </a:p>
      </dgm:t>
    </dgm:pt>
    <dgm:pt modelId="{BB837B48-92D3-4511-B56B-06309B262A60}">
      <dgm:prSet custT="1"/>
      <dgm:spPr/>
      <dgm:t>
        <a:bodyPr/>
        <a:lstStyle/>
        <a:p>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dgm:t>
    </dgm:pt>
    <dgm:pt modelId="{B3E9D4D1-A425-4EE1-A5D2-9A6982940224}" type="sibTrans" cxnId="{625097D4-3920-45A4-907B-FE9B5F327768}">
      <dgm:prSet/>
      <dgm:spPr/>
      <dgm:t>
        <a:bodyPr/>
        <a:lstStyle/>
        <a:p>
          <a:endParaRPr lang="en-US"/>
        </a:p>
      </dgm:t>
    </dgm:pt>
    <dgm:pt modelId="{AD895706-FC5E-4569-8552-FC8F827BBB4B}" type="parTrans" cxnId="{625097D4-3920-45A4-907B-FE9B5F327768}">
      <dgm:prSet/>
      <dgm:spPr/>
      <dgm:t>
        <a:bodyPr/>
        <a:lstStyle/>
        <a:p>
          <a:endParaRPr lang="en-US"/>
        </a:p>
      </dgm:t>
    </dgm:pt>
    <dgm:pt modelId="{8D0E25D1-C0C6-4EE3-BB00-0DCC980C9782}" type="pres">
      <dgm:prSet presAssocID="{7839990D-07C5-4566-8DD3-B4DBF712E00E}" presName="linearFlow" presStyleCnt="0">
        <dgm:presLayoutVars>
          <dgm:dir/>
          <dgm:animLvl val="lvl"/>
          <dgm:resizeHandles val="exact"/>
        </dgm:presLayoutVars>
      </dgm:prSet>
      <dgm:spPr/>
    </dgm:pt>
    <dgm:pt modelId="{BB5F5D4C-60E0-4261-8A41-CB3F9A56CBC0}" type="pres">
      <dgm:prSet presAssocID="{A2306A70-BDE8-4013-8C3F-101428FE8CE7}" presName="composite" presStyleCnt="0"/>
      <dgm:spPr/>
    </dgm:pt>
    <dgm:pt modelId="{C2DCE14B-A2E9-411D-9EFA-863B9DEE5A0D}" type="pres">
      <dgm:prSet presAssocID="{A2306A70-BDE8-4013-8C3F-101428FE8CE7}" presName="parentText" presStyleLbl="alignNode1" presStyleIdx="0" presStyleCnt="5">
        <dgm:presLayoutVars>
          <dgm:chMax val="1"/>
          <dgm:bulletEnabled val="1"/>
        </dgm:presLayoutVars>
      </dgm:prSet>
      <dgm:spPr/>
    </dgm:pt>
    <dgm:pt modelId="{5332E383-CAC6-4022-B8CA-9396C99EEF57}" type="pres">
      <dgm:prSet presAssocID="{A2306A70-BDE8-4013-8C3F-101428FE8CE7}" presName="descendantText" presStyleLbl="alignAcc1" presStyleIdx="0" presStyleCnt="5" custLinFactNeighborX="-715" custLinFactNeighborY="6615">
        <dgm:presLayoutVars>
          <dgm:bulletEnabled val="1"/>
        </dgm:presLayoutVars>
      </dgm:prSet>
      <dgm:spPr/>
    </dgm:pt>
    <dgm:pt modelId="{A97DB392-B810-4750-A1F8-63E8D170530C}" type="pres">
      <dgm:prSet presAssocID="{F4EB59C7-9BD9-4278-BA84-E0BFE21F311D}" presName="sp" presStyleCnt="0"/>
      <dgm:spPr/>
    </dgm:pt>
    <dgm:pt modelId="{29AD68DA-FFA7-41FF-9725-14C990F57370}" type="pres">
      <dgm:prSet presAssocID="{50853272-17A6-430D-964F-1AC66AD43D96}" presName="composite" presStyleCnt="0"/>
      <dgm:spPr/>
    </dgm:pt>
    <dgm:pt modelId="{630BD761-7FA4-4712-9223-15089009B0FD}" type="pres">
      <dgm:prSet presAssocID="{50853272-17A6-430D-964F-1AC66AD43D96}" presName="parentText" presStyleLbl="alignNode1" presStyleIdx="1" presStyleCnt="5">
        <dgm:presLayoutVars>
          <dgm:chMax val="1"/>
          <dgm:bulletEnabled val="1"/>
        </dgm:presLayoutVars>
      </dgm:prSet>
      <dgm:spPr/>
    </dgm:pt>
    <dgm:pt modelId="{E7A426AF-EC19-41D7-B3DE-DB26BB0C02E3}" type="pres">
      <dgm:prSet presAssocID="{50853272-17A6-430D-964F-1AC66AD43D96}" presName="descendantText" presStyleLbl="alignAcc1" presStyleIdx="1" presStyleCnt="5">
        <dgm:presLayoutVars>
          <dgm:bulletEnabled val="1"/>
        </dgm:presLayoutVars>
      </dgm:prSet>
      <dgm:spPr/>
    </dgm:pt>
    <dgm:pt modelId="{76CED906-2B05-4932-B01A-1D7AE8D4FEF9}" type="pres">
      <dgm:prSet presAssocID="{DD9DD5E0-5F82-4CDC-B96D-264F3247A2D7}" presName="sp" presStyleCnt="0"/>
      <dgm:spPr/>
    </dgm:pt>
    <dgm:pt modelId="{3266537B-1780-4C2F-8C6F-A4C65601A168}" type="pres">
      <dgm:prSet presAssocID="{997C3924-7F94-4A44-8C95-238BBFE0038A}" presName="composite" presStyleCnt="0"/>
      <dgm:spPr/>
    </dgm:pt>
    <dgm:pt modelId="{B43003AC-07F5-4DD3-A069-3F780BDB2EBC}" type="pres">
      <dgm:prSet presAssocID="{997C3924-7F94-4A44-8C95-238BBFE0038A}" presName="parentText" presStyleLbl="alignNode1" presStyleIdx="2" presStyleCnt="5">
        <dgm:presLayoutVars>
          <dgm:chMax val="1"/>
          <dgm:bulletEnabled val="1"/>
        </dgm:presLayoutVars>
      </dgm:prSet>
      <dgm:spPr/>
    </dgm:pt>
    <dgm:pt modelId="{D9786EE6-4FD0-4376-9319-A9BFBBF5F9AF}" type="pres">
      <dgm:prSet presAssocID="{997C3924-7F94-4A44-8C95-238BBFE0038A}" presName="descendantText" presStyleLbl="alignAcc1" presStyleIdx="2" presStyleCnt="5" custLinFactNeighborX="-269" custLinFactNeighborY="0">
        <dgm:presLayoutVars>
          <dgm:bulletEnabled val="1"/>
        </dgm:presLayoutVars>
      </dgm:prSet>
      <dgm:spPr/>
    </dgm:pt>
    <dgm:pt modelId="{10A7969B-A8EB-446B-B5D4-A48D8FA59F48}" type="pres">
      <dgm:prSet presAssocID="{52658059-E8C9-4B96-9D97-47BE370EA702}" presName="sp" presStyleCnt="0"/>
      <dgm:spPr/>
    </dgm:pt>
    <dgm:pt modelId="{78D7D525-AD55-4A85-A719-D7CF5775CE10}" type="pres">
      <dgm:prSet presAssocID="{62EC941D-C968-4CE1-B1E7-C7B44531234A}" presName="composite" presStyleCnt="0"/>
      <dgm:spPr/>
    </dgm:pt>
    <dgm:pt modelId="{D74BD64C-259C-4978-A6DC-20CE99DEFC74}" type="pres">
      <dgm:prSet presAssocID="{62EC941D-C968-4CE1-B1E7-C7B44531234A}" presName="parentText" presStyleLbl="alignNode1" presStyleIdx="3" presStyleCnt="5">
        <dgm:presLayoutVars>
          <dgm:chMax val="1"/>
          <dgm:bulletEnabled val="1"/>
        </dgm:presLayoutVars>
      </dgm:prSet>
      <dgm:spPr/>
    </dgm:pt>
    <dgm:pt modelId="{904B2225-939B-4FE7-ABE8-807592BFA36B}" type="pres">
      <dgm:prSet presAssocID="{62EC941D-C968-4CE1-B1E7-C7B44531234A}" presName="descendantText" presStyleLbl="alignAcc1" presStyleIdx="3" presStyleCnt="5">
        <dgm:presLayoutVars>
          <dgm:bulletEnabled val="1"/>
        </dgm:presLayoutVars>
      </dgm:prSet>
      <dgm:spPr/>
    </dgm:pt>
    <dgm:pt modelId="{80D3E5BF-D8D7-4AF6-B8EE-5B6B92979923}" type="pres">
      <dgm:prSet presAssocID="{AA0F3906-EB81-4DD7-8437-6576438F14CA}" presName="sp" presStyleCnt="0"/>
      <dgm:spPr/>
    </dgm:pt>
    <dgm:pt modelId="{4212D3B8-B543-48A5-A795-89F3966D67C0}" type="pres">
      <dgm:prSet presAssocID="{BE76276F-3921-458C-AEC3-13889A61F6B6}" presName="composite" presStyleCnt="0"/>
      <dgm:spPr/>
    </dgm:pt>
    <dgm:pt modelId="{3443B6DE-DC44-437E-ABCE-4D1F45BD1D0B}" type="pres">
      <dgm:prSet presAssocID="{BE76276F-3921-458C-AEC3-13889A61F6B6}" presName="parentText" presStyleLbl="alignNode1" presStyleIdx="4" presStyleCnt="5">
        <dgm:presLayoutVars>
          <dgm:chMax val="1"/>
          <dgm:bulletEnabled val="1"/>
        </dgm:presLayoutVars>
      </dgm:prSet>
      <dgm:spPr/>
    </dgm:pt>
    <dgm:pt modelId="{32A1C2B9-E490-4413-B2D0-93C254B899A4}" type="pres">
      <dgm:prSet presAssocID="{BE76276F-3921-458C-AEC3-13889A61F6B6}" presName="descendantText" presStyleLbl="alignAcc1" presStyleIdx="4" presStyleCnt="5">
        <dgm:presLayoutVars>
          <dgm:bulletEnabled val="1"/>
        </dgm:presLayoutVars>
      </dgm:prSet>
      <dgm:spPr/>
    </dgm:pt>
  </dgm:ptLst>
  <dgm:cxnLst>
    <dgm:cxn modelId="{1762D60F-EEF2-40A8-91EF-349A2FA1A3F4}" type="presOf" srcId="{BB837B48-92D3-4511-B56B-06309B262A60}" destId="{32A1C2B9-E490-4413-B2D0-93C254B899A4}" srcOrd="0" destOrd="0" presId="urn:microsoft.com/office/officeart/2005/8/layout/chevron2"/>
    <dgm:cxn modelId="{484C6F3A-8A22-49C4-98E9-C119081AB5C2}" srcId="{7839990D-07C5-4566-8DD3-B4DBF712E00E}" destId="{50853272-17A6-430D-964F-1AC66AD43D96}" srcOrd="1" destOrd="0" parTransId="{6CA6C1B8-41C2-4DE3-9520-3843C110E563}" sibTransId="{DD9DD5E0-5F82-4CDC-B96D-264F3247A2D7}"/>
    <dgm:cxn modelId="{77A5713E-6749-4C40-B364-CB5CF699BE44}" srcId="{7839990D-07C5-4566-8DD3-B4DBF712E00E}" destId="{62EC941D-C968-4CE1-B1E7-C7B44531234A}" srcOrd="3" destOrd="0" parTransId="{22FFDEF3-CB3B-40CB-ABB5-550981305327}" sibTransId="{AA0F3906-EB81-4DD7-8437-6576438F14CA}"/>
    <dgm:cxn modelId="{BEC6FD5B-0C3B-453F-BF51-16D4A62E26AD}" type="presOf" srcId="{997C3924-7F94-4A44-8C95-238BBFE0038A}" destId="{B43003AC-07F5-4DD3-A069-3F780BDB2EBC}" srcOrd="0" destOrd="0" presId="urn:microsoft.com/office/officeart/2005/8/layout/chevron2"/>
    <dgm:cxn modelId="{ED91705D-96BE-4178-AA17-96C4143EBCA2}" type="presOf" srcId="{50853272-17A6-430D-964F-1AC66AD43D96}" destId="{630BD761-7FA4-4712-9223-15089009B0FD}" srcOrd="0" destOrd="0" presId="urn:microsoft.com/office/officeart/2005/8/layout/chevron2"/>
    <dgm:cxn modelId="{BD5DF860-D935-46C3-88CD-8855EAE70B43}" type="presOf" srcId="{BE76276F-3921-458C-AEC3-13889A61F6B6}" destId="{3443B6DE-DC44-437E-ABCE-4D1F45BD1D0B}" srcOrd="0" destOrd="0" presId="urn:microsoft.com/office/officeart/2005/8/layout/chevron2"/>
    <dgm:cxn modelId="{8FBB5F64-EEF4-4652-866C-E6B8542507BB}" srcId="{62EC941D-C968-4CE1-B1E7-C7B44531234A}" destId="{0C339ADB-19C8-4DEF-9962-1E4A24E3785E}" srcOrd="0" destOrd="0" parTransId="{73270E36-FBEB-47BA-A90C-74487AF7040F}" sibTransId="{951511E6-7E36-4DB9-9A9C-C831BC410509}"/>
    <dgm:cxn modelId="{12E67066-7D08-485C-84B3-76D7F5CB3254}" type="presOf" srcId="{0C339ADB-19C8-4DEF-9962-1E4A24E3785E}" destId="{904B2225-939B-4FE7-ABE8-807592BFA36B}" srcOrd="0" destOrd="0" presId="urn:microsoft.com/office/officeart/2005/8/layout/chevron2"/>
    <dgm:cxn modelId="{A8A1066E-0536-4FEF-ABF7-103587FB9C0E}" type="presOf" srcId="{A2306A70-BDE8-4013-8C3F-101428FE8CE7}" destId="{C2DCE14B-A2E9-411D-9EFA-863B9DEE5A0D}" srcOrd="0" destOrd="0" presId="urn:microsoft.com/office/officeart/2005/8/layout/chevron2"/>
    <dgm:cxn modelId="{5FEFDE9C-73BA-44E4-99A4-B35678BD7398}" srcId="{997C3924-7F94-4A44-8C95-238BBFE0038A}" destId="{0BA96413-66FE-448A-B03A-330187F9FFA8}" srcOrd="0" destOrd="0" parTransId="{FAD5C6CB-81EB-49C7-8BB8-1DDCB98895B5}" sibTransId="{6EBEA86A-86E8-4B02-8371-FE8DB49D55FF}"/>
    <dgm:cxn modelId="{A82381B2-B1C6-4C32-BACC-A7A01AF1F786}" srcId="{50853272-17A6-430D-964F-1AC66AD43D96}" destId="{20E35512-7D71-4184-93B5-4EA8FD2F211C}" srcOrd="0" destOrd="0" parTransId="{6F46124A-8E7B-4D2D-B92E-9A100341580E}" sibTransId="{E09E58F7-1DCE-4FD6-8366-3577534D5C2F}"/>
    <dgm:cxn modelId="{D534C5B2-68E7-40CB-8A17-01C21613F3A6}" type="presOf" srcId="{FF1A3CE2-6783-4348-B0F2-C53BCEC6A0F7}" destId="{5332E383-CAC6-4022-B8CA-9396C99EEF57}" srcOrd="0" destOrd="0" presId="urn:microsoft.com/office/officeart/2005/8/layout/chevron2"/>
    <dgm:cxn modelId="{2E7316BB-15FE-4771-BDA8-AF111702018F}" type="presOf" srcId="{62EC941D-C968-4CE1-B1E7-C7B44531234A}" destId="{D74BD64C-259C-4978-A6DC-20CE99DEFC74}" srcOrd="0" destOrd="0" presId="urn:microsoft.com/office/officeart/2005/8/layout/chevron2"/>
    <dgm:cxn modelId="{95D1BABC-371A-4EFF-97AE-C23E335D0492}" type="presOf" srcId="{7839990D-07C5-4566-8DD3-B4DBF712E00E}" destId="{8D0E25D1-C0C6-4EE3-BB00-0DCC980C9782}" srcOrd="0" destOrd="0" presId="urn:microsoft.com/office/officeart/2005/8/layout/chevron2"/>
    <dgm:cxn modelId="{F73246BD-0F40-4335-9F5B-E4FC99D33CD5}" srcId="{A2306A70-BDE8-4013-8C3F-101428FE8CE7}" destId="{FF1A3CE2-6783-4348-B0F2-C53BCEC6A0F7}" srcOrd="0" destOrd="0" parTransId="{9855E619-F2A0-4041-9DF3-3668891BB6A1}" sibTransId="{1CA15EE4-C64C-4572-A8C5-28C0175C0341}"/>
    <dgm:cxn modelId="{55F6F7C9-5A42-47DF-B132-070B66C7383D}" srcId="{7839990D-07C5-4566-8DD3-B4DBF712E00E}" destId="{997C3924-7F94-4A44-8C95-238BBFE0038A}" srcOrd="2" destOrd="0" parTransId="{2E40D6E9-7139-4F81-BAEA-9AFC06394E24}" sibTransId="{52658059-E8C9-4B96-9D97-47BE370EA702}"/>
    <dgm:cxn modelId="{935AD6CC-58EC-4B84-A08F-67483231C17E}" type="presOf" srcId="{0BA96413-66FE-448A-B03A-330187F9FFA8}" destId="{D9786EE6-4FD0-4376-9319-A9BFBBF5F9AF}" srcOrd="0" destOrd="0" presId="urn:microsoft.com/office/officeart/2005/8/layout/chevron2"/>
    <dgm:cxn modelId="{625097D4-3920-45A4-907B-FE9B5F327768}" srcId="{BE76276F-3921-458C-AEC3-13889A61F6B6}" destId="{BB837B48-92D3-4511-B56B-06309B262A60}" srcOrd="0" destOrd="0" parTransId="{AD895706-FC5E-4569-8552-FC8F827BBB4B}" sibTransId="{B3E9D4D1-A425-4EE1-A5D2-9A6982940224}"/>
    <dgm:cxn modelId="{D8538ED8-C6F4-4C4F-B562-84F72E2309ED}" type="presOf" srcId="{20E35512-7D71-4184-93B5-4EA8FD2F211C}" destId="{E7A426AF-EC19-41D7-B3DE-DB26BB0C02E3}" srcOrd="0" destOrd="0" presId="urn:microsoft.com/office/officeart/2005/8/layout/chevron2"/>
    <dgm:cxn modelId="{05B58CE2-276A-4BAD-8CCF-48FF48C3CF3E}" srcId="{7839990D-07C5-4566-8DD3-B4DBF712E00E}" destId="{A2306A70-BDE8-4013-8C3F-101428FE8CE7}" srcOrd="0" destOrd="0" parTransId="{AE14D8A8-C90F-4896-BA78-376E5C7D56E1}" sibTransId="{F4EB59C7-9BD9-4278-BA84-E0BFE21F311D}"/>
    <dgm:cxn modelId="{D973FEF3-224E-4D91-91CD-564BD7C358DB}" srcId="{7839990D-07C5-4566-8DD3-B4DBF712E00E}" destId="{BE76276F-3921-458C-AEC3-13889A61F6B6}" srcOrd="4" destOrd="0" parTransId="{61E1A57C-A29A-4410-B475-C1A030E54FA1}" sibTransId="{91CBDD18-ADC6-4382-A5AE-EA47BFCACB57}"/>
    <dgm:cxn modelId="{85E5D168-B231-4DFB-8AA9-5C5D0EE72737}" type="presParOf" srcId="{8D0E25D1-C0C6-4EE3-BB00-0DCC980C9782}" destId="{BB5F5D4C-60E0-4261-8A41-CB3F9A56CBC0}" srcOrd="0" destOrd="0" presId="urn:microsoft.com/office/officeart/2005/8/layout/chevron2"/>
    <dgm:cxn modelId="{D1F96137-7DB2-4299-A8EF-9C65897C5275}" type="presParOf" srcId="{BB5F5D4C-60E0-4261-8A41-CB3F9A56CBC0}" destId="{C2DCE14B-A2E9-411D-9EFA-863B9DEE5A0D}" srcOrd="0" destOrd="0" presId="urn:microsoft.com/office/officeart/2005/8/layout/chevron2"/>
    <dgm:cxn modelId="{EFEE93B2-F4F3-43CE-AEAC-02234CA5F72D}" type="presParOf" srcId="{BB5F5D4C-60E0-4261-8A41-CB3F9A56CBC0}" destId="{5332E383-CAC6-4022-B8CA-9396C99EEF57}" srcOrd="1" destOrd="0" presId="urn:microsoft.com/office/officeart/2005/8/layout/chevron2"/>
    <dgm:cxn modelId="{3B25A99C-C01F-45FE-836B-3C9B010F2DF2}" type="presParOf" srcId="{8D0E25D1-C0C6-4EE3-BB00-0DCC980C9782}" destId="{A97DB392-B810-4750-A1F8-63E8D170530C}" srcOrd="1" destOrd="0" presId="urn:microsoft.com/office/officeart/2005/8/layout/chevron2"/>
    <dgm:cxn modelId="{DCCCF20B-3417-4642-9C85-303AA73A763D}" type="presParOf" srcId="{8D0E25D1-C0C6-4EE3-BB00-0DCC980C9782}" destId="{29AD68DA-FFA7-41FF-9725-14C990F57370}" srcOrd="2" destOrd="0" presId="urn:microsoft.com/office/officeart/2005/8/layout/chevron2"/>
    <dgm:cxn modelId="{4B99B6E5-D1BA-476A-8AC3-30F510EE8807}" type="presParOf" srcId="{29AD68DA-FFA7-41FF-9725-14C990F57370}" destId="{630BD761-7FA4-4712-9223-15089009B0FD}" srcOrd="0" destOrd="0" presId="urn:microsoft.com/office/officeart/2005/8/layout/chevron2"/>
    <dgm:cxn modelId="{AE7A8DFA-A9B0-460E-A6EA-DA5B19818B46}" type="presParOf" srcId="{29AD68DA-FFA7-41FF-9725-14C990F57370}" destId="{E7A426AF-EC19-41D7-B3DE-DB26BB0C02E3}" srcOrd="1" destOrd="0" presId="urn:microsoft.com/office/officeart/2005/8/layout/chevron2"/>
    <dgm:cxn modelId="{D74A433F-25B2-4F77-9DFA-AEB33FBFF592}" type="presParOf" srcId="{8D0E25D1-C0C6-4EE3-BB00-0DCC980C9782}" destId="{76CED906-2B05-4932-B01A-1D7AE8D4FEF9}" srcOrd="3" destOrd="0" presId="urn:microsoft.com/office/officeart/2005/8/layout/chevron2"/>
    <dgm:cxn modelId="{7CDD3237-0706-4151-873E-EB54CEADC51D}" type="presParOf" srcId="{8D0E25D1-C0C6-4EE3-BB00-0DCC980C9782}" destId="{3266537B-1780-4C2F-8C6F-A4C65601A168}" srcOrd="4" destOrd="0" presId="urn:microsoft.com/office/officeart/2005/8/layout/chevron2"/>
    <dgm:cxn modelId="{5DCD3553-117A-455F-BB4E-0CB338CB47E2}" type="presParOf" srcId="{3266537B-1780-4C2F-8C6F-A4C65601A168}" destId="{B43003AC-07F5-4DD3-A069-3F780BDB2EBC}" srcOrd="0" destOrd="0" presId="urn:microsoft.com/office/officeart/2005/8/layout/chevron2"/>
    <dgm:cxn modelId="{456D80DF-C9C1-4FE0-8DD2-D0BE6FCCADF5}" type="presParOf" srcId="{3266537B-1780-4C2F-8C6F-A4C65601A168}" destId="{D9786EE6-4FD0-4376-9319-A9BFBBF5F9AF}" srcOrd="1" destOrd="0" presId="urn:microsoft.com/office/officeart/2005/8/layout/chevron2"/>
    <dgm:cxn modelId="{AEE86FAC-758B-421B-A019-3B00EE8E57AD}" type="presParOf" srcId="{8D0E25D1-C0C6-4EE3-BB00-0DCC980C9782}" destId="{10A7969B-A8EB-446B-B5D4-A48D8FA59F48}" srcOrd="5" destOrd="0" presId="urn:microsoft.com/office/officeart/2005/8/layout/chevron2"/>
    <dgm:cxn modelId="{B44E60C2-6ACD-4D97-A2D8-2227900FC731}" type="presParOf" srcId="{8D0E25D1-C0C6-4EE3-BB00-0DCC980C9782}" destId="{78D7D525-AD55-4A85-A719-D7CF5775CE10}" srcOrd="6" destOrd="0" presId="urn:microsoft.com/office/officeart/2005/8/layout/chevron2"/>
    <dgm:cxn modelId="{55D23B84-2799-4C2E-A70E-087CAA244E14}" type="presParOf" srcId="{78D7D525-AD55-4A85-A719-D7CF5775CE10}" destId="{D74BD64C-259C-4978-A6DC-20CE99DEFC74}" srcOrd="0" destOrd="0" presId="urn:microsoft.com/office/officeart/2005/8/layout/chevron2"/>
    <dgm:cxn modelId="{EF2C1EE7-09C7-49AA-A75A-064A0099E975}" type="presParOf" srcId="{78D7D525-AD55-4A85-A719-D7CF5775CE10}" destId="{904B2225-939B-4FE7-ABE8-807592BFA36B}" srcOrd="1" destOrd="0" presId="urn:microsoft.com/office/officeart/2005/8/layout/chevron2"/>
    <dgm:cxn modelId="{E42E35CE-421C-4DE9-A6FF-116AB3132FC9}" type="presParOf" srcId="{8D0E25D1-C0C6-4EE3-BB00-0DCC980C9782}" destId="{80D3E5BF-D8D7-4AF6-B8EE-5B6B92979923}" srcOrd="7" destOrd="0" presId="urn:microsoft.com/office/officeart/2005/8/layout/chevron2"/>
    <dgm:cxn modelId="{2E14AC9A-EFE6-4AFD-9DD5-BEDA902C8224}" type="presParOf" srcId="{8D0E25D1-C0C6-4EE3-BB00-0DCC980C9782}" destId="{4212D3B8-B543-48A5-A795-89F3966D67C0}" srcOrd="8" destOrd="0" presId="urn:microsoft.com/office/officeart/2005/8/layout/chevron2"/>
    <dgm:cxn modelId="{64110FD5-6FB9-4BD9-80C0-3EA91C6223A9}" type="presParOf" srcId="{4212D3B8-B543-48A5-A795-89F3966D67C0}" destId="{3443B6DE-DC44-437E-ABCE-4D1F45BD1D0B}" srcOrd="0" destOrd="0" presId="urn:microsoft.com/office/officeart/2005/8/layout/chevron2"/>
    <dgm:cxn modelId="{47288A75-F50B-4AB1-BDE5-8A3C91788147}" type="presParOf" srcId="{4212D3B8-B543-48A5-A795-89F3966D67C0}" destId="{32A1C2B9-E490-4413-B2D0-93C254B899A4}"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CE14B-A2E9-411D-9EFA-863B9DEE5A0D}">
      <dsp:nvSpPr>
        <dsp:cNvPr id="0" name=""/>
        <dsp:cNvSpPr/>
      </dsp:nvSpPr>
      <dsp:spPr>
        <a:xfrm rot="5400000">
          <a:off x="-176410" y="178091"/>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a:t>
          </a:r>
        </a:p>
      </dsp:txBody>
      <dsp:txXfrm rot="-5400000">
        <a:off x="1" y="413307"/>
        <a:ext cx="823251" cy="352821"/>
      </dsp:txXfrm>
    </dsp:sp>
    <dsp:sp modelId="{5332E383-CAC6-4022-B8CA-9396C99EEF57}">
      <dsp:nvSpPr>
        <dsp:cNvPr id="0" name=""/>
        <dsp:cNvSpPr/>
      </dsp:nvSpPr>
      <dsp:spPr>
        <a:xfrm rot="5400000">
          <a:off x="4093401" y="-3268470"/>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ea typeface="Times New Roman" panose="02020603050405020304" pitchFamily="18" charset="0"/>
            </a:rPr>
            <a:t>Đưa </a:t>
          </a:r>
          <a:r>
            <a:rPr lang="en-US" sz="2400" kern="1200" dirty="0" err="1">
              <a:latin typeface="Times New Roman" panose="02020603050405020304" pitchFamily="18" charset="0"/>
              <a:ea typeface="Times New Roman" panose="02020603050405020304" pitchFamily="18" charset="0"/>
            </a:rPr>
            <a:t>ra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dự</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đoán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khoa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học</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để</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giải</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quyết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endParaRPr lang="en-US" sz="2400" kern="1200" dirty="0"/>
        </a:p>
      </dsp:txBody>
      <dsp:txXfrm rot="-5400000">
        <a:off x="823251" y="38997"/>
        <a:ext cx="7267431" cy="689813"/>
      </dsp:txXfrm>
    </dsp:sp>
    <dsp:sp modelId="{630BD761-7FA4-4712-9223-15089009B0FD}">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2</a:t>
          </a:r>
        </a:p>
      </dsp:txBody>
      <dsp:txXfrm rot="-5400000">
        <a:off x="1" y="1473115"/>
        <a:ext cx="823251" cy="352821"/>
      </dsp:txXfrm>
    </dsp:sp>
    <dsp:sp modelId="{E7A426AF-EC19-41D7-B3DE-DB26BB0C02E3}">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1098805"/>
        <a:ext cx="7267431" cy="689813"/>
      </dsp:txXfrm>
    </dsp:sp>
    <dsp:sp modelId="{B43003AC-07F5-4DD3-A069-3F780BDB2EBC}">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3</a:t>
          </a:r>
        </a:p>
      </dsp:txBody>
      <dsp:txXfrm rot="-5400000">
        <a:off x="1" y="2532923"/>
        <a:ext cx="823251" cy="352821"/>
      </dsp:txXfrm>
    </dsp:sp>
    <dsp:sp modelId="{D9786EE6-4FD0-4376-9319-A9BFBBF5F9AF}">
      <dsp:nvSpPr>
        <dsp:cNvPr id="0" name=""/>
        <dsp:cNvSpPr/>
      </dsp:nvSpPr>
      <dsp:spPr>
        <a:xfrm rot="5400000">
          <a:off x="4073752" y="-114885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xuất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vấn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cùng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tìm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hiểu</a:t>
          </a:r>
          <a:endParaRPr lang="en-US" sz="2400" kern="1200" dirty="0">
            <a:latin typeface="Times New Roman" panose="02020603050405020304" pitchFamily="18" charset="0"/>
            <a:cs typeface="Times New Roman" panose="02020603050405020304" pitchFamily="18" charset="0"/>
          </a:endParaRPr>
        </a:p>
      </dsp:txBody>
      <dsp:txXfrm rot="-5400000">
        <a:off x="803602" y="2158614"/>
        <a:ext cx="7267431" cy="689813"/>
      </dsp:txXfrm>
    </dsp:sp>
    <dsp:sp modelId="{D74BD64C-259C-4978-A6DC-20CE99DEFC74}">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4</a:t>
          </a:r>
        </a:p>
      </dsp:txBody>
      <dsp:txXfrm rot="-5400000">
        <a:off x="1" y="3592732"/>
        <a:ext cx="823251" cy="352821"/>
      </dsp:txXfrm>
    </dsp:sp>
    <dsp:sp modelId="{904B2225-939B-4FE7-ABE8-807592BFA36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thảo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cầu</a:t>
          </a:r>
          <a:endParaRPr lang="en-US" sz="2400" kern="1200" dirty="0">
            <a:latin typeface="Times New Roman" panose="02020603050405020304" pitchFamily="18" charset="0"/>
            <a:cs typeface="Times New Roman" panose="02020603050405020304" pitchFamily="18" charset="0"/>
          </a:endParaRPr>
        </a:p>
      </dsp:txBody>
      <dsp:txXfrm rot="-5400000">
        <a:off x="823251" y="3218422"/>
        <a:ext cx="7267431" cy="689813"/>
      </dsp:txXfrm>
    </dsp:sp>
    <dsp:sp modelId="{3443B6DE-DC44-437E-ABCE-4D1F45BD1D0B}">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5</a:t>
          </a:r>
        </a:p>
      </dsp:txBody>
      <dsp:txXfrm rot="-5400000">
        <a:off x="1" y="4652540"/>
        <a:ext cx="823251" cy="352821"/>
      </dsp:txXfrm>
    </dsp:sp>
    <dsp:sp modelId="{32A1C2B9-E490-4413-B2D0-93C254B899A4}">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4278231"/>
        <a:ext cx="7267431" cy="689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CE14B-A2E9-411D-9EFA-863B9DEE5A0D}">
      <dsp:nvSpPr>
        <dsp:cNvPr id="0" name=""/>
        <dsp:cNvSpPr/>
      </dsp:nvSpPr>
      <dsp:spPr>
        <a:xfrm rot="5400000">
          <a:off x="-176410" y="178091"/>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a:t>
          </a:r>
        </a:p>
      </dsp:txBody>
      <dsp:txXfrm rot="-5400000">
        <a:off x="1" y="413307"/>
        <a:ext cx="823251" cy="352821"/>
      </dsp:txXfrm>
    </dsp:sp>
    <dsp:sp modelId="{5332E383-CAC6-4022-B8CA-9396C99EEF57}">
      <dsp:nvSpPr>
        <dsp:cNvPr id="0" name=""/>
        <dsp:cNvSpPr/>
      </dsp:nvSpPr>
      <dsp:spPr>
        <a:xfrm rot="5400000">
          <a:off x="4041172" y="-321790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ea typeface="Times New Roman" panose="02020603050405020304" pitchFamily="18" charset="0"/>
            </a:rPr>
            <a:t>Đề</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xuất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cùng</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tìm</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hiểu</a:t>
          </a:r>
          <a:endParaRPr lang="en-US" sz="2400" kern="1200" dirty="0"/>
        </a:p>
      </dsp:txBody>
      <dsp:txXfrm rot="-5400000">
        <a:off x="771022" y="89565"/>
        <a:ext cx="7267431" cy="689813"/>
      </dsp:txXfrm>
    </dsp:sp>
    <dsp:sp modelId="{630BD761-7FA4-4712-9223-15089009B0FD}">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2</a:t>
          </a:r>
        </a:p>
      </dsp:txBody>
      <dsp:txXfrm rot="-5400000">
        <a:off x="1" y="1473115"/>
        <a:ext cx="823251" cy="352821"/>
      </dsp:txXfrm>
    </dsp:sp>
    <dsp:sp modelId="{E7A426AF-EC19-41D7-B3DE-DB26BB0C02E3}">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ea typeface="Times New Roman" panose="02020603050405020304" pitchFamily="18" charset="0"/>
            </a:rPr>
            <a:t>Đưa </a:t>
          </a:r>
          <a:r>
            <a:rPr lang="en-US" sz="2400" kern="1200" dirty="0" err="1">
              <a:latin typeface="Times New Roman" panose="02020603050405020304" pitchFamily="18" charset="0"/>
              <a:ea typeface="Times New Roman" panose="02020603050405020304" pitchFamily="18" charset="0"/>
            </a:rPr>
            <a:t>ra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dự</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đoán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khoa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học</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để</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giải</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quyết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endParaRPr lang="en-US" sz="2400" kern="1200" dirty="0"/>
        </a:p>
      </dsp:txBody>
      <dsp:txXfrm rot="-5400000">
        <a:off x="823251" y="1098805"/>
        <a:ext cx="7267431" cy="689813"/>
      </dsp:txXfrm>
    </dsp:sp>
    <dsp:sp modelId="{B43003AC-07F5-4DD3-A069-3F780BDB2EBC}">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3</a:t>
          </a:r>
        </a:p>
      </dsp:txBody>
      <dsp:txXfrm rot="-5400000">
        <a:off x="1" y="2532923"/>
        <a:ext cx="823251" cy="352821"/>
      </dsp:txXfrm>
    </dsp:sp>
    <dsp:sp modelId="{D9786EE6-4FD0-4376-9319-A9BFBBF5F9AF}">
      <dsp:nvSpPr>
        <dsp:cNvPr id="0" name=""/>
        <dsp:cNvSpPr/>
      </dsp:nvSpPr>
      <dsp:spPr>
        <a:xfrm rot="5400000">
          <a:off x="4073752" y="-114885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03602" y="2158614"/>
        <a:ext cx="7267431" cy="689813"/>
      </dsp:txXfrm>
    </dsp:sp>
    <dsp:sp modelId="{D74BD64C-259C-4978-A6DC-20CE99DEFC74}">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4</a:t>
          </a:r>
        </a:p>
      </dsp:txBody>
      <dsp:txXfrm rot="-5400000">
        <a:off x="1" y="3592732"/>
        <a:ext cx="823251" cy="352821"/>
      </dsp:txXfrm>
    </dsp:sp>
    <dsp:sp modelId="{904B2225-939B-4FE7-ABE8-807592BFA36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3218422"/>
        <a:ext cx="7267431" cy="689813"/>
      </dsp:txXfrm>
    </dsp:sp>
    <dsp:sp modelId="{3443B6DE-DC44-437E-ABCE-4D1F45BD1D0B}">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5</a:t>
          </a:r>
        </a:p>
      </dsp:txBody>
      <dsp:txXfrm rot="-5400000">
        <a:off x="1" y="4652540"/>
        <a:ext cx="823251" cy="352821"/>
      </dsp:txXfrm>
    </dsp:sp>
    <dsp:sp modelId="{32A1C2B9-E490-4413-B2D0-93C254B899A4}">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thảo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cầu</a:t>
          </a:r>
          <a:endParaRPr lang="en-US" sz="2400" kern="1200" dirty="0">
            <a:latin typeface="Times New Roman" panose="02020603050405020304" pitchFamily="18" charset="0"/>
            <a:cs typeface="Times New Roman" panose="02020603050405020304" pitchFamily="18" charset="0"/>
          </a:endParaRPr>
        </a:p>
      </dsp:txBody>
      <dsp:txXfrm rot="-5400000">
        <a:off x="823251" y="4278231"/>
        <a:ext cx="7267431" cy="6898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96943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4526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10045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64304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C134C-6E21-49E4-A702-355707426E5B}" type="datetimeFigureOut">
              <a:rPr lang="en-US" smtClean="0"/>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546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4C134C-6E21-49E4-A702-355707426E5B}" type="datetimeFigureOut">
              <a:rPr lang="en-US" smtClean="0"/>
              <a:t>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60149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4C134C-6E21-49E4-A702-355707426E5B}" type="datetimeFigureOut">
              <a:rPr lang="en-US" smtClean="0"/>
              <a:t>7/10/2022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13725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4C134C-6E21-49E4-A702-355707426E5B}" type="datetimeFigureOut">
              <a:rPr lang="en-US" smtClean="0"/>
              <a:t>7/10/2022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4791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C134C-6E21-49E4-A702-355707426E5B}" type="datetimeFigureOut">
              <a:rPr lang="en-US" smtClean="0"/>
              <a:t>7/10/2022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0019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4C134C-6E21-49E4-A702-355707426E5B}" type="datetimeFigureOut">
              <a:rPr lang="en-US" smtClean="0"/>
              <a:t>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24910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4C134C-6E21-49E4-A702-355707426E5B}" type="datetimeFigureOut">
              <a:rPr lang="en-US" smtClean="0"/>
              <a:t>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17332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C134C-6E21-49E4-A702-355707426E5B}" type="datetimeFigureOut">
              <a:rPr lang="en-US" smtClean="0"/>
              <a:t>7/10/2022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90248-9EFD-495E-BCFB-160C2311C186}" type="slidenum">
              <a:rPr lang="en-US" smtClean="0"/>
              <a:t>‹#›</a:t>
            </a:fld>
            <a:endParaRPr lang="en-US"/>
          </a:p>
        </p:txBody>
      </p:sp>
    </p:spTree>
    <p:extLst>
      <p:ext uri="{BB962C8B-B14F-4D97-AF65-F5344CB8AC3E}">
        <p14:creationId xmlns:p14="http://schemas.microsoft.com/office/powerpoint/2010/main" val="176085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D8E32F-287B-F083-0B82-8432DE9DEBD5}"/>
              </a:ext>
            </a:extLst>
          </p:cNvPr>
          <p:cNvSpPr/>
          <p:nvPr/>
        </p:nvSpPr>
        <p:spPr>
          <a:xfrm>
            <a:off x="520360" y="1568039"/>
            <a:ext cx="10217604" cy="2108911"/>
          </a:xfrm>
          <a:prstGeom prst="rect">
            <a:avLst/>
          </a:prstGeom>
          <a:noFill/>
        </p:spPr>
        <p:txBody>
          <a:bodyPr wrap="none" lIns="91440" tIns="45720" rIns="91440" bIns="45720">
            <a:spAutoFit/>
          </a:bodyPr>
          <a:lstStyle/>
          <a:p>
            <a:pPr algn="ctr">
              <a:lnSpc>
                <a:spcPct val="107000"/>
              </a:lnSpc>
            </a:pPr>
            <a:r>
              <a:rPr lang="en-US" sz="3600" b="1" u="sng"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BÀI 1: </a:t>
            </a:r>
            <a:r>
              <a:rPr lang="en-US" sz="3600" b="1"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PHƯƠNG PHÁP VÀ KĨ NĂNG HỌC TẬP </a:t>
            </a:r>
            <a:endParaRPr lang="en-US" sz="3600" dirty="0">
              <a:solidFill>
                <a:srgbClr val="FF0000"/>
              </a:solidFill>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3600" b="1"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MÔN KHOA HỌC TỰ NHIÊN </a:t>
            </a:r>
            <a:endParaRPr lang="en-US" sz="3600" dirty="0">
              <a:solidFill>
                <a:srgbClr val="FF0000"/>
              </a:solidFill>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5400" b="1" cap="none" spc="0" dirty="0">
              <a:ln w="9525">
                <a:solidFill>
                  <a:schemeClr val="bg1"/>
                </a:solidFill>
                <a:prstDash val="solid"/>
              </a:ln>
              <a:solidFill>
                <a:schemeClr val="accent5"/>
              </a:solidFill>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346811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6248F1-6A43-6B36-BCD1-55C4E2D53477}"/>
              </a:ext>
            </a:extLst>
          </p:cNvPr>
          <p:cNvSpPr txBox="1"/>
          <p:nvPr/>
        </p:nvSpPr>
        <p:spPr>
          <a:xfrm>
            <a:off x="185531" y="372432"/>
            <a:ext cx="12006469" cy="6494085"/>
          </a:xfrm>
          <a:prstGeom prst="rect">
            <a:avLst/>
          </a:prstGeom>
          <a:noFill/>
        </p:spPr>
        <p:txBody>
          <a:bodyPr wrap="square">
            <a:spAutoFit/>
          </a:bodyPr>
          <a:lstStyle/>
          <a:p>
            <a:r>
              <a:rPr lang="vi-VN" sz="3200" dirty="0">
                <a:latin typeface="+mj-lt"/>
              </a:rPr>
              <a:t>Trả lời: Cách sắp xếp đúng là: </a:t>
            </a:r>
            <a:endParaRPr lang="en-US" sz="3200" dirty="0">
              <a:latin typeface="+mj-lt"/>
            </a:endParaRPr>
          </a:p>
          <a:p>
            <a:pPr marL="457200" indent="-457200">
              <a:buFontTx/>
              <a:buChar char="-"/>
            </a:pPr>
            <a:r>
              <a:rPr lang="vi-VN" sz="3200" dirty="0">
                <a:latin typeface="+mj-lt"/>
              </a:rPr>
              <a:t>Tìm hiểu khả năng hòa tan của muối ăn, đường, đá vôi (dạng bột) trong nước. </a:t>
            </a:r>
            <a:endParaRPr lang="en-US" sz="3200" dirty="0">
              <a:latin typeface="+mj-lt"/>
            </a:endParaRPr>
          </a:p>
          <a:p>
            <a:r>
              <a:rPr lang="vi-VN" sz="3200" dirty="0">
                <a:latin typeface="+mj-lt"/>
              </a:rPr>
              <a:t>- Dự đoán trong số các chất muối ăn, đường, đá vôi (dạng bột), chất nào tan, chất nào không tan trong nước?</a:t>
            </a:r>
            <a:endParaRPr lang="en-US" sz="3200" dirty="0">
              <a:latin typeface="+mj-lt"/>
            </a:endParaRPr>
          </a:p>
          <a:p>
            <a:r>
              <a:rPr lang="vi-VN" sz="3200" dirty="0">
                <a:latin typeface="+mj-lt"/>
              </a:rPr>
              <a:t>- Đề xuất thí nghiệm để kiểm tra dự đoán (chuẩn bị dụng cụ, hóa chất và các bước thí nghiệm). </a:t>
            </a:r>
            <a:endParaRPr lang="en-US" sz="3200" dirty="0">
              <a:latin typeface="+mj-lt"/>
            </a:endParaRPr>
          </a:p>
          <a:p>
            <a:r>
              <a:rPr lang="vi-VN" sz="3200" dirty="0">
                <a:latin typeface="+mj-lt"/>
              </a:rPr>
              <a:t>- Thực hiện các bước thí nghiệm: rót vào cùng một thể tích nước (khoảng 5 mL) vào ba ống nghiệm. Thêm vào mỗi ống nghiệm khoảng 1 gam mỗi chất rắn và lắc đều khoảng 1 – 2 phút. Quan sát và ghi lại kết quả thí nghiệm. So sánh và rút ra kết luận. </a:t>
            </a:r>
            <a:endParaRPr lang="en-US" sz="3200" dirty="0">
              <a:latin typeface="+mj-lt"/>
            </a:endParaRPr>
          </a:p>
          <a:p>
            <a:r>
              <a:rPr lang="vi-VN" sz="3200" dirty="0">
                <a:latin typeface="+mj-lt"/>
              </a:rPr>
              <a:t>- Viết báo cáo và trình bày quá trình thực nghiệm, thảo luận kết quả thí nhiệm.</a:t>
            </a:r>
            <a:endParaRPr lang="en-US" sz="3200" dirty="0">
              <a:latin typeface="+mj-lt"/>
            </a:endParaRPr>
          </a:p>
        </p:txBody>
      </p:sp>
    </p:spTree>
    <p:extLst>
      <p:ext uri="{BB962C8B-B14F-4D97-AF65-F5344CB8AC3E}">
        <p14:creationId xmlns:p14="http://schemas.microsoft.com/office/powerpoint/2010/main" val="298379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18285896"/>
              </p:ext>
            </p:extLst>
          </p:nvPr>
        </p:nvGraphicFramePr>
        <p:xfrm>
          <a:off x="1" y="0"/>
          <a:ext cx="12192000" cy="6857999"/>
        </p:xfrm>
        <a:graphic>
          <a:graphicData uri="http://schemas.openxmlformats.org/drawingml/2006/table">
            <a:tbl>
              <a:tblPr firstRow="1" firstCol="1" bandRow="1">
                <a:tableStyleId>{F5AB1C69-6EDB-4FF4-983F-18BD219EF322}</a:tableStyleId>
              </a:tblPr>
              <a:tblGrid>
                <a:gridCol w="2577826">
                  <a:extLst>
                    <a:ext uri="{9D8B030D-6E8A-4147-A177-3AD203B41FA5}">
                      <a16:colId xmlns:a16="http://schemas.microsoft.com/office/drawing/2014/main" val="2386507092"/>
                    </a:ext>
                  </a:extLst>
                </a:gridCol>
                <a:gridCol w="4415058">
                  <a:extLst>
                    <a:ext uri="{9D8B030D-6E8A-4147-A177-3AD203B41FA5}">
                      <a16:colId xmlns:a16="http://schemas.microsoft.com/office/drawing/2014/main" val="275905803"/>
                    </a:ext>
                  </a:extLst>
                </a:gridCol>
                <a:gridCol w="5199116">
                  <a:extLst>
                    <a:ext uri="{9D8B030D-6E8A-4147-A177-3AD203B41FA5}">
                      <a16:colId xmlns:a16="http://schemas.microsoft.com/office/drawing/2014/main" val="3228224454"/>
                    </a:ext>
                  </a:extLst>
                </a:gridCol>
              </a:tblGrid>
              <a:tr h="883596">
                <a:tc>
                  <a:txBody>
                    <a:bodyPr/>
                    <a:lstStyle/>
                    <a:p>
                      <a:pPr marL="0" marR="0" algn="just">
                        <a:lnSpc>
                          <a:spcPct val="107000"/>
                        </a:lnSpc>
                        <a:spcBef>
                          <a:spcPts val="0"/>
                        </a:spcBef>
                        <a:spcAft>
                          <a:spcPts val="0"/>
                        </a:spcAft>
                        <a:tabLst>
                          <a:tab pos="2717165" algn="l"/>
                        </a:tabLst>
                      </a:pPr>
                      <a:r>
                        <a:rPr lang="vi-VN" sz="13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Tên</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các</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bước</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Nội</a:t>
                      </a:r>
                      <a:r>
                        <a:rPr lang="en-US" sz="3600" dirty="0">
                          <a:solidFill>
                            <a:srgbClr val="FF0000"/>
                          </a:solidFill>
                          <a:effectLst/>
                          <a:latin typeface="Times New Roman" panose="02020603050405020304" pitchFamily="18" charset="0"/>
                          <a:cs typeface="Times New Roman" panose="02020603050405020304" pitchFamily="18" charset="0"/>
                        </a:rPr>
                        <a:t> dung</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721657"/>
                  </a:ext>
                </a:extLst>
              </a:tr>
              <a:tr h="1115878">
                <a:tc>
                  <a:txBody>
                    <a:bodyPr/>
                    <a:lstStyle/>
                    <a:p>
                      <a:pPr marL="0" marR="0" algn="ctr">
                        <a:lnSpc>
                          <a:spcPct val="107000"/>
                        </a:lnSpc>
                        <a:spcBef>
                          <a:spcPts val="0"/>
                        </a:spcBef>
                        <a:spcAft>
                          <a:spcPts val="0"/>
                        </a:spcAft>
                        <a:tabLst>
                          <a:tab pos="2717165" algn="l"/>
                        </a:tabLst>
                      </a:pPr>
                      <a:endParaRPr lang="en-US" sz="2400" dirty="0">
                        <a:effectLst/>
                      </a:endParaRPr>
                    </a:p>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dirty="0">
                          <a:effectLst/>
                          <a:latin typeface="Times New Roman" panose="02020603050405020304" pitchFamily="18" charset="0"/>
                          <a:cs typeface="Times New Roman" panose="02020603050405020304" pitchFamily="18" charset="0"/>
                        </a:rPr>
                        <a:t> 1</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847106"/>
                  </a:ext>
                </a:extLst>
              </a:tr>
              <a:tr h="991713">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2</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7693804"/>
                  </a:ext>
                </a:extLst>
              </a:tr>
              <a:tr h="1054679">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3</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7811009"/>
                  </a:ext>
                </a:extLst>
              </a:tr>
              <a:tr h="1290459">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mn-ea"/>
                          <a:cs typeface="Times New Roman" panose="02020603050405020304" pitchFamily="18" charset="0"/>
                        </a:rPr>
                        <a:t>Bước</a:t>
                      </a:r>
                      <a:r>
                        <a:rPr lang="en-US" sz="3600" baseline="0" dirty="0">
                          <a:effectLst/>
                          <a:latin typeface="Times New Roman" panose="02020603050405020304" pitchFamily="18" charset="0"/>
                          <a:ea typeface="+mn-ea"/>
                          <a:cs typeface="Times New Roman" panose="02020603050405020304" pitchFamily="18" charset="0"/>
                        </a:rPr>
                        <a:t> 4</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670732"/>
                  </a:ext>
                </a:extLst>
              </a:tr>
              <a:tr h="1521674">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5</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6435151"/>
                  </a:ext>
                </a:extLst>
              </a:tr>
            </a:tbl>
          </a:graphicData>
        </a:graphic>
      </p:graphicFrame>
      <p:sp>
        <p:nvSpPr>
          <p:cNvPr id="4" name="Rectangle 3">
            <a:extLst>
              <a:ext uri="{FF2B5EF4-FFF2-40B4-BE49-F238E27FC236}">
                <a16:creationId xmlns:a16="http://schemas.microsoft.com/office/drawing/2014/main" id="{7A78D976-7B00-D036-BFFC-52BA9D0EB074}"/>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73785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4C22216-2109-4B20-27AD-6B8D77578246}"/>
              </a:ext>
            </a:extLst>
          </p:cNvPr>
          <p:cNvGraphicFramePr>
            <a:graphicFrameLocks noGrp="1"/>
          </p:cNvGraphicFramePr>
          <p:nvPr>
            <p:extLst>
              <p:ext uri="{D42A27DB-BD31-4B8C-83A1-F6EECF244321}">
                <p14:modId xmlns:p14="http://schemas.microsoft.com/office/powerpoint/2010/main" val="3149227664"/>
              </p:ext>
            </p:extLst>
          </p:nvPr>
        </p:nvGraphicFramePr>
        <p:xfrm>
          <a:off x="122583" y="0"/>
          <a:ext cx="11946833" cy="6877922"/>
        </p:xfrm>
        <a:graphic>
          <a:graphicData uri="http://schemas.openxmlformats.org/drawingml/2006/table">
            <a:tbl>
              <a:tblPr firstRow="1" firstCol="1" bandRow="1">
                <a:tableStyleId>{5DA37D80-6434-44D0-A028-1B22A696006F}</a:tableStyleId>
              </a:tblPr>
              <a:tblGrid>
                <a:gridCol w="1825487">
                  <a:extLst>
                    <a:ext uri="{9D8B030D-6E8A-4147-A177-3AD203B41FA5}">
                      <a16:colId xmlns:a16="http://schemas.microsoft.com/office/drawing/2014/main" val="2386507092"/>
                    </a:ext>
                  </a:extLst>
                </a:gridCol>
                <a:gridCol w="3476445">
                  <a:extLst>
                    <a:ext uri="{9D8B030D-6E8A-4147-A177-3AD203B41FA5}">
                      <a16:colId xmlns:a16="http://schemas.microsoft.com/office/drawing/2014/main" val="275905803"/>
                    </a:ext>
                  </a:extLst>
                </a:gridCol>
                <a:gridCol w="6644901">
                  <a:extLst>
                    <a:ext uri="{9D8B030D-6E8A-4147-A177-3AD203B41FA5}">
                      <a16:colId xmlns:a16="http://schemas.microsoft.com/office/drawing/2014/main" val="3228224454"/>
                    </a:ext>
                  </a:extLst>
                </a:gridCol>
              </a:tblGrid>
              <a:tr h="622852">
                <a:tc>
                  <a:txBody>
                    <a:bodyPr/>
                    <a:lstStyle/>
                    <a:p>
                      <a:pPr marL="0" marR="0" algn="just">
                        <a:lnSpc>
                          <a:spcPct val="107000"/>
                        </a:lnSpc>
                        <a:spcBef>
                          <a:spcPts val="0"/>
                        </a:spcBef>
                        <a:spcAft>
                          <a:spcPts val="0"/>
                        </a:spcAft>
                        <a:tabLst>
                          <a:tab pos="2717165" algn="l"/>
                        </a:tabLst>
                      </a:pPr>
                      <a:r>
                        <a:rPr lang="vi-VN" sz="13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Tên</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các</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bước</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Nội</a:t>
                      </a:r>
                      <a:r>
                        <a:rPr lang="en-US" sz="3600" dirty="0">
                          <a:solidFill>
                            <a:srgbClr val="FF0000"/>
                          </a:solidFill>
                          <a:effectLst/>
                          <a:latin typeface="Times New Roman" panose="02020603050405020304" pitchFamily="18" charset="0"/>
                          <a:cs typeface="Times New Roman" panose="02020603050405020304" pitchFamily="18" charset="0"/>
                        </a:rPr>
                        <a:t> dung</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721657"/>
                  </a:ext>
                </a:extLst>
              </a:tr>
              <a:tr h="491164">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dirty="0">
                          <a:effectLst/>
                          <a:latin typeface="Times New Roman" panose="02020603050405020304" pitchFamily="18" charset="0"/>
                          <a:cs typeface="Times New Roman" panose="02020603050405020304" pitchFamily="18" charset="0"/>
                        </a:rPr>
                        <a:t> 1</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1">
                        <a:lnSpc>
                          <a:spcPct val="150000"/>
                        </a:lnSpc>
                        <a:spcBef>
                          <a:spcPts val="0"/>
                        </a:spcBef>
                        <a:spcAft>
                          <a:spcPts val="0"/>
                        </a:spcAft>
                        <a:buClrTx/>
                        <a:buSzTx/>
                        <a:buFontTx/>
                        <a:buNone/>
                        <a:tabLst>
                          <a:tab pos="2717165" algn="l"/>
                        </a:tabLst>
                        <a:defRPr/>
                      </a:pPr>
                      <a:r>
                        <a:rPr lang="vi-VN" sz="2400" dirty="0">
                          <a:effectLst/>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Tìm hiểu khả năng hòa tan của muối ăn, đường, đá vôi (dạng bột) trong nước</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847106"/>
                  </a:ext>
                </a:extLst>
              </a:tr>
              <a:tr h="1209583">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2</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dirty="0">
                          <a:latin typeface="Times New Roman" panose="02020603050405020304" pitchFamily="18" charset="0"/>
                          <a:cs typeface="Times New Roman" panose="02020603050405020304" pitchFamily="18" charset="0"/>
                        </a:rPr>
                        <a:t>Đưa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endParaRPr lang="en-US" sz="24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tabLst>
                          <a:tab pos="2717165" algn="l"/>
                        </a:tabLst>
                      </a:pP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latin typeface="Times New Roman" panose="02020603050405020304" pitchFamily="18" charset="0"/>
                          <a:cs typeface="Times New Roman" panose="02020603050405020304" pitchFamily="18" charset="0"/>
                        </a:rPr>
                        <a:t>Dự đoán trong số các chất muối ăn, đường, đá vôi (dạng bột), chất nào tan, chất nào không tan trong nước?</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7693804"/>
                  </a:ext>
                </a:extLst>
              </a:tr>
              <a:tr h="1007450">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3</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Lập</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kế</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hoạch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kiểm</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tra</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dự</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án</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vi-VN" sz="2400" dirty="0">
                          <a:latin typeface="Times New Roman" panose="02020603050405020304" pitchFamily="18" charset="0"/>
                          <a:cs typeface="Times New Roman" panose="02020603050405020304" pitchFamily="18" charset="0"/>
                        </a:rPr>
                        <a:t>Đề xuất thí nghiệm để kiểm tra dự đoán (chuẩn bị dụng cụ, hóa chất và các bước thí nghiệm)</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7811009"/>
                  </a:ext>
                </a:extLst>
              </a:tr>
              <a:tr h="1007450">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4</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Thực</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hiện</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kế</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hoạch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kiểm</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tra</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dự</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án</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vi-VN" sz="2400" dirty="0">
                          <a:effectLst/>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Thực hiện các bước thí 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670732"/>
                  </a:ext>
                </a:extLst>
              </a:tr>
              <a:tr h="1133916">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5</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Viết</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thảo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luận</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và</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trình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bày</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khi</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được</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yêu</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cầu</a:t>
                      </a:r>
                      <a:r>
                        <a:rPr lang="en-US" sz="2400" kern="1200" dirty="0">
                          <a:effectLst/>
                          <a:latin typeface="Times New Roman" panose="02020603050405020304" pitchFamily="18" charset="0"/>
                          <a:cs typeface="Times New Roman" panose="02020603050405020304" pitchFamily="18" charset="0"/>
                        </a:rPr>
                        <a:t>.</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6435151"/>
                  </a:ext>
                </a:extLst>
              </a:tr>
            </a:tbl>
          </a:graphicData>
        </a:graphic>
      </p:graphicFrame>
    </p:spTree>
    <p:extLst>
      <p:ext uri="{BB962C8B-B14F-4D97-AF65-F5344CB8AC3E}">
        <p14:creationId xmlns:p14="http://schemas.microsoft.com/office/powerpoint/2010/main" val="6841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8C77C2-CB70-C042-ED9F-99EAE4D9E6D6}"/>
              </a:ext>
            </a:extLst>
          </p:cNvPr>
          <p:cNvSpPr/>
          <p:nvPr/>
        </p:nvSpPr>
        <p:spPr>
          <a:xfrm>
            <a:off x="382015" y="296873"/>
            <a:ext cx="6538970" cy="461665"/>
          </a:xfrm>
          <a:prstGeom prst="rect">
            <a:avLst/>
          </a:prstGeom>
        </p:spPr>
        <p:txBody>
          <a:bodyPr wrap="none">
            <a:spAutoFit/>
          </a:bodyPr>
          <a:lstStyle/>
          <a:p>
            <a:r>
              <a:rPr lang="en-US" sz="2400" b="1" dirty="0">
                <a:solidFill>
                  <a:srgbClr val="FF0000"/>
                </a:solidFill>
                <a:latin typeface="Times New Roman" panose="02020603050405020304" pitchFamily="18" charset="0"/>
                <a:ea typeface="Times New Roman" panose="02020603050405020304" pitchFamily="18" charset="0"/>
              </a:rPr>
              <a:t>II. </a:t>
            </a:r>
            <a:r>
              <a:rPr lang="en-US" sz="2400" b="1" dirty="0" err="1">
                <a:solidFill>
                  <a:srgbClr val="FF0000"/>
                </a:solidFill>
                <a:latin typeface="Times New Roman" panose="02020603050405020304" pitchFamily="18" charset="0"/>
                <a:ea typeface="Times New Roman" panose="02020603050405020304" pitchFamily="18" charset="0"/>
              </a:rPr>
              <a:t>Một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số</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kĩ</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năng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tiến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trình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học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tập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môn</a:t>
            </a:r>
            <a:r>
              <a:rPr lang="en-US" sz="2400" b="1" dirty="0">
                <a:solidFill>
                  <a:srgbClr val="FF0000"/>
                </a:solidFill>
                <a:latin typeface="Times New Roman" panose="02020603050405020304" pitchFamily="18" charset="0"/>
                <a:ea typeface="Times New Roman" panose="02020603050405020304" pitchFamily="18" charset="0"/>
              </a:rPr>
              <a:t> KHTN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B20F015-E708-2C4B-0BF3-5A5E3ACE8067}"/>
              </a:ext>
            </a:extLst>
          </p:cNvPr>
          <p:cNvSpPr txBox="1"/>
          <p:nvPr/>
        </p:nvSpPr>
        <p:spPr>
          <a:xfrm>
            <a:off x="203111" y="889168"/>
            <a:ext cx="10002956" cy="1200329"/>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B7812DBF-8ED3-DA1B-3CF9-D0A035CC033F}"/>
              </a:ext>
            </a:extLst>
          </p:cNvPr>
          <p:cNvSpPr txBox="1"/>
          <p:nvPr/>
        </p:nvSpPr>
        <p:spPr>
          <a:xfrm>
            <a:off x="203111" y="2089497"/>
            <a:ext cx="10143524" cy="3785652"/>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Đo</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đặc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điểm</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hoàn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hỏi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15p,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15p.</a:t>
            </a:r>
          </a:p>
        </p:txBody>
      </p:sp>
    </p:spTree>
    <p:extLst>
      <p:ext uri="{BB962C8B-B14F-4D97-AF65-F5344CB8AC3E}">
        <p14:creationId xmlns:p14="http://schemas.microsoft.com/office/powerpoint/2010/main" val="206444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9573" y="43487"/>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1.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quan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sát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phân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loại</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35821" y="505152"/>
            <a:ext cx="8974183" cy="1785104"/>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1.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1.2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2.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1.2</a:t>
            </a:r>
            <a:endParaRPr lang="en-US" sz="20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69574" y="2290256"/>
            <a:ext cx="12122426" cy="4580995"/>
          </a:xfrm>
          <a:prstGeom prst="rect">
            <a:avLst/>
          </a:prstGeom>
        </p:spPr>
      </p:pic>
      <p:sp>
        <p:nvSpPr>
          <p:cNvPr id="5" name="Rectangle 4">
            <a:extLst>
              <a:ext uri="{FF2B5EF4-FFF2-40B4-BE49-F238E27FC236}">
                <a16:creationId xmlns:a16="http://schemas.microsoft.com/office/drawing/2014/main" id="{680F7B2C-B7ED-026E-83B8-5460FC3B5BF5}"/>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3434156078"/>
      </p:ext>
    </p:extLst>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B28DF6-E144-7D9C-B437-0780354AE529}"/>
              </a:ext>
            </a:extLst>
          </p:cNvPr>
          <p:cNvSpPr txBox="1"/>
          <p:nvPr/>
        </p:nvSpPr>
        <p:spPr>
          <a:xfrm>
            <a:off x="92765" y="382012"/>
            <a:ext cx="12099235" cy="6093976"/>
          </a:xfrm>
          <a:prstGeom prst="rect">
            <a:avLst/>
          </a:prstGeom>
          <a:noFill/>
        </p:spPr>
        <p:txBody>
          <a:bodyPr wrap="square">
            <a:spAutoFit/>
          </a:bodyPr>
          <a:lstStyle/>
          <a:p>
            <a:r>
              <a:rPr lang="vi-VN" sz="2600" dirty="0">
                <a:solidFill>
                  <a:srgbClr val="FF0000"/>
                </a:solidFill>
                <a:latin typeface="+mj-lt"/>
              </a:rPr>
              <a:t>Trả lời</a:t>
            </a:r>
            <a:r>
              <a:rPr lang="en-US" sz="2600" dirty="0">
                <a:solidFill>
                  <a:srgbClr val="FF0000"/>
                </a:solidFill>
                <a:latin typeface="+mj-lt"/>
              </a:rPr>
              <a:t> 1</a:t>
            </a:r>
            <a:r>
              <a:rPr lang="vi-VN" sz="2600" dirty="0">
                <a:solidFill>
                  <a:srgbClr val="FF0000"/>
                </a:solidFill>
                <a:latin typeface="+mj-lt"/>
              </a:rPr>
              <a:t>: </a:t>
            </a:r>
            <a:endParaRPr lang="en-US" sz="2600" dirty="0">
              <a:solidFill>
                <a:srgbClr val="FF0000"/>
              </a:solidFill>
              <a:latin typeface="+mj-lt"/>
            </a:endParaRPr>
          </a:p>
          <a:p>
            <a:pPr marL="342900" indent="-342900">
              <a:buFontTx/>
              <a:buChar char="-"/>
            </a:pPr>
            <a:r>
              <a:rPr lang="vi-VN" sz="2600" dirty="0">
                <a:latin typeface="+mj-lt"/>
              </a:rPr>
              <a:t>Hiện tượng tự nhiên thông thường trên Trái Đất: mưa to kèm theo sấm, sét. </a:t>
            </a:r>
            <a:endParaRPr lang="en-US" sz="2600" dirty="0">
              <a:latin typeface="+mj-lt"/>
            </a:endParaRPr>
          </a:p>
          <a:p>
            <a:pPr marL="342900" indent="-342900">
              <a:buFontTx/>
              <a:buChar char="-"/>
            </a:pPr>
            <a:r>
              <a:rPr lang="vi-VN" sz="2600" dirty="0">
                <a:latin typeface="+mj-lt"/>
              </a:rPr>
              <a:t>Hiện tượng là thảm họa thiên nhiên gây tác động xấu đến con người và môi trường: Cháy rừng, hạn hán.</a:t>
            </a:r>
            <a:endParaRPr lang="en-US" sz="2600" dirty="0">
              <a:latin typeface="+mj-lt"/>
            </a:endParaRPr>
          </a:p>
          <a:p>
            <a:r>
              <a:rPr lang="vi-VN" sz="2600" dirty="0">
                <a:latin typeface="+mj-lt"/>
              </a:rPr>
              <a:t>+ Cháy rừng trực tiếp giết chết các loài động vật – thực vật, hủy hoại nơi cư trú tự nhiên của chúng, gây mất cân bằng sinh thái; ảnh hưởng đến kinh tế và cơ sở hạ tầng quốc gia. Cháy rừng thải ra các khí như sulfur dioxide, carbon dioxide, khói bụi,… ảnh hưởng trực tiếp tới sức khỏe con người. Bên cạnh đó, khí carbon dioxide tăng mạnh gây nên hiệu ứng nhà kính làm khí hậu Trái Đất biến đổi nặng nề hơn. </a:t>
            </a:r>
            <a:endParaRPr lang="en-US" sz="2600" dirty="0">
              <a:latin typeface="+mj-lt"/>
            </a:endParaRPr>
          </a:p>
          <a:p>
            <a:r>
              <a:rPr lang="vi-VN" sz="2600" dirty="0">
                <a:latin typeface="+mj-lt"/>
              </a:rPr>
              <a:t>+ Hạn hán có thể gây nên xói lở đất, hủy hoại các loài thực vật, động vật, quần cư hoang dã, làm giảm chất lượng không khí, nước. Hạn hán ảnh hưởng sâu sắc đối với ngành sản xuất nông nghiệp (thiếu nước làm giảm diện tích gieo trồng, giảm năng suất cây trồng, giảm sản lượng cây trồng). Các nhà máy thủy điện cũng gặp nhiều khó khăn trong quá trình vận hành để phát điện. Hạn hán còn gây thiếu nước sinh hoạt cho người dân và các khu công nghiệp nhà hàng, khách sạn,…</a:t>
            </a:r>
            <a:endParaRPr lang="en-US" sz="2600" dirty="0">
              <a:latin typeface="+mj-lt"/>
            </a:endParaRPr>
          </a:p>
        </p:txBody>
      </p:sp>
    </p:spTree>
    <p:extLst>
      <p:ext uri="{BB962C8B-B14F-4D97-AF65-F5344CB8AC3E}">
        <p14:creationId xmlns:p14="http://schemas.microsoft.com/office/powerpoint/2010/main" val="4247262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704956-C9E6-4E26-C6AA-66ED2FC0D8FE}"/>
              </a:ext>
            </a:extLst>
          </p:cNvPr>
          <p:cNvSpPr txBox="1"/>
          <p:nvPr/>
        </p:nvSpPr>
        <p:spPr>
          <a:xfrm>
            <a:off x="159026" y="161693"/>
            <a:ext cx="11873948" cy="6124754"/>
          </a:xfrm>
          <a:prstGeom prst="rect">
            <a:avLst/>
          </a:prstGeom>
          <a:noFill/>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Trả lời</a:t>
            </a:r>
            <a:r>
              <a:rPr lang="en-US" sz="2800" dirty="0">
                <a:solidFill>
                  <a:srgbClr val="FF0000"/>
                </a:solidFill>
                <a:latin typeface="Times New Roman" panose="02020603050405020304" pitchFamily="18" charset="0"/>
                <a:cs typeface="Times New Roman" panose="02020603050405020304" pitchFamily="18" charset="0"/>
              </a:rPr>
              <a:t> 2</a:t>
            </a:r>
            <a:r>
              <a:rPr lang="vi-VN"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vi-VN" sz="2800" dirty="0">
                <a:latin typeface="Times New Roman" panose="02020603050405020304" pitchFamily="18" charset="0"/>
                <a:cs typeface="Times New Roman" panose="02020603050405020304" pitchFamily="18" charset="0"/>
              </a:rPr>
              <a:t>Một số biện pháp phòng chống cháy rừng: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Tăng cường tuyên truyền, giáo dục nâng cao ý thức, trách nhiệm trong công tác phòng cháy chữa cháy.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Kiểm soát việc sử dụng lửa trong rừng và gần rừng của người dân, nhất là việc đốt nương làm rẫy;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Nghiêm cấm các hoạt động sử dụng lửa gây nguy cơ cháy rừng như đốt lửa trại; đốt lửa đuổi ong lấy mật …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Trồng rừng và bảo vệ rừng.</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 Một số biện pháp phòng chống, khắc phục hạn hán: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Sử dụng hợp lí, tiết kiệm nước trong sản xuất cũng như trong sinh hoạt.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Quy hoạch tưới tiêu hợp lý, xây dựng đồng ruộng có khả năng tăng cường giữ nước trong đất và tuyển lựa được các giống cây trồng có nhiều khả năng chịu hạn.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Trồng rừng và bảo vệ rừng để điều hòa dòng chảy trong sông ngòi và dưới đất.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45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C0DE59-50DE-92B1-CE94-F4CB14673756}"/>
              </a:ext>
            </a:extLst>
          </p:cNvPr>
          <p:cNvSpPr txBox="1"/>
          <p:nvPr/>
        </p:nvSpPr>
        <p:spPr>
          <a:xfrm>
            <a:off x="1828801" y="5986381"/>
            <a:ext cx="7792278" cy="646331"/>
          </a:xfrm>
          <a:prstGeom prst="rect">
            <a:avLst/>
          </a:prstGeom>
          <a:noFill/>
        </p:spPr>
        <p:txBody>
          <a:bodyPr wrap="square">
            <a:spAutoFit/>
          </a:bodyPr>
          <a:lstStyle/>
          <a:p>
            <a:r>
              <a:rPr lang="en-US" dirty="0"/>
              <a:t>. </a:t>
            </a:r>
            <a:r>
              <a:rPr lang="en-US" sz="3600" dirty="0" err="1">
                <a:latin typeface="Times New Roman" panose="02020603050405020304" pitchFamily="18" charset="0"/>
                <a:cs typeface="Times New Roman" panose="02020603050405020304" pitchFamily="18" charset="0"/>
              </a:rPr>
              <a:t>Trồng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trọc</a:t>
            </a:r>
            <a:endParaRPr lang="en-US" sz="3600" dirty="0">
              <a:latin typeface="Times New Roman" panose="02020603050405020304" pitchFamily="18" charset="0"/>
              <a:cs typeface="Times New Roman" panose="02020603050405020304" pitchFamily="18" charset="0"/>
            </a:endParaRPr>
          </a:p>
        </p:txBody>
      </p:sp>
      <p:pic>
        <p:nvPicPr>
          <p:cNvPr id="1026" name="Picture 2" descr="Rừng chưa thực sự được quan tâm đúng mức">
            <a:extLst>
              <a:ext uri="{FF2B5EF4-FFF2-40B4-BE49-F238E27FC236}">
                <a16:creationId xmlns:a16="http://schemas.microsoft.com/office/drawing/2014/main" id="{C1BE2521-FB51-C535-7161-4747DF0C3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9" y="225287"/>
            <a:ext cx="11873948" cy="565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4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899" y="-4465"/>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2.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liên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kết</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09451" y="457200"/>
            <a:ext cx="11546714" cy="5098774"/>
          </a:xfrm>
          <a:prstGeom prst="rect">
            <a:avLst/>
          </a:prstGeom>
        </p:spPr>
      </p:pic>
      <p:sp>
        <p:nvSpPr>
          <p:cNvPr id="6" name="Rectangle 5">
            <a:extLst>
              <a:ext uri="{FF2B5EF4-FFF2-40B4-BE49-F238E27FC236}">
                <a16:creationId xmlns:a16="http://schemas.microsoft.com/office/drawing/2014/main" id="{CB8BD3BA-A12F-1508-E1B4-F3CBFA13C645}"/>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58189225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8775CD-4C31-451A-8A81-7185981597AB}"/>
              </a:ext>
            </a:extLst>
          </p:cNvPr>
          <p:cNvSpPr txBox="1"/>
          <p:nvPr/>
        </p:nvSpPr>
        <p:spPr>
          <a:xfrm>
            <a:off x="106017" y="343333"/>
            <a:ext cx="12192000" cy="5016758"/>
          </a:xfrm>
          <a:prstGeom prst="rect">
            <a:avLst/>
          </a:prstGeom>
          <a:noFill/>
        </p:spPr>
        <p:txBody>
          <a:bodyPr wrap="square">
            <a:spAutoFit/>
          </a:bodyPr>
          <a:lstStyle/>
          <a:p>
            <a:r>
              <a:rPr lang="vi-VN" sz="4000" dirty="0">
                <a:latin typeface="+mj-lt"/>
              </a:rPr>
              <a:t>1 – c) Nước được cấu tạo từ hai nguyên tố là oxygen và hydrogen. Nước có vai trò quan trọng trong quá trình quang hợp của cây xanh.</a:t>
            </a:r>
            <a:endParaRPr lang="en-US" sz="4000" dirty="0">
              <a:latin typeface="+mj-lt"/>
            </a:endParaRPr>
          </a:p>
          <a:p>
            <a:r>
              <a:rPr lang="vi-VN" sz="4000" dirty="0">
                <a:latin typeface="+mj-lt"/>
              </a:rPr>
              <a:t> 2 – a) Nhân địa cầu được cấu tạo chủ yếu từ hợp kim của sắt và nickel, đây cũng chính là nguyên nhân mà người ta cho rằng tạo ra từ trường của Trái Đất.</a:t>
            </a:r>
            <a:endParaRPr lang="en-US" sz="4000" dirty="0">
              <a:latin typeface="+mj-lt"/>
            </a:endParaRPr>
          </a:p>
          <a:p>
            <a:r>
              <a:rPr lang="vi-VN" sz="4000" dirty="0">
                <a:latin typeface="+mj-lt"/>
              </a:rPr>
              <a:t> 3 – b) Lựa chọn phân bón cho cây trồng dựa trên nhu cầu của cây trồng trong từng thời kì sinh trưởng và phát triển.</a:t>
            </a:r>
            <a:endParaRPr lang="en-US" sz="4000" dirty="0">
              <a:latin typeface="+mj-lt"/>
            </a:endParaRPr>
          </a:p>
        </p:txBody>
      </p:sp>
    </p:spTree>
    <p:extLst>
      <p:ext uri="{BB962C8B-B14F-4D97-AF65-F5344CB8AC3E}">
        <p14:creationId xmlns:p14="http://schemas.microsoft.com/office/powerpoint/2010/main" val="209028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77E5A5-F826-F7FB-EE7A-4FCFB339D371}"/>
              </a:ext>
            </a:extLst>
          </p:cNvPr>
          <p:cNvSpPr txBox="1"/>
          <p:nvPr/>
        </p:nvSpPr>
        <p:spPr>
          <a:xfrm>
            <a:off x="0" y="78737"/>
            <a:ext cx="2338252"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MỤC TIÊU:</a:t>
            </a:r>
          </a:p>
        </p:txBody>
      </p:sp>
      <p:grpSp>
        <p:nvGrpSpPr>
          <p:cNvPr id="3" name="Group 2">
            <a:extLst>
              <a:ext uri="{FF2B5EF4-FFF2-40B4-BE49-F238E27FC236}">
                <a16:creationId xmlns:a16="http://schemas.microsoft.com/office/drawing/2014/main" id="{307290E4-59A9-8097-4186-5B249338011D}"/>
              </a:ext>
            </a:extLst>
          </p:cNvPr>
          <p:cNvGrpSpPr/>
          <p:nvPr/>
        </p:nvGrpSpPr>
        <p:grpSpPr>
          <a:xfrm>
            <a:off x="2226366" y="655276"/>
            <a:ext cx="9554816" cy="4414801"/>
            <a:chOff x="887902" y="276942"/>
            <a:chExt cx="5689600" cy="1666801"/>
          </a:xfrm>
        </p:grpSpPr>
        <p:sp>
          <p:nvSpPr>
            <p:cNvPr id="4" name="Rectangle: Rounded Corners 3">
              <a:extLst>
                <a:ext uri="{FF2B5EF4-FFF2-40B4-BE49-F238E27FC236}">
                  <a16:creationId xmlns:a16="http://schemas.microsoft.com/office/drawing/2014/main" id="{CF81DA8F-C26F-97B0-B21B-7D2526FC779E}"/>
                </a:ext>
              </a:extLst>
            </p:cNvPr>
            <p:cNvSpPr/>
            <p:nvPr/>
          </p:nvSpPr>
          <p:spPr>
            <a:xfrm>
              <a:off x="887902" y="276942"/>
              <a:ext cx="5689600" cy="1666801"/>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 name="Rectangle: Rounded Corners 4">
              <a:extLst>
                <a:ext uri="{FF2B5EF4-FFF2-40B4-BE49-F238E27FC236}">
                  <a16:creationId xmlns:a16="http://schemas.microsoft.com/office/drawing/2014/main" id="{EC58104E-803E-24B0-E488-84D2A397BC94}"/>
                </a:ext>
              </a:extLst>
            </p:cNvPr>
            <p:cNvSpPr txBox="1"/>
            <p:nvPr/>
          </p:nvSpPr>
          <p:spPr>
            <a:xfrm>
              <a:off x="969269" y="358309"/>
              <a:ext cx="5526866" cy="1504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2800" kern="1200" dirty="0" err="1">
                  <a:solidFill>
                    <a:srgbClr val="FF0000"/>
                  </a:solidFill>
                  <a:latin typeface="Times New Roman" panose="02020603050405020304" pitchFamily="18" charset="0"/>
                  <a:cs typeface="Times New Roman" panose="02020603050405020304" pitchFamily="18" charset="0"/>
                </a:rPr>
                <a:t>Trình</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bày</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và</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vận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dụng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được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một</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số</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phương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pháp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và</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kĩ</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năng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trong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học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tập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môn</a:t>
              </a:r>
              <a:r>
                <a:rPr lang="en-US" sz="2800" kern="1200" dirty="0">
                  <a:solidFill>
                    <a:srgbClr val="FF0000"/>
                  </a:solidFill>
                  <a:latin typeface="Times New Roman" panose="02020603050405020304" pitchFamily="18" charset="0"/>
                  <a:cs typeface="Times New Roman" panose="02020603050405020304" pitchFamily="18" charset="0"/>
                </a:rPr>
                <a:t> KHTN</a:t>
              </a:r>
            </a:p>
            <a:p>
              <a:pPr marL="457200" lvl="0" indent="-457200" algn="l" defTabSz="1244600">
                <a:lnSpc>
                  <a:spcPct val="90000"/>
                </a:lnSpc>
                <a:spcBef>
                  <a:spcPct val="0"/>
                </a:spcBef>
                <a:spcAft>
                  <a:spcPct val="35000"/>
                </a:spcAft>
                <a:buFont typeface="Arial" panose="020B0604020202020204" pitchFamily="34" charset="0"/>
                <a:buChar char="•"/>
              </a:pPr>
              <a:r>
                <a:rPr lang="en-US" sz="2800" dirty="0" err="1">
                  <a:solidFill>
                    <a:srgbClr val="FF0000"/>
                  </a:solidFill>
                  <a:latin typeface="Times New Roman" panose="02020603050405020304" pitchFamily="18" charset="0"/>
                  <a:cs typeface="Times New Roman" panose="02020603050405020304" pitchFamily="18" charset="0"/>
                </a:rPr>
                <a:t>Phương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Arial" panose="020B0604020202020204" pitchFamily="34" charset="0"/>
                <a:buChar char="•"/>
              </a:pPr>
              <a:r>
                <a:rPr lang="en-US" sz="2800" kern="1200" dirty="0" err="1">
                  <a:solidFill>
                    <a:srgbClr val="FF0000"/>
                  </a:solidFill>
                  <a:latin typeface="Times New Roman" panose="02020603050405020304" pitchFamily="18" charset="0"/>
                  <a:cs typeface="Times New Roman" panose="02020603050405020304" pitchFamily="18" charset="0"/>
                </a:rPr>
                <a:t>Thực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hiện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kỹ</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trình</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a:solidFill>
                    <a:srgbClr val="FF0000"/>
                  </a:solidFill>
                  <a:latin typeface="Times New Roman" panose="02020603050405020304" pitchFamily="18" charset="0"/>
                  <a:cs typeface="Times New Roman" panose="02020603050405020304" pitchFamily="18" charset="0"/>
                </a:rPr>
                <a:t>Quan </a:t>
              </a:r>
              <a:r>
                <a:rPr lang="en-US" sz="2800" dirty="0" err="1">
                  <a:solidFill>
                    <a:srgbClr val="FF0000"/>
                  </a:solidFill>
                  <a:latin typeface="Times New Roman" panose="02020603050405020304" pitchFamily="18" charset="0"/>
                  <a:cs typeface="Times New Roman" panose="02020603050405020304" pitchFamily="18" charset="0"/>
                </a:rPr>
                <a:t>sát</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Phân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Liên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Đo</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Dự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báo</a:t>
              </a:r>
              <a:endParaRPr lang="en-US" sz="2800" kern="1200" dirty="0">
                <a:solidFill>
                  <a:srgbClr val="FF0000"/>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999FC67-9AA5-57F0-3252-7B3D6A9921EA}"/>
              </a:ext>
            </a:extLst>
          </p:cNvPr>
          <p:cNvGrpSpPr/>
          <p:nvPr/>
        </p:nvGrpSpPr>
        <p:grpSpPr>
          <a:xfrm>
            <a:off x="0" y="5715398"/>
            <a:ext cx="6035271" cy="1092240"/>
            <a:chOff x="406400" y="2257354"/>
            <a:chExt cx="5689600" cy="1092240"/>
          </a:xfrm>
        </p:grpSpPr>
        <p:sp>
          <p:nvSpPr>
            <p:cNvPr id="7" name="Rectangle: Rounded Corners 6">
              <a:extLst>
                <a:ext uri="{FF2B5EF4-FFF2-40B4-BE49-F238E27FC236}">
                  <a16:creationId xmlns:a16="http://schemas.microsoft.com/office/drawing/2014/main" id="{130E1388-28FD-1823-2B5D-C82119AA6E20}"/>
                </a:ext>
              </a:extLst>
            </p:cNvPr>
            <p:cNvSpPr/>
            <p:nvPr/>
          </p:nvSpPr>
          <p:spPr>
            <a:xfrm>
              <a:off x="406400" y="2257354"/>
              <a:ext cx="5689600" cy="1092240"/>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69AD8C34-7140-E4E1-E526-46AA73CB3C15}"/>
                </a:ext>
              </a:extLst>
            </p:cNvPr>
            <p:cNvSpPr txBox="1"/>
            <p:nvPr/>
          </p:nvSpPr>
          <p:spPr>
            <a:xfrm>
              <a:off x="459719" y="2310673"/>
              <a:ext cx="5582962" cy="985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3200" kern="1200" dirty="0" err="1">
                  <a:solidFill>
                    <a:srgbClr val="FF0000"/>
                  </a:solidFill>
                  <a:latin typeface="Times New Roman" panose="02020603050405020304" pitchFamily="18" charset="0"/>
                  <a:cs typeface="Times New Roman" panose="02020603050405020304" pitchFamily="18" charset="0"/>
                </a:rPr>
                <a:t>Sử</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dụng</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được</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một</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số</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dụng</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cụ</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đo</a:t>
              </a:r>
              <a:endParaRPr lang="en-US" sz="3200" kern="1200" dirty="0">
                <a:solidFill>
                  <a:srgbClr val="FF0000"/>
                </a:solidFill>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177F6CF8-3F69-0478-18FC-825569141CF4}"/>
              </a:ext>
            </a:extLst>
          </p:cNvPr>
          <p:cNvGrpSpPr/>
          <p:nvPr/>
        </p:nvGrpSpPr>
        <p:grpSpPr>
          <a:xfrm>
            <a:off x="5870713" y="5662079"/>
            <a:ext cx="6321287" cy="1092240"/>
            <a:chOff x="406400" y="3935674"/>
            <a:chExt cx="5689600" cy="1092240"/>
          </a:xfrm>
        </p:grpSpPr>
        <p:sp>
          <p:nvSpPr>
            <p:cNvPr id="10" name="Rectangle: Rounded Corners 9">
              <a:extLst>
                <a:ext uri="{FF2B5EF4-FFF2-40B4-BE49-F238E27FC236}">
                  <a16:creationId xmlns:a16="http://schemas.microsoft.com/office/drawing/2014/main" id="{2E3DFD2D-A72B-02CF-85F3-1058C790252F}"/>
                </a:ext>
              </a:extLst>
            </p:cNvPr>
            <p:cNvSpPr/>
            <p:nvPr/>
          </p:nvSpPr>
          <p:spPr>
            <a:xfrm>
              <a:off x="406400" y="3935674"/>
              <a:ext cx="5689600" cy="1092240"/>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4893E712-F020-DA39-7EB3-0676CBB3E227}"/>
                </a:ext>
              </a:extLst>
            </p:cNvPr>
            <p:cNvSpPr txBox="1"/>
            <p:nvPr/>
          </p:nvSpPr>
          <p:spPr>
            <a:xfrm>
              <a:off x="459719" y="3988993"/>
              <a:ext cx="5582962" cy="985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3600" kern="1200" dirty="0" err="1">
                  <a:solidFill>
                    <a:srgbClr val="FF0000"/>
                  </a:solidFill>
                  <a:latin typeface="Times New Roman" panose="02020603050405020304" pitchFamily="18" charset="0"/>
                  <a:cs typeface="Times New Roman" panose="02020603050405020304" pitchFamily="18" charset="0"/>
                </a:rPr>
                <a:t>Làm</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được</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báo</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cáo</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thuyết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trình</a:t>
              </a:r>
              <a:endParaRPr lang="en-US" sz="3600" kern="12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04414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2642" y="175779"/>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3.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đo</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49451" y="637444"/>
            <a:ext cx="8739051" cy="1446550"/>
          </a:xfrm>
          <a:prstGeom prst="rect">
            <a:avLst/>
          </a:prstGeom>
          <a:noFill/>
        </p:spPr>
        <p:txBody>
          <a:bodyPr wrap="square" rtlCol="0">
            <a:spAutoFit/>
          </a:bodyPr>
          <a:lstStyle/>
          <a:p>
            <a:pPr algn="just"/>
            <a:r>
              <a:rPr lang="en-US" sz="2200" dirty="0" err="1">
                <a:latin typeface="Times New Roman" panose="02020603050405020304" pitchFamily="18" charset="0"/>
                <a:ea typeface="Times New Roman" panose="02020603050405020304" pitchFamily="18" charset="0"/>
              </a:rPr>
              <a:t>Hoạt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động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trang</a:t>
            </a:r>
            <a:r>
              <a:rPr lang="en-US" sz="2200" dirty="0">
                <a:latin typeface="Times New Roman" panose="02020603050405020304" pitchFamily="18" charset="0"/>
                <a:ea typeface="Times New Roman" panose="02020603050405020304" pitchFamily="18" charset="0"/>
              </a:rPr>
              <a:t> 9 SGK: </a:t>
            </a:r>
            <a:r>
              <a:rPr lang="en-US" sz="2200" dirty="0" err="1">
                <a:latin typeface="Times New Roman" panose="02020603050405020304" pitchFamily="18" charset="0"/>
                <a:ea typeface="Times New Roman" panose="02020603050405020304" pitchFamily="18" charset="0"/>
              </a:rPr>
              <a:t>Đo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xác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định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khối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lượng</a:t>
            </a:r>
            <a:r>
              <a:rPr lang="en-US" sz="2200" dirty="0">
                <a:latin typeface="Times New Roman" panose="02020603050405020304" pitchFamily="18" charset="0"/>
                <a:ea typeface="Times New Roman" panose="02020603050405020304" pitchFamily="18" charset="0"/>
              </a:rPr>
              <a:t>.</a:t>
            </a:r>
          </a:p>
          <a:p>
            <a:pPr algn="just"/>
            <a:r>
              <a:rPr lang="en-US" sz="2200" dirty="0" err="1">
                <a:latin typeface="Times New Roman" panose="02020603050405020304" pitchFamily="18" charset="0"/>
                <a:ea typeface="Times New Roman" panose="02020603050405020304" pitchFamily="18" charset="0"/>
              </a:rPr>
              <a:t>Chuẩn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bị</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điện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tử</a:t>
            </a:r>
            <a:r>
              <a:rPr lang="en-US" sz="2200" dirty="0">
                <a:latin typeface="Times New Roman" panose="02020603050405020304" pitchFamily="18" charset="0"/>
                <a:ea typeface="Times New Roman" panose="02020603050405020304" pitchFamily="18" charset="0"/>
              </a:rPr>
              <a:t>. </a:t>
            </a:r>
          </a:p>
          <a:p>
            <a:pPr algn="just"/>
            <a:r>
              <a:rPr lang="en-US" sz="2200" dirty="0" err="1">
                <a:latin typeface="Times New Roman" panose="02020603050405020304" pitchFamily="18" charset="0"/>
                <a:ea typeface="Times New Roman" panose="02020603050405020304" pitchFamily="18" charset="0"/>
              </a:rPr>
              <a:t>Tiến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hành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khối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lượng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cuốn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sách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Khoa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tự</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nhiên</a:t>
            </a:r>
            <a:r>
              <a:rPr lang="en-US" sz="2200" dirty="0">
                <a:latin typeface="Times New Roman" panose="02020603050405020304" pitchFamily="18" charset="0"/>
                <a:ea typeface="Times New Roman" panose="02020603050405020304" pitchFamily="18" charset="0"/>
              </a:rPr>
              <a:t> 7 </a:t>
            </a:r>
            <a:r>
              <a:rPr lang="en-US" sz="2200" dirty="0" err="1">
                <a:latin typeface="Times New Roman" panose="02020603050405020304" pitchFamily="18" charset="0"/>
                <a:ea typeface="Times New Roman" panose="02020603050405020304" pitchFamily="18" charset="0"/>
              </a:rPr>
              <a:t>bằng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điện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tử</a:t>
            </a:r>
            <a:r>
              <a:rPr lang="en-US" sz="2200" dirty="0">
                <a:latin typeface="Times New Roman" panose="02020603050405020304" pitchFamily="18" charset="0"/>
                <a:ea typeface="Times New Roman" panose="02020603050405020304" pitchFamily="18" charset="0"/>
              </a:rPr>
              <a:t>. </a:t>
            </a:r>
          </a:p>
          <a:p>
            <a:pPr algn="just"/>
            <a:r>
              <a:rPr lang="en-US" sz="2200" dirty="0" err="1">
                <a:latin typeface="Times New Roman" panose="02020603050405020304" pitchFamily="18" charset="0"/>
                <a:ea typeface="Times New Roman" panose="02020603050405020304" pitchFamily="18" charset="0"/>
              </a:rPr>
              <a:t>Thảo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luận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nhóm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hoàn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thành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bảng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mẫu</a:t>
            </a:r>
            <a:endParaRPr lang="en-US" sz="22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38540" y="2208536"/>
            <a:ext cx="11767930" cy="4351290"/>
          </a:xfrm>
          <a:prstGeom prst="rect">
            <a:avLst/>
          </a:prstGeom>
        </p:spPr>
      </p:pic>
      <p:sp>
        <p:nvSpPr>
          <p:cNvPr id="7" name="Rectangle 6">
            <a:extLst>
              <a:ext uri="{FF2B5EF4-FFF2-40B4-BE49-F238E27FC236}">
                <a16:creationId xmlns:a16="http://schemas.microsoft.com/office/drawing/2014/main" id="{C83A4AFF-C05E-6BF0-3BE6-E7394F90E7C7}"/>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12422120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4B4DE3-0C21-B60F-66D3-9DCF592FD5FB}"/>
              </a:ext>
            </a:extLst>
          </p:cNvPr>
          <p:cNvSpPr txBox="1"/>
          <p:nvPr/>
        </p:nvSpPr>
        <p:spPr>
          <a:xfrm>
            <a:off x="92765" y="0"/>
            <a:ext cx="12192000" cy="6647974"/>
          </a:xfrm>
          <a:prstGeom prst="rect">
            <a:avLst/>
          </a:prstGeom>
          <a:noFill/>
        </p:spPr>
        <p:txBody>
          <a:bodyPr wrap="square">
            <a:spAutoFit/>
          </a:bodyPr>
          <a:lstStyle/>
          <a:p>
            <a:pPr marL="0" marR="0">
              <a:spcBef>
                <a:spcPts val="0"/>
              </a:spcBef>
              <a:spcAft>
                <a:spcPts val="900"/>
              </a:spcAft>
            </a:pP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27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362289-1D23-E0FF-C222-79DC0880DB4C}"/>
              </a:ext>
            </a:extLst>
          </p:cNvPr>
          <p:cNvSpPr txBox="1"/>
          <p:nvPr/>
        </p:nvSpPr>
        <p:spPr>
          <a:xfrm>
            <a:off x="145774" y="116682"/>
            <a:ext cx="12192000" cy="5593839"/>
          </a:xfrm>
          <a:prstGeom prst="rect">
            <a:avLst/>
          </a:prstGeom>
          <a:noFill/>
        </p:spPr>
        <p:txBody>
          <a:bodyPr wrap="square">
            <a:spAutoFit/>
          </a:bodyPr>
          <a:lstStyle/>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 2 kg: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2001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8" y="394440"/>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4.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dự</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báo</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4948" y="966083"/>
            <a:ext cx="6433173" cy="3816429"/>
          </a:xfrm>
          <a:prstGeom prst="rect">
            <a:avLst/>
          </a:prstGeom>
          <a:noFill/>
        </p:spPr>
        <p:txBody>
          <a:bodyPr wrap="square" rtlCol="0">
            <a:spAutoFit/>
          </a:bodyPr>
          <a:lstStyle/>
          <a:p>
            <a:pPr algn="just"/>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10 SGK</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ấm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1.3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200" b="1" dirty="0">
                <a:latin typeface="Times New Roman" panose="02020603050405020304" pitchFamily="18" charset="0"/>
                <a:ea typeface="Calibri" panose="020F0502020204030204" pitchFamily="34" charset="0"/>
                <a:cs typeface="Times New Roman" panose="02020603050405020304" pitchFamily="18" charset="0"/>
              </a:rPr>
              <a:t> 2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200" b="1" dirty="0">
                <a:latin typeface="Times New Roman" panose="02020603050405020304" pitchFamily="18" charset="0"/>
                <a:ea typeface="Calibri" panose="020F0502020204030204" pitchFamily="34" charset="0"/>
                <a:cs typeface="Times New Roman" panose="02020603050405020304" pitchFamily="18" charset="0"/>
              </a:rPr>
              <a:t> 10 SGK</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200" dirty="0">
                <a:latin typeface="Times New Roman" panose="02020603050405020304" pitchFamily="18" charset="0"/>
                <a:ea typeface="Calibri" panose="020F0502020204030204" pitchFamily="34" charset="0"/>
                <a:cs typeface="Times New Roman" panose="02020603050405020304" pitchFamily="18" charset="0"/>
              </a:rPr>
              <a:t> tin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latin typeface="Times New Roman" panose="02020603050405020304" pitchFamily="18" charset="0"/>
                <a:ea typeface="Calibri" panose="020F0502020204030204" pitchFamily="34" charset="0"/>
                <a:cs typeface="Times New Roman" panose="02020603050405020304" pitchFamily="18" charset="0"/>
              </a:rPr>
              <a:t> Internet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a:latin typeface="Times New Roman" panose="02020603050405020304" pitchFamily="18" charset="0"/>
                <a:ea typeface="Calibri" panose="020F0502020204030204" pitchFamily="34" charset="0"/>
                <a:cs typeface="Times New Roman" panose="02020603050405020304" pitchFamily="18" charset="0"/>
              </a:rPr>
              <a:t> 100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200" dirty="0">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2200" dirty="0">
                <a:latin typeface="Times New Roman" panose="02020603050405020304" pitchFamily="18" charset="0"/>
                <a:ea typeface="Calibri" panose="020F0502020204030204" pitchFamily="34" charset="0"/>
                <a:cs typeface="Times New Roman" panose="02020603050405020304" pitchFamily="18" charset="0"/>
              </a:rPr>
              <a:t> hay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vòng</a:t>
            </a:r>
            <a:r>
              <a:rPr lang="en-US" sz="2200" dirty="0">
                <a:latin typeface="Times New Roman" panose="02020603050405020304" pitchFamily="18" charset="0"/>
                <a:ea typeface="Calibri" panose="020F0502020204030204" pitchFamily="34" charset="0"/>
                <a:cs typeface="Times New Roman" panose="02020603050405020304" pitchFamily="18" charset="0"/>
              </a:rPr>
              <a:t> 10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7219217" y="174942"/>
            <a:ext cx="4807131" cy="4963886"/>
          </a:xfrm>
          <a:prstGeom prst="rect">
            <a:avLst/>
          </a:prstGeom>
        </p:spPr>
      </p:pic>
      <p:sp>
        <p:nvSpPr>
          <p:cNvPr id="6" name="Rectangle 5">
            <a:extLst>
              <a:ext uri="{FF2B5EF4-FFF2-40B4-BE49-F238E27FC236}">
                <a16:creationId xmlns:a16="http://schemas.microsoft.com/office/drawing/2014/main" id="{649A90CF-DDB2-557E-D71F-57DBB0E62D96}"/>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85848407"/>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8E45BB-39E3-FCA0-AE4B-B28B12CBE51B}"/>
              </a:ext>
            </a:extLst>
          </p:cNvPr>
          <p:cNvSpPr txBox="1"/>
          <p:nvPr/>
        </p:nvSpPr>
        <p:spPr>
          <a:xfrm>
            <a:off x="132522" y="0"/>
            <a:ext cx="11926956" cy="6748001"/>
          </a:xfrm>
          <a:prstGeom prst="rect">
            <a:avLst/>
          </a:prstGeom>
          <a:noFill/>
        </p:spPr>
        <p:txBody>
          <a:bodyPr wrap="square">
            <a:spAutoFit/>
          </a:bodyPr>
          <a:lstStyle/>
          <a:p>
            <a:pPr marL="0" marR="0">
              <a:spcBef>
                <a:spcPts val="0"/>
              </a:spcBef>
              <a:spcAft>
                <a:spcPts val="900"/>
              </a:spcAf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dioxide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sưởi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nylong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2465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2AEBB0-4CFA-3E71-8948-B1FE422384A5}"/>
              </a:ext>
            </a:extLst>
          </p:cNvPr>
          <p:cNvSpPr txBox="1"/>
          <p:nvPr/>
        </p:nvSpPr>
        <p:spPr>
          <a:xfrm>
            <a:off x="251791" y="889843"/>
            <a:ext cx="11940209" cy="5078313"/>
          </a:xfrm>
          <a:prstGeom prst="rect">
            <a:avLst/>
          </a:prstGeom>
          <a:noFill/>
        </p:spPr>
        <p:txBody>
          <a:bodyPr wrap="square">
            <a:spAutoFit/>
          </a:bodyPr>
          <a:lstStyle/>
          <a:p>
            <a:pPr marL="0" marR="0">
              <a:spcBef>
                <a:spcPts val="0"/>
              </a:spcBef>
              <a:spcAft>
                <a:spcPts val="0"/>
              </a:spcAft>
            </a:pP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2:Trong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0,90C0,90C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2018 so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1951 - 1980).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xu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1498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F70C37-4976-4416-BC41-C01E04EC7BF8}"/>
              </a:ext>
            </a:extLst>
          </p:cNvPr>
          <p:cNvSpPr/>
          <p:nvPr/>
        </p:nvSpPr>
        <p:spPr>
          <a:xfrm>
            <a:off x="125574" y="0"/>
            <a:ext cx="7730834" cy="461665"/>
          </a:xfrm>
          <a:prstGeom prst="rect">
            <a:avLst/>
          </a:prstGeom>
        </p:spPr>
        <p:txBody>
          <a:bodyPr wrap="square">
            <a:spAutoFit/>
          </a:bodyPr>
          <a:lstStyle/>
          <a:p>
            <a:r>
              <a:rPr lang="nl-NL" sz="2400" b="1" dirty="0">
                <a:solidFill>
                  <a:srgbClr val="FF0000"/>
                </a:solidFill>
                <a:latin typeface="Times New Roman" panose="02020603050405020304" pitchFamily="18" charset="0"/>
                <a:ea typeface="Times New Roman" panose="02020603050405020304" pitchFamily="18" charset="0"/>
              </a:rPr>
              <a:t>III. S</a:t>
            </a:r>
            <a:r>
              <a:rPr lang="en-US" sz="2400" b="1" dirty="0">
                <a:solidFill>
                  <a:srgbClr val="FF0000"/>
                </a:solidFill>
                <a:latin typeface="Times New Roman" panose="02020603050405020304" pitchFamily="18" charset="0"/>
                <a:ea typeface="Times New Roman" panose="02020603050405020304" pitchFamily="18" charset="0"/>
              </a:rPr>
              <a:t>ử </a:t>
            </a:r>
            <a:r>
              <a:rPr lang="en-US" sz="2400" b="1" dirty="0" err="1">
                <a:solidFill>
                  <a:srgbClr val="FF0000"/>
                </a:solidFill>
                <a:latin typeface="Times New Roman" panose="02020603050405020304" pitchFamily="18" charset="0"/>
                <a:ea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các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cụ</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đo</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trong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nội</a:t>
            </a:r>
            <a:r>
              <a:rPr lang="en-US" sz="2400" b="1" dirty="0">
                <a:solidFill>
                  <a:srgbClr val="FF0000"/>
                </a:solidFill>
                <a:latin typeface="Times New Roman" panose="02020603050405020304" pitchFamily="18" charset="0"/>
                <a:ea typeface="Times New Roman" panose="02020603050405020304" pitchFamily="18" charset="0"/>
              </a:rPr>
              <a:t> dung </a:t>
            </a:r>
            <a:r>
              <a:rPr lang="en-US" sz="2400" b="1" dirty="0" err="1">
                <a:solidFill>
                  <a:srgbClr val="FF0000"/>
                </a:solidFill>
                <a:latin typeface="Times New Roman" panose="02020603050405020304" pitchFamily="18" charset="0"/>
                <a:ea typeface="Times New Roman" panose="02020603050405020304" pitchFamily="18" charset="0"/>
              </a:rPr>
              <a:t>môn</a:t>
            </a:r>
            <a:r>
              <a:rPr lang="en-US" sz="2400" b="1" dirty="0">
                <a:solidFill>
                  <a:srgbClr val="FF0000"/>
                </a:solidFill>
                <a:latin typeface="Times New Roman" panose="02020603050405020304" pitchFamily="18" charset="0"/>
                <a:ea typeface="Times New Roman" panose="02020603050405020304" pitchFamily="18" charset="0"/>
              </a:rPr>
              <a:t> KHTN 7</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AA57FE45-04E8-4C11-A719-0FB60CACBD77}"/>
              </a:ext>
            </a:extLst>
          </p:cNvPr>
          <p:cNvSpPr/>
          <p:nvPr/>
        </p:nvSpPr>
        <p:spPr>
          <a:xfrm>
            <a:off x="125574" y="461665"/>
            <a:ext cx="4532010" cy="461665"/>
          </a:xfrm>
          <a:prstGeom prst="rect">
            <a:avLst/>
          </a:prstGeom>
        </p:spPr>
        <p:txBody>
          <a:bodyPr wrap="none">
            <a:spAutoFit/>
          </a:bodyPr>
          <a:lstStyle/>
          <a:p>
            <a:r>
              <a:rPr lang="en-US" sz="2400" b="1" dirty="0">
                <a:solidFill>
                  <a:schemeClr val="tx1">
                    <a:lumMod val="50000"/>
                  </a:schemeClr>
                </a:solidFill>
                <a:latin typeface="Times New Roman" panose="02020603050405020304" pitchFamily="18" charset="0"/>
                <a:ea typeface="Times New Roman" panose="02020603050405020304" pitchFamily="18" charset="0"/>
              </a:rPr>
              <a:t>1.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b="1" dirty="0">
                <a:solidFill>
                  <a:schemeClr val="tx1">
                    <a:lumMod val="50000"/>
                  </a:schemeClr>
                </a:solidFill>
                <a:latin typeface="Times New Roman" panose="02020603050405020304" pitchFamily="18" charset="0"/>
                <a:ea typeface="Times New Roman" panose="02020603050405020304" pitchFamily="18" charset="0"/>
              </a:rPr>
              <a:t>)</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399021BE-7DC2-4555-B0A3-2359DC3A2442}"/>
              </a:ext>
            </a:extLst>
          </p:cNvPr>
          <p:cNvSpPr/>
          <p:nvPr/>
        </p:nvSpPr>
        <p:spPr>
          <a:xfrm>
            <a:off x="307791" y="1122035"/>
            <a:ext cx="5913798" cy="461665"/>
          </a:xfrm>
          <a:prstGeom prst="rect">
            <a:avLst/>
          </a:prstGeom>
        </p:spPr>
        <p:txBody>
          <a:bodyPr wrap="non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Xác</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định</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thành</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phần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cấu</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tạo</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của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quang</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E02AAD9F-7835-4DD2-9AC5-FD22D94DD963}"/>
              </a:ext>
            </a:extLst>
          </p:cNvPr>
          <p:cNvPicPr>
            <a:picLocks noChangeAspect="1"/>
          </p:cNvPicPr>
          <p:nvPr/>
        </p:nvPicPr>
        <p:blipFill>
          <a:blip r:embed="rId2"/>
          <a:stretch>
            <a:fillRect/>
          </a:stretch>
        </p:blipFill>
        <p:spPr>
          <a:xfrm>
            <a:off x="6621551" y="389785"/>
            <a:ext cx="5540092" cy="4797287"/>
          </a:xfrm>
          <a:prstGeom prst="rect">
            <a:avLst/>
          </a:prstGeom>
        </p:spPr>
      </p:pic>
      <p:sp>
        <p:nvSpPr>
          <p:cNvPr id="8" name="Rectangle 7">
            <a:extLst>
              <a:ext uri="{FF2B5EF4-FFF2-40B4-BE49-F238E27FC236}">
                <a16:creationId xmlns:a16="http://schemas.microsoft.com/office/drawing/2014/main" id="{DC5A580B-166C-4813-A550-486DA6B2A3D4}"/>
              </a:ext>
            </a:extLst>
          </p:cNvPr>
          <p:cNvSpPr/>
          <p:nvPr/>
        </p:nvSpPr>
        <p:spPr>
          <a:xfrm>
            <a:off x="2750707" y="2289539"/>
            <a:ext cx="5578771" cy="461665"/>
          </a:xfrm>
          <a:prstGeom prst="rect">
            <a:avLst/>
          </a:prstGeom>
          <a:solidFill>
            <a:schemeClr val="bg2">
              <a:lumMod val="20000"/>
              <a:lumOff val="80000"/>
            </a:schemeClr>
          </a:solidFill>
        </p:spPr>
        <p:txBody>
          <a:bodyPr wrap="squar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D</a:t>
            </a:r>
            <a:r>
              <a:rPr lang="en-US" sz="2000" dirty="0">
                <a:solidFill>
                  <a:schemeClr val="tx1">
                    <a:lumMod val="50000"/>
                  </a:schemeClr>
                </a:solidFill>
                <a:latin typeface="Times New Roman" panose="02020603050405020304" pitchFamily="18" charset="0"/>
                <a:ea typeface="Times New Roman" panose="02020603050405020304" pitchFamily="18" charset="0"/>
              </a:rPr>
              <a:t>2 – </a:t>
            </a:r>
            <a:r>
              <a:rPr lang="en-US" sz="2400" dirty="0" err="1">
                <a:solidFill>
                  <a:schemeClr val="tx1">
                    <a:lumMod val="50000"/>
                  </a:schemeClr>
                </a:solidFill>
                <a:latin typeface="Times New Roman" panose="02020603050405020304" pitchFamily="18" charset="0"/>
                <a:ea typeface="Times New Roman" panose="02020603050405020304" pitchFamily="18" charset="0"/>
              </a:rPr>
              <a:t>bộ</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thuhồng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tia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ngoại</a:t>
            </a:r>
            <a:r>
              <a:rPr lang="en-US" sz="2000" dirty="0">
                <a:solidFill>
                  <a:schemeClr val="tx1">
                    <a:lumMod val="50000"/>
                  </a:schemeClr>
                </a:solidFill>
                <a:latin typeface="Times New Roman" panose="02020603050405020304" pitchFamily="18" charset="0"/>
                <a:ea typeface="Times New Roman" panose="02020603050405020304" pitchFamily="18" charset="0"/>
              </a:rPr>
              <a:t> </a:t>
            </a:r>
            <a:endParaRPr lang="en-US" sz="20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98A3E566-4AB5-4B3F-893D-7B070892CFF9}"/>
              </a:ext>
            </a:extLst>
          </p:cNvPr>
          <p:cNvSpPr/>
          <p:nvPr/>
        </p:nvSpPr>
        <p:spPr>
          <a:xfrm>
            <a:off x="1888435" y="2802037"/>
            <a:ext cx="5290733" cy="1200329"/>
          </a:xfrm>
          <a:prstGeom prst="rect">
            <a:avLst/>
          </a:prstGeom>
          <a:solidFill>
            <a:srgbClr val="CCFF33"/>
          </a:solidFill>
        </p:spPr>
        <p:txBody>
          <a:bodyPr wrap="square">
            <a:spAutoFit/>
          </a:bodyPr>
          <a:lstStyle/>
          <a:p>
            <a:pPr algn="just"/>
            <a:r>
              <a:rPr lang="en-US" sz="2400" dirty="0" err="1">
                <a:solidFill>
                  <a:schemeClr val="tx1">
                    <a:lumMod val="50000"/>
                  </a:schemeClr>
                </a:solidFill>
                <a:latin typeface="Times New Roman" panose="02020603050405020304" pitchFamily="18" charset="0"/>
                <a:ea typeface="Times New Roman" panose="02020603050405020304" pitchFamily="18" charset="0"/>
              </a:rPr>
              <a:t>Dây</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nối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vừa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có</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tác</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dụng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cung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cấp</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cho</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uang</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vừa</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có</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tác</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dụng</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g</a:t>
            </a:r>
            <a:r>
              <a:rPr lang="en-US" sz="2400" dirty="0" err="1">
                <a:solidFill>
                  <a:schemeClr val="tx1">
                    <a:lumMod val="50000"/>
                  </a:schemeClr>
                </a:solidFill>
                <a:latin typeface="Times New Roman" panose="02020603050405020304" pitchFamily="18" charset="0"/>
                <a:ea typeface="Times New Roman" panose="02020603050405020304" pitchFamily="18" charset="0"/>
              </a:rPr>
              <a:t>ửi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hiệu</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từ</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tới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a:t>
            </a:r>
            <a:r>
              <a:rPr lang="en-US" sz="2400" dirty="0">
                <a:solidFill>
                  <a:schemeClr val="tx1">
                    <a:lumMod val="50000"/>
                  </a:schemeClr>
                </a:solidFill>
                <a:latin typeface="Times New Roman" panose="02020603050405020304" pitchFamily="18" charset="0"/>
                <a:ea typeface="Times New Roman" panose="02020603050405020304" pitchFamily="18" charset="0"/>
              </a:rPr>
              <a:t>.</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7C6ACA86-8F27-4456-A5EA-BBB09AA99E9E}"/>
              </a:ext>
            </a:extLst>
          </p:cNvPr>
          <p:cNvSpPr/>
          <p:nvPr/>
        </p:nvSpPr>
        <p:spPr>
          <a:xfrm>
            <a:off x="2677136" y="4069571"/>
            <a:ext cx="5578771" cy="461665"/>
          </a:xfrm>
          <a:prstGeom prst="rect">
            <a:avLst/>
          </a:prstGeom>
          <a:solidFill>
            <a:schemeClr val="bg2">
              <a:lumMod val="20000"/>
              <a:lumOff val="80000"/>
            </a:schemeClr>
          </a:solidFill>
        </p:spPr>
        <p:txBody>
          <a:bodyPr wrap="non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D</a:t>
            </a:r>
            <a:r>
              <a:rPr lang="en-US" sz="2000" dirty="0">
                <a:solidFill>
                  <a:schemeClr val="tx1">
                    <a:lumMod val="50000"/>
                  </a:schemeClr>
                </a:solidFill>
                <a:latin typeface="Times New Roman" panose="02020603050405020304" pitchFamily="18" charset="0"/>
                <a:ea typeface="Times New Roman" panose="02020603050405020304" pitchFamily="18" charset="0"/>
              </a:rPr>
              <a:t>1 – </a:t>
            </a:r>
            <a:r>
              <a:rPr lang="en-US" sz="2400" dirty="0" err="1">
                <a:solidFill>
                  <a:schemeClr val="tx1">
                    <a:lumMod val="50000"/>
                  </a:schemeClr>
                </a:solidFill>
                <a:latin typeface="Times New Roman" panose="02020603050405020304" pitchFamily="18" charset="0"/>
                <a:ea typeface="Times New Roman" panose="02020603050405020304" pitchFamily="18" charset="0"/>
              </a:rPr>
              <a:t>bộ</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tia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ngoại</a:t>
            </a:r>
            <a:r>
              <a:rPr lang="en-US" sz="2000" dirty="0">
                <a:solidFill>
                  <a:schemeClr val="tx1">
                    <a:lumMod val="50000"/>
                  </a:schemeClr>
                </a:solidFill>
                <a:latin typeface="Times New Roman" panose="02020603050405020304" pitchFamily="18" charset="0"/>
                <a:ea typeface="Times New Roman" panose="02020603050405020304" pitchFamily="18" charset="0"/>
              </a:rPr>
              <a:t> </a:t>
            </a:r>
            <a:endParaRPr lang="en-US" sz="2000" dirty="0">
              <a:solidFill>
                <a:schemeClr val="tx1">
                  <a:lumMod val="50000"/>
                </a:schemeClr>
              </a:solidFill>
              <a:effectLst/>
              <a:latin typeface="Times New Roman" panose="02020603050405020304" pitchFamily="18" charset="0"/>
              <a:ea typeface="Times New Roman" panose="02020603050405020304" pitchFamily="18" charset="0"/>
            </a:endParaRPr>
          </a:p>
        </p:txBody>
      </p:sp>
      <p:cxnSp>
        <p:nvCxnSpPr>
          <p:cNvPr id="9" name="Straight Connector 8">
            <a:extLst>
              <a:ext uri="{FF2B5EF4-FFF2-40B4-BE49-F238E27FC236}">
                <a16:creationId xmlns:a16="http://schemas.microsoft.com/office/drawing/2014/main" id="{24DB345C-2915-4CE2-A488-54A7A7CCF6D2}"/>
              </a:ext>
            </a:extLst>
          </p:cNvPr>
          <p:cNvCxnSpPr/>
          <p:nvPr/>
        </p:nvCxnSpPr>
        <p:spPr bwMode="auto">
          <a:xfrm flipV="1">
            <a:off x="7123017" y="2433125"/>
            <a:ext cx="2265780" cy="913095"/>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0D44C08-D776-9607-7012-BD82403CE46E}"/>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1462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7"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230F1-B6DE-483B-921C-6260F0770B30}"/>
              </a:ext>
            </a:extLst>
          </p:cNvPr>
          <p:cNvSpPr/>
          <p:nvPr/>
        </p:nvSpPr>
        <p:spPr>
          <a:xfrm>
            <a:off x="145452" y="133673"/>
            <a:ext cx="4238661" cy="461665"/>
          </a:xfrm>
          <a:prstGeom prst="rect">
            <a:avLst/>
          </a:prstGeom>
        </p:spPr>
        <p:txBody>
          <a:bodyPr wrap="none">
            <a:spAutoFit/>
          </a:bodyPr>
          <a:lstStyle/>
          <a:p>
            <a:r>
              <a:rPr lang="en-US" sz="2400" b="1" dirty="0">
                <a:solidFill>
                  <a:schemeClr val="tx1">
                    <a:lumMod val="50000"/>
                  </a:schemeClr>
                </a:solidFill>
                <a:latin typeface="Times New Roman" panose="02020603050405020304" pitchFamily="18" charset="0"/>
                <a:ea typeface="Times New Roman" panose="02020603050405020304" pitchFamily="18" charset="0"/>
              </a:rPr>
              <a:t>2.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Đồng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hồ</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đo</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thời</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gian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hiện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số</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4A656282-55DC-463D-B5FF-60CF1AEDA3AB}"/>
              </a:ext>
            </a:extLst>
          </p:cNvPr>
          <p:cNvPicPr>
            <a:picLocks noChangeAspect="1"/>
          </p:cNvPicPr>
          <p:nvPr/>
        </p:nvPicPr>
        <p:blipFill>
          <a:blip r:embed="rId2"/>
          <a:stretch>
            <a:fillRect/>
          </a:stretch>
        </p:blipFill>
        <p:spPr>
          <a:xfrm>
            <a:off x="626581" y="632321"/>
            <a:ext cx="5194437" cy="3847453"/>
          </a:xfrm>
          <a:prstGeom prst="rect">
            <a:avLst/>
          </a:prstGeom>
        </p:spPr>
      </p:pic>
      <p:pic>
        <p:nvPicPr>
          <p:cNvPr id="6" name="Picture 5">
            <a:extLst>
              <a:ext uri="{FF2B5EF4-FFF2-40B4-BE49-F238E27FC236}">
                <a16:creationId xmlns:a16="http://schemas.microsoft.com/office/drawing/2014/main" id="{683AF238-4322-4005-9045-AD3B8AC2CCCE}"/>
              </a:ext>
            </a:extLst>
          </p:cNvPr>
          <p:cNvPicPr>
            <a:picLocks noChangeAspect="1"/>
          </p:cNvPicPr>
          <p:nvPr/>
        </p:nvPicPr>
        <p:blipFill>
          <a:blip r:embed="rId3"/>
          <a:stretch>
            <a:fillRect/>
          </a:stretch>
        </p:blipFill>
        <p:spPr>
          <a:xfrm>
            <a:off x="6370983" y="364505"/>
            <a:ext cx="5512490" cy="4078286"/>
          </a:xfrm>
          <a:prstGeom prst="rect">
            <a:avLst/>
          </a:prstGeom>
        </p:spPr>
      </p:pic>
      <p:sp>
        <p:nvSpPr>
          <p:cNvPr id="7" name="Rectangle 6">
            <a:extLst>
              <a:ext uri="{FF2B5EF4-FFF2-40B4-BE49-F238E27FC236}">
                <a16:creationId xmlns:a16="http://schemas.microsoft.com/office/drawing/2014/main" id="{C883F735-62FE-4636-B4DC-A200AED061CC}"/>
              </a:ext>
            </a:extLst>
          </p:cNvPr>
          <p:cNvSpPr/>
          <p:nvPr/>
        </p:nvSpPr>
        <p:spPr>
          <a:xfrm>
            <a:off x="549254" y="5044279"/>
            <a:ext cx="8254183" cy="461665"/>
          </a:xfrm>
          <a:prstGeom prst="rect">
            <a:avLst/>
          </a:prstGeom>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định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cấu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tạo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đồng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hồ</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gian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số</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vật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mẫu</a:t>
            </a:r>
            <a:r>
              <a:rPr lang="en-US" sz="2400" dirty="0">
                <a:solidFill>
                  <a:srgbClr val="000000"/>
                </a:solidFill>
                <a:latin typeface="Times New Roman" panose="02020603050405020304" pitchFamily="18" charset="0"/>
                <a:ea typeface="Calibri" panose="020F0502020204030204" pitchFamily="34" charset="0"/>
              </a:rPr>
              <a:t>.</a:t>
            </a:r>
            <a:endParaRPr lang="en-US" sz="2400" dirty="0"/>
          </a:p>
        </p:txBody>
      </p:sp>
      <p:sp>
        <p:nvSpPr>
          <p:cNvPr id="8" name="Rectangle 7">
            <a:extLst>
              <a:ext uri="{FF2B5EF4-FFF2-40B4-BE49-F238E27FC236}">
                <a16:creationId xmlns:a16="http://schemas.microsoft.com/office/drawing/2014/main" id="{115C904C-EE82-4F01-9B4E-16D0AC014F14}"/>
              </a:ext>
            </a:extLst>
          </p:cNvPr>
          <p:cNvSpPr/>
          <p:nvPr/>
        </p:nvSpPr>
        <p:spPr>
          <a:xfrm>
            <a:off x="5143589" y="2072882"/>
            <a:ext cx="1354858"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Thang </a:t>
            </a:r>
            <a:r>
              <a:rPr lang="en-US" sz="2400" dirty="0" err="1">
                <a:solidFill>
                  <a:srgbClr val="000000"/>
                </a:solidFill>
                <a:latin typeface="Times New Roman" panose="02020603050405020304" pitchFamily="18" charset="0"/>
                <a:ea typeface="Calibri" panose="020F0502020204030204" pitchFamily="34" charset="0"/>
              </a:rPr>
              <a:t>đo</a:t>
            </a:r>
            <a:endParaRPr lang="en-US" sz="2400" dirty="0"/>
          </a:p>
        </p:txBody>
      </p:sp>
      <p:sp>
        <p:nvSpPr>
          <p:cNvPr id="9" name="Rectangle 8">
            <a:extLst>
              <a:ext uri="{FF2B5EF4-FFF2-40B4-BE49-F238E27FC236}">
                <a16:creationId xmlns:a16="http://schemas.microsoft.com/office/drawing/2014/main" id="{4423F3DC-4281-4AF8-8F41-84C36548B019}"/>
              </a:ext>
            </a:extLst>
          </p:cNvPr>
          <p:cNvSpPr/>
          <p:nvPr/>
        </p:nvSpPr>
        <p:spPr>
          <a:xfrm>
            <a:off x="2955872" y="890391"/>
            <a:ext cx="902811"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Mode</a:t>
            </a:r>
            <a:endParaRPr lang="en-US" sz="2400" dirty="0"/>
          </a:p>
        </p:txBody>
      </p:sp>
      <p:sp>
        <p:nvSpPr>
          <p:cNvPr id="10" name="Rectangle 9">
            <a:extLst>
              <a:ext uri="{FF2B5EF4-FFF2-40B4-BE49-F238E27FC236}">
                <a16:creationId xmlns:a16="http://schemas.microsoft.com/office/drawing/2014/main" id="{9DCAEBC9-EAB6-42B5-91B8-C80D70ACFA92}"/>
              </a:ext>
            </a:extLst>
          </p:cNvPr>
          <p:cNvSpPr/>
          <p:nvPr/>
        </p:nvSpPr>
        <p:spPr>
          <a:xfrm>
            <a:off x="4130362" y="757028"/>
            <a:ext cx="867545"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Reset</a:t>
            </a:r>
            <a:endParaRPr lang="en-US" sz="2400" dirty="0"/>
          </a:p>
        </p:txBody>
      </p:sp>
      <p:sp>
        <p:nvSpPr>
          <p:cNvPr id="11" name="Rectangle 10">
            <a:extLst>
              <a:ext uri="{FF2B5EF4-FFF2-40B4-BE49-F238E27FC236}">
                <a16:creationId xmlns:a16="http://schemas.microsoft.com/office/drawing/2014/main" id="{46045A24-4F72-4F8D-9646-EF85AF5A582D}"/>
              </a:ext>
            </a:extLst>
          </p:cNvPr>
          <p:cNvSpPr/>
          <p:nvPr/>
        </p:nvSpPr>
        <p:spPr>
          <a:xfrm>
            <a:off x="9931144" y="679771"/>
            <a:ext cx="1891865" cy="461665"/>
          </a:xfrm>
          <a:prstGeom prst="rect">
            <a:avLst/>
          </a:prstGeom>
          <a:solidFill>
            <a:schemeClr val="tx1">
              <a:lumMod val="40000"/>
              <a:lumOff val="60000"/>
            </a:schemeClr>
          </a:solidFill>
        </p:spPr>
        <p:txBody>
          <a:bodyPr wrap="none">
            <a:spAutoFit/>
          </a:bodyPr>
          <a:lstStyle/>
          <a:p>
            <a:r>
              <a:rPr lang="en-US" sz="2400" dirty="0" err="1">
                <a:solidFill>
                  <a:srgbClr val="000000"/>
                </a:solidFill>
                <a:latin typeface="Times New Roman" panose="02020603050405020304" pitchFamily="18" charset="0"/>
                <a:ea typeface="Calibri" panose="020F0502020204030204" pitchFamily="34" charset="0"/>
              </a:rPr>
              <a:t>Công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tắc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điện</a:t>
            </a:r>
            <a:endParaRPr lang="en-US" sz="2400" dirty="0"/>
          </a:p>
        </p:txBody>
      </p:sp>
      <p:sp>
        <p:nvSpPr>
          <p:cNvPr id="12" name="Rectangle 11">
            <a:extLst>
              <a:ext uri="{FF2B5EF4-FFF2-40B4-BE49-F238E27FC236}">
                <a16:creationId xmlns:a16="http://schemas.microsoft.com/office/drawing/2014/main" id="{3C9969F7-369F-4418-8AF3-6EF6D76CC78E}"/>
              </a:ext>
            </a:extLst>
          </p:cNvPr>
          <p:cNvSpPr/>
          <p:nvPr/>
        </p:nvSpPr>
        <p:spPr>
          <a:xfrm>
            <a:off x="6807304" y="630422"/>
            <a:ext cx="2848857"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Ba ổ </a:t>
            </a:r>
            <a:r>
              <a:rPr lang="en-US" sz="2400" dirty="0" err="1">
                <a:solidFill>
                  <a:srgbClr val="000000"/>
                </a:solidFill>
                <a:latin typeface="Times New Roman" panose="02020603050405020304" pitchFamily="18" charset="0"/>
                <a:ea typeface="Calibri" panose="020F0502020204030204" pitchFamily="34" charset="0"/>
              </a:rPr>
              <a:t>cắm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cổng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quang</a:t>
            </a:r>
            <a:endParaRPr lang="en-US" sz="2400" dirty="0"/>
          </a:p>
        </p:txBody>
      </p:sp>
      <p:sp>
        <p:nvSpPr>
          <p:cNvPr id="13" name="Rectangle 12">
            <a:extLst>
              <a:ext uri="{FF2B5EF4-FFF2-40B4-BE49-F238E27FC236}">
                <a16:creationId xmlns:a16="http://schemas.microsoft.com/office/drawing/2014/main" id="{CCFD85A5-15DC-447F-92FB-4D02FFA0B775}"/>
              </a:ext>
            </a:extLst>
          </p:cNvPr>
          <p:cNvSpPr/>
          <p:nvPr/>
        </p:nvSpPr>
        <p:spPr>
          <a:xfrm>
            <a:off x="11341472" y="1355718"/>
            <a:ext cx="754450" cy="1200329"/>
          </a:xfrm>
          <a:prstGeom prst="rect">
            <a:avLst/>
          </a:prstGeom>
          <a:solidFill>
            <a:schemeClr val="tx1">
              <a:lumMod val="40000"/>
              <a:lumOff val="60000"/>
            </a:schemeClr>
          </a:solidFill>
        </p:spPr>
        <p:txBody>
          <a:bodyPr wrap="square">
            <a:spAutoFit/>
          </a:bodyPr>
          <a:lstStyle/>
          <a:p>
            <a:r>
              <a:rPr lang="en-US" sz="2400" dirty="0">
                <a:solidFill>
                  <a:srgbClr val="000000"/>
                </a:solidFill>
                <a:latin typeface="Times New Roman" panose="02020603050405020304" pitchFamily="18" charset="0"/>
              </a:rPr>
              <a:t>Ổ </a:t>
            </a:r>
            <a:r>
              <a:rPr lang="en-US" sz="2400" dirty="0" err="1">
                <a:solidFill>
                  <a:srgbClr val="000000"/>
                </a:solidFill>
                <a:latin typeface="Times New Roman" panose="02020603050405020304" pitchFamily="18" charset="0"/>
              </a:rPr>
              <a:t>cắm</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điện</a:t>
            </a:r>
            <a:endParaRPr lang="en-US" sz="2400" dirty="0"/>
          </a:p>
        </p:txBody>
      </p:sp>
      <p:sp>
        <p:nvSpPr>
          <p:cNvPr id="14" name="Rectangle 13">
            <a:extLst>
              <a:ext uri="{FF2B5EF4-FFF2-40B4-BE49-F238E27FC236}">
                <a16:creationId xmlns:a16="http://schemas.microsoft.com/office/drawing/2014/main" id="{E36A3426-BCE1-9C94-F04D-6E5B6A82AA9C}"/>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81950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09A80E-410E-43C1-B04D-22BA12ECAD68}"/>
              </a:ext>
            </a:extLst>
          </p:cNvPr>
          <p:cNvSpPr>
            <a:spLocks noGrp="1"/>
          </p:cNvSpPr>
          <p:nvPr>
            <p:ph type="body" idx="1"/>
          </p:nvPr>
        </p:nvSpPr>
        <p:spPr>
          <a:xfrm>
            <a:off x="53009" y="1311965"/>
            <a:ext cx="12019721" cy="5546035"/>
          </a:xfrm>
        </p:spPr>
        <p:txBody>
          <a:bodyPr>
            <a:normAutofit fontScale="47500" lnSpcReduction="20000"/>
          </a:bodyPr>
          <a:lstStyle/>
          <a:p>
            <a:pPr algn="just">
              <a:lnSpc>
                <a:spcPct val="107000"/>
              </a:lnSpc>
              <a:spcBef>
                <a:spcPts val="600"/>
              </a:spcBef>
              <a:spcAft>
                <a:spcPts val="600"/>
              </a:spcAft>
            </a:pP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9E80CBE7-BF93-4B04-B171-79398A0175DF}"/>
              </a:ext>
            </a:extLst>
          </p:cNvPr>
          <p:cNvSpPr txBox="1"/>
          <p:nvPr/>
        </p:nvSpPr>
        <p:spPr>
          <a:xfrm>
            <a:off x="53009" y="0"/>
            <a:ext cx="11667782" cy="646331"/>
          </a:xfrm>
          <a:prstGeom prst="rect">
            <a:avLst/>
          </a:prstGeom>
          <a:noFill/>
        </p:spPr>
        <p:txBody>
          <a:bodyPr wrap="square" rtlCol="0">
            <a:spAutoFit/>
          </a:bodyPr>
          <a:lstStyle/>
          <a:p>
            <a:r>
              <a:rPr lang="en-US" sz="3600" b="1" dirty="0" err="1">
                <a:solidFill>
                  <a:srgbClr val="00B050"/>
                </a:solidFill>
                <a:latin typeface="Times New Roman" panose="02020603050405020304" pitchFamily="18" charset="0"/>
                <a:cs typeface="Times New Roman" panose="02020603050405020304" pitchFamily="18" charset="0"/>
              </a:rPr>
              <a:t>Thảo</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luận</a:t>
            </a:r>
            <a:r>
              <a:rPr lang="en-US" sz="3600" b="1" dirty="0">
                <a:solidFill>
                  <a:srgbClr val="00B050"/>
                </a:solidFill>
                <a:latin typeface="Times New Roman" panose="02020603050405020304" pitchFamily="18" charset="0"/>
                <a:cs typeface="Times New Roman" panose="02020603050405020304" pitchFamily="18" charset="0"/>
              </a:rPr>
              <a:t> 5 </a:t>
            </a:r>
            <a:r>
              <a:rPr lang="en-US" sz="3600" b="1" dirty="0" err="1">
                <a:solidFill>
                  <a:srgbClr val="00B050"/>
                </a:solidFill>
                <a:latin typeface="Times New Roman" panose="02020603050405020304" pitchFamily="18" charset="0"/>
                <a:cs typeface="Times New Roman" panose="02020603050405020304" pitchFamily="18" charset="0"/>
              </a:rPr>
              <a:t>phút</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trả</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lời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các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câu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hỏi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sau</a:t>
            </a:r>
            <a:r>
              <a:rPr lang="en-US" sz="3600" b="1" dirty="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C93D375-5E6B-4033-6BE5-6A390C8AE60B}"/>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176309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DE8D39-D285-4B0D-980E-1E8BA031AAF7}"/>
              </a:ext>
            </a:extLst>
          </p:cNvPr>
          <p:cNvSpPr/>
          <p:nvPr/>
        </p:nvSpPr>
        <p:spPr>
          <a:xfrm>
            <a:off x="258417" y="94825"/>
            <a:ext cx="9829800" cy="460895"/>
          </a:xfrm>
          <a:prstGeom prst="rect">
            <a:avLst/>
          </a:prstGeom>
        </p:spPr>
        <p:txBody>
          <a:bodyPr wrap="square">
            <a:spAutoFit/>
          </a:bodyPr>
          <a:lstStyle/>
          <a:p>
            <a:pPr algn="just">
              <a:lnSpc>
                <a:spcPct val="107000"/>
              </a:lnSpc>
              <a:spcBef>
                <a:spcPts val="600"/>
              </a:spcBef>
              <a:spcAft>
                <a:spcPts val="6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6">
            <a:extLst>
              <a:ext uri="{FF2B5EF4-FFF2-40B4-BE49-F238E27FC236}">
                <a16:creationId xmlns:a16="http://schemas.microsoft.com/office/drawing/2014/main" id="{E524F568-093E-4545-9A6E-821F7E5A0508}"/>
              </a:ext>
            </a:extLst>
          </p:cNvPr>
          <p:cNvSpPr/>
          <p:nvPr/>
        </p:nvSpPr>
        <p:spPr>
          <a:xfrm>
            <a:off x="258417" y="4450023"/>
            <a:ext cx="11708296" cy="856068"/>
          </a:xfrm>
          <a:prstGeom prst="rect">
            <a:avLst/>
          </a:prstGeom>
        </p:spPr>
        <p:txBody>
          <a:bodyPr wrap="square">
            <a:spAutoFit/>
          </a:bodyPr>
          <a:lstStyle/>
          <a:p>
            <a:pPr algn="just">
              <a:lnSpc>
                <a:spcPct val="107000"/>
              </a:lnSpc>
              <a:spcBef>
                <a:spcPts val="600"/>
              </a:spcBef>
              <a:spcAft>
                <a:spcPts val="6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Rectangle 7">
            <a:extLst>
              <a:ext uri="{FF2B5EF4-FFF2-40B4-BE49-F238E27FC236}">
                <a16:creationId xmlns:a16="http://schemas.microsoft.com/office/drawing/2014/main" id="{014B6570-8C9D-464B-ACEC-44E40364FF2B}"/>
              </a:ext>
            </a:extLst>
          </p:cNvPr>
          <p:cNvSpPr/>
          <p:nvPr/>
        </p:nvSpPr>
        <p:spPr>
          <a:xfrm>
            <a:off x="258418" y="555720"/>
            <a:ext cx="10018644" cy="3861442"/>
          </a:xfrm>
          <a:prstGeom prst="rect">
            <a:avLst/>
          </a:prstGeom>
        </p:spPr>
        <p:txBody>
          <a:bodyPr wrap="square">
            <a:spAutoFit/>
          </a:bodyPr>
          <a:lstStyle/>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cáp</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gửi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tới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núm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MODE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A↔B;</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0,001s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44F8F8AB-305E-4384-A0E1-2CCD29D5A5AA}"/>
              </a:ext>
            </a:extLst>
          </p:cNvPr>
          <p:cNvSpPr/>
          <p:nvPr/>
        </p:nvSpPr>
        <p:spPr>
          <a:xfrm>
            <a:off x="112643" y="5306091"/>
            <a:ext cx="11966713" cy="1258421"/>
          </a:xfrm>
          <a:prstGeom prst="rect">
            <a:avLst/>
          </a:prstGeom>
        </p:spPr>
        <p:txBody>
          <a:bodyPr wrap="square">
            <a:spAutoFit/>
          </a:bodyPr>
          <a:lstStyle/>
          <a:p>
            <a:pPr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0,01s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thang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0,01s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GHĐ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ĐCNN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phù</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1F843DC0-63ED-9116-80C6-2E300B90568D}"/>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8429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2D3BAD-D60B-DA56-20A9-9833536F287E}"/>
              </a:ext>
            </a:extLst>
          </p:cNvPr>
          <p:cNvSpPr/>
          <p:nvPr/>
        </p:nvSpPr>
        <p:spPr>
          <a:xfrm>
            <a:off x="1248056" y="1568039"/>
            <a:ext cx="8762207" cy="1516121"/>
          </a:xfrm>
          <a:prstGeom prst="rect">
            <a:avLst/>
          </a:prstGeom>
          <a:noFill/>
        </p:spPr>
        <p:txBody>
          <a:bodyPr wrap="none" lIns="91440" tIns="45720" rIns="91440" bIns="45720">
            <a:spAutoFit/>
          </a:bodyPr>
          <a:lstStyle/>
          <a:p>
            <a:pPr algn="ctr">
              <a:lnSpc>
                <a:spcPct val="107000"/>
              </a:lnSpc>
            </a:pPr>
            <a:r>
              <a:rPr lang="en-US" sz="3600" b="1" u="sng"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XEM VIDEO </a:t>
            </a:r>
          </a:p>
          <a:p>
            <a:pPr algn="ctr"/>
            <a:r>
              <a:rPr lang="en-US" sz="5400" b="1" cap="none" spc="0" dirty="0">
                <a:ln w="9525">
                  <a:solidFill>
                    <a:schemeClr val="bg1"/>
                  </a:solidFill>
                  <a:prstDash val="solid"/>
                </a:ln>
                <a:solidFill>
                  <a:schemeClr val="accent5"/>
                </a:solidFill>
                <a:effectLst>
                  <a:outerShdw blurRad="50800" dist="38100" algn="l" rotWithShape="0">
                    <a:prstClr val="black">
                      <a:alpha val="40000"/>
                    </a:prstClr>
                  </a:outerShdw>
                </a:effectLst>
              </a:rPr>
              <a:t>https://youtu.be/j-bFATgyn70</a:t>
            </a:r>
          </a:p>
        </p:txBody>
      </p:sp>
    </p:spTree>
    <p:extLst>
      <p:ext uri="{BB962C8B-B14F-4D97-AF65-F5344CB8AC3E}">
        <p14:creationId xmlns:p14="http://schemas.microsoft.com/office/powerpoint/2010/main" val="3542130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961CA3-C07B-14E1-54D6-E27FE1016286}"/>
              </a:ext>
            </a:extLst>
          </p:cNvPr>
          <p:cNvSpPr/>
          <p:nvPr/>
        </p:nvSpPr>
        <p:spPr>
          <a:xfrm>
            <a:off x="1119487" y="0"/>
            <a:ext cx="3273609" cy="461665"/>
          </a:xfrm>
          <a:prstGeom prst="rect">
            <a:avLst/>
          </a:prstGeom>
        </p:spPr>
        <p:txBody>
          <a:bodyPr wrap="square">
            <a:spAutoFit/>
          </a:bodyPr>
          <a:lstStyle/>
          <a:p>
            <a:r>
              <a:rPr lang="nl-NL" sz="2400" b="1" dirty="0">
                <a:solidFill>
                  <a:srgbClr val="FF0000"/>
                </a:solidFill>
                <a:latin typeface="Times New Roman" panose="02020603050405020304" pitchFamily="18" charset="0"/>
                <a:ea typeface="Times New Roman" panose="02020603050405020304" pitchFamily="18" charset="0"/>
              </a:rPr>
              <a:t>IV. Báo cáo th</a:t>
            </a:r>
            <a:r>
              <a:rPr lang="en-US" sz="2400" b="1" dirty="0" err="1">
                <a:solidFill>
                  <a:srgbClr val="FF0000"/>
                </a:solidFill>
                <a:latin typeface="Times New Roman" panose="02020603050405020304" pitchFamily="18" charset="0"/>
                <a:ea typeface="Times New Roman" panose="02020603050405020304" pitchFamily="18" charset="0"/>
              </a:rPr>
              <a:t>ực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hành</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EB75428D-3572-1E0F-3B7F-2A9767AE7966}"/>
              </a:ext>
            </a:extLst>
          </p:cNvPr>
          <p:cNvSpPr/>
          <p:nvPr/>
        </p:nvSpPr>
        <p:spPr>
          <a:xfrm>
            <a:off x="1119487" y="357477"/>
            <a:ext cx="3949470" cy="461665"/>
          </a:xfrm>
          <a:prstGeom prst="rect">
            <a:avLst/>
          </a:prstGeom>
        </p:spPr>
        <p:txBody>
          <a:bodyPr wrap="square">
            <a:spAutoFit/>
          </a:bodyPr>
          <a:lstStyle/>
          <a:p>
            <a:r>
              <a:rPr lang="en-US" sz="2400" b="1" dirty="0">
                <a:solidFill>
                  <a:schemeClr val="accent4"/>
                </a:solidFill>
                <a:latin typeface="Times New Roman" panose="02020603050405020304" pitchFamily="18" charset="0"/>
                <a:ea typeface="Times New Roman" panose="02020603050405020304" pitchFamily="18" charset="0"/>
              </a:rPr>
              <a:t>1. </a:t>
            </a:r>
            <a:r>
              <a:rPr lang="en-US" sz="2400" b="1" dirty="0" err="1">
                <a:solidFill>
                  <a:schemeClr val="accent4"/>
                </a:solidFill>
                <a:latin typeface="Times New Roman" panose="02020603050405020304" pitchFamily="18" charset="0"/>
                <a:ea typeface="Times New Roman" panose="02020603050405020304" pitchFamily="18" charset="0"/>
              </a:rPr>
              <a:t>Viết</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báo</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cáo</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thực</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hành</a:t>
            </a:r>
            <a:endParaRPr lang="en-US" sz="2400" dirty="0">
              <a:solidFill>
                <a:schemeClr val="accent4"/>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DA0F5F5-020D-3E2C-8148-A95B11761489}"/>
              </a:ext>
            </a:extLst>
          </p:cNvPr>
          <p:cNvSpPr txBox="1"/>
          <p:nvPr/>
        </p:nvSpPr>
        <p:spPr>
          <a:xfrm>
            <a:off x="3730920" y="682083"/>
            <a:ext cx="3749609" cy="461665"/>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Viết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báo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theo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mẫu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sau</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A8EC760-06B9-B82E-9C77-CC2F99FE25F8}"/>
              </a:ext>
            </a:extLst>
          </p:cNvPr>
          <p:cNvSpPr txBox="1"/>
          <p:nvPr/>
        </p:nvSpPr>
        <p:spPr>
          <a:xfrm>
            <a:off x="881486" y="1031201"/>
            <a:ext cx="3749609" cy="830997"/>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Họ</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và</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tên</a:t>
            </a:r>
            <a:r>
              <a:rPr lang="en-US" sz="2400" b="1" dirty="0">
                <a:solidFill>
                  <a:srgbClr val="00B050"/>
                </a:solidFill>
                <a:latin typeface="Times New Roman" panose="02020603050405020304" pitchFamily="18" charset="0"/>
                <a:cs typeface="Times New Roman" panose="02020603050405020304" pitchFamily="18" charset="0"/>
              </a:rPr>
              <a:t>: </a:t>
            </a:r>
          </a:p>
          <a:p>
            <a:r>
              <a:rPr lang="en-US" sz="2400" b="1" dirty="0" err="1">
                <a:solidFill>
                  <a:srgbClr val="00B050"/>
                </a:solidFill>
                <a:latin typeface="Times New Roman" panose="02020603050405020304" pitchFamily="18" charset="0"/>
                <a:cs typeface="Times New Roman" panose="02020603050405020304" pitchFamily="18" charset="0"/>
              </a:rPr>
              <a:t>Lớp</a:t>
            </a:r>
            <a:r>
              <a:rPr lang="en-US" sz="2400" b="1"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3DEB954-3560-AAD6-6F93-3C4B926D61F9}"/>
              </a:ext>
            </a:extLst>
          </p:cNvPr>
          <p:cNvSpPr txBox="1"/>
          <p:nvPr/>
        </p:nvSpPr>
        <p:spPr>
          <a:xfrm>
            <a:off x="6745789" y="1055281"/>
            <a:ext cx="3749609" cy="461665"/>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Ngày</a:t>
            </a:r>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tháng</a:t>
            </a:r>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năm</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18D02B3-074A-9DDA-7503-00B4FEF8B03B}"/>
              </a:ext>
            </a:extLst>
          </p:cNvPr>
          <p:cNvSpPr txBox="1"/>
          <p:nvPr/>
        </p:nvSpPr>
        <p:spPr>
          <a:xfrm>
            <a:off x="3511881" y="1624779"/>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BÁO CÁO THỰC HÀNH: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F46A65A-649F-2C71-72E4-911A6F4BC12E}"/>
              </a:ext>
            </a:extLst>
          </p:cNvPr>
          <p:cNvSpPr txBox="1"/>
          <p:nvPr/>
        </p:nvSpPr>
        <p:spPr>
          <a:xfrm>
            <a:off x="1504878" y="2176834"/>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1.Mục </a:t>
            </a:r>
            <a:r>
              <a:rPr lang="en-US" sz="2400" b="1" dirty="0" err="1">
                <a:solidFill>
                  <a:srgbClr val="00B050"/>
                </a:solidFill>
                <a:latin typeface="Times New Roman" panose="02020603050405020304" pitchFamily="18" charset="0"/>
                <a:cs typeface="Times New Roman" panose="02020603050405020304" pitchFamily="18" charset="0"/>
              </a:rPr>
              <a:t>đích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thí</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nghiệm</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6FABBB7-C92C-A13E-DB7A-ECD9E9967FEE}"/>
              </a:ext>
            </a:extLst>
          </p:cNvPr>
          <p:cNvSpPr txBox="1"/>
          <p:nvPr/>
        </p:nvSpPr>
        <p:spPr>
          <a:xfrm>
            <a:off x="1504877" y="2693766"/>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2.Chuẩn </a:t>
            </a:r>
            <a:r>
              <a:rPr lang="en-US" sz="2400" b="1" dirty="0" err="1">
                <a:solidFill>
                  <a:srgbClr val="00B050"/>
                </a:solidFill>
                <a:latin typeface="Times New Roman" panose="02020603050405020304" pitchFamily="18" charset="0"/>
                <a:cs typeface="Times New Roman" panose="02020603050405020304" pitchFamily="18" charset="0"/>
              </a:rPr>
              <a:t>bị</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85D6C23-EB04-2AFD-E89B-10BCC6DF59B9}"/>
              </a:ext>
            </a:extLst>
          </p:cNvPr>
          <p:cNvSpPr txBox="1"/>
          <p:nvPr/>
        </p:nvSpPr>
        <p:spPr>
          <a:xfrm>
            <a:off x="1504877" y="3057790"/>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3.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bước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tiến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hành</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F17AFE3-7308-CC2D-4082-6D316E3ED69E}"/>
              </a:ext>
            </a:extLst>
          </p:cNvPr>
          <p:cNvSpPr txBox="1"/>
          <p:nvPr/>
        </p:nvSpPr>
        <p:spPr>
          <a:xfrm>
            <a:off x="1504876" y="3573188"/>
            <a:ext cx="3749609" cy="1569660"/>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4.Kết </a:t>
            </a:r>
            <a:r>
              <a:rPr lang="en-US" sz="2400" b="1" dirty="0" err="1">
                <a:solidFill>
                  <a:srgbClr val="00B050"/>
                </a:solidFill>
                <a:latin typeface="Times New Roman" panose="02020603050405020304" pitchFamily="18" charset="0"/>
                <a:cs typeface="Times New Roman" panose="02020603050405020304" pitchFamily="18" charset="0"/>
              </a:rPr>
              <a:t>quả</a:t>
            </a:r>
            <a:r>
              <a:rPr lang="en-US" sz="2400" b="1" dirty="0">
                <a:solidFill>
                  <a:srgbClr val="00B050"/>
                </a:solidFill>
                <a:latin typeface="Times New Roman" panose="02020603050405020304" pitchFamily="18" charset="0"/>
                <a:cs typeface="Times New Roman" panose="02020603050405020304" pitchFamily="18" charset="0"/>
              </a:rPr>
              <a:t>: </a:t>
            </a: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Bảng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số</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liệu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Tính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toán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Nhận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xét,kết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luận</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6D9558C-7C80-700E-5C6F-115C91E8232C}"/>
              </a:ext>
            </a:extLst>
          </p:cNvPr>
          <p:cNvSpPr txBox="1"/>
          <p:nvPr/>
        </p:nvSpPr>
        <p:spPr>
          <a:xfrm>
            <a:off x="1504876" y="5197586"/>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5.Trả </a:t>
            </a:r>
            <a:r>
              <a:rPr lang="en-US" sz="2400" b="1" dirty="0" err="1">
                <a:solidFill>
                  <a:srgbClr val="00B050"/>
                </a:solidFill>
                <a:latin typeface="Times New Roman" panose="02020603050405020304" pitchFamily="18" charset="0"/>
                <a:cs typeface="Times New Roman" panose="02020603050405020304" pitchFamily="18" charset="0"/>
              </a:rPr>
              <a:t>lời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câu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hỏi:nếu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2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281202-7B70-A13B-DCED-F47EFBDDBF56}"/>
              </a:ext>
            </a:extLst>
          </p:cNvPr>
          <p:cNvSpPr txBox="1"/>
          <p:nvPr/>
        </p:nvSpPr>
        <p:spPr>
          <a:xfrm>
            <a:off x="0" y="-122600"/>
            <a:ext cx="12099235" cy="1077218"/>
          </a:xfrm>
          <a:prstGeom prst="rect">
            <a:avLst/>
          </a:prstGeom>
          <a:noFill/>
        </p:spPr>
        <p:txBody>
          <a:bodyPr wrap="square">
            <a:spAutoFit/>
          </a:bodyPr>
          <a:lstStyle/>
          <a:p>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thực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hành</a:t>
            </a:r>
            <a:r>
              <a:rPr lang="en-US" sz="3200" dirty="0">
                <a:effectLst/>
                <a:latin typeface="Times New Roman" panose="02020603050405020304" pitchFamily="18" charset="0"/>
                <a:ea typeface="Times New Roman" panose="02020603050405020304" pitchFamily="18" charset="0"/>
              </a:rPr>
              <a:t>: Quan </a:t>
            </a:r>
            <a:r>
              <a:rPr lang="en-US" sz="3200" dirty="0" err="1">
                <a:effectLst/>
                <a:latin typeface="Times New Roman" panose="02020603050405020304" pitchFamily="18" charset="0"/>
                <a:ea typeface="Times New Roman" panose="02020603050405020304" pitchFamily="18" charset="0"/>
              </a:rPr>
              <a:t>sát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biệt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loại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tế</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môn</a:t>
            </a:r>
            <a:r>
              <a:rPr lang="en-US" sz="3200" dirty="0">
                <a:effectLst/>
                <a:latin typeface="Times New Roman" panose="02020603050405020304" pitchFamily="18" charset="0"/>
                <a:ea typeface="Times New Roman" panose="02020603050405020304" pitchFamily="18" charset="0"/>
              </a:rPr>
              <a:t> Khoa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tự</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nhiên</a:t>
            </a:r>
            <a:r>
              <a:rPr lang="en-US" sz="3200" dirty="0">
                <a:effectLst/>
                <a:latin typeface="Times New Roman" panose="02020603050405020304" pitchFamily="18" charset="0"/>
                <a:ea typeface="Times New Roman" panose="02020603050405020304" pitchFamily="18" charset="0"/>
              </a:rPr>
              <a:t> ở </a:t>
            </a:r>
            <a:r>
              <a:rPr lang="en-US" sz="3200" dirty="0" err="1">
                <a:effectLst/>
                <a:latin typeface="Times New Roman" panose="02020603050405020304" pitchFamily="18" charset="0"/>
                <a:ea typeface="Times New Roman" panose="02020603050405020304" pitchFamily="18" charset="0"/>
              </a:rPr>
              <a:t>lớp</a:t>
            </a:r>
            <a:r>
              <a:rPr lang="en-US" sz="3200" dirty="0">
                <a:effectLst/>
                <a:latin typeface="Times New Roman" panose="02020603050405020304" pitchFamily="18" charset="0"/>
                <a:ea typeface="Times New Roman" panose="02020603050405020304" pitchFamily="18" charset="0"/>
              </a:rPr>
              <a:t> 6</a:t>
            </a:r>
            <a:endParaRPr lang="en-US" sz="3200" dirty="0"/>
          </a:p>
        </p:txBody>
      </p:sp>
      <p:sp>
        <p:nvSpPr>
          <p:cNvPr id="5" name="TextBox 4">
            <a:extLst>
              <a:ext uri="{FF2B5EF4-FFF2-40B4-BE49-F238E27FC236}">
                <a16:creationId xmlns:a16="http://schemas.microsoft.com/office/drawing/2014/main" id="{212E97D7-BDE8-BEF3-A11E-AD6D7B94078A}"/>
              </a:ext>
            </a:extLst>
          </p:cNvPr>
          <p:cNvSpPr txBox="1"/>
          <p:nvPr/>
        </p:nvSpPr>
        <p:spPr>
          <a:xfrm>
            <a:off x="92765" y="954618"/>
            <a:ext cx="12099235" cy="5870838"/>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40x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lúp</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petri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inox,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8214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2028B0-46EE-BF32-F3B5-16C54EEC52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5749" y="2302358"/>
            <a:ext cx="4362450" cy="4029075"/>
          </a:xfrm>
          <a:prstGeom prst="rect">
            <a:avLst/>
          </a:prstGeom>
          <a:noFill/>
          <a:ln>
            <a:noFill/>
          </a:ln>
        </p:spPr>
      </p:pic>
      <p:sp>
        <p:nvSpPr>
          <p:cNvPr id="4" name="TextBox 3">
            <a:extLst>
              <a:ext uri="{FF2B5EF4-FFF2-40B4-BE49-F238E27FC236}">
                <a16:creationId xmlns:a16="http://schemas.microsoft.com/office/drawing/2014/main" id="{B63C2885-D943-3A5E-AD09-26CA7086AFBC}"/>
              </a:ext>
            </a:extLst>
          </p:cNvPr>
          <p:cNvSpPr txBox="1"/>
          <p:nvPr/>
        </p:nvSpPr>
        <p:spPr>
          <a:xfrm>
            <a:off x="119270" y="255231"/>
            <a:ext cx="11966713" cy="1438855"/>
          </a:xfrm>
          <a:prstGeom prst="rect">
            <a:avLst/>
          </a:prstGeom>
          <a:noFill/>
        </p:spPr>
        <p:txBody>
          <a:bodyPr wrap="square">
            <a:spAutoFit/>
          </a:bodyPr>
          <a:lstStyle/>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7060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FD9FAF-C884-8624-E93F-43B95996ED84}"/>
              </a:ext>
            </a:extLst>
          </p:cNvPr>
          <p:cNvSpPr txBox="1"/>
          <p:nvPr/>
        </p:nvSpPr>
        <p:spPr>
          <a:xfrm>
            <a:off x="0" y="0"/>
            <a:ext cx="12099235" cy="5309146"/>
          </a:xfrm>
          <a:prstGeom prst="rect">
            <a:avLst/>
          </a:prstGeom>
          <a:noFill/>
        </p:spPr>
        <p:txBody>
          <a:bodyPr wrap="square">
            <a:spAutoFit/>
          </a:bodyPr>
          <a:lstStyle/>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mổ</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 mm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trượt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10x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40x.</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9965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59CC8A-37CC-A064-7A00-CFE814B9F744}"/>
              </a:ext>
            </a:extLst>
          </p:cNvPr>
          <p:cNvSpPr txBox="1"/>
          <p:nvPr/>
        </p:nvSpPr>
        <p:spPr>
          <a:xfrm>
            <a:off x="1484243" y="252441"/>
            <a:ext cx="6096000" cy="352019"/>
          </a:xfrm>
          <a:prstGeom prst="rect">
            <a:avLst/>
          </a:prstGeom>
          <a:noFill/>
        </p:spPr>
        <p:txBody>
          <a:bodyPr wrap="square">
            <a:spAutoFit/>
          </a:bodyPr>
          <a:lstStyle/>
          <a:p>
            <a:pPr marL="0" marR="0">
              <a:lnSpc>
                <a:spcPts val="1650"/>
              </a:lnSpc>
              <a:spcBef>
                <a:spcPts val="0"/>
              </a:spcBef>
              <a:spcAft>
                <a:spcPts val="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539BDC8-9E35-F5E4-B0D3-2BF95E8546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017" y="821636"/>
            <a:ext cx="12218505" cy="6036364"/>
          </a:xfrm>
          <a:prstGeom prst="rect">
            <a:avLst/>
          </a:prstGeom>
          <a:noFill/>
          <a:ln>
            <a:noFill/>
          </a:ln>
        </p:spPr>
      </p:pic>
    </p:spTree>
    <p:extLst>
      <p:ext uri="{BB962C8B-B14F-4D97-AF65-F5344CB8AC3E}">
        <p14:creationId xmlns:p14="http://schemas.microsoft.com/office/powerpoint/2010/main" val="2361787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D23224-A7B0-BBAA-6DA9-B4C71D3FF1F9}"/>
              </a:ext>
            </a:extLst>
          </p:cNvPr>
          <p:cNvSpPr txBox="1"/>
          <p:nvPr/>
        </p:nvSpPr>
        <p:spPr>
          <a:xfrm>
            <a:off x="119269" y="68637"/>
            <a:ext cx="12192000" cy="2223686"/>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peptri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Quan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11F579B-7AB4-22CA-EDCD-1206FB299A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764" y="2292323"/>
            <a:ext cx="12192000" cy="2598858"/>
          </a:xfrm>
          <a:prstGeom prst="rect">
            <a:avLst/>
          </a:prstGeom>
          <a:noFill/>
          <a:ln>
            <a:noFill/>
          </a:ln>
        </p:spPr>
      </p:pic>
      <p:sp>
        <p:nvSpPr>
          <p:cNvPr id="6" name="TextBox 5">
            <a:extLst>
              <a:ext uri="{FF2B5EF4-FFF2-40B4-BE49-F238E27FC236}">
                <a16:creationId xmlns:a16="http://schemas.microsoft.com/office/drawing/2014/main" id="{387010A4-1DE9-450B-5C00-D14AB5D65F9D}"/>
              </a:ext>
            </a:extLst>
          </p:cNvPr>
          <p:cNvSpPr txBox="1"/>
          <p:nvPr/>
        </p:nvSpPr>
        <p:spPr>
          <a:xfrm>
            <a:off x="119269" y="4516009"/>
            <a:ext cx="11754679" cy="2162130"/>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7888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253162-319E-41EA-8868-AFC81873FFD9}"/>
              </a:ext>
            </a:extLst>
          </p:cNvPr>
          <p:cNvSpPr/>
          <p:nvPr/>
        </p:nvSpPr>
        <p:spPr>
          <a:xfrm>
            <a:off x="593034" y="1437981"/>
            <a:ext cx="11121888" cy="3416320"/>
          </a:xfrm>
          <a:prstGeom prst="rect">
            <a:avLst/>
          </a:prstGeom>
        </p:spPr>
        <p:txBody>
          <a:bodyPr wrap="square">
            <a:spAutoFit/>
          </a:bodyPr>
          <a:lstStyle/>
          <a:p>
            <a:pPr algn="just"/>
            <a:r>
              <a:rPr lang="en-US" sz="5400" dirty="0">
                <a:solidFill>
                  <a:srgbClr val="000000"/>
                </a:solidFill>
                <a:latin typeface="Times New Roman" panose="02020603050405020304" pitchFamily="18" charset="0"/>
                <a:ea typeface="Calibri" panose="020F0502020204030204" pitchFamily="34" charset="0"/>
              </a:rPr>
              <a:t>- HS </a:t>
            </a:r>
            <a:r>
              <a:rPr lang="en-US" sz="5400" dirty="0" err="1">
                <a:solidFill>
                  <a:srgbClr val="000000"/>
                </a:solidFill>
                <a:latin typeface="Times New Roman" panose="02020603050405020304" pitchFamily="18" charset="0"/>
                <a:ea typeface="Calibri" panose="020F0502020204030204" pitchFamily="34" charset="0"/>
              </a:rPr>
              <a:t>hoạt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động</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cặp</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lập</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dàn</a:t>
            </a:r>
            <a:r>
              <a:rPr lang="en-US" sz="5400" dirty="0">
                <a:solidFill>
                  <a:srgbClr val="000000"/>
                </a:solidFill>
                <a:latin typeface="Times New Roman" panose="02020603050405020304" pitchFamily="18" charset="0"/>
                <a:ea typeface="Calibri" panose="020F0502020204030204" pitchFamily="34" charset="0"/>
              </a:rPr>
              <a:t> ý chi </a:t>
            </a:r>
            <a:r>
              <a:rPr lang="en-US" sz="5400" dirty="0" err="1">
                <a:solidFill>
                  <a:srgbClr val="000000"/>
                </a:solidFill>
                <a:latin typeface="Times New Roman" panose="02020603050405020304" pitchFamily="18" charset="0"/>
                <a:ea typeface="Calibri" panose="020F0502020204030204" pitchFamily="34" charset="0"/>
              </a:rPr>
              <a:t>tiết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cho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báo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cáo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thuyết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trình</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về</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vai</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trò</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của</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đa</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dạng</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sinh</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học</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đã</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học</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trong</a:t>
            </a:r>
            <a:r>
              <a:rPr lang="en-US" sz="5400" dirty="0">
                <a:solidFill>
                  <a:srgbClr val="000000"/>
                </a:solidFill>
                <a:latin typeface="Times New Roman" panose="02020603050405020304" pitchFamily="18" charset="0"/>
                <a:ea typeface="Calibri" panose="020F0502020204030204" pitchFamily="34" charset="0"/>
              </a:rPr>
              <a:t> KHTN 6.</a:t>
            </a:r>
            <a:endParaRPr lang="en-US" sz="5400" dirty="0"/>
          </a:p>
        </p:txBody>
      </p:sp>
    </p:spTree>
    <p:extLst>
      <p:ext uri="{BB962C8B-B14F-4D97-AF65-F5344CB8AC3E}">
        <p14:creationId xmlns:p14="http://schemas.microsoft.com/office/powerpoint/2010/main" val="2703735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8EE5D4-1A4E-0C0F-05C6-DDDF6FD9A4BC}"/>
              </a:ext>
            </a:extLst>
          </p:cNvPr>
          <p:cNvSpPr txBox="1"/>
          <p:nvPr/>
        </p:nvSpPr>
        <p:spPr>
          <a:xfrm>
            <a:off x="106017" y="0"/>
            <a:ext cx="12085983" cy="5978560"/>
          </a:xfrm>
          <a:prstGeom prst="rect">
            <a:avLst/>
          </a:prstGeom>
          <a:noFill/>
        </p:spPr>
        <p:txBody>
          <a:bodyPr wrap="square">
            <a:spAutoFit/>
          </a:bodyPr>
          <a:lstStyle/>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khuẩn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hủy</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mỡ</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6289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8C728A-4233-37BD-8049-C7921B43C613}"/>
              </a:ext>
            </a:extLst>
          </p:cNvPr>
          <p:cNvSpPr txBox="1"/>
          <p:nvPr/>
        </p:nvSpPr>
        <p:spPr>
          <a:xfrm>
            <a:off x="185531" y="174389"/>
            <a:ext cx="12192000" cy="5478423"/>
          </a:xfrm>
          <a:prstGeom prst="rect">
            <a:avLst/>
          </a:prstGeom>
          <a:noFill/>
        </p:spPr>
        <p:txBody>
          <a:bodyPr wrap="square">
            <a:spAutoFit/>
          </a:bodyPr>
          <a:lstStyle/>
          <a:p>
            <a:pPr marL="0" marR="0">
              <a:spcBef>
                <a:spcPts val="0"/>
              </a:spcBef>
              <a:spcAft>
                <a:spcPts val="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6394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400F7B-BA8B-CBD1-A3F5-EAF3FAA65966}"/>
              </a:ext>
            </a:extLst>
          </p:cNvPr>
          <p:cNvPicPr>
            <a:picLocks noChangeAspect="1"/>
          </p:cNvPicPr>
          <p:nvPr/>
        </p:nvPicPr>
        <p:blipFill>
          <a:blip r:embed="rId2"/>
          <a:stretch>
            <a:fillRect/>
          </a:stretch>
        </p:blipFill>
        <p:spPr>
          <a:xfrm>
            <a:off x="0" y="-39756"/>
            <a:ext cx="12191999" cy="6728791"/>
          </a:xfrm>
          <a:prstGeom prst="rect">
            <a:avLst/>
          </a:prstGeom>
        </p:spPr>
      </p:pic>
    </p:spTree>
    <p:extLst>
      <p:ext uri="{BB962C8B-B14F-4D97-AF65-F5344CB8AC3E}">
        <p14:creationId xmlns:p14="http://schemas.microsoft.com/office/powerpoint/2010/main" val="376773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an Sát Vũ Trụ Hình ảnh | Định dạng hình ảnh PSD 400127619| vn.lovepik.com">
            <a:extLst>
              <a:ext uri="{FF2B5EF4-FFF2-40B4-BE49-F238E27FC236}">
                <a16:creationId xmlns:a16="http://schemas.microsoft.com/office/drawing/2014/main" id="{D4F108C4-1F18-4C06-3BA8-019362586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8854" y="0"/>
            <a:ext cx="3645176" cy="3386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ính hiển vi là gì? kính hiển vi điện tử, soi nổi, soi vi khuẩn, olympus">
            <a:extLst>
              <a:ext uri="{FF2B5EF4-FFF2-40B4-BE49-F238E27FC236}">
                <a16:creationId xmlns:a16="http://schemas.microsoft.com/office/drawing/2014/main" id="{E9470A96-6979-F3FC-645C-2FAC14BF9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58854" cy="3386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ài 25: Hệ thống phân loại sinh vật - KHTN lớp 6 [Kết nối tri thức]">
            <a:extLst>
              <a:ext uri="{FF2B5EF4-FFF2-40B4-BE49-F238E27FC236}">
                <a16:creationId xmlns:a16="http://schemas.microsoft.com/office/drawing/2014/main" id="{8464F30A-C249-FCE2-D9E1-0D35EDC58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030" y="1"/>
            <a:ext cx="4619625" cy="33865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ia đình em thường sử dụng dụng cụ đo nào? Kể tên một số dụng cụ đo mà em  biết ?">
            <a:extLst>
              <a:ext uri="{FF2B5EF4-FFF2-40B4-BE49-F238E27FC236}">
                <a16:creationId xmlns:a16="http://schemas.microsoft.com/office/drawing/2014/main" id="{FECA4365-9D18-8EA7-9713-1511E89513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22" y="4147930"/>
            <a:ext cx="5963478" cy="26503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Ứng dụng của trạm thời tiết WeaPro | Trạm Thời Tiết">
            <a:extLst>
              <a:ext uri="{FF2B5EF4-FFF2-40B4-BE49-F238E27FC236}">
                <a16:creationId xmlns:a16="http://schemas.microsoft.com/office/drawing/2014/main" id="{95E76484-F416-8442-36D5-1AC88B5723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3078" y="3982589"/>
            <a:ext cx="5261113"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E52F10A-A9F5-7F65-F23F-3EB1C295B9FC}"/>
              </a:ext>
            </a:extLst>
          </p:cNvPr>
          <p:cNvSpPr/>
          <p:nvPr/>
        </p:nvSpPr>
        <p:spPr>
          <a:xfrm>
            <a:off x="7404030" y="6391897"/>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ĐO THỜI TIẾT</a:t>
            </a:r>
          </a:p>
        </p:txBody>
      </p:sp>
      <p:sp>
        <p:nvSpPr>
          <p:cNvPr id="8" name="Rectangle 7">
            <a:extLst>
              <a:ext uri="{FF2B5EF4-FFF2-40B4-BE49-F238E27FC236}">
                <a16:creationId xmlns:a16="http://schemas.microsoft.com/office/drawing/2014/main" id="{AD9A47A6-D890-832A-A133-3DD97D5D0AFB}"/>
              </a:ext>
            </a:extLst>
          </p:cNvPr>
          <p:cNvSpPr/>
          <p:nvPr/>
        </p:nvSpPr>
        <p:spPr>
          <a:xfrm>
            <a:off x="0" y="3524563"/>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QUAN SÁT</a:t>
            </a:r>
          </a:p>
        </p:txBody>
      </p:sp>
      <p:sp>
        <p:nvSpPr>
          <p:cNvPr id="9" name="Rectangle 8">
            <a:extLst>
              <a:ext uri="{FF2B5EF4-FFF2-40B4-BE49-F238E27FC236}">
                <a16:creationId xmlns:a16="http://schemas.microsoft.com/office/drawing/2014/main" id="{6490723E-7C2C-3D2B-D720-B26BBCABA832}"/>
              </a:ext>
            </a:extLst>
          </p:cNvPr>
          <p:cNvSpPr/>
          <p:nvPr/>
        </p:nvSpPr>
        <p:spPr>
          <a:xfrm>
            <a:off x="8020256" y="3555932"/>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PHÂN LOẠI</a:t>
            </a:r>
          </a:p>
        </p:txBody>
      </p:sp>
      <p:sp>
        <p:nvSpPr>
          <p:cNvPr id="10" name="Rectangle 9">
            <a:extLst>
              <a:ext uri="{FF2B5EF4-FFF2-40B4-BE49-F238E27FC236}">
                <a16:creationId xmlns:a16="http://schemas.microsoft.com/office/drawing/2014/main" id="{31756F38-4B4B-49AE-4508-C2F5BB9E2F3A}"/>
              </a:ext>
            </a:extLst>
          </p:cNvPr>
          <p:cNvSpPr/>
          <p:nvPr/>
        </p:nvSpPr>
        <p:spPr>
          <a:xfrm>
            <a:off x="0" y="6572975"/>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ĐO </a:t>
            </a:r>
          </a:p>
        </p:txBody>
      </p:sp>
    </p:spTree>
    <p:extLst>
      <p:ext uri="{BB962C8B-B14F-4D97-AF65-F5344CB8AC3E}">
        <p14:creationId xmlns:p14="http://schemas.microsoft.com/office/powerpoint/2010/main" val="2410974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DAB19B-39C0-1B4C-9BB3-E6E9260C9F9D}"/>
              </a:ext>
            </a:extLst>
          </p:cNvPr>
          <p:cNvSpPr txBox="1"/>
          <p:nvPr/>
        </p:nvSpPr>
        <p:spPr>
          <a:xfrm>
            <a:off x="0" y="784039"/>
            <a:ext cx="12059478" cy="1077218"/>
          </a:xfrm>
          <a:prstGeom prst="rect">
            <a:avLst/>
          </a:prstGeom>
          <a:noFill/>
        </p:spPr>
        <p:txBody>
          <a:bodyPr wrap="square">
            <a:spAutoFit/>
          </a:bodyPr>
          <a:lstStyle/>
          <a:p>
            <a:pPr marL="0" marR="0">
              <a:spcBef>
                <a:spcPts val="0"/>
              </a:spcBef>
            </a:pP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 Khi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92AC395-56E3-BA1E-E56A-488A69CB81C2}"/>
              </a:ext>
            </a:extLst>
          </p:cNvPr>
          <p:cNvSpPr txBox="1"/>
          <p:nvPr/>
        </p:nvSpPr>
        <p:spPr>
          <a:xfrm>
            <a:off x="4701210" y="249141"/>
            <a:ext cx="1679712" cy="5232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Times New Roman" panose="02020603050405020304" pitchFamily="18" charset="0"/>
                <a:cs typeface="Times New Roman" panose="02020603050405020304" pitchFamily="18" charset="0"/>
              </a:rPr>
              <a:t>Vận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905E6B4-0BD9-44BB-151E-900619046874}"/>
              </a:ext>
            </a:extLst>
          </p:cNvPr>
          <p:cNvSpPr txBox="1"/>
          <p:nvPr/>
        </p:nvSpPr>
        <p:spPr>
          <a:xfrm>
            <a:off x="0" y="2841126"/>
            <a:ext cx="11900452" cy="2438745"/>
          </a:xfrm>
          <a:prstGeom prst="rect">
            <a:avLst/>
          </a:prstGeom>
          <a:noFill/>
        </p:spPr>
        <p:txBody>
          <a:bodyPr wrap="square">
            <a:spAutoFit/>
          </a:bodyPr>
          <a:lstStyle/>
          <a:p>
            <a:pPr marL="0" marR="0">
              <a:spcBef>
                <a:spcPts val="0"/>
              </a:spcBef>
            </a:pP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máu</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phổi</a:t>
            </a:r>
            <a:endPar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co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bóp</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ra</a:t>
            </a:r>
            <a:endPar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9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B2E97F-BA4E-4A83-B7D2-E47E152588D2}"/>
              </a:ext>
            </a:extLst>
          </p:cNvPr>
          <p:cNvSpPr txBox="1"/>
          <p:nvPr/>
        </p:nvSpPr>
        <p:spPr>
          <a:xfrm>
            <a:off x="4701209" y="249141"/>
            <a:ext cx="3634407" cy="5232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Times New Roman" panose="02020603050405020304" pitchFamily="18" charset="0"/>
                <a:cs typeface="Times New Roman" panose="02020603050405020304" pitchFamily="18" charset="0"/>
              </a:rPr>
              <a:t>Vận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nhà</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C77F225-D350-403F-A887-5727FD3858D9}"/>
              </a:ext>
            </a:extLst>
          </p:cNvPr>
          <p:cNvSpPr/>
          <p:nvPr/>
        </p:nvSpPr>
        <p:spPr>
          <a:xfrm>
            <a:off x="0" y="1190049"/>
            <a:ext cx="11794435" cy="991618"/>
          </a:xfrm>
          <a:prstGeom prst="rect">
            <a:avLst/>
          </a:prstGeom>
        </p:spPr>
        <p:txBody>
          <a:bodyPr wrap="square">
            <a:spAutoFit/>
          </a:bodyPr>
          <a:lstStyle/>
          <a:p>
            <a:pPr indent="198755" algn="just">
              <a:lnSpc>
                <a:spcPct val="107000"/>
              </a:lnSpc>
              <a:spcBef>
                <a:spcPts val="600"/>
              </a:spcBef>
              <a:spcAft>
                <a:spcPts val="60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Tìm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hiểu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số</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vật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hoặc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tượng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theo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phương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pháp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nghiên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cứu</a:t>
            </a:r>
            <a:r>
              <a:rPr lang="en-US" sz="2800" dirty="0">
                <a:latin typeface="Times New Roman" panose="02020603050405020304" pitchFamily="18" charset="0"/>
                <a:ea typeface="Arial" panose="020B0604020202020204" pitchFamily="34" charset="0"/>
                <a:cs typeface="Times New Roman" panose="02020603050405020304" pitchFamily="18" charset="0"/>
              </a:rPr>
              <a:t> khoa </a:t>
            </a:r>
            <a:r>
              <a:rPr lang="en-US" sz="28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800" dirty="0">
                <a:latin typeface="Times New Roman" panose="02020603050405020304" pitchFamily="18" charset="0"/>
                <a:ea typeface="Arial" panose="020B0604020202020204" pitchFamily="34" charset="0"/>
                <a:cs typeface="Times New Roman" panose="02020603050405020304" pitchFamily="18" charset="0"/>
              </a:rPr>
              <a: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883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A614B9-9C53-B2E5-E411-CC0BF55C2DBE}"/>
              </a:ext>
            </a:extLst>
          </p:cNvPr>
          <p:cNvSpPr txBox="1"/>
          <p:nvPr/>
        </p:nvSpPr>
        <p:spPr>
          <a:xfrm>
            <a:off x="251792" y="190286"/>
            <a:ext cx="11688416" cy="3416320"/>
          </a:xfrm>
          <a:prstGeom prst="rect">
            <a:avLst/>
          </a:prstGeom>
          <a:noFill/>
        </p:spPr>
        <p:txBody>
          <a:bodyPr wrap="square">
            <a:spAutoFit/>
          </a:bodyPr>
          <a:lstStyle/>
          <a:p>
            <a:r>
              <a:rPr lang="vi-VN" sz="3600" dirty="0">
                <a:latin typeface="+mj-lt"/>
              </a:rPr>
              <a:t>Môn Khoa học tự nhiên là môn học về các sự vật và hiện tượng trong thế giới tự nhiên nhằm hình thành và phát triển các năng lực khoa học tự nhiên: nhận thức khoa học tự nhiên, tìm hiểu tự nhiên và vận dụng kiến thức, kĩ năng đã học vào cuộc sống. </a:t>
            </a:r>
            <a:r>
              <a:rPr lang="vi-VN" sz="3600" dirty="0">
                <a:solidFill>
                  <a:srgbClr val="FF0000"/>
                </a:solidFill>
                <a:latin typeface="+mj-lt"/>
              </a:rPr>
              <a:t>Để học tốt môn Khoa học tự nhiên các em cần sử dụng những phương pháp và kĩ năng nào?</a:t>
            </a:r>
            <a:endParaRPr lang="en-US" sz="3600" dirty="0">
              <a:solidFill>
                <a:srgbClr val="FF0000"/>
              </a:solidFill>
              <a:latin typeface="+mj-lt"/>
            </a:endParaRPr>
          </a:p>
        </p:txBody>
      </p:sp>
      <p:sp>
        <p:nvSpPr>
          <p:cNvPr id="6" name="TextBox 5">
            <a:extLst>
              <a:ext uri="{FF2B5EF4-FFF2-40B4-BE49-F238E27FC236}">
                <a16:creationId xmlns:a16="http://schemas.microsoft.com/office/drawing/2014/main" id="{54B1A94A-3C4F-F277-0752-184F4D07C2AA}"/>
              </a:ext>
            </a:extLst>
          </p:cNvPr>
          <p:cNvSpPr txBox="1"/>
          <p:nvPr/>
        </p:nvSpPr>
        <p:spPr>
          <a:xfrm>
            <a:off x="251792" y="3606606"/>
            <a:ext cx="11966713" cy="3046988"/>
          </a:xfrm>
          <a:prstGeom prst="rect">
            <a:avLst/>
          </a:prstGeom>
          <a:noFill/>
        </p:spPr>
        <p:txBody>
          <a:bodyPr wrap="square">
            <a:spAutoFit/>
          </a:bodyPr>
          <a:lstStyle/>
          <a:p>
            <a:r>
              <a:rPr lang="vi-VN" sz="3200" dirty="0">
                <a:latin typeface="+mj-lt"/>
              </a:rPr>
              <a:t>Trả lời: Để học tốt môn Khoa học tự nhiên các em cần nắm rõ phương pháp tìm hiểu tự nhiên và các kĩ năng tiến trình học tập môn Khoa học tự nhiên:</a:t>
            </a:r>
            <a:endParaRPr lang="en-US" sz="3200" dirty="0">
              <a:latin typeface="+mj-lt"/>
            </a:endParaRPr>
          </a:p>
          <a:p>
            <a:r>
              <a:rPr lang="vi-VN" sz="3200" dirty="0">
                <a:latin typeface="+mj-lt"/>
              </a:rPr>
              <a:t> - Phương pháp tìm hiểu tự nhiên là cách thức tìm hiểu các sự vật, hiện tượng trong tự nhiên và đời sống, chứng mình được các vấn đề trong thực tiễn bằng các dẫn chứng khoa học. </a:t>
            </a:r>
            <a:endParaRPr lang="en-US" sz="3200" dirty="0">
              <a:latin typeface="+mj-lt"/>
            </a:endParaRPr>
          </a:p>
        </p:txBody>
      </p:sp>
    </p:spTree>
    <p:extLst>
      <p:ext uri="{BB962C8B-B14F-4D97-AF65-F5344CB8AC3E}">
        <p14:creationId xmlns:p14="http://schemas.microsoft.com/office/powerpoint/2010/main" val="46767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3C0DA1-2D87-30DE-0D9A-A99442F43494}"/>
              </a:ext>
            </a:extLst>
          </p:cNvPr>
          <p:cNvSpPr txBox="1"/>
          <p:nvPr/>
        </p:nvSpPr>
        <p:spPr>
          <a:xfrm>
            <a:off x="0" y="480536"/>
            <a:ext cx="11847442" cy="6001643"/>
          </a:xfrm>
          <a:prstGeom prst="rect">
            <a:avLst/>
          </a:prstGeom>
          <a:noFill/>
        </p:spPr>
        <p:txBody>
          <a:bodyPr wrap="square">
            <a:spAutoFit/>
          </a:bodyPr>
          <a:lstStyle/>
          <a:p>
            <a:pPr marL="457200" indent="-457200">
              <a:buFontTx/>
              <a:buChar char="-"/>
            </a:pPr>
            <a:r>
              <a:rPr lang="vi-VN" sz="4800" dirty="0">
                <a:latin typeface="+mj-lt"/>
              </a:rPr>
              <a:t>Phương pháp này gồm các bước sau:</a:t>
            </a:r>
            <a:endParaRPr lang="en-US" sz="4800" dirty="0">
              <a:latin typeface="+mj-lt"/>
            </a:endParaRPr>
          </a:p>
          <a:p>
            <a:r>
              <a:rPr lang="vi-VN" sz="4800" dirty="0">
                <a:latin typeface="+mj-lt"/>
              </a:rPr>
              <a:t> 1. Đề xuất vấn đề cần tìm hiểu </a:t>
            </a:r>
            <a:endParaRPr lang="en-US" sz="4800" dirty="0">
              <a:latin typeface="+mj-lt"/>
            </a:endParaRPr>
          </a:p>
          <a:p>
            <a:r>
              <a:rPr lang="en-US" sz="4800" dirty="0">
                <a:latin typeface="+mj-lt"/>
              </a:rPr>
              <a:t> </a:t>
            </a:r>
            <a:r>
              <a:rPr lang="vi-VN" sz="4800" dirty="0">
                <a:latin typeface="+mj-lt"/>
              </a:rPr>
              <a:t>2. Đưa ra dự đoán khoa học để giải quyết vấn đề</a:t>
            </a:r>
            <a:endParaRPr lang="en-US" sz="4800" dirty="0">
              <a:latin typeface="+mj-lt"/>
            </a:endParaRPr>
          </a:p>
          <a:p>
            <a:r>
              <a:rPr lang="vi-VN" sz="4800" dirty="0">
                <a:latin typeface="+mj-lt"/>
              </a:rPr>
              <a:t> 3. Lập kế hoạch kiểm tra dự đoán </a:t>
            </a:r>
            <a:endParaRPr lang="en-US" sz="4800" dirty="0">
              <a:latin typeface="+mj-lt"/>
            </a:endParaRPr>
          </a:p>
          <a:p>
            <a:r>
              <a:rPr lang="en-US" sz="4800" dirty="0">
                <a:latin typeface="+mj-lt"/>
              </a:rPr>
              <a:t> </a:t>
            </a:r>
            <a:r>
              <a:rPr lang="vi-VN" sz="4800" dirty="0">
                <a:latin typeface="+mj-lt"/>
              </a:rPr>
              <a:t>4. Thực hiện kế hoạch kiểm tra dự đoán </a:t>
            </a:r>
            <a:endParaRPr lang="en-US" sz="4800" dirty="0">
              <a:latin typeface="+mj-lt"/>
            </a:endParaRPr>
          </a:p>
          <a:p>
            <a:r>
              <a:rPr lang="en-US" sz="4800" dirty="0">
                <a:latin typeface="+mj-lt"/>
              </a:rPr>
              <a:t> </a:t>
            </a:r>
            <a:r>
              <a:rPr lang="vi-VN" sz="4800" dirty="0">
                <a:latin typeface="+mj-lt"/>
              </a:rPr>
              <a:t>5. Viết báo cáo. Thảo luận và trình bày báo cáo khi được yêu cầu. </a:t>
            </a:r>
            <a:endParaRPr lang="en-US" sz="4800" dirty="0">
              <a:latin typeface="+mj-lt"/>
            </a:endParaRPr>
          </a:p>
        </p:txBody>
      </p:sp>
    </p:spTree>
    <p:extLst>
      <p:ext uri="{BB962C8B-B14F-4D97-AF65-F5344CB8AC3E}">
        <p14:creationId xmlns:p14="http://schemas.microsoft.com/office/powerpoint/2010/main" val="1785852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0266E6-944D-5F01-4C47-7E80D5C1ACBF}"/>
              </a:ext>
            </a:extLst>
          </p:cNvPr>
          <p:cNvSpPr txBox="1"/>
          <p:nvPr/>
        </p:nvSpPr>
        <p:spPr>
          <a:xfrm>
            <a:off x="225287" y="484402"/>
            <a:ext cx="11966713" cy="5078313"/>
          </a:xfrm>
          <a:prstGeom prst="rect">
            <a:avLst/>
          </a:prstGeom>
          <a:noFill/>
        </p:spPr>
        <p:txBody>
          <a:bodyPr wrap="square">
            <a:spAutoFit/>
          </a:bodyPr>
          <a:lstStyle/>
          <a:p>
            <a:pPr marL="457200" indent="-457200">
              <a:buFontTx/>
              <a:buChar char="-"/>
            </a:pP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tiến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tập</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môn</a:t>
            </a:r>
            <a:r>
              <a:rPr lang="en-US" sz="5400" dirty="0">
                <a:latin typeface="Times New Roman" panose="02020603050405020304" pitchFamily="18" charset="0"/>
                <a:cs typeface="Times New Roman" panose="02020603050405020304" pitchFamily="18" charset="0"/>
              </a:rPr>
              <a:t> Khoa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nhiên</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quan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sát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phân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loại</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liên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kết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vấn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đề</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đạc,thực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hiện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thí</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nghiệm</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báo</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89906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2531" y="39702"/>
            <a:ext cx="4581703" cy="461665"/>
          </a:xfrm>
          <a:prstGeom prst="rect">
            <a:avLst/>
          </a:prstGeom>
        </p:spPr>
        <p:txBody>
          <a:bodyPr wrap="none">
            <a:spAutoFit/>
          </a:bodyPr>
          <a:lstStyle/>
          <a:p>
            <a:r>
              <a:rPr lang="nl-NL" sz="2400" b="1" dirty="0">
                <a:solidFill>
                  <a:srgbClr val="FF0000"/>
                </a:solidFill>
                <a:latin typeface="Times New Roman" panose="02020603050405020304" pitchFamily="18" charset="0"/>
                <a:ea typeface="Times New Roman" panose="02020603050405020304" pitchFamily="18" charset="0"/>
              </a:rPr>
              <a:t>I. Phương pháp tìm hiểu tự nhiên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8" name="Diagram 7"/>
          <p:cNvGraphicFramePr/>
          <p:nvPr/>
        </p:nvGraphicFramePr>
        <p:xfrm>
          <a:off x="1063290" y="113767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18"/>
          <p:cNvGraphicFramePr/>
          <p:nvPr/>
        </p:nvGraphicFramePr>
        <p:xfrm>
          <a:off x="893473" y="1085425"/>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3" name="TextBox 22"/>
          <p:cNvSpPr txBox="1"/>
          <p:nvPr/>
        </p:nvSpPr>
        <p:spPr>
          <a:xfrm>
            <a:off x="377688" y="567607"/>
            <a:ext cx="1017766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E2F0A4AC-B224-66AF-FCFD-71CEB94D2634}"/>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327537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childTnLst>
                                    <p:animEffect transition="out" filter="wipe(down)">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Graphic spid="19" grpId="0">
        <p:bldAsOne/>
      </p:bldGraphic>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A5B8AF-2B93-3DFD-47E7-52DEEE9F9DC1}"/>
              </a:ext>
            </a:extLst>
          </p:cNvPr>
          <p:cNvSpPr txBox="1"/>
          <p:nvPr/>
        </p:nvSpPr>
        <p:spPr>
          <a:xfrm>
            <a:off x="522515" y="322851"/>
            <a:ext cx="8386354"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Thảo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nhóm</a:t>
            </a:r>
            <a:r>
              <a:rPr lang="en-US" sz="2400" dirty="0">
                <a:solidFill>
                  <a:srgbClr val="FF0000"/>
                </a:solidFill>
                <a:latin typeface="Times New Roman" panose="02020603050405020304" pitchFamily="18" charset="0"/>
                <a:cs typeface="Times New Roman" panose="02020603050405020304" pitchFamily="18" charset="0"/>
              </a:rPr>
              <a:t> (5p),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sau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phiếu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FDB45F7A-88B3-5CEC-5B21-A63EE74FF505}"/>
              </a:ext>
            </a:extLst>
          </p:cNvPr>
          <p:cNvSpPr txBox="1"/>
          <p:nvPr/>
        </p:nvSpPr>
        <p:spPr>
          <a:xfrm>
            <a:off x="92765" y="873968"/>
            <a:ext cx="11966713" cy="5840060"/>
          </a:xfrm>
          <a:prstGeom prst="rect">
            <a:avLst/>
          </a:prstGeom>
          <a:noFill/>
        </p:spPr>
        <p:txBody>
          <a:bodyPr wrap="square">
            <a:spAutoFit/>
          </a:bodyPr>
          <a:lstStyle/>
          <a:p>
            <a:pPr marL="0" marR="0">
              <a:spcBef>
                <a:spcPts val="0"/>
              </a:spcBef>
              <a:spcAft>
                <a:spcPts val="90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rót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5 mL)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gam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 2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2788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190</TotalTime>
  <Words>3607</Words>
  <Application>Microsoft Office PowerPoint</Application>
  <PresentationFormat>Widescreen</PresentationFormat>
  <Paragraphs>264</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Thang Hoa Computer</dc:creator>
  <cp:lastModifiedBy>Thang Hoa Computer</cp:lastModifiedBy>
  <cp:revision>11</cp:revision>
  <dcterms:created xsi:type="dcterms:W3CDTF">2022-07-09T07:52:59Z</dcterms:created>
  <dcterms:modified xsi:type="dcterms:W3CDTF">2022-07-10T04:35:57Z</dcterms:modified>
</cp:coreProperties>
</file>