
<file path=[Content_Types].xml><?xml version="1.0" encoding="utf-8"?>
<Types xmlns="http://schemas.openxmlformats.org/package/2006/content-types">
  <Default Extension="png" ContentType="image/png"/>
  <Default Extension="emf" ContentType="image/x-emf"/>
  <Default Extension="m4a"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handoutMasterIdLst>
    <p:handoutMasterId r:id="rId27"/>
  </p:handoutMasterIdLst>
  <p:sldIdLst>
    <p:sldId id="281" r:id="rId2"/>
    <p:sldId id="256" r:id="rId3"/>
    <p:sldId id="282" r:id="rId4"/>
    <p:sldId id="283" r:id="rId5"/>
    <p:sldId id="284" r:id="rId6"/>
    <p:sldId id="286" r:id="rId7"/>
    <p:sldId id="285" r:id="rId8"/>
    <p:sldId id="266" r:id="rId9"/>
    <p:sldId id="275" r:id="rId10"/>
    <p:sldId id="287" r:id="rId11"/>
    <p:sldId id="288" r:id="rId12"/>
    <p:sldId id="289" r:id="rId13"/>
    <p:sldId id="271" r:id="rId14"/>
    <p:sldId id="269" r:id="rId15"/>
    <p:sldId id="274" r:id="rId16"/>
    <p:sldId id="290" r:id="rId17"/>
    <p:sldId id="291" r:id="rId18"/>
    <p:sldId id="293" r:id="rId19"/>
    <p:sldId id="292" r:id="rId20"/>
    <p:sldId id="257" r:id="rId21"/>
    <p:sldId id="294" r:id="rId22"/>
    <p:sldId id="258" r:id="rId23"/>
    <p:sldId id="295" r:id="rId24"/>
    <p:sldId id="296" r:id="rId25"/>
  </p:sldIdLst>
  <p:sldSz cx="12192000" cy="6858000"/>
  <p:notesSz cx="6858000" cy="9144000"/>
  <p:embeddedFontLst>
    <p:embeddedFont>
      <p:font typeface="#9Slide03 AllRoundGothic" pitchFamily="34" charset="0"/>
      <p:regular r:id="rId28"/>
    </p:embeddedFont>
    <p:embeddedFont>
      <p:font typeface="汉仪小麦体简" charset="-122"/>
      <p:regular r:id="rId29"/>
    </p:embeddedFont>
    <p:embeddedFont>
      <p:font typeface="#9Slide03 Arima Madurai" pitchFamily="2" charset="0"/>
      <p:regular r:id="rId30"/>
    </p:embeddedFont>
    <p:embeddedFont>
      <p:font typeface="#9Slide05 SVNCookie" pitchFamily="34" charset="0"/>
      <p:regular r:id="rId31"/>
    </p:embeddedFont>
    <p:embeddedFont>
      <p:font typeface="Calibri" pitchFamily="34" charset="0"/>
      <p:regular r:id="rId32"/>
      <p:bold r:id="rId33"/>
      <p:italic r:id="rId34"/>
      <p:boldItalic r:id="rId35"/>
    </p:embeddedFont>
    <p:embeddedFont>
      <p:font typeface="宋体" pitchFamily="2" charset="-122"/>
      <p:regular r:id="rId36"/>
    </p:embeddedFont>
    <p:embeddedFont>
      <p:font typeface="微软雅黑" pitchFamily="34" charset="-122"/>
      <p:regular r:id="rId37"/>
      <p:bold r:id="rId38"/>
    </p:embeddedFont>
    <p:embeddedFont>
      <p:font typeface="#9Slide03 Arima Madurai Bold" pitchFamily="2" charset="0"/>
      <p:bold r:id="rId39"/>
    </p:embeddedFont>
    <p:embeddedFont>
      <p:font typeface="等线" charset="-122"/>
      <p:regular r:id="rId40"/>
    </p:embeddedFont>
    <p:embeddedFont>
      <p:font typeface="#9Slide03 Arima Madurai Black" pitchFamily="2" charset="0"/>
      <p:bold r:id="rId41"/>
    </p:embeddedFont>
    <p:embeddedFont>
      <p:font typeface="方正粗圆_GBK" charset="0"/>
      <p:regular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BCB6"/>
    <a:srgbClr val="F5B22E"/>
    <a:srgbClr val="EA688F"/>
    <a:srgbClr val="6F4836"/>
    <a:srgbClr val="77C285"/>
    <a:srgbClr val="EC68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660"/>
  </p:normalViewPr>
  <p:slideViewPr>
    <p:cSldViewPr snapToGrid="0" showGuides="1">
      <p:cViewPr>
        <p:scale>
          <a:sx n="64" d="100"/>
          <a:sy n="64" d="100"/>
        </p:scale>
        <p:origin x="-858" y="-15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2021/7/2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2765890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C336BD-79EC-4BC4-804B-244701DB8881}" type="datetimeFigureOut">
              <a:rPr lang="zh-CN" altLang="en-US" smtClean="0"/>
              <a:t>2021/7/2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56B59E-3220-4780-8047-C4E0AD10C907}" type="slidenum">
              <a:rPr lang="zh-CN" altLang="en-US" smtClean="0"/>
              <a:t>‹#›</a:t>
            </a:fld>
            <a:endParaRPr lang="zh-CN" altLang="en-US"/>
          </a:p>
        </p:txBody>
      </p:sp>
    </p:spTree>
    <p:extLst>
      <p:ext uri="{BB962C8B-B14F-4D97-AF65-F5344CB8AC3E}">
        <p14:creationId xmlns:p14="http://schemas.microsoft.com/office/powerpoint/2010/main" val="14024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GV: Lê</a:t>
            </a:r>
            <a:r>
              <a:rPr lang="en-US" altLang="zh-CN" baseline="0" smtClean="0"/>
              <a:t> Ngọc</a:t>
            </a:r>
          </a:p>
        </p:txBody>
      </p:sp>
      <p:sp>
        <p:nvSpPr>
          <p:cNvPr id="4" name="灯片编号占位符 3"/>
          <p:cNvSpPr>
            <a:spLocks noGrp="1"/>
          </p:cNvSpPr>
          <p:nvPr>
            <p:ph type="sldNum" sz="quarter" idx="10"/>
          </p:nvPr>
        </p:nvSpPr>
        <p:spPr/>
        <p:txBody>
          <a:bodyPr/>
          <a:lstStyle/>
          <a:p>
            <a:fld id="{0B56B59E-3220-4780-8047-C4E0AD10C90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20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22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23</a:t>
            </a:fld>
            <a:endParaRPr lang="zh-CN" altLang="en-US"/>
          </a:p>
        </p:txBody>
      </p:sp>
    </p:spTree>
    <p:extLst>
      <p:ext uri="{BB962C8B-B14F-4D97-AF65-F5344CB8AC3E}">
        <p14:creationId xmlns:p14="http://schemas.microsoft.com/office/powerpoint/2010/main" val="1579303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mtClean="0"/>
              <a:t>GV: Lê</a:t>
            </a:r>
            <a:r>
              <a:rPr lang="en-US" altLang="zh-CN" baseline="0" smtClean="0"/>
              <a:t> Ngọc</a:t>
            </a:r>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3</a:t>
            </a:fld>
            <a:endParaRPr lang="zh-CN" altLang="en-US"/>
          </a:p>
        </p:txBody>
      </p:sp>
    </p:spTree>
    <p:extLst>
      <p:ext uri="{BB962C8B-B14F-4D97-AF65-F5344CB8AC3E}">
        <p14:creationId xmlns:p14="http://schemas.microsoft.com/office/powerpoint/2010/main" val="2635255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pPr/>
              <a:t>7</a:t>
            </a:fld>
            <a:endParaRPr lang="zh-CN" altLang="en-US"/>
          </a:p>
        </p:txBody>
      </p:sp>
    </p:spTree>
    <p:extLst>
      <p:ext uri="{BB962C8B-B14F-4D97-AF65-F5344CB8AC3E}">
        <p14:creationId xmlns:p14="http://schemas.microsoft.com/office/powerpoint/2010/main" val="160998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13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14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B56B59E-3220-4780-8047-C4E0AD10C907}" type="slidenum">
              <a:rPr lang="zh-CN" altLang="en-US" smtClean="0"/>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lIns="121917" tIns="60958" rIns="121917" bIns="60958"/>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lIns="121917" tIns="60958" rIns="121917" bIns="60958"/>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lIns="121917" tIns="60958" rIns="121917" bIns="60958"/>
          <a:lstStyle/>
          <a:p>
            <a:fld id="{5B7FB242-887E-4FBD-BBF2-BE5F9D1D0288}" type="datetimeFigureOut">
              <a:rPr lang="zh-CN" altLang="en-US" smtClean="0"/>
              <a:pPr/>
              <a:t>2021/7/2</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lIns="121917" tIns="60958" rIns="121917" bIns="60958"/>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lIns="121917" tIns="60958" rIns="121917" bIns="60958"/>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1432304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lIns="121917" tIns="60958" rIns="121917" bIns="60958"/>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lIns="121917" tIns="60958" rIns="121917" bIns="6095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lIns="121917" tIns="60958" rIns="121917" bIns="60958"/>
          <a:lstStyle/>
          <a:p>
            <a:fld id="{5B7FB242-887E-4FBD-BBF2-BE5F9D1D0288}" type="datetimeFigureOut">
              <a:rPr lang="zh-CN" altLang="en-US" smtClean="0"/>
              <a:pPr/>
              <a:t>2021/7/2</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lIns="121917" tIns="60958" rIns="121917" bIns="60958"/>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lIns="121917" tIns="60958" rIns="121917" bIns="60958"/>
          <a:lstStyle/>
          <a:p>
            <a:fld id="{A2FDD889-5730-4C0B-93DE-013744909241}" type="slidenum">
              <a:rPr lang="zh-CN" altLang="en-US" smtClean="0"/>
              <a:pPr/>
              <a:t>‹#›</a:t>
            </a:fld>
            <a:endParaRPr lang="zh-CN" altLang="en-US"/>
          </a:p>
        </p:txBody>
      </p:sp>
    </p:spTree>
    <p:extLst>
      <p:ext uri="{BB962C8B-B14F-4D97-AF65-F5344CB8AC3E}">
        <p14:creationId xmlns:p14="http://schemas.microsoft.com/office/powerpoint/2010/main" val="3494691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4524596" y="3608058"/>
            <a:ext cx="2817926" cy="1955282"/>
          </a:xfrm>
          <a:custGeom>
            <a:avLst/>
            <a:gdLst>
              <a:gd name="connsiteX0" fmla="*/ 1737564 w 2817926"/>
              <a:gd name="connsiteY0" fmla="*/ 509 h 1955282"/>
              <a:gd name="connsiteX1" fmla="*/ 2527366 w 2817926"/>
              <a:gd name="connsiteY1" fmla="*/ 56924 h 1955282"/>
              <a:gd name="connsiteX2" fmla="*/ 2786872 w 2817926"/>
              <a:gd name="connsiteY2" fmla="*/ 260016 h 1955282"/>
              <a:gd name="connsiteX3" fmla="*/ 2809438 w 2817926"/>
              <a:gd name="connsiteY3" fmla="*/ 801594 h 1955282"/>
              <a:gd name="connsiteX4" fmla="*/ 2753024 w 2817926"/>
              <a:gd name="connsiteY4" fmla="*/ 1388304 h 1955282"/>
              <a:gd name="connsiteX5" fmla="*/ 2767086 w 2817926"/>
              <a:gd name="connsiteY5" fmla="*/ 1843870 h 1955282"/>
              <a:gd name="connsiteX6" fmla="*/ 2391971 w 2817926"/>
              <a:gd name="connsiteY6" fmla="*/ 1896034 h 1955282"/>
              <a:gd name="connsiteX7" fmla="*/ 1760130 w 2817926"/>
              <a:gd name="connsiteY7" fmla="*/ 1952448 h 1955282"/>
              <a:gd name="connsiteX8" fmla="*/ 1184703 w 2817926"/>
              <a:gd name="connsiteY8" fmla="*/ 1884751 h 1955282"/>
              <a:gd name="connsiteX9" fmla="*/ 676973 w 2817926"/>
              <a:gd name="connsiteY9" fmla="*/ 1941165 h 1955282"/>
              <a:gd name="connsiteX10" fmla="*/ 135395 w 2817926"/>
              <a:gd name="connsiteY10" fmla="*/ 1896034 h 1955282"/>
              <a:gd name="connsiteX11" fmla="*/ 56415 w 2817926"/>
              <a:gd name="connsiteY11" fmla="*/ 1365738 h 1955282"/>
              <a:gd name="connsiteX12" fmla="*/ 0 w 2817926"/>
              <a:gd name="connsiteY12" fmla="*/ 936989 h 1955282"/>
              <a:gd name="connsiteX13" fmla="*/ 56415 w 2817926"/>
              <a:gd name="connsiteY13" fmla="*/ 542088 h 1955282"/>
              <a:gd name="connsiteX14" fmla="*/ 33849 w 2817926"/>
              <a:gd name="connsiteY14" fmla="*/ 124621 h 1955282"/>
              <a:gd name="connsiteX15" fmla="*/ 440033 w 2817926"/>
              <a:gd name="connsiteY15" fmla="*/ 45641 h 1955282"/>
              <a:gd name="connsiteX16" fmla="*/ 1038025 w 2817926"/>
              <a:gd name="connsiteY16" fmla="*/ 79489 h 1955282"/>
              <a:gd name="connsiteX17" fmla="*/ 1737564 w 2817926"/>
              <a:gd name="connsiteY17" fmla="*/ 509 h 19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17926" h="1955282">
                <a:moveTo>
                  <a:pt x="1737564" y="509"/>
                </a:moveTo>
                <a:cubicBezTo>
                  <a:pt x="1985788" y="-3251"/>
                  <a:pt x="2352481" y="13673"/>
                  <a:pt x="2527366" y="56924"/>
                </a:cubicBezTo>
                <a:cubicBezTo>
                  <a:pt x="2702251" y="100174"/>
                  <a:pt x="2739860" y="135904"/>
                  <a:pt x="2786872" y="260016"/>
                </a:cubicBezTo>
                <a:cubicBezTo>
                  <a:pt x="2833885" y="384127"/>
                  <a:pt x="2815080" y="613546"/>
                  <a:pt x="2809438" y="801594"/>
                </a:cubicBezTo>
                <a:cubicBezTo>
                  <a:pt x="2803797" y="989642"/>
                  <a:pt x="2760082" y="1214591"/>
                  <a:pt x="2753024" y="1388304"/>
                </a:cubicBezTo>
                <a:cubicBezTo>
                  <a:pt x="2745965" y="1562017"/>
                  <a:pt x="2827261" y="1759249"/>
                  <a:pt x="2767086" y="1843870"/>
                </a:cubicBezTo>
                <a:cubicBezTo>
                  <a:pt x="2706911" y="1928492"/>
                  <a:pt x="2559798" y="1877938"/>
                  <a:pt x="2391971" y="1896034"/>
                </a:cubicBezTo>
                <a:cubicBezTo>
                  <a:pt x="2224145" y="1914130"/>
                  <a:pt x="1961341" y="1954329"/>
                  <a:pt x="1760130" y="1952448"/>
                </a:cubicBezTo>
                <a:cubicBezTo>
                  <a:pt x="1558919" y="1950567"/>
                  <a:pt x="1365229" y="1886632"/>
                  <a:pt x="1184703" y="1884751"/>
                </a:cubicBezTo>
                <a:cubicBezTo>
                  <a:pt x="1004177" y="1882870"/>
                  <a:pt x="851858" y="1939284"/>
                  <a:pt x="676973" y="1941165"/>
                </a:cubicBezTo>
                <a:cubicBezTo>
                  <a:pt x="502089" y="1943046"/>
                  <a:pt x="238822" y="1991938"/>
                  <a:pt x="135395" y="1896034"/>
                </a:cubicBezTo>
                <a:cubicBezTo>
                  <a:pt x="31968" y="1800129"/>
                  <a:pt x="78980" y="1525579"/>
                  <a:pt x="56415" y="1365738"/>
                </a:cubicBezTo>
                <a:cubicBezTo>
                  <a:pt x="48514" y="1215196"/>
                  <a:pt x="0" y="1074264"/>
                  <a:pt x="0" y="936989"/>
                </a:cubicBezTo>
                <a:cubicBezTo>
                  <a:pt x="0" y="799713"/>
                  <a:pt x="50773" y="677482"/>
                  <a:pt x="56415" y="542088"/>
                </a:cubicBezTo>
                <a:cubicBezTo>
                  <a:pt x="62056" y="406693"/>
                  <a:pt x="-30088" y="207362"/>
                  <a:pt x="33849" y="124621"/>
                </a:cubicBezTo>
                <a:cubicBezTo>
                  <a:pt x="97786" y="41880"/>
                  <a:pt x="272670" y="53163"/>
                  <a:pt x="440033" y="45641"/>
                </a:cubicBezTo>
                <a:cubicBezTo>
                  <a:pt x="607395" y="38119"/>
                  <a:pt x="821770" y="87012"/>
                  <a:pt x="1038025" y="79489"/>
                </a:cubicBezTo>
                <a:cubicBezTo>
                  <a:pt x="1254281" y="71967"/>
                  <a:pt x="1489341" y="4270"/>
                  <a:pt x="1737564" y="509"/>
                </a:cubicBezTo>
                <a:close/>
              </a:path>
            </a:pathLst>
          </a:custGeom>
        </p:spPr>
        <p:txBody>
          <a:bodyPr wrap="square">
            <a:noAutofit/>
          </a:bodyPr>
          <a:lstStyle/>
          <a:p>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8" name="任意多边形: 形状 7"/>
          <p:cNvSpPr>
            <a:spLocks noGrp="1"/>
          </p:cNvSpPr>
          <p:nvPr>
            <p:ph type="pic" sz="quarter" idx="10"/>
          </p:nvPr>
        </p:nvSpPr>
        <p:spPr>
          <a:xfrm>
            <a:off x="4373299" y="1728707"/>
            <a:ext cx="2858100" cy="1952166"/>
          </a:xfrm>
          <a:custGeom>
            <a:avLst/>
            <a:gdLst>
              <a:gd name="connsiteX0" fmla="*/ 1737565 w 2858100"/>
              <a:gd name="connsiteY0" fmla="*/ 180 h 1952166"/>
              <a:gd name="connsiteX1" fmla="*/ 2527367 w 2858100"/>
              <a:gd name="connsiteY1" fmla="*/ 56594 h 1952166"/>
              <a:gd name="connsiteX2" fmla="*/ 2786873 w 2858100"/>
              <a:gd name="connsiteY2" fmla="*/ 22745 h 1952166"/>
              <a:gd name="connsiteX3" fmla="*/ 2786873 w 2858100"/>
              <a:gd name="connsiteY3" fmla="*/ 259686 h 1952166"/>
              <a:gd name="connsiteX4" fmla="*/ 2809439 w 2858100"/>
              <a:gd name="connsiteY4" fmla="*/ 801264 h 1952166"/>
              <a:gd name="connsiteX5" fmla="*/ 2753024 w 2858100"/>
              <a:gd name="connsiteY5" fmla="*/ 1387973 h 1952166"/>
              <a:gd name="connsiteX6" fmla="*/ 2843288 w 2858100"/>
              <a:gd name="connsiteY6" fmla="*/ 1805440 h 1952166"/>
              <a:gd name="connsiteX7" fmla="*/ 2809439 w 2858100"/>
              <a:gd name="connsiteY7" fmla="*/ 1918269 h 1952166"/>
              <a:gd name="connsiteX8" fmla="*/ 2391972 w 2858100"/>
              <a:gd name="connsiteY8" fmla="*/ 1895703 h 1952166"/>
              <a:gd name="connsiteX9" fmla="*/ 1760131 w 2858100"/>
              <a:gd name="connsiteY9" fmla="*/ 1952117 h 1952166"/>
              <a:gd name="connsiteX10" fmla="*/ 1184703 w 2858100"/>
              <a:gd name="connsiteY10" fmla="*/ 1884420 h 1952166"/>
              <a:gd name="connsiteX11" fmla="*/ 676973 w 2858100"/>
              <a:gd name="connsiteY11" fmla="*/ 1940834 h 1952166"/>
              <a:gd name="connsiteX12" fmla="*/ 135395 w 2858100"/>
              <a:gd name="connsiteY12" fmla="*/ 1895703 h 1952166"/>
              <a:gd name="connsiteX13" fmla="*/ 22566 w 2858100"/>
              <a:gd name="connsiteY13" fmla="*/ 1828006 h 1952166"/>
              <a:gd name="connsiteX14" fmla="*/ 56415 w 2858100"/>
              <a:gd name="connsiteY14" fmla="*/ 1365408 h 1952166"/>
              <a:gd name="connsiteX15" fmla="*/ 0 w 2858100"/>
              <a:gd name="connsiteY15" fmla="*/ 936658 h 1952166"/>
              <a:gd name="connsiteX16" fmla="*/ 56415 w 2858100"/>
              <a:gd name="connsiteY16" fmla="*/ 541758 h 1952166"/>
              <a:gd name="connsiteX17" fmla="*/ 33849 w 2858100"/>
              <a:gd name="connsiteY17" fmla="*/ 124291 h 1952166"/>
              <a:gd name="connsiteX18" fmla="*/ 440033 w 2858100"/>
              <a:gd name="connsiteY18" fmla="*/ 45311 h 1952166"/>
              <a:gd name="connsiteX19" fmla="*/ 1038026 w 2858100"/>
              <a:gd name="connsiteY19" fmla="*/ 79160 h 1952166"/>
              <a:gd name="connsiteX20" fmla="*/ 1737565 w 2858100"/>
              <a:gd name="connsiteY20" fmla="*/ 180 h 195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8100" h="1952166">
                <a:moveTo>
                  <a:pt x="1737565" y="180"/>
                </a:moveTo>
                <a:cubicBezTo>
                  <a:pt x="1985788" y="-3581"/>
                  <a:pt x="2352482" y="52833"/>
                  <a:pt x="2527367" y="56594"/>
                </a:cubicBezTo>
                <a:cubicBezTo>
                  <a:pt x="2702251" y="60355"/>
                  <a:pt x="2743622" y="-11103"/>
                  <a:pt x="2786873" y="22745"/>
                </a:cubicBezTo>
                <a:cubicBezTo>
                  <a:pt x="2830124" y="56594"/>
                  <a:pt x="2783112" y="129933"/>
                  <a:pt x="2786873" y="259686"/>
                </a:cubicBezTo>
                <a:cubicBezTo>
                  <a:pt x="2790634" y="389439"/>
                  <a:pt x="2815080" y="613216"/>
                  <a:pt x="2809439" y="801264"/>
                </a:cubicBezTo>
                <a:cubicBezTo>
                  <a:pt x="2803797" y="989312"/>
                  <a:pt x="2747383" y="1220611"/>
                  <a:pt x="2753024" y="1387973"/>
                </a:cubicBezTo>
                <a:cubicBezTo>
                  <a:pt x="2758666" y="1555336"/>
                  <a:pt x="2833885" y="1717058"/>
                  <a:pt x="2843288" y="1805440"/>
                </a:cubicBezTo>
                <a:cubicBezTo>
                  <a:pt x="2852690" y="1893822"/>
                  <a:pt x="2884658" y="1903225"/>
                  <a:pt x="2809439" y="1918269"/>
                </a:cubicBezTo>
                <a:cubicBezTo>
                  <a:pt x="2734219" y="1933312"/>
                  <a:pt x="2566857" y="1890062"/>
                  <a:pt x="2391972" y="1895703"/>
                </a:cubicBezTo>
                <a:cubicBezTo>
                  <a:pt x="2217087" y="1901344"/>
                  <a:pt x="1961342" y="1953998"/>
                  <a:pt x="1760131" y="1952117"/>
                </a:cubicBezTo>
                <a:cubicBezTo>
                  <a:pt x="1558919" y="1950237"/>
                  <a:pt x="1365229" y="1886301"/>
                  <a:pt x="1184703" y="1884420"/>
                </a:cubicBezTo>
                <a:cubicBezTo>
                  <a:pt x="1004177" y="1882539"/>
                  <a:pt x="851858" y="1938954"/>
                  <a:pt x="676973" y="1940834"/>
                </a:cubicBezTo>
                <a:cubicBezTo>
                  <a:pt x="502089" y="1942715"/>
                  <a:pt x="244463" y="1914508"/>
                  <a:pt x="135395" y="1895703"/>
                </a:cubicBezTo>
                <a:cubicBezTo>
                  <a:pt x="26327" y="1876898"/>
                  <a:pt x="35730" y="1916388"/>
                  <a:pt x="22566" y="1828006"/>
                </a:cubicBezTo>
                <a:cubicBezTo>
                  <a:pt x="9402" y="1739623"/>
                  <a:pt x="60175" y="1513966"/>
                  <a:pt x="56415" y="1365408"/>
                </a:cubicBezTo>
                <a:cubicBezTo>
                  <a:pt x="52654" y="1216850"/>
                  <a:pt x="0" y="1073934"/>
                  <a:pt x="0" y="936658"/>
                </a:cubicBezTo>
                <a:cubicBezTo>
                  <a:pt x="0" y="799383"/>
                  <a:pt x="50773" y="677152"/>
                  <a:pt x="56415" y="541758"/>
                </a:cubicBezTo>
                <a:cubicBezTo>
                  <a:pt x="62056" y="406363"/>
                  <a:pt x="-30088" y="207032"/>
                  <a:pt x="33849" y="124291"/>
                </a:cubicBezTo>
                <a:cubicBezTo>
                  <a:pt x="97786" y="41550"/>
                  <a:pt x="272670" y="52833"/>
                  <a:pt x="440033" y="45311"/>
                </a:cubicBezTo>
                <a:cubicBezTo>
                  <a:pt x="607395" y="37789"/>
                  <a:pt x="821770" y="86682"/>
                  <a:pt x="1038026" y="79160"/>
                </a:cubicBezTo>
                <a:cubicBezTo>
                  <a:pt x="1254281" y="71638"/>
                  <a:pt x="1489341" y="3940"/>
                  <a:pt x="1737565" y="180"/>
                </a:cubicBezTo>
                <a:close/>
              </a:path>
            </a:pathLst>
          </a:custGeom>
        </p:spPr>
        <p:txBody>
          <a:bodyPr wrap="square">
            <a:noAutofit/>
          </a:bodyPr>
          <a:lstStyle/>
          <a:p>
            <a:endParaRPr lang="zh-CN" altLang="en-US"/>
          </a:p>
        </p:txBody>
      </p:sp>
      <p:sp>
        <p:nvSpPr>
          <p:cNvPr id="9" name="任意多边形: 形状 8"/>
          <p:cNvSpPr>
            <a:spLocks noGrp="1"/>
          </p:cNvSpPr>
          <p:nvPr>
            <p:ph type="pic" sz="quarter" idx="11"/>
          </p:nvPr>
        </p:nvSpPr>
        <p:spPr>
          <a:xfrm>
            <a:off x="7590372" y="1728707"/>
            <a:ext cx="2858100" cy="1952166"/>
          </a:xfrm>
          <a:custGeom>
            <a:avLst/>
            <a:gdLst>
              <a:gd name="connsiteX0" fmla="*/ 1737564 w 2858100"/>
              <a:gd name="connsiteY0" fmla="*/ 180 h 1952166"/>
              <a:gd name="connsiteX1" fmla="*/ 2527366 w 2858100"/>
              <a:gd name="connsiteY1" fmla="*/ 56594 h 1952166"/>
              <a:gd name="connsiteX2" fmla="*/ 2786873 w 2858100"/>
              <a:gd name="connsiteY2" fmla="*/ 22745 h 1952166"/>
              <a:gd name="connsiteX3" fmla="*/ 2786873 w 2858100"/>
              <a:gd name="connsiteY3" fmla="*/ 259686 h 1952166"/>
              <a:gd name="connsiteX4" fmla="*/ 2809439 w 2858100"/>
              <a:gd name="connsiteY4" fmla="*/ 801264 h 1952166"/>
              <a:gd name="connsiteX5" fmla="*/ 2753024 w 2858100"/>
              <a:gd name="connsiteY5" fmla="*/ 1387973 h 1952166"/>
              <a:gd name="connsiteX6" fmla="*/ 2843288 w 2858100"/>
              <a:gd name="connsiteY6" fmla="*/ 1805440 h 1952166"/>
              <a:gd name="connsiteX7" fmla="*/ 2809439 w 2858100"/>
              <a:gd name="connsiteY7" fmla="*/ 1918269 h 1952166"/>
              <a:gd name="connsiteX8" fmla="*/ 2391972 w 2858100"/>
              <a:gd name="connsiteY8" fmla="*/ 1895703 h 1952166"/>
              <a:gd name="connsiteX9" fmla="*/ 1760130 w 2858100"/>
              <a:gd name="connsiteY9" fmla="*/ 1952117 h 1952166"/>
              <a:gd name="connsiteX10" fmla="*/ 1184703 w 2858100"/>
              <a:gd name="connsiteY10" fmla="*/ 1884420 h 1952166"/>
              <a:gd name="connsiteX11" fmla="*/ 676973 w 2858100"/>
              <a:gd name="connsiteY11" fmla="*/ 1940834 h 1952166"/>
              <a:gd name="connsiteX12" fmla="*/ 135395 w 2858100"/>
              <a:gd name="connsiteY12" fmla="*/ 1895703 h 1952166"/>
              <a:gd name="connsiteX13" fmla="*/ 22566 w 2858100"/>
              <a:gd name="connsiteY13" fmla="*/ 1828006 h 1952166"/>
              <a:gd name="connsiteX14" fmla="*/ 56415 w 2858100"/>
              <a:gd name="connsiteY14" fmla="*/ 1365408 h 1952166"/>
              <a:gd name="connsiteX15" fmla="*/ 0 w 2858100"/>
              <a:gd name="connsiteY15" fmla="*/ 936658 h 1952166"/>
              <a:gd name="connsiteX16" fmla="*/ 56415 w 2858100"/>
              <a:gd name="connsiteY16" fmla="*/ 541758 h 1952166"/>
              <a:gd name="connsiteX17" fmla="*/ 33849 w 2858100"/>
              <a:gd name="connsiteY17" fmla="*/ 124291 h 1952166"/>
              <a:gd name="connsiteX18" fmla="*/ 440033 w 2858100"/>
              <a:gd name="connsiteY18" fmla="*/ 45311 h 1952166"/>
              <a:gd name="connsiteX19" fmla="*/ 1038026 w 2858100"/>
              <a:gd name="connsiteY19" fmla="*/ 79160 h 1952166"/>
              <a:gd name="connsiteX20" fmla="*/ 1737564 w 2858100"/>
              <a:gd name="connsiteY20" fmla="*/ 180 h 195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8100" h="1952166">
                <a:moveTo>
                  <a:pt x="1737564" y="180"/>
                </a:moveTo>
                <a:cubicBezTo>
                  <a:pt x="1985788" y="-3581"/>
                  <a:pt x="2352482" y="52833"/>
                  <a:pt x="2527366" y="56594"/>
                </a:cubicBezTo>
                <a:cubicBezTo>
                  <a:pt x="2702251" y="60355"/>
                  <a:pt x="2743622" y="-11103"/>
                  <a:pt x="2786873" y="22745"/>
                </a:cubicBezTo>
                <a:cubicBezTo>
                  <a:pt x="2830124" y="56594"/>
                  <a:pt x="2783112" y="129933"/>
                  <a:pt x="2786873" y="259686"/>
                </a:cubicBezTo>
                <a:cubicBezTo>
                  <a:pt x="2790634" y="389439"/>
                  <a:pt x="2815080" y="613216"/>
                  <a:pt x="2809439" y="801264"/>
                </a:cubicBezTo>
                <a:cubicBezTo>
                  <a:pt x="2803797" y="989312"/>
                  <a:pt x="2747383" y="1220611"/>
                  <a:pt x="2753024" y="1387973"/>
                </a:cubicBezTo>
                <a:cubicBezTo>
                  <a:pt x="2758666" y="1555336"/>
                  <a:pt x="2833885" y="1717058"/>
                  <a:pt x="2843288" y="1805440"/>
                </a:cubicBezTo>
                <a:cubicBezTo>
                  <a:pt x="2852690" y="1893822"/>
                  <a:pt x="2884658" y="1903225"/>
                  <a:pt x="2809439" y="1918269"/>
                </a:cubicBezTo>
                <a:cubicBezTo>
                  <a:pt x="2734219" y="1933312"/>
                  <a:pt x="2566857" y="1890062"/>
                  <a:pt x="2391972" y="1895703"/>
                </a:cubicBezTo>
                <a:cubicBezTo>
                  <a:pt x="2217087" y="1901344"/>
                  <a:pt x="1961342" y="1953998"/>
                  <a:pt x="1760130" y="1952117"/>
                </a:cubicBezTo>
                <a:cubicBezTo>
                  <a:pt x="1558919" y="1950237"/>
                  <a:pt x="1365229" y="1886301"/>
                  <a:pt x="1184703" y="1884420"/>
                </a:cubicBezTo>
                <a:cubicBezTo>
                  <a:pt x="1004177" y="1882539"/>
                  <a:pt x="851858" y="1938954"/>
                  <a:pt x="676973" y="1940834"/>
                </a:cubicBezTo>
                <a:cubicBezTo>
                  <a:pt x="502089" y="1942715"/>
                  <a:pt x="244463" y="1914508"/>
                  <a:pt x="135395" y="1895703"/>
                </a:cubicBezTo>
                <a:cubicBezTo>
                  <a:pt x="26327" y="1876898"/>
                  <a:pt x="35730" y="1916388"/>
                  <a:pt x="22566" y="1828006"/>
                </a:cubicBezTo>
                <a:cubicBezTo>
                  <a:pt x="9402" y="1739623"/>
                  <a:pt x="60175" y="1513966"/>
                  <a:pt x="56415" y="1365408"/>
                </a:cubicBezTo>
                <a:cubicBezTo>
                  <a:pt x="52654" y="1216850"/>
                  <a:pt x="0" y="1073934"/>
                  <a:pt x="0" y="936658"/>
                </a:cubicBezTo>
                <a:cubicBezTo>
                  <a:pt x="0" y="799383"/>
                  <a:pt x="50773" y="677152"/>
                  <a:pt x="56415" y="541758"/>
                </a:cubicBezTo>
                <a:cubicBezTo>
                  <a:pt x="62056" y="406363"/>
                  <a:pt x="-30088" y="207032"/>
                  <a:pt x="33849" y="124291"/>
                </a:cubicBezTo>
                <a:cubicBezTo>
                  <a:pt x="97786" y="41550"/>
                  <a:pt x="272670" y="52833"/>
                  <a:pt x="440033" y="45311"/>
                </a:cubicBezTo>
                <a:cubicBezTo>
                  <a:pt x="607395" y="37789"/>
                  <a:pt x="821770" y="86682"/>
                  <a:pt x="1038026" y="79160"/>
                </a:cubicBezTo>
                <a:cubicBezTo>
                  <a:pt x="1254281" y="71638"/>
                  <a:pt x="1489341" y="3940"/>
                  <a:pt x="1737564" y="180"/>
                </a:cubicBezTo>
                <a:close/>
              </a:path>
            </a:pathLst>
          </a:custGeom>
        </p:spPr>
        <p:txBody>
          <a:bodyPr wrap="square">
            <a:noAutofit/>
          </a:bodyPr>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597931" y="3072027"/>
            <a:ext cx="2000055" cy="2097235"/>
          </a:xfrm>
          <a:custGeom>
            <a:avLst/>
            <a:gdLst>
              <a:gd name="connsiteX0" fmla="*/ 763645 w 2000055"/>
              <a:gd name="connsiteY0" fmla="*/ 227 h 2097235"/>
              <a:gd name="connsiteX1" fmla="*/ 1156451 w 2000055"/>
              <a:gd name="connsiteY1" fmla="*/ 60882 h 2097235"/>
              <a:gd name="connsiteX2" fmla="*/ 1553537 w 2000055"/>
              <a:gd name="connsiteY2" fmla="*/ 225193 h 2097235"/>
              <a:gd name="connsiteX3" fmla="*/ 1868467 w 2000055"/>
              <a:gd name="connsiteY3" fmla="*/ 362119 h 2097235"/>
              <a:gd name="connsiteX4" fmla="*/ 1978008 w 2000055"/>
              <a:gd name="connsiteY4" fmla="*/ 827668 h 2097235"/>
              <a:gd name="connsiteX5" fmla="*/ 1978008 w 2000055"/>
              <a:gd name="connsiteY5" fmla="*/ 1293217 h 2097235"/>
              <a:gd name="connsiteX6" fmla="*/ 1745234 w 2000055"/>
              <a:gd name="connsiteY6" fmla="*/ 1717688 h 2097235"/>
              <a:gd name="connsiteX7" fmla="*/ 1307070 w 2000055"/>
              <a:gd name="connsiteY7" fmla="*/ 2018925 h 2097235"/>
              <a:gd name="connsiteX8" fmla="*/ 636132 w 2000055"/>
              <a:gd name="connsiteY8" fmla="*/ 2073696 h 2097235"/>
              <a:gd name="connsiteX9" fmla="*/ 334894 w 2000055"/>
              <a:gd name="connsiteY9" fmla="*/ 1690303 h 2097235"/>
              <a:gd name="connsiteX10" fmla="*/ 19964 w 2000055"/>
              <a:gd name="connsiteY10" fmla="*/ 1389065 h 2097235"/>
              <a:gd name="connsiteX11" fmla="*/ 47349 w 2000055"/>
              <a:gd name="connsiteY11" fmla="*/ 772897 h 2097235"/>
              <a:gd name="connsiteX12" fmla="*/ 170583 w 2000055"/>
              <a:gd name="connsiteY12" fmla="*/ 471660 h 2097235"/>
              <a:gd name="connsiteX13" fmla="*/ 362280 w 2000055"/>
              <a:gd name="connsiteY13" fmla="*/ 362119 h 2097235"/>
              <a:gd name="connsiteX14" fmla="*/ 649825 w 2000055"/>
              <a:gd name="connsiteY14" fmla="*/ 19804 h 2097235"/>
              <a:gd name="connsiteX15" fmla="*/ 763645 w 2000055"/>
              <a:gd name="connsiteY15" fmla="*/ 227 h 2097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00055" h="2097235">
                <a:moveTo>
                  <a:pt x="763645" y="227"/>
                </a:moveTo>
                <a:cubicBezTo>
                  <a:pt x="889445" y="-3303"/>
                  <a:pt x="1043487" y="35208"/>
                  <a:pt x="1156451" y="60882"/>
                </a:cubicBezTo>
                <a:cubicBezTo>
                  <a:pt x="1307070" y="95113"/>
                  <a:pt x="1434867" y="174986"/>
                  <a:pt x="1553537" y="225193"/>
                </a:cubicBezTo>
                <a:cubicBezTo>
                  <a:pt x="1672207" y="275400"/>
                  <a:pt x="1797722" y="261707"/>
                  <a:pt x="1868467" y="362119"/>
                </a:cubicBezTo>
                <a:cubicBezTo>
                  <a:pt x="1939213" y="462531"/>
                  <a:pt x="1959751" y="672485"/>
                  <a:pt x="1978008" y="827668"/>
                </a:cubicBezTo>
                <a:cubicBezTo>
                  <a:pt x="1996264" y="982851"/>
                  <a:pt x="2016803" y="1144881"/>
                  <a:pt x="1978008" y="1293217"/>
                </a:cubicBezTo>
                <a:cubicBezTo>
                  <a:pt x="1939213" y="1441553"/>
                  <a:pt x="1857057" y="1596737"/>
                  <a:pt x="1745234" y="1717688"/>
                </a:cubicBezTo>
                <a:cubicBezTo>
                  <a:pt x="1633410" y="1838639"/>
                  <a:pt x="1491920" y="1959591"/>
                  <a:pt x="1307070" y="2018925"/>
                </a:cubicBezTo>
                <a:cubicBezTo>
                  <a:pt x="1122220" y="2078260"/>
                  <a:pt x="798161" y="2128466"/>
                  <a:pt x="636132" y="2073696"/>
                </a:cubicBezTo>
                <a:cubicBezTo>
                  <a:pt x="474103" y="2018925"/>
                  <a:pt x="437589" y="1804407"/>
                  <a:pt x="334894" y="1690303"/>
                </a:cubicBezTo>
                <a:cubicBezTo>
                  <a:pt x="232200" y="1576198"/>
                  <a:pt x="67889" y="1541966"/>
                  <a:pt x="19964" y="1389065"/>
                </a:cubicBezTo>
                <a:cubicBezTo>
                  <a:pt x="-27960" y="1236164"/>
                  <a:pt x="22247" y="925799"/>
                  <a:pt x="47349" y="772897"/>
                </a:cubicBezTo>
                <a:cubicBezTo>
                  <a:pt x="72452" y="619996"/>
                  <a:pt x="122659" y="540123"/>
                  <a:pt x="170583" y="471660"/>
                </a:cubicBezTo>
                <a:cubicBezTo>
                  <a:pt x="218507" y="403197"/>
                  <a:pt x="282406" y="437428"/>
                  <a:pt x="362280" y="362119"/>
                </a:cubicBezTo>
                <a:cubicBezTo>
                  <a:pt x="442153" y="286810"/>
                  <a:pt x="517462" y="70010"/>
                  <a:pt x="649825" y="19804"/>
                </a:cubicBezTo>
                <a:cubicBezTo>
                  <a:pt x="682915" y="7252"/>
                  <a:pt x="721711" y="1404"/>
                  <a:pt x="763645" y="227"/>
                </a:cubicBezTo>
                <a:close/>
              </a:path>
            </a:pathLst>
          </a:custGeom>
        </p:spPr>
        <p:txBody>
          <a:bodyPr wrap="square">
            <a:noAutofit/>
          </a:bodyPr>
          <a:lstStyle/>
          <a:p>
            <a:endParaRPr lang="zh-CN" altLang="en-US"/>
          </a:p>
        </p:txBody>
      </p:sp>
      <p:sp>
        <p:nvSpPr>
          <p:cNvPr id="8" name="任意多边形: 形状 7"/>
          <p:cNvSpPr>
            <a:spLocks noGrp="1"/>
          </p:cNvSpPr>
          <p:nvPr>
            <p:ph type="pic" sz="quarter" idx="11"/>
          </p:nvPr>
        </p:nvSpPr>
        <p:spPr>
          <a:xfrm>
            <a:off x="4085076" y="3764501"/>
            <a:ext cx="2014441" cy="2123889"/>
          </a:xfrm>
          <a:custGeom>
            <a:avLst/>
            <a:gdLst>
              <a:gd name="connsiteX0" fmla="*/ 1316512 w 2014441"/>
              <a:gd name="connsiteY0" fmla="*/ 42 h 2123889"/>
              <a:gd name="connsiteX1" fmla="*/ 1399210 w 2014441"/>
              <a:gd name="connsiteY1" fmla="*/ 16319 h 2123889"/>
              <a:gd name="connsiteX2" fmla="*/ 1733710 w 2014441"/>
              <a:gd name="connsiteY2" fmla="*/ 358144 h 2123889"/>
              <a:gd name="connsiteX3" fmla="*/ 1974453 w 2014441"/>
              <a:gd name="connsiteY3" fmla="*/ 756615 h 2123889"/>
              <a:gd name="connsiteX4" fmla="*/ 1994718 w 2014441"/>
              <a:gd name="connsiteY4" fmla="*/ 1240298 h 2123889"/>
              <a:gd name="connsiteX5" fmla="*/ 1775461 w 2014441"/>
              <a:gd name="connsiteY5" fmla="*/ 1724713 h 2123889"/>
              <a:gd name="connsiteX6" fmla="*/ 1229517 w 2014441"/>
              <a:gd name="connsiteY6" fmla="*/ 2118544 h 2123889"/>
              <a:gd name="connsiteX7" fmla="*/ 773425 w 2014441"/>
              <a:gd name="connsiteY7" fmla="*/ 1946166 h 2123889"/>
              <a:gd name="connsiteX8" fmla="*/ 348097 w 2014441"/>
              <a:gd name="connsiteY8" fmla="*/ 1851187 h 2123889"/>
              <a:gd name="connsiteX9" fmla="*/ 52906 w 2014441"/>
              <a:gd name="connsiteY9" fmla="*/ 1309638 h 2123889"/>
              <a:gd name="connsiteX10" fmla="*/ 2609 w 2014441"/>
              <a:gd name="connsiteY10" fmla="*/ 988078 h 2123889"/>
              <a:gd name="connsiteX11" fmla="*/ 110040 w 2014441"/>
              <a:gd name="connsiteY11" fmla="*/ 795191 h 2123889"/>
              <a:gd name="connsiteX12" fmla="*/ 179138 w 2014441"/>
              <a:gd name="connsiteY12" fmla="*/ 353504 h 2123889"/>
              <a:gd name="connsiteX13" fmla="*/ 634010 w 2014441"/>
              <a:gd name="connsiteY13" fmla="*/ 126679 h 2123889"/>
              <a:gd name="connsiteX14" fmla="*/ 1058850 w 2014441"/>
              <a:gd name="connsiteY14" fmla="*/ 61977 h 2123889"/>
              <a:gd name="connsiteX15" fmla="*/ 1316512 w 2014441"/>
              <a:gd name="connsiteY15" fmla="*/ 42 h 212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14441" h="2123889">
                <a:moveTo>
                  <a:pt x="1316512" y="42"/>
                </a:moveTo>
                <a:cubicBezTo>
                  <a:pt x="1343730" y="-488"/>
                  <a:pt x="1371091" y="3978"/>
                  <a:pt x="1399210" y="16319"/>
                </a:cubicBezTo>
                <a:cubicBezTo>
                  <a:pt x="1511687" y="65680"/>
                  <a:pt x="1637837" y="234762"/>
                  <a:pt x="1733710" y="358144"/>
                </a:cubicBezTo>
                <a:cubicBezTo>
                  <a:pt x="1829584" y="481527"/>
                  <a:pt x="1930951" y="609590"/>
                  <a:pt x="1974453" y="756615"/>
                </a:cubicBezTo>
                <a:cubicBezTo>
                  <a:pt x="2017954" y="903640"/>
                  <a:pt x="2027883" y="1078948"/>
                  <a:pt x="1994718" y="1240298"/>
                </a:cubicBezTo>
                <a:cubicBezTo>
                  <a:pt x="1961552" y="1401647"/>
                  <a:pt x="1902994" y="1578339"/>
                  <a:pt x="1775461" y="1724713"/>
                </a:cubicBezTo>
                <a:cubicBezTo>
                  <a:pt x="1647927" y="1871087"/>
                  <a:pt x="1396523" y="2081635"/>
                  <a:pt x="1229517" y="2118544"/>
                </a:cubicBezTo>
                <a:cubicBezTo>
                  <a:pt x="1062511" y="2155452"/>
                  <a:pt x="920328" y="1990725"/>
                  <a:pt x="773425" y="1946166"/>
                </a:cubicBezTo>
                <a:cubicBezTo>
                  <a:pt x="626521" y="1901607"/>
                  <a:pt x="468183" y="1957275"/>
                  <a:pt x="348097" y="1851187"/>
                </a:cubicBezTo>
                <a:cubicBezTo>
                  <a:pt x="228010" y="1745099"/>
                  <a:pt x="110488" y="1453489"/>
                  <a:pt x="52906" y="1309638"/>
                </a:cubicBezTo>
                <a:cubicBezTo>
                  <a:pt x="-4675" y="1165786"/>
                  <a:pt x="-3006" y="1071459"/>
                  <a:pt x="2609" y="988078"/>
                </a:cubicBezTo>
                <a:cubicBezTo>
                  <a:pt x="8225" y="904697"/>
                  <a:pt x="80619" y="900953"/>
                  <a:pt x="110040" y="795191"/>
                </a:cubicBezTo>
                <a:cubicBezTo>
                  <a:pt x="139462" y="689429"/>
                  <a:pt x="91810" y="464923"/>
                  <a:pt x="179138" y="353504"/>
                </a:cubicBezTo>
                <a:cubicBezTo>
                  <a:pt x="266467" y="242085"/>
                  <a:pt x="487391" y="175267"/>
                  <a:pt x="634010" y="126679"/>
                </a:cubicBezTo>
                <a:cubicBezTo>
                  <a:pt x="780629" y="78091"/>
                  <a:pt x="931316" y="80370"/>
                  <a:pt x="1058850" y="61977"/>
                </a:cubicBezTo>
                <a:cubicBezTo>
                  <a:pt x="1154500" y="48182"/>
                  <a:pt x="1234859" y="1631"/>
                  <a:pt x="1316512" y="42"/>
                </a:cubicBezTo>
                <a:close/>
              </a:path>
            </a:pathLst>
          </a:custGeom>
        </p:spPr>
        <p:txBody>
          <a:bodyPr wrap="square">
            <a:noAutofit/>
          </a:bodyPr>
          <a:lstStyle/>
          <a:p>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任意多边形: 形状 7"/>
          <p:cNvSpPr>
            <a:spLocks noGrp="1"/>
          </p:cNvSpPr>
          <p:nvPr>
            <p:ph type="pic" sz="quarter" idx="10"/>
          </p:nvPr>
        </p:nvSpPr>
        <p:spPr>
          <a:xfrm>
            <a:off x="4484787" y="3386294"/>
            <a:ext cx="2858100" cy="1952166"/>
          </a:xfrm>
          <a:custGeom>
            <a:avLst/>
            <a:gdLst>
              <a:gd name="connsiteX0" fmla="*/ 1737565 w 2858100"/>
              <a:gd name="connsiteY0" fmla="*/ 180 h 1952166"/>
              <a:gd name="connsiteX1" fmla="*/ 2527367 w 2858100"/>
              <a:gd name="connsiteY1" fmla="*/ 56594 h 1952166"/>
              <a:gd name="connsiteX2" fmla="*/ 2786873 w 2858100"/>
              <a:gd name="connsiteY2" fmla="*/ 22745 h 1952166"/>
              <a:gd name="connsiteX3" fmla="*/ 2786873 w 2858100"/>
              <a:gd name="connsiteY3" fmla="*/ 259686 h 1952166"/>
              <a:gd name="connsiteX4" fmla="*/ 2809439 w 2858100"/>
              <a:gd name="connsiteY4" fmla="*/ 801264 h 1952166"/>
              <a:gd name="connsiteX5" fmla="*/ 2753024 w 2858100"/>
              <a:gd name="connsiteY5" fmla="*/ 1387973 h 1952166"/>
              <a:gd name="connsiteX6" fmla="*/ 2843288 w 2858100"/>
              <a:gd name="connsiteY6" fmla="*/ 1805440 h 1952166"/>
              <a:gd name="connsiteX7" fmla="*/ 2809439 w 2858100"/>
              <a:gd name="connsiteY7" fmla="*/ 1918269 h 1952166"/>
              <a:gd name="connsiteX8" fmla="*/ 2391972 w 2858100"/>
              <a:gd name="connsiteY8" fmla="*/ 1895703 h 1952166"/>
              <a:gd name="connsiteX9" fmla="*/ 1760131 w 2858100"/>
              <a:gd name="connsiteY9" fmla="*/ 1952117 h 1952166"/>
              <a:gd name="connsiteX10" fmla="*/ 1184703 w 2858100"/>
              <a:gd name="connsiteY10" fmla="*/ 1884420 h 1952166"/>
              <a:gd name="connsiteX11" fmla="*/ 676973 w 2858100"/>
              <a:gd name="connsiteY11" fmla="*/ 1940834 h 1952166"/>
              <a:gd name="connsiteX12" fmla="*/ 135395 w 2858100"/>
              <a:gd name="connsiteY12" fmla="*/ 1895703 h 1952166"/>
              <a:gd name="connsiteX13" fmla="*/ 22566 w 2858100"/>
              <a:gd name="connsiteY13" fmla="*/ 1828006 h 1952166"/>
              <a:gd name="connsiteX14" fmla="*/ 56415 w 2858100"/>
              <a:gd name="connsiteY14" fmla="*/ 1365408 h 1952166"/>
              <a:gd name="connsiteX15" fmla="*/ 0 w 2858100"/>
              <a:gd name="connsiteY15" fmla="*/ 936658 h 1952166"/>
              <a:gd name="connsiteX16" fmla="*/ 56415 w 2858100"/>
              <a:gd name="connsiteY16" fmla="*/ 541758 h 1952166"/>
              <a:gd name="connsiteX17" fmla="*/ 33849 w 2858100"/>
              <a:gd name="connsiteY17" fmla="*/ 124291 h 1952166"/>
              <a:gd name="connsiteX18" fmla="*/ 440033 w 2858100"/>
              <a:gd name="connsiteY18" fmla="*/ 45311 h 1952166"/>
              <a:gd name="connsiteX19" fmla="*/ 1038026 w 2858100"/>
              <a:gd name="connsiteY19" fmla="*/ 79160 h 1952166"/>
              <a:gd name="connsiteX20" fmla="*/ 1737565 w 2858100"/>
              <a:gd name="connsiteY20" fmla="*/ 180 h 195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8100" h="1952166">
                <a:moveTo>
                  <a:pt x="1737565" y="180"/>
                </a:moveTo>
                <a:cubicBezTo>
                  <a:pt x="1985788" y="-3581"/>
                  <a:pt x="2352482" y="52833"/>
                  <a:pt x="2527367" y="56594"/>
                </a:cubicBezTo>
                <a:cubicBezTo>
                  <a:pt x="2702251" y="60355"/>
                  <a:pt x="2743622" y="-11103"/>
                  <a:pt x="2786873" y="22745"/>
                </a:cubicBezTo>
                <a:cubicBezTo>
                  <a:pt x="2830124" y="56594"/>
                  <a:pt x="2783112" y="129933"/>
                  <a:pt x="2786873" y="259686"/>
                </a:cubicBezTo>
                <a:cubicBezTo>
                  <a:pt x="2790634" y="389439"/>
                  <a:pt x="2815080" y="613216"/>
                  <a:pt x="2809439" y="801264"/>
                </a:cubicBezTo>
                <a:cubicBezTo>
                  <a:pt x="2803797" y="989312"/>
                  <a:pt x="2747383" y="1220611"/>
                  <a:pt x="2753024" y="1387973"/>
                </a:cubicBezTo>
                <a:cubicBezTo>
                  <a:pt x="2758666" y="1555336"/>
                  <a:pt x="2833885" y="1717058"/>
                  <a:pt x="2843288" y="1805440"/>
                </a:cubicBezTo>
                <a:cubicBezTo>
                  <a:pt x="2852690" y="1893822"/>
                  <a:pt x="2884658" y="1903225"/>
                  <a:pt x="2809439" y="1918269"/>
                </a:cubicBezTo>
                <a:cubicBezTo>
                  <a:pt x="2734219" y="1933312"/>
                  <a:pt x="2566857" y="1890062"/>
                  <a:pt x="2391972" y="1895703"/>
                </a:cubicBezTo>
                <a:cubicBezTo>
                  <a:pt x="2217087" y="1901344"/>
                  <a:pt x="1961342" y="1953998"/>
                  <a:pt x="1760131" y="1952117"/>
                </a:cubicBezTo>
                <a:cubicBezTo>
                  <a:pt x="1558919" y="1950237"/>
                  <a:pt x="1365229" y="1886301"/>
                  <a:pt x="1184703" y="1884420"/>
                </a:cubicBezTo>
                <a:cubicBezTo>
                  <a:pt x="1004177" y="1882539"/>
                  <a:pt x="851858" y="1938954"/>
                  <a:pt x="676973" y="1940834"/>
                </a:cubicBezTo>
                <a:cubicBezTo>
                  <a:pt x="502089" y="1942715"/>
                  <a:pt x="244463" y="1914508"/>
                  <a:pt x="135395" y="1895703"/>
                </a:cubicBezTo>
                <a:cubicBezTo>
                  <a:pt x="26327" y="1876898"/>
                  <a:pt x="35730" y="1916388"/>
                  <a:pt x="22566" y="1828006"/>
                </a:cubicBezTo>
                <a:cubicBezTo>
                  <a:pt x="9402" y="1739623"/>
                  <a:pt x="60175" y="1513966"/>
                  <a:pt x="56415" y="1365408"/>
                </a:cubicBezTo>
                <a:cubicBezTo>
                  <a:pt x="52654" y="1216850"/>
                  <a:pt x="0" y="1073934"/>
                  <a:pt x="0" y="936658"/>
                </a:cubicBezTo>
                <a:cubicBezTo>
                  <a:pt x="0" y="799383"/>
                  <a:pt x="50773" y="677152"/>
                  <a:pt x="56415" y="541758"/>
                </a:cubicBezTo>
                <a:cubicBezTo>
                  <a:pt x="62056" y="406363"/>
                  <a:pt x="-30088" y="207032"/>
                  <a:pt x="33849" y="124291"/>
                </a:cubicBezTo>
                <a:cubicBezTo>
                  <a:pt x="97786" y="41550"/>
                  <a:pt x="272670" y="52833"/>
                  <a:pt x="440033" y="45311"/>
                </a:cubicBezTo>
                <a:cubicBezTo>
                  <a:pt x="607395" y="37789"/>
                  <a:pt x="821770" y="86682"/>
                  <a:pt x="1038026" y="79160"/>
                </a:cubicBezTo>
                <a:cubicBezTo>
                  <a:pt x="1254281" y="71638"/>
                  <a:pt x="1489341" y="3940"/>
                  <a:pt x="1737565" y="180"/>
                </a:cubicBezTo>
                <a:close/>
              </a:path>
            </a:pathLst>
          </a:custGeom>
        </p:spPr>
        <p:txBody>
          <a:bodyPr wrap="square">
            <a:noAutofit/>
          </a:bodyPr>
          <a:lstStyle/>
          <a:p>
            <a:endParaRPr lang="zh-CN" altLang="en-US"/>
          </a:p>
        </p:txBody>
      </p:sp>
      <p:sp>
        <p:nvSpPr>
          <p:cNvPr id="9" name="任意多边形: 形状 8"/>
          <p:cNvSpPr>
            <a:spLocks noGrp="1"/>
          </p:cNvSpPr>
          <p:nvPr>
            <p:ph type="pic" sz="quarter" idx="11"/>
          </p:nvPr>
        </p:nvSpPr>
        <p:spPr>
          <a:xfrm>
            <a:off x="7701860" y="3386294"/>
            <a:ext cx="2858100" cy="1952166"/>
          </a:xfrm>
          <a:custGeom>
            <a:avLst/>
            <a:gdLst>
              <a:gd name="connsiteX0" fmla="*/ 1737564 w 2858100"/>
              <a:gd name="connsiteY0" fmla="*/ 180 h 1952166"/>
              <a:gd name="connsiteX1" fmla="*/ 2527366 w 2858100"/>
              <a:gd name="connsiteY1" fmla="*/ 56594 h 1952166"/>
              <a:gd name="connsiteX2" fmla="*/ 2786873 w 2858100"/>
              <a:gd name="connsiteY2" fmla="*/ 22745 h 1952166"/>
              <a:gd name="connsiteX3" fmla="*/ 2786873 w 2858100"/>
              <a:gd name="connsiteY3" fmla="*/ 259686 h 1952166"/>
              <a:gd name="connsiteX4" fmla="*/ 2809439 w 2858100"/>
              <a:gd name="connsiteY4" fmla="*/ 801264 h 1952166"/>
              <a:gd name="connsiteX5" fmla="*/ 2753024 w 2858100"/>
              <a:gd name="connsiteY5" fmla="*/ 1387973 h 1952166"/>
              <a:gd name="connsiteX6" fmla="*/ 2843288 w 2858100"/>
              <a:gd name="connsiteY6" fmla="*/ 1805440 h 1952166"/>
              <a:gd name="connsiteX7" fmla="*/ 2809439 w 2858100"/>
              <a:gd name="connsiteY7" fmla="*/ 1918269 h 1952166"/>
              <a:gd name="connsiteX8" fmla="*/ 2391972 w 2858100"/>
              <a:gd name="connsiteY8" fmla="*/ 1895703 h 1952166"/>
              <a:gd name="connsiteX9" fmla="*/ 1760130 w 2858100"/>
              <a:gd name="connsiteY9" fmla="*/ 1952117 h 1952166"/>
              <a:gd name="connsiteX10" fmla="*/ 1184703 w 2858100"/>
              <a:gd name="connsiteY10" fmla="*/ 1884420 h 1952166"/>
              <a:gd name="connsiteX11" fmla="*/ 676973 w 2858100"/>
              <a:gd name="connsiteY11" fmla="*/ 1940834 h 1952166"/>
              <a:gd name="connsiteX12" fmla="*/ 135395 w 2858100"/>
              <a:gd name="connsiteY12" fmla="*/ 1895703 h 1952166"/>
              <a:gd name="connsiteX13" fmla="*/ 22566 w 2858100"/>
              <a:gd name="connsiteY13" fmla="*/ 1828006 h 1952166"/>
              <a:gd name="connsiteX14" fmla="*/ 56415 w 2858100"/>
              <a:gd name="connsiteY14" fmla="*/ 1365408 h 1952166"/>
              <a:gd name="connsiteX15" fmla="*/ 0 w 2858100"/>
              <a:gd name="connsiteY15" fmla="*/ 936658 h 1952166"/>
              <a:gd name="connsiteX16" fmla="*/ 56415 w 2858100"/>
              <a:gd name="connsiteY16" fmla="*/ 541758 h 1952166"/>
              <a:gd name="connsiteX17" fmla="*/ 33849 w 2858100"/>
              <a:gd name="connsiteY17" fmla="*/ 124291 h 1952166"/>
              <a:gd name="connsiteX18" fmla="*/ 440033 w 2858100"/>
              <a:gd name="connsiteY18" fmla="*/ 45311 h 1952166"/>
              <a:gd name="connsiteX19" fmla="*/ 1038026 w 2858100"/>
              <a:gd name="connsiteY19" fmla="*/ 79160 h 1952166"/>
              <a:gd name="connsiteX20" fmla="*/ 1737564 w 2858100"/>
              <a:gd name="connsiteY20" fmla="*/ 180 h 195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8100" h="1952166">
                <a:moveTo>
                  <a:pt x="1737564" y="180"/>
                </a:moveTo>
                <a:cubicBezTo>
                  <a:pt x="1985788" y="-3581"/>
                  <a:pt x="2352482" y="52833"/>
                  <a:pt x="2527366" y="56594"/>
                </a:cubicBezTo>
                <a:cubicBezTo>
                  <a:pt x="2702251" y="60355"/>
                  <a:pt x="2743622" y="-11103"/>
                  <a:pt x="2786873" y="22745"/>
                </a:cubicBezTo>
                <a:cubicBezTo>
                  <a:pt x="2830124" y="56594"/>
                  <a:pt x="2783112" y="129933"/>
                  <a:pt x="2786873" y="259686"/>
                </a:cubicBezTo>
                <a:cubicBezTo>
                  <a:pt x="2790634" y="389439"/>
                  <a:pt x="2815080" y="613216"/>
                  <a:pt x="2809439" y="801264"/>
                </a:cubicBezTo>
                <a:cubicBezTo>
                  <a:pt x="2803797" y="989312"/>
                  <a:pt x="2747383" y="1220611"/>
                  <a:pt x="2753024" y="1387973"/>
                </a:cubicBezTo>
                <a:cubicBezTo>
                  <a:pt x="2758666" y="1555336"/>
                  <a:pt x="2833885" y="1717058"/>
                  <a:pt x="2843288" y="1805440"/>
                </a:cubicBezTo>
                <a:cubicBezTo>
                  <a:pt x="2852690" y="1893822"/>
                  <a:pt x="2884658" y="1903225"/>
                  <a:pt x="2809439" y="1918269"/>
                </a:cubicBezTo>
                <a:cubicBezTo>
                  <a:pt x="2734219" y="1933312"/>
                  <a:pt x="2566857" y="1890062"/>
                  <a:pt x="2391972" y="1895703"/>
                </a:cubicBezTo>
                <a:cubicBezTo>
                  <a:pt x="2217087" y="1901344"/>
                  <a:pt x="1961342" y="1953998"/>
                  <a:pt x="1760130" y="1952117"/>
                </a:cubicBezTo>
                <a:cubicBezTo>
                  <a:pt x="1558919" y="1950237"/>
                  <a:pt x="1365229" y="1886301"/>
                  <a:pt x="1184703" y="1884420"/>
                </a:cubicBezTo>
                <a:cubicBezTo>
                  <a:pt x="1004177" y="1882539"/>
                  <a:pt x="851858" y="1938954"/>
                  <a:pt x="676973" y="1940834"/>
                </a:cubicBezTo>
                <a:cubicBezTo>
                  <a:pt x="502089" y="1942715"/>
                  <a:pt x="244463" y="1914508"/>
                  <a:pt x="135395" y="1895703"/>
                </a:cubicBezTo>
                <a:cubicBezTo>
                  <a:pt x="26327" y="1876898"/>
                  <a:pt x="35730" y="1916388"/>
                  <a:pt x="22566" y="1828006"/>
                </a:cubicBezTo>
                <a:cubicBezTo>
                  <a:pt x="9402" y="1739623"/>
                  <a:pt x="60175" y="1513966"/>
                  <a:pt x="56415" y="1365408"/>
                </a:cubicBezTo>
                <a:cubicBezTo>
                  <a:pt x="52654" y="1216850"/>
                  <a:pt x="0" y="1073934"/>
                  <a:pt x="0" y="936658"/>
                </a:cubicBezTo>
                <a:cubicBezTo>
                  <a:pt x="0" y="799383"/>
                  <a:pt x="50773" y="677152"/>
                  <a:pt x="56415" y="541758"/>
                </a:cubicBezTo>
                <a:cubicBezTo>
                  <a:pt x="62056" y="406363"/>
                  <a:pt x="-30088" y="207032"/>
                  <a:pt x="33849" y="124291"/>
                </a:cubicBezTo>
                <a:cubicBezTo>
                  <a:pt x="97786" y="41550"/>
                  <a:pt x="272670" y="52833"/>
                  <a:pt x="440033" y="45311"/>
                </a:cubicBezTo>
                <a:cubicBezTo>
                  <a:pt x="607395" y="37789"/>
                  <a:pt x="821770" y="86682"/>
                  <a:pt x="1038026" y="79160"/>
                </a:cubicBezTo>
                <a:cubicBezTo>
                  <a:pt x="1254281" y="71638"/>
                  <a:pt x="1489341" y="3940"/>
                  <a:pt x="1737564" y="180"/>
                </a:cubicBezTo>
                <a:close/>
              </a:path>
            </a:pathLst>
          </a:custGeom>
        </p:spPr>
        <p:txBody>
          <a:bodyPr wrap="square">
            <a:noAutofit/>
          </a:bodyPr>
          <a:lstStyle/>
          <a:p>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8" name="任意多边形: 形状 7"/>
          <p:cNvSpPr>
            <a:spLocks noGrp="1"/>
          </p:cNvSpPr>
          <p:nvPr>
            <p:ph type="pic" sz="quarter" idx="10"/>
          </p:nvPr>
        </p:nvSpPr>
        <p:spPr>
          <a:xfrm>
            <a:off x="1508296" y="1745604"/>
            <a:ext cx="1661310" cy="1742030"/>
          </a:xfrm>
          <a:custGeom>
            <a:avLst/>
            <a:gdLst>
              <a:gd name="connsiteX0" fmla="*/ 634308 w 1661310"/>
              <a:gd name="connsiteY0" fmla="*/ 189 h 1742030"/>
              <a:gd name="connsiteX1" fmla="*/ 960586 w 1661310"/>
              <a:gd name="connsiteY1" fmla="*/ 50570 h 1742030"/>
              <a:gd name="connsiteX2" fmla="*/ 1290418 w 1661310"/>
              <a:gd name="connsiteY2" fmla="*/ 187053 h 1742030"/>
              <a:gd name="connsiteX3" fmla="*/ 1552009 w 1661310"/>
              <a:gd name="connsiteY3" fmla="*/ 300788 h 1742030"/>
              <a:gd name="connsiteX4" fmla="*/ 1642997 w 1661310"/>
              <a:gd name="connsiteY4" fmla="*/ 687488 h 1742030"/>
              <a:gd name="connsiteX5" fmla="*/ 1642997 w 1661310"/>
              <a:gd name="connsiteY5" fmla="*/ 1074188 h 1742030"/>
              <a:gd name="connsiteX6" fmla="*/ 1449647 w 1661310"/>
              <a:gd name="connsiteY6" fmla="*/ 1426767 h 1742030"/>
              <a:gd name="connsiteX7" fmla="*/ 1085694 w 1661310"/>
              <a:gd name="connsiteY7" fmla="*/ 1676984 h 1742030"/>
              <a:gd name="connsiteX8" fmla="*/ 528392 w 1661310"/>
              <a:gd name="connsiteY8" fmla="*/ 1722478 h 1742030"/>
              <a:gd name="connsiteX9" fmla="*/ 278174 w 1661310"/>
              <a:gd name="connsiteY9" fmla="*/ 1404020 h 1742030"/>
              <a:gd name="connsiteX10" fmla="*/ 16583 w 1661310"/>
              <a:gd name="connsiteY10" fmla="*/ 1153802 h 1742030"/>
              <a:gd name="connsiteX11" fmla="*/ 39330 w 1661310"/>
              <a:gd name="connsiteY11" fmla="*/ 641994 h 1742030"/>
              <a:gd name="connsiteX12" fmla="*/ 141692 w 1661310"/>
              <a:gd name="connsiteY12" fmla="*/ 391776 h 1742030"/>
              <a:gd name="connsiteX13" fmla="*/ 300921 w 1661310"/>
              <a:gd name="connsiteY13" fmla="*/ 300788 h 1742030"/>
              <a:gd name="connsiteX14" fmla="*/ 539765 w 1661310"/>
              <a:gd name="connsiteY14" fmla="*/ 16450 h 1742030"/>
              <a:gd name="connsiteX15" fmla="*/ 634308 w 1661310"/>
              <a:gd name="connsiteY15" fmla="*/ 189 h 174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61310" h="1742030">
                <a:moveTo>
                  <a:pt x="634308" y="189"/>
                </a:moveTo>
                <a:cubicBezTo>
                  <a:pt x="738802" y="-2743"/>
                  <a:pt x="866754" y="29245"/>
                  <a:pt x="960586" y="50570"/>
                </a:cubicBezTo>
                <a:cubicBezTo>
                  <a:pt x="1085694" y="79004"/>
                  <a:pt x="1191847" y="145349"/>
                  <a:pt x="1290418" y="187053"/>
                </a:cubicBezTo>
                <a:cubicBezTo>
                  <a:pt x="1388989" y="228756"/>
                  <a:pt x="1493245" y="217382"/>
                  <a:pt x="1552009" y="300788"/>
                </a:cubicBezTo>
                <a:cubicBezTo>
                  <a:pt x="1610772" y="384193"/>
                  <a:pt x="1627833" y="558588"/>
                  <a:pt x="1642997" y="687488"/>
                </a:cubicBezTo>
                <a:cubicBezTo>
                  <a:pt x="1658161" y="816387"/>
                  <a:pt x="1675222" y="950975"/>
                  <a:pt x="1642997" y="1074188"/>
                </a:cubicBezTo>
                <a:cubicBezTo>
                  <a:pt x="1610772" y="1197400"/>
                  <a:pt x="1542531" y="1326301"/>
                  <a:pt x="1449647" y="1426767"/>
                </a:cubicBezTo>
                <a:cubicBezTo>
                  <a:pt x="1356763" y="1527233"/>
                  <a:pt x="1239237" y="1627699"/>
                  <a:pt x="1085694" y="1676984"/>
                </a:cubicBezTo>
                <a:cubicBezTo>
                  <a:pt x="932152" y="1726269"/>
                  <a:pt x="662978" y="1767973"/>
                  <a:pt x="528392" y="1722478"/>
                </a:cubicBezTo>
                <a:cubicBezTo>
                  <a:pt x="393805" y="1676984"/>
                  <a:pt x="363476" y="1498799"/>
                  <a:pt x="278174" y="1404020"/>
                </a:cubicBezTo>
                <a:cubicBezTo>
                  <a:pt x="192873" y="1309241"/>
                  <a:pt x="56390" y="1280807"/>
                  <a:pt x="16583" y="1153802"/>
                </a:cubicBezTo>
                <a:cubicBezTo>
                  <a:pt x="-23224" y="1026798"/>
                  <a:pt x="18479" y="768998"/>
                  <a:pt x="39330" y="641994"/>
                </a:cubicBezTo>
                <a:cubicBezTo>
                  <a:pt x="60181" y="514989"/>
                  <a:pt x="101885" y="448644"/>
                  <a:pt x="141692" y="391776"/>
                </a:cubicBezTo>
                <a:cubicBezTo>
                  <a:pt x="181499" y="334908"/>
                  <a:pt x="234576" y="363342"/>
                  <a:pt x="300921" y="300788"/>
                </a:cubicBezTo>
                <a:cubicBezTo>
                  <a:pt x="367266" y="238233"/>
                  <a:pt x="429821" y="58153"/>
                  <a:pt x="539765" y="16450"/>
                </a:cubicBezTo>
                <a:cubicBezTo>
                  <a:pt x="567251" y="6024"/>
                  <a:pt x="599476" y="1166"/>
                  <a:pt x="634308" y="189"/>
                </a:cubicBezTo>
                <a:close/>
              </a:path>
            </a:pathLst>
          </a:custGeom>
        </p:spPr>
        <p:txBody>
          <a:bodyPr wrap="square">
            <a:noAutofit/>
          </a:bodyPr>
          <a:lstStyle/>
          <a:p>
            <a:endParaRPr lang="zh-CN" altLang="en-US"/>
          </a:p>
        </p:txBody>
      </p:sp>
      <p:sp>
        <p:nvSpPr>
          <p:cNvPr id="9" name="任意多边形: 形状 8"/>
          <p:cNvSpPr>
            <a:spLocks noGrp="1"/>
          </p:cNvSpPr>
          <p:nvPr>
            <p:ph type="pic" sz="quarter" idx="11"/>
          </p:nvPr>
        </p:nvSpPr>
        <p:spPr>
          <a:xfrm>
            <a:off x="1916676" y="3992063"/>
            <a:ext cx="1837131" cy="1798767"/>
          </a:xfrm>
          <a:custGeom>
            <a:avLst/>
            <a:gdLst>
              <a:gd name="connsiteX0" fmla="*/ 743981 w 1837131"/>
              <a:gd name="connsiteY0" fmla="*/ 66 h 1798767"/>
              <a:gd name="connsiteX1" fmla="*/ 995035 w 1837131"/>
              <a:gd name="connsiteY1" fmla="*/ 14120 h 1798767"/>
              <a:gd name="connsiteX2" fmla="*/ 1454980 w 1837131"/>
              <a:gd name="connsiteY2" fmla="*/ 85667 h 1798767"/>
              <a:gd name="connsiteX3" fmla="*/ 1659400 w 1837131"/>
              <a:gd name="connsiteY3" fmla="*/ 402518 h 1798767"/>
              <a:gd name="connsiteX4" fmla="*/ 1833157 w 1837131"/>
              <a:gd name="connsiteY4" fmla="*/ 637601 h 1798767"/>
              <a:gd name="connsiteX5" fmla="*/ 1782052 w 1837131"/>
              <a:gd name="connsiteY5" fmla="*/ 1117988 h 1798767"/>
              <a:gd name="connsiteX6" fmla="*/ 1792273 w 1837131"/>
              <a:gd name="connsiteY6" fmla="*/ 1404176 h 1798767"/>
              <a:gd name="connsiteX7" fmla="*/ 1475422 w 1837131"/>
              <a:gd name="connsiteY7" fmla="*/ 1629038 h 1798767"/>
              <a:gd name="connsiteX8" fmla="*/ 954151 w 1837131"/>
              <a:gd name="connsiteY8" fmla="*/ 1731248 h 1798767"/>
              <a:gd name="connsiteX9" fmla="*/ 412438 w 1837131"/>
              <a:gd name="connsiteY9" fmla="*/ 1772132 h 1798767"/>
              <a:gd name="connsiteX10" fmla="*/ 136471 w 1837131"/>
              <a:gd name="connsiteY10" fmla="*/ 1312187 h 1798767"/>
              <a:gd name="connsiteX11" fmla="*/ 3598 w 1837131"/>
              <a:gd name="connsiteY11" fmla="*/ 995336 h 1798767"/>
              <a:gd name="connsiteX12" fmla="*/ 44482 w 1837131"/>
              <a:gd name="connsiteY12" fmla="*/ 678485 h 1798767"/>
              <a:gd name="connsiteX13" fmla="*/ 136471 w 1837131"/>
              <a:gd name="connsiteY13" fmla="*/ 351413 h 1798767"/>
              <a:gd name="connsiteX14" fmla="*/ 504427 w 1837131"/>
              <a:gd name="connsiteY14" fmla="*/ 34562 h 1798767"/>
              <a:gd name="connsiteX15" fmla="*/ 743981 w 1837131"/>
              <a:gd name="connsiteY15" fmla="*/ 66 h 179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7131" h="1798767">
                <a:moveTo>
                  <a:pt x="743981" y="66"/>
                </a:moveTo>
                <a:cubicBezTo>
                  <a:pt x="828944" y="918"/>
                  <a:pt x="915822" y="9861"/>
                  <a:pt x="995035" y="14120"/>
                </a:cubicBezTo>
                <a:cubicBezTo>
                  <a:pt x="1153460" y="22637"/>
                  <a:pt x="1344253" y="20934"/>
                  <a:pt x="1454980" y="85667"/>
                </a:cubicBezTo>
                <a:cubicBezTo>
                  <a:pt x="1565707" y="150400"/>
                  <a:pt x="1596370" y="310529"/>
                  <a:pt x="1659400" y="402518"/>
                </a:cubicBezTo>
                <a:cubicBezTo>
                  <a:pt x="1722430" y="494507"/>
                  <a:pt x="1812715" y="518356"/>
                  <a:pt x="1833157" y="637601"/>
                </a:cubicBezTo>
                <a:cubicBezTo>
                  <a:pt x="1853599" y="756846"/>
                  <a:pt x="1788866" y="990226"/>
                  <a:pt x="1782052" y="1117988"/>
                </a:cubicBezTo>
                <a:cubicBezTo>
                  <a:pt x="1775238" y="1245751"/>
                  <a:pt x="1843378" y="1319001"/>
                  <a:pt x="1792273" y="1404176"/>
                </a:cubicBezTo>
                <a:cubicBezTo>
                  <a:pt x="1741168" y="1489351"/>
                  <a:pt x="1615109" y="1574526"/>
                  <a:pt x="1475422" y="1629038"/>
                </a:cubicBezTo>
                <a:cubicBezTo>
                  <a:pt x="1335735" y="1683550"/>
                  <a:pt x="1131315" y="1707399"/>
                  <a:pt x="954151" y="1731248"/>
                </a:cubicBezTo>
                <a:cubicBezTo>
                  <a:pt x="776987" y="1755097"/>
                  <a:pt x="548717" y="1841975"/>
                  <a:pt x="412438" y="1772132"/>
                </a:cubicBezTo>
                <a:cubicBezTo>
                  <a:pt x="276158" y="1702289"/>
                  <a:pt x="204611" y="1441653"/>
                  <a:pt x="136471" y="1312187"/>
                </a:cubicBezTo>
                <a:cubicBezTo>
                  <a:pt x="68330" y="1182721"/>
                  <a:pt x="18929" y="1100953"/>
                  <a:pt x="3598" y="995336"/>
                </a:cubicBezTo>
                <a:cubicBezTo>
                  <a:pt x="-11734" y="889719"/>
                  <a:pt x="25743" y="782399"/>
                  <a:pt x="44482" y="678485"/>
                </a:cubicBezTo>
                <a:cubicBezTo>
                  <a:pt x="63220" y="574571"/>
                  <a:pt x="59813" y="458733"/>
                  <a:pt x="136471" y="351413"/>
                </a:cubicBezTo>
                <a:cubicBezTo>
                  <a:pt x="213128" y="244092"/>
                  <a:pt x="361333" y="90777"/>
                  <a:pt x="504427" y="34562"/>
                </a:cubicBezTo>
                <a:cubicBezTo>
                  <a:pt x="575974" y="6454"/>
                  <a:pt x="659019" y="-786"/>
                  <a:pt x="743981" y="66"/>
                </a:cubicBezTo>
                <a:close/>
              </a:path>
            </a:pathLst>
          </a:custGeom>
        </p:spPr>
        <p:txBody>
          <a:bodyPr wrap="square">
            <a:noAutofit/>
          </a:bodyPr>
          <a:lstStyle/>
          <a:p>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3"/>
          <a:srcRect l="8404" t="8404" r="8404" b="8404"/>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7.emf"/><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2.emf"/><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266700" y="2775322"/>
            <a:ext cx="2799426" cy="4218077"/>
          </a:xfrm>
          <a:prstGeom prst="rect">
            <a:avLst/>
          </a:prstGeom>
        </p:spPr>
      </p:pic>
      <p:pic>
        <p:nvPicPr>
          <p:cNvPr id="16" name="图片 15"/>
          <p:cNvPicPr>
            <a:picLocks noChangeAspect="1"/>
          </p:cNvPicPr>
          <p:nvPr/>
        </p:nvPicPr>
        <p:blipFill>
          <a:blip r:embed="rId4"/>
          <a:stretch>
            <a:fillRect/>
          </a:stretch>
        </p:blipFill>
        <p:spPr>
          <a:xfrm rot="6629094">
            <a:off x="2857591" y="368116"/>
            <a:ext cx="736238" cy="927100"/>
          </a:xfrm>
          <a:prstGeom prst="rect">
            <a:avLst/>
          </a:prstGeom>
        </p:spPr>
      </p:pic>
      <p:sp>
        <p:nvSpPr>
          <p:cNvPr id="20" name="任意多边形: 形状 19"/>
          <p:cNvSpPr/>
          <p:nvPr/>
        </p:nvSpPr>
        <p:spPr>
          <a:xfrm flipH="1">
            <a:off x="4173434" y="678125"/>
            <a:ext cx="4394200" cy="748461"/>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8"/>
          <p:cNvSpPr/>
          <p:nvPr/>
        </p:nvSpPr>
        <p:spPr>
          <a:xfrm>
            <a:off x="4258418" y="780255"/>
            <a:ext cx="4224233" cy="646331"/>
          </a:xfrm>
          <a:prstGeom prst="rect">
            <a:avLst/>
          </a:prstGeom>
        </p:spPr>
        <p:txBody>
          <a:bodyPr wrap="none">
            <a:spAutoFit/>
          </a:bodyPr>
          <a:lstStyle/>
          <a:p>
            <a:r>
              <a:rPr lang="en-US" sz="3600" b="1" smtClean="0">
                <a:solidFill>
                  <a:schemeClr val="accent2"/>
                </a:solidFill>
                <a:latin typeface="#9Slide03 AllRoundGothic" pitchFamily="34" charset="0"/>
              </a:rPr>
              <a:t>Phiếu học tập số 1</a:t>
            </a:r>
            <a:endParaRPr lang="en-US" sz="3600">
              <a:solidFill>
                <a:schemeClr val="accent2"/>
              </a:solidFill>
              <a:latin typeface="#9Slide03 AllRoundGothic"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249572503"/>
              </p:ext>
            </p:extLst>
          </p:nvPr>
        </p:nvGraphicFramePr>
        <p:xfrm>
          <a:off x="2380328" y="1739900"/>
          <a:ext cx="9097463" cy="4937760"/>
        </p:xfrm>
        <a:graphic>
          <a:graphicData uri="http://schemas.openxmlformats.org/drawingml/2006/table">
            <a:tbl>
              <a:tblPr firstRow="1" firstCol="1" bandRow="1"/>
              <a:tblGrid>
                <a:gridCol w="9097463"/>
              </a:tblGrid>
              <a:tr h="2011490">
                <a:tc>
                  <a:txBody>
                    <a:bodyPr/>
                    <a:lstStyle/>
                    <a:p>
                      <a:pPr marL="0" marR="0" algn="just">
                        <a:lnSpc>
                          <a:spcPct val="150000"/>
                        </a:lnSpc>
                        <a:spcBef>
                          <a:spcPts val="0"/>
                        </a:spcBef>
                        <a:spcAft>
                          <a:spcPts val="0"/>
                        </a:spcAft>
                      </a:pPr>
                      <a:r>
                        <a:rPr lang="en-US" sz="3600" b="1" i="1" smtClean="0">
                          <a:solidFill>
                            <a:srgbClr val="0070C0"/>
                          </a:solidFill>
                          <a:effectLst/>
                          <a:latin typeface="#9Slide05 SVNCookie" pitchFamily="34" charset="0"/>
                          <a:ea typeface="Times New Roman"/>
                        </a:rPr>
                        <a:t>1. Khi </a:t>
                      </a:r>
                      <a:r>
                        <a:rPr lang="en-US" sz="3600" b="1" i="1">
                          <a:solidFill>
                            <a:srgbClr val="0070C0"/>
                          </a:solidFill>
                          <a:effectLst/>
                          <a:latin typeface="#9Slide05 SVNCookie" pitchFamily="34" charset="0"/>
                          <a:ea typeface="Times New Roman"/>
                        </a:rPr>
                        <a:t>một người thân thiết hoặc bạn cùng lớp đạt được một thành tích xuất sắc em có cảm xúc </a:t>
                      </a:r>
                      <a:r>
                        <a:rPr lang="en-US" sz="3600" b="1" i="1" smtClean="0">
                          <a:solidFill>
                            <a:srgbClr val="0070C0"/>
                          </a:solidFill>
                          <a:effectLst/>
                          <a:latin typeface="#9Slide05 SVNCookie" pitchFamily="34" charset="0"/>
                          <a:ea typeface="Times New Roman"/>
                        </a:rPr>
                        <a:t>gì?</a:t>
                      </a:r>
                      <a:endParaRPr lang="en-US" sz="3600" b="0" i="0">
                        <a:solidFill>
                          <a:srgbClr val="000000"/>
                        </a:solidFill>
                        <a:effectLst/>
                        <a:latin typeface="#9Slide05 SVNCookie" pitchFamily="34" charset="0"/>
                        <a:ea typeface="Times New Roman"/>
                      </a:endParaRPr>
                    </a:p>
                    <a:p>
                      <a:pPr marL="742950" marR="0" indent="-742950" algn="just">
                        <a:lnSpc>
                          <a:spcPct val="150000"/>
                        </a:lnSpc>
                        <a:spcBef>
                          <a:spcPts val="0"/>
                        </a:spcBef>
                        <a:spcAft>
                          <a:spcPts val="0"/>
                        </a:spcAft>
                        <a:buAutoNum type="alphaUcPeriod"/>
                      </a:pPr>
                      <a:r>
                        <a:rPr lang="en-US" sz="3600" smtClean="0">
                          <a:solidFill>
                            <a:srgbClr val="000000"/>
                          </a:solidFill>
                          <a:effectLst/>
                          <a:latin typeface="#9Slide05 SVNCookie" pitchFamily="34" charset="0"/>
                          <a:ea typeface="Times New Roman"/>
                        </a:rPr>
                        <a:t>Vui mừng</a:t>
                      </a:r>
                      <a:r>
                        <a:rPr lang="en-US" sz="3600" baseline="0" smtClean="0">
                          <a:solidFill>
                            <a:srgbClr val="000000"/>
                          </a:solidFill>
                          <a:effectLst/>
                          <a:latin typeface="#9Slide05 SVNCookie" pitchFamily="34" charset="0"/>
                          <a:ea typeface="Times New Roman"/>
                        </a:rPr>
                        <a:t>  </a:t>
                      </a:r>
                      <a:r>
                        <a:rPr lang="en-US" sz="3600" smtClean="0">
                          <a:solidFill>
                            <a:srgbClr val="000000"/>
                          </a:solidFill>
                          <a:effectLst/>
                          <a:latin typeface="#9Slide05 SVNCookie" pitchFamily="34" charset="0"/>
                          <a:ea typeface="Times New Roman"/>
                        </a:rPr>
                        <a:t>B</a:t>
                      </a:r>
                      <a:r>
                        <a:rPr lang="en-US" sz="3600">
                          <a:solidFill>
                            <a:srgbClr val="000000"/>
                          </a:solidFill>
                          <a:effectLst/>
                          <a:latin typeface="#9Slide05 SVNCookie" pitchFamily="34" charset="0"/>
                          <a:ea typeface="Times New Roman"/>
                        </a:rPr>
                        <a:t>. Buồn bã  </a:t>
                      </a:r>
                      <a:r>
                        <a:rPr lang="en-US" sz="3600" smtClean="0">
                          <a:solidFill>
                            <a:srgbClr val="000000"/>
                          </a:solidFill>
                          <a:effectLst/>
                          <a:latin typeface="#9Slide05 SVNCookie" pitchFamily="34" charset="0"/>
                          <a:ea typeface="Times New Roman"/>
                        </a:rPr>
                        <a:t>C</a:t>
                      </a:r>
                      <a:r>
                        <a:rPr lang="en-US" sz="3600">
                          <a:solidFill>
                            <a:srgbClr val="000000"/>
                          </a:solidFill>
                          <a:effectLst/>
                          <a:latin typeface="#9Slide05 SVNCookie" pitchFamily="34" charset="0"/>
                          <a:ea typeface="Times New Roman"/>
                        </a:rPr>
                        <a:t>. Khó </a:t>
                      </a:r>
                      <a:r>
                        <a:rPr lang="en-US" sz="3600" smtClean="0">
                          <a:solidFill>
                            <a:srgbClr val="000000"/>
                          </a:solidFill>
                          <a:effectLst/>
                          <a:latin typeface="#9Slide05 SVNCookie" pitchFamily="34" charset="0"/>
                          <a:ea typeface="Times New Roman"/>
                        </a:rPr>
                        <a:t>ch</a:t>
                      </a:r>
                      <a:r>
                        <a:rPr lang="en-US" sz="3600" baseline="0" smtClean="0">
                          <a:solidFill>
                            <a:srgbClr val="000000"/>
                          </a:solidFill>
                          <a:effectLst/>
                          <a:latin typeface="#9Slide05 SVNCookie" pitchFamily="34" charset="0"/>
                          <a:ea typeface="Times New Roman"/>
                        </a:rPr>
                        <a:t>ịu  </a:t>
                      </a:r>
                      <a:r>
                        <a:rPr lang="en-US" sz="3600" smtClean="0">
                          <a:solidFill>
                            <a:srgbClr val="000000"/>
                          </a:solidFill>
                          <a:effectLst/>
                          <a:latin typeface="#9Slide05 SVNCookie" pitchFamily="34" charset="0"/>
                          <a:ea typeface="Times New Roman"/>
                        </a:rPr>
                        <a:t>D</a:t>
                      </a:r>
                      <a:r>
                        <a:rPr lang="en-US" sz="3600">
                          <a:solidFill>
                            <a:srgbClr val="000000"/>
                          </a:solidFill>
                          <a:effectLst/>
                          <a:latin typeface="#9Slide05 SVNCookie" pitchFamily="34" charset="0"/>
                          <a:ea typeface="Times New Roman"/>
                        </a:rPr>
                        <a:t>. </a:t>
                      </a:r>
                      <a:r>
                        <a:rPr lang="en-US" sz="3600" smtClean="0">
                          <a:solidFill>
                            <a:srgbClr val="000000"/>
                          </a:solidFill>
                          <a:effectLst/>
                          <a:latin typeface="#9Slide05 SVNCookie" pitchFamily="34" charset="0"/>
                          <a:ea typeface="Times New Roman"/>
                        </a:rPr>
                        <a:t>Không</a:t>
                      </a:r>
                      <a:r>
                        <a:rPr lang="en-US" sz="3600" baseline="0" smtClean="0">
                          <a:solidFill>
                            <a:srgbClr val="000000"/>
                          </a:solidFill>
                          <a:effectLst/>
                          <a:latin typeface="#9Slide05 SVNCookie" pitchFamily="34" charset="0"/>
                          <a:ea typeface="Times New Roman"/>
                        </a:rPr>
                        <a:t> quan tâm</a:t>
                      </a:r>
                      <a:endParaRPr lang="en-US" sz="3600" smtClean="0">
                        <a:solidFill>
                          <a:srgbClr val="000000"/>
                        </a:solidFill>
                        <a:effectLst/>
                        <a:latin typeface="#9Slide05 SVNCookie" pitchFamily="34" charset="0"/>
                        <a:ea typeface="Times New Roman"/>
                      </a:endParaRPr>
                    </a:p>
                    <a:p>
                      <a:pPr marL="0" marR="0" indent="0" algn="just">
                        <a:lnSpc>
                          <a:spcPct val="150000"/>
                        </a:lnSpc>
                        <a:spcBef>
                          <a:spcPts val="0"/>
                        </a:spcBef>
                        <a:spcAft>
                          <a:spcPts val="0"/>
                        </a:spcAft>
                        <a:buNone/>
                      </a:pPr>
                      <a:r>
                        <a:rPr lang="en-US" sz="3600" b="1" i="1" smtClean="0">
                          <a:solidFill>
                            <a:srgbClr val="0070C0"/>
                          </a:solidFill>
                          <a:effectLst/>
                          <a:latin typeface="#9Slide05 SVNCookie" pitchFamily="34" charset="0"/>
                          <a:ea typeface="Times New Roman"/>
                        </a:rPr>
                        <a:t>2</a:t>
                      </a:r>
                      <a:r>
                        <a:rPr lang="en-US" sz="3600" b="1" i="1">
                          <a:solidFill>
                            <a:srgbClr val="0070C0"/>
                          </a:solidFill>
                          <a:effectLst/>
                          <a:latin typeface="#9Slide05 SVNCookie" pitchFamily="34" charset="0"/>
                          <a:ea typeface="Times New Roman"/>
                        </a:rPr>
                        <a:t>. Khi một ai đó ghen ghét, đố kị với một thành quả tốt đẹp nào đó mà em đạt được, em sẽ phản ứng như thế nào?</a:t>
                      </a:r>
                      <a:endParaRPr lang="en-US" sz="3600">
                        <a:solidFill>
                          <a:srgbClr val="000000"/>
                        </a:solidFill>
                        <a:effectLst/>
                        <a:latin typeface="#9Slide05 SVNCookie" pitchFamily="34" charset="0"/>
                        <a:ea typeface="Times New Roman"/>
                      </a:endParaRPr>
                    </a:p>
                    <a:p>
                      <a:pPr marL="0" marR="0" algn="ctr">
                        <a:lnSpc>
                          <a:spcPct val="150000"/>
                        </a:lnSpc>
                        <a:spcBef>
                          <a:spcPts val="0"/>
                        </a:spcBef>
                        <a:spcAft>
                          <a:spcPts val="0"/>
                        </a:spcAft>
                      </a:pPr>
                      <a:r>
                        <a:rPr lang="en-US" sz="3600" smtClean="0">
                          <a:solidFill>
                            <a:srgbClr val="000000"/>
                          </a:solidFill>
                          <a:effectLst/>
                          <a:latin typeface="#9Slide05 SVNCookie" pitchFamily="34" charset="0"/>
                          <a:ea typeface="Times New Roman"/>
                        </a:rPr>
                        <a:t>……………..……………………………………………………………………………………..</a:t>
                      </a:r>
                      <a:endParaRPr lang="en-US" sz="3600">
                        <a:solidFill>
                          <a:srgbClr val="000000"/>
                        </a:solidFill>
                        <a:effectLst/>
                        <a:latin typeface="#9Slide05 SVNCookie" pitchFamily="34" charset="0"/>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46573650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8001" y="496173"/>
            <a:ext cx="5677189" cy="954103"/>
          </a:xfrm>
          <a:prstGeom prst="rect">
            <a:avLst/>
          </a:prstGeom>
          <a:noFill/>
        </p:spPr>
        <p:txBody>
          <a:bodyPr wrap="none" lIns="121917" tIns="60958" rIns="121917" bIns="60958" rtlCol="0">
            <a:spAutoFit/>
          </a:bodyPr>
          <a:lstStyle/>
          <a:p>
            <a:r>
              <a:rPr lang="en-US" sz="5400" b="1" i="1" dirty="0">
                <a:solidFill>
                  <a:srgbClr val="FF0000"/>
                </a:solidFill>
                <a:latin typeface="#9Slide05 SVNCookie" pitchFamily="34" charset="0"/>
                <a:cs typeface="Times New Roman" pitchFamily="18" charset="0"/>
              </a:rPr>
              <a:t>2. </a:t>
            </a:r>
            <a:r>
              <a:rPr lang="en-US" sz="5400" b="1" i="1" dirty="0" err="1">
                <a:solidFill>
                  <a:srgbClr val="FF0000"/>
                </a:solidFill>
                <a:latin typeface="#9Slide05 SVNCookie" pitchFamily="34" charset="0"/>
                <a:cs typeface="Times New Roman" pitchFamily="18" charset="0"/>
              </a:rPr>
              <a:t>Nhân</a:t>
            </a:r>
            <a:r>
              <a:rPr lang="en-US" sz="5400" b="1" i="1" dirty="0">
                <a:solidFill>
                  <a:srgbClr val="FF0000"/>
                </a:solidFill>
                <a:latin typeface="#9Slide05 SVNCookie" pitchFamily="34" charset="0"/>
                <a:cs typeface="Times New Roman" pitchFamily="18" charset="0"/>
              </a:rPr>
              <a:t> </a:t>
            </a:r>
            <a:r>
              <a:rPr lang="en-US" sz="5400" b="1" i="1" err="1">
                <a:solidFill>
                  <a:srgbClr val="FF0000"/>
                </a:solidFill>
                <a:latin typeface="#9Slide05 SVNCookie" pitchFamily="34" charset="0"/>
                <a:cs typeface="Times New Roman" pitchFamily="18" charset="0"/>
              </a:rPr>
              <a:t>vật</a:t>
            </a:r>
            <a:r>
              <a:rPr lang="en-US" sz="5400" b="1" i="1">
                <a:solidFill>
                  <a:srgbClr val="FF0000"/>
                </a:solidFill>
                <a:latin typeface="#9Slide05 SVNCookie" pitchFamily="34" charset="0"/>
                <a:cs typeface="Times New Roman" pitchFamily="18" charset="0"/>
              </a:rPr>
              <a:t> </a:t>
            </a:r>
            <a:r>
              <a:rPr lang="en-US" sz="5400" b="1" i="1" smtClean="0">
                <a:solidFill>
                  <a:srgbClr val="FF0000"/>
                </a:solidFill>
                <a:latin typeface="#9Slide05 SVNCookie" pitchFamily="34" charset="0"/>
                <a:cs typeface="Times New Roman" pitchFamily="18" charset="0"/>
              </a:rPr>
              <a:t>Kiều Phương</a:t>
            </a:r>
            <a:endParaRPr lang="en-US" sz="5400" b="1" i="1" dirty="0">
              <a:solidFill>
                <a:srgbClr val="FF0000"/>
              </a:solidFill>
              <a:latin typeface="#9Slide05 SVNCookie" pitchFamily="34" charset="0"/>
              <a:cs typeface="Times New Roman" pitchFamily="18" charset="0"/>
            </a:endParaRPr>
          </a:p>
        </p:txBody>
      </p:sp>
      <p:pic>
        <p:nvPicPr>
          <p:cNvPr id="7" name="Picture 67" descr="Buc%20tranh%20cua%20em%20gai%20toi"/>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200000"/>
                    </a14:imgEffect>
                  </a14:imgLayer>
                </a14:imgProps>
              </a:ext>
            </a:extLst>
          </a:blip>
          <a:srcRect/>
          <a:stretch>
            <a:fillRect/>
          </a:stretch>
        </p:blipFill>
        <p:spPr bwMode="auto">
          <a:xfrm>
            <a:off x="8865098" y="268687"/>
            <a:ext cx="2679908" cy="1753127"/>
          </a:xfrm>
          <a:prstGeom prst="rect">
            <a:avLst/>
          </a:prstGeom>
          <a:ln>
            <a:noFill/>
          </a:ln>
          <a:effectLst>
            <a:softEdge rad="112500"/>
          </a:effectLst>
        </p:spPr>
      </p:pic>
      <p:pic>
        <p:nvPicPr>
          <p:cNvPr id="9" name="图片 4">
            <a:extLst>
              <a:ext uri="{FF2B5EF4-FFF2-40B4-BE49-F238E27FC236}">
                <a16:creationId xmlns="" xmlns:a16="http://schemas.microsoft.com/office/drawing/2014/main" id="{4E5A459C-1CD0-4C40-A43B-B10D26251B05}"/>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5400000">
            <a:off x="4320282" y="-814896"/>
            <a:ext cx="3583069" cy="9135376"/>
          </a:xfrm>
          <a:prstGeom prst="rect">
            <a:avLst/>
          </a:prstGeom>
        </p:spPr>
      </p:pic>
      <p:sp>
        <p:nvSpPr>
          <p:cNvPr id="3" name="TextBox 2"/>
          <p:cNvSpPr txBox="1"/>
          <p:nvPr/>
        </p:nvSpPr>
        <p:spPr>
          <a:xfrm>
            <a:off x="2813980" y="2430241"/>
            <a:ext cx="6595672" cy="1015663"/>
          </a:xfrm>
          <a:prstGeom prst="rect">
            <a:avLst/>
          </a:prstGeom>
          <a:noFill/>
        </p:spPr>
        <p:txBody>
          <a:bodyPr wrap="square" rtlCol="0">
            <a:spAutoFit/>
          </a:bodyPr>
          <a:lstStyle/>
          <a:p>
            <a:r>
              <a:rPr lang="en-US" sz="6000" smtClean="0">
                <a:solidFill>
                  <a:schemeClr val="accent1"/>
                </a:solidFill>
                <a:latin typeface="#9Slide03 AllRoundGothic" pitchFamily="34" charset="0"/>
              </a:rPr>
              <a:t>Thảo luận nhóm</a:t>
            </a:r>
            <a:endParaRPr lang="en-US" sz="6000">
              <a:solidFill>
                <a:schemeClr val="accent1"/>
              </a:solidFill>
              <a:latin typeface="#9Slide03 AllRoundGothic" pitchFamily="34" charset="0"/>
            </a:endParaRPr>
          </a:p>
        </p:txBody>
      </p:sp>
      <p:sp>
        <p:nvSpPr>
          <p:cNvPr id="4" name="TextBox 3"/>
          <p:cNvSpPr txBox="1"/>
          <p:nvPr/>
        </p:nvSpPr>
        <p:spPr>
          <a:xfrm>
            <a:off x="2653259" y="3784139"/>
            <a:ext cx="6426609" cy="646331"/>
          </a:xfrm>
          <a:prstGeom prst="rect">
            <a:avLst/>
          </a:prstGeom>
          <a:noFill/>
        </p:spPr>
        <p:txBody>
          <a:bodyPr wrap="square" rtlCol="0">
            <a:spAutoFit/>
          </a:bodyPr>
          <a:lstStyle/>
          <a:p>
            <a:pPr algn="ctr"/>
            <a:r>
              <a:rPr lang="en-US" sz="3600" smtClean="0">
                <a:solidFill>
                  <a:srgbClr val="00B050"/>
                </a:solidFill>
                <a:latin typeface="#9Slide03 AllRoundGothic" pitchFamily="34" charset="0"/>
              </a:rPr>
              <a:t>Hoàn thành phiếu học tập</a:t>
            </a:r>
            <a:endParaRPr lang="en-US" sz="3600">
              <a:solidFill>
                <a:srgbClr val="00B050"/>
              </a:solidFill>
              <a:latin typeface="#9Slide03 AllRoundGothic" pitchFamily="34" charset="0"/>
            </a:endParaRPr>
          </a:p>
        </p:txBody>
      </p:sp>
    </p:spTree>
    <p:extLst>
      <p:ext uri="{BB962C8B-B14F-4D97-AF65-F5344CB8AC3E}">
        <p14:creationId xmlns:p14="http://schemas.microsoft.com/office/powerpoint/2010/main" val="284536533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528" y="674915"/>
            <a:ext cx="11691562" cy="559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709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40590548"/>
              </p:ext>
            </p:extLst>
          </p:nvPr>
        </p:nvGraphicFramePr>
        <p:xfrm>
          <a:off x="854441" y="543103"/>
          <a:ext cx="10418162" cy="5754180"/>
        </p:xfrm>
        <a:graphic>
          <a:graphicData uri="http://schemas.openxmlformats.org/drawingml/2006/table">
            <a:tbl>
              <a:tblPr firstRow="1" firstCol="1" bandRow="1">
                <a:tableStyleId>{5C22544A-7EE6-4342-B048-85BDC9FD1C3A}</a:tableStyleId>
              </a:tblPr>
              <a:tblGrid>
                <a:gridCol w="3238616"/>
                <a:gridCol w="7179546"/>
              </a:tblGrid>
              <a:tr h="556902">
                <a:tc gridSpan="2">
                  <a:txBody>
                    <a:bodyPr/>
                    <a:lstStyle/>
                    <a:p>
                      <a:pPr marL="0" marR="0" algn="ctr">
                        <a:lnSpc>
                          <a:spcPct val="150000"/>
                        </a:lnSpc>
                        <a:spcBef>
                          <a:spcPts val="0"/>
                        </a:spcBef>
                        <a:spcAft>
                          <a:spcPts val="0"/>
                        </a:spcAft>
                      </a:pPr>
                      <a:r>
                        <a:rPr lang="en-US" sz="3200" smtClean="0">
                          <a:effectLst/>
                        </a:rPr>
                        <a:t>KIỀU PHƯƠNG</a:t>
                      </a:r>
                      <a:endParaRPr lang="en-US" sz="3200">
                        <a:solidFill>
                          <a:srgbClr val="000000"/>
                        </a:solidFill>
                        <a:effectLst/>
                        <a:latin typeface="Times New Roman"/>
                        <a:ea typeface="Times New Roman"/>
                      </a:endParaRPr>
                    </a:p>
                  </a:txBody>
                  <a:tcPr marL="61992" marR="61992" marT="0" marB="0"/>
                </a:tc>
                <a:tc hMerge="1">
                  <a:txBody>
                    <a:bodyPr/>
                    <a:lstStyle/>
                    <a:p>
                      <a:endParaRPr lang="en-US"/>
                    </a:p>
                  </a:txBody>
                  <a:tcPr/>
                </a:tc>
              </a:tr>
              <a:tr h="637816">
                <a:tc>
                  <a:txBody>
                    <a:bodyPr/>
                    <a:lstStyle/>
                    <a:p>
                      <a:pPr marL="0" marR="0" algn="just">
                        <a:lnSpc>
                          <a:spcPct val="150000"/>
                        </a:lnSpc>
                        <a:spcBef>
                          <a:spcPts val="0"/>
                        </a:spcBef>
                        <a:spcAft>
                          <a:spcPts val="0"/>
                        </a:spcAft>
                      </a:pPr>
                      <a:r>
                        <a:rPr lang="en-US" sz="3200">
                          <a:effectLst/>
                        </a:rPr>
                        <a:t>Biệt danh</a:t>
                      </a:r>
                      <a:endParaRPr lang="en-US" sz="3200">
                        <a:solidFill>
                          <a:srgbClr val="000000"/>
                        </a:solidFill>
                        <a:effectLst/>
                        <a:latin typeface="Times New Roman"/>
                        <a:ea typeface="Times New Roman"/>
                      </a:endParaRPr>
                    </a:p>
                  </a:txBody>
                  <a:tcPr marL="61992" marR="61992" marT="0" marB="0"/>
                </a:tc>
                <a:tc>
                  <a:txBody>
                    <a:bodyPr/>
                    <a:lstStyle/>
                    <a:p>
                      <a:pPr marL="0" marR="0" algn="just">
                        <a:lnSpc>
                          <a:spcPct val="150000"/>
                        </a:lnSpc>
                        <a:spcBef>
                          <a:spcPts val="0"/>
                        </a:spcBef>
                        <a:spcAft>
                          <a:spcPts val="0"/>
                        </a:spcAft>
                      </a:pPr>
                      <a:r>
                        <a:rPr lang="en-US" sz="3200">
                          <a:effectLst/>
                        </a:rPr>
                        <a:t>Mèo</a:t>
                      </a:r>
                      <a:endParaRPr lang="en-US" sz="3200">
                        <a:solidFill>
                          <a:srgbClr val="000000"/>
                        </a:solidFill>
                        <a:effectLst/>
                        <a:latin typeface="Times New Roman"/>
                        <a:ea typeface="Times New Roman"/>
                      </a:endParaRPr>
                    </a:p>
                  </a:txBody>
                  <a:tcPr marL="61992" marR="61992" marT="0" marB="0"/>
                </a:tc>
              </a:tr>
              <a:tr h="637816">
                <a:tc>
                  <a:txBody>
                    <a:bodyPr/>
                    <a:lstStyle/>
                    <a:p>
                      <a:pPr marL="0" marR="0" algn="just">
                        <a:lnSpc>
                          <a:spcPct val="150000"/>
                        </a:lnSpc>
                        <a:spcBef>
                          <a:spcPts val="0"/>
                        </a:spcBef>
                        <a:spcAft>
                          <a:spcPts val="0"/>
                        </a:spcAft>
                      </a:pPr>
                      <a:r>
                        <a:rPr lang="en-US" sz="3200">
                          <a:effectLst/>
                        </a:rPr>
                        <a:t>Ngoại hình</a:t>
                      </a:r>
                      <a:endParaRPr lang="en-US" sz="3200">
                        <a:solidFill>
                          <a:srgbClr val="000000"/>
                        </a:solidFill>
                        <a:effectLst/>
                        <a:latin typeface="Times New Roman"/>
                        <a:ea typeface="Times New Roman"/>
                      </a:endParaRPr>
                    </a:p>
                  </a:txBody>
                  <a:tcPr marL="61992" marR="61992" marT="0" marB="0"/>
                </a:tc>
                <a:tc>
                  <a:txBody>
                    <a:bodyPr/>
                    <a:lstStyle/>
                    <a:p>
                      <a:pPr marL="0" marR="0" algn="just">
                        <a:lnSpc>
                          <a:spcPct val="150000"/>
                        </a:lnSpc>
                        <a:spcBef>
                          <a:spcPts val="0"/>
                        </a:spcBef>
                        <a:spcAft>
                          <a:spcPts val="0"/>
                        </a:spcAft>
                      </a:pPr>
                      <a:r>
                        <a:rPr lang="en-US" sz="3200">
                          <a:effectLst/>
                        </a:rPr>
                        <a:t>Luôn bị bôi bẩn</a:t>
                      </a:r>
                      <a:endParaRPr lang="en-US" sz="3200">
                        <a:solidFill>
                          <a:srgbClr val="000000"/>
                        </a:solidFill>
                        <a:effectLst/>
                        <a:latin typeface="Times New Roman"/>
                        <a:ea typeface="Times New Roman"/>
                      </a:endParaRPr>
                    </a:p>
                  </a:txBody>
                  <a:tcPr marL="61992" marR="61992" marT="0" marB="0"/>
                </a:tc>
              </a:tr>
              <a:tr h="1270922">
                <a:tc>
                  <a:txBody>
                    <a:bodyPr/>
                    <a:lstStyle/>
                    <a:p>
                      <a:pPr marL="0" marR="0" algn="just">
                        <a:lnSpc>
                          <a:spcPct val="150000"/>
                        </a:lnSpc>
                        <a:spcBef>
                          <a:spcPts val="0"/>
                        </a:spcBef>
                        <a:spcAft>
                          <a:spcPts val="0"/>
                        </a:spcAft>
                      </a:pPr>
                      <a:r>
                        <a:rPr lang="en-US" sz="3200">
                          <a:effectLst/>
                        </a:rPr>
                        <a:t>Cử chỉ</a:t>
                      </a:r>
                    </a:p>
                    <a:p>
                      <a:pPr marL="0" marR="0" algn="just">
                        <a:lnSpc>
                          <a:spcPct val="150000"/>
                        </a:lnSpc>
                        <a:spcBef>
                          <a:spcPts val="0"/>
                        </a:spcBef>
                        <a:spcAft>
                          <a:spcPts val="0"/>
                        </a:spcAft>
                      </a:pPr>
                      <a:r>
                        <a:rPr lang="en-US" sz="3200">
                          <a:effectLst/>
                        </a:rPr>
                        <a:t>Hành động</a:t>
                      </a:r>
                      <a:endParaRPr lang="en-US" sz="3200">
                        <a:solidFill>
                          <a:srgbClr val="000000"/>
                        </a:solidFill>
                        <a:effectLst/>
                        <a:latin typeface="Times New Roman"/>
                        <a:ea typeface="Times New Roman"/>
                      </a:endParaRPr>
                    </a:p>
                  </a:txBody>
                  <a:tcPr marL="61992" marR="61992" marT="0" marB="0"/>
                </a:tc>
                <a:tc>
                  <a:txBody>
                    <a:bodyPr/>
                    <a:lstStyle/>
                    <a:p>
                      <a:pPr marL="0" marR="0" algn="just">
                        <a:lnSpc>
                          <a:spcPct val="150000"/>
                        </a:lnSpc>
                        <a:spcBef>
                          <a:spcPts val="0"/>
                        </a:spcBef>
                        <a:spcAft>
                          <a:spcPts val="0"/>
                        </a:spcAft>
                      </a:pPr>
                      <a:r>
                        <a:rPr lang="en-US" sz="3200">
                          <a:effectLst/>
                        </a:rPr>
                        <a:t>Lục lọi đồ vật với vẻ thích thú/ Tự chế màu vẽ/Vẽ anh trai</a:t>
                      </a:r>
                      <a:endParaRPr lang="en-US" sz="3200">
                        <a:solidFill>
                          <a:srgbClr val="000000"/>
                        </a:solidFill>
                        <a:effectLst/>
                        <a:latin typeface="Times New Roman"/>
                        <a:ea typeface="Times New Roman"/>
                      </a:endParaRPr>
                    </a:p>
                  </a:txBody>
                  <a:tcPr marL="61992" marR="61992" marT="0" marB="0"/>
                </a:tc>
              </a:tr>
              <a:tr h="637816">
                <a:tc>
                  <a:txBody>
                    <a:bodyPr/>
                    <a:lstStyle/>
                    <a:p>
                      <a:pPr marL="0" marR="0" algn="just">
                        <a:lnSpc>
                          <a:spcPct val="150000"/>
                        </a:lnSpc>
                        <a:spcBef>
                          <a:spcPts val="0"/>
                        </a:spcBef>
                        <a:spcAft>
                          <a:spcPts val="0"/>
                        </a:spcAft>
                      </a:pPr>
                      <a:r>
                        <a:rPr lang="en-US" sz="3200">
                          <a:effectLst/>
                        </a:rPr>
                        <a:t>Tài năng</a:t>
                      </a:r>
                      <a:endParaRPr lang="en-US" sz="3200">
                        <a:solidFill>
                          <a:srgbClr val="000000"/>
                        </a:solidFill>
                        <a:effectLst/>
                        <a:latin typeface="Times New Roman"/>
                        <a:ea typeface="Times New Roman"/>
                      </a:endParaRPr>
                    </a:p>
                  </a:txBody>
                  <a:tcPr marL="61992" marR="61992" marT="0" marB="0"/>
                </a:tc>
                <a:tc>
                  <a:txBody>
                    <a:bodyPr/>
                    <a:lstStyle/>
                    <a:p>
                      <a:pPr marL="0" marR="0" algn="just">
                        <a:lnSpc>
                          <a:spcPct val="150000"/>
                        </a:lnSpc>
                        <a:spcBef>
                          <a:spcPts val="0"/>
                        </a:spcBef>
                        <a:spcAft>
                          <a:spcPts val="0"/>
                        </a:spcAft>
                      </a:pPr>
                      <a:r>
                        <a:rPr lang="en-US" sz="3200">
                          <a:effectLst/>
                        </a:rPr>
                        <a:t>Vẽ rất đẹp</a:t>
                      </a:r>
                      <a:endParaRPr lang="en-US" sz="3200">
                        <a:solidFill>
                          <a:srgbClr val="000000"/>
                        </a:solidFill>
                        <a:effectLst/>
                        <a:latin typeface="Times New Roman"/>
                        <a:ea typeface="Times New Roman"/>
                      </a:endParaRPr>
                    </a:p>
                  </a:txBody>
                  <a:tcPr marL="61992" marR="61992" marT="0" marB="0"/>
                </a:tc>
              </a:tr>
              <a:tr h="637816">
                <a:tc>
                  <a:txBody>
                    <a:bodyPr/>
                    <a:lstStyle/>
                    <a:p>
                      <a:pPr marL="0" marR="0" algn="just">
                        <a:lnSpc>
                          <a:spcPct val="150000"/>
                        </a:lnSpc>
                        <a:spcBef>
                          <a:spcPts val="0"/>
                        </a:spcBef>
                        <a:spcAft>
                          <a:spcPts val="0"/>
                        </a:spcAft>
                      </a:pPr>
                      <a:r>
                        <a:rPr lang="en-US" sz="3200">
                          <a:effectLst/>
                        </a:rPr>
                        <a:t>Thái độ</a:t>
                      </a:r>
                      <a:endParaRPr lang="en-US" sz="3200">
                        <a:solidFill>
                          <a:srgbClr val="000000"/>
                        </a:solidFill>
                        <a:effectLst/>
                        <a:latin typeface="Times New Roman"/>
                        <a:ea typeface="Times New Roman"/>
                      </a:endParaRPr>
                    </a:p>
                  </a:txBody>
                  <a:tcPr marL="61992" marR="61992" marT="0" marB="0"/>
                </a:tc>
                <a:tc>
                  <a:txBody>
                    <a:bodyPr/>
                    <a:lstStyle/>
                    <a:p>
                      <a:pPr marL="0" marR="0" algn="just">
                        <a:lnSpc>
                          <a:spcPct val="150000"/>
                        </a:lnSpc>
                        <a:spcBef>
                          <a:spcPts val="0"/>
                        </a:spcBef>
                        <a:spcAft>
                          <a:spcPts val="0"/>
                        </a:spcAft>
                      </a:pPr>
                      <a:r>
                        <a:rPr lang="en-US" sz="3200">
                          <a:effectLst/>
                        </a:rPr>
                        <a:t>Không giận dỗi, vui vẻ </a:t>
                      </a:r>
                      <a:endParaRPr lang="en-US" sz="3200">
                        <a:solidFill>
                          <a:srgbClr val="000000"/>
                        </a:solidFill>
                        <a:effectLst/>
                        <a:latin typeface="Times New Roman"/>
                        <a:ea typeface="Times New Roman"/>
                      </a:endParaRPr>
                    </a:p>
                  </a:txBody>
                  <a:tcPr marL="61992" marR="61992" marT="0" marB="0"/>
                </a:tc>
              </a:tr>
              <a:tr h="1162368">
                <a:tc gridSpan="2">
                  <a:txBody>
                    <a:bodyPr/>
                    <a:lstStyle/>
                    <a:p>
                      <a:pPr marL="0" marR="0" algn="just">
                        <a:lnSpc>
                          <a:spcPct val="150000"/>
                        </a:lnSpc>
                        <a:spcBef>
                          <a:spcPts val="0"/>
                        </a:spcBef>
                        <a:spcAft>
                          <a:spcPts val="0"/>
                        </a:spcAft>
                      </a:pPr>
                      <a:r>
                        <a:rPr lang="en-US" sz="3200">
                          <a:effectLst/>
                        </a:rPr>
                        <a:t>Nhận xét: Là cô bé hồn nhiên, tài năng, nhân hậu</a:t>
                      </a:r>
                      <a:endParaRPr lang="en-US" sz="3200">
                        <a:solidFill>
                          <a:srgbClr val="000000"/>
                        </a:solidFill>
                        <a:effectLst/>
                        <a:latin typeface="Times New Roman"/>
                        <a:ea typeface="Times New Roman"/>
                      </a:endParaRPr>
                    </a:p>
                  </a:txBody>
                  <a:tcPr marL="61992" marR="61992" marT="0" marB="0"/>
                </a:tc>
                <a:tc hMerge="1">
                  <a:txBody>
                    <a:bodyPr/>
                    <a:lstStyle/>
                    <a:p>
                      <a:endParaRPr lang="en-US"/>
                    </a:p>
                  </a:txBody>
                  <a:tcPr/>
                </a:tc>
              </a:tr>
            </a:tbl>
          </a:graphicData>
        </a:graphic>
      </p:graphicFrame>
    </p:spTree>
    <p:extLst>
      <p:ext uri="{BB962C8B-B14F-4D97-AF65-F5344CB8AC3E}">
        <p14:creationId xmlns:p14="http://schemas.microsoft.com/office/powerpoint/2010/main" val="35697345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331598" y="1333500"/>
            <a:ext cx="1143732" cy="1226030"/>
          </a:xfrm>
          <a:prstGeom prst="rect">
            <a:avLst/>
          </a:prstGeom>
        </p:spPr>
      </p:pic>
      <p:pic>
        <p:nvPicPr>
          <p:cNvPr id="4" name="图片 3"/>
          <p:cNvPicPr>
            <a:picLocks noChangeAspect="1"/>
          </p:cNvPicPr>
          <p:nvPr/>
        </p:nvPicPr>
        <p:blipFill>
          <a:blip r:embed="rId4"/>
          <a:stretch>
            <a:fillRect/>
          </a:stretch>
        </p:blipFill>
        <p:spPr>
          <a:xfrm>
            <a:off x="8253567" y="3524665"/>
            <a:ext cx="3141456" cy="3181805"/>
          </a:xfrm>
          <a:prstGeom prst="rect">
            <a:avLst/>
          </a:prstGeom>
        </p:spPr>
      </p:pic>
      <p:pic>
        <p:nvPicPr>
          <p:cNvPr id="6" name="图片 5"/>
          <p:cNvPicPr>
            <a:picLocks noChangeAspect="1"/>
          </p:cNvPicPr>
          <p:nvPr/>
        </p:nvPicPr>
        <p:blipFill>
          <a:blip r:embed="rId5"/>
          <a:stretch>
            <a:fillRect/>
          </a:stretch>
        </p:blipFill>
        <p:spPr>
          <a:xfrm>
            <a:off x="1133374" y="5115568"/>
            <a:ext cx="1005013" cy="1005507"/>
          </a:xfrm>
          <a:prstGeom prst="rect">
            <a:avLst/>
          </a:prstGeom>
        </p:spPr>
      </p:pic>
      <p:sp>
        <p:nvSpPr>
          <p:cNvPr id="2" name="Rectangle 1"/>
          <p:cNvSpPr/>
          <p:nvPr/>
        </p:nvSpPr>
        <p:spPr>
          <a:xfrm>
            <a:off x="2776951" y="1734649"/>
            <a:ext cx="5092886" cy="3139321"/>
          </a:xfrm>
          <a:prstGeom prst="rect">
            <a:avLst/>
          </a:prstGeom>
        </p:spPr>
        <p:txBody>
          <a:bodyPr wrap="square">
            <a:spAutoFit/>
          </a:bodyPr>
          <a:lstStyle/>
          <a:p>
            <a:r>
              <a:rPr lang="en-US" sz="6600">
                <a:solidFill>
                  <a:schemeClr val="accent1"/>
                </a:solidFill>
                <a:latin typeface="#9Slide05 SVNCookie" pitchFamily="34" charset="0"/>
              </a:rPr>
              <a:t>? Điểm nào ở Kiều Phương khiến em thích nhất? Vì sao</a:t>
            </a: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500"/>
                            </p:stCondLst>
                            <p:childTnLst>
                              <p:par>
                                <p:cTn id="17" presetID="3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9746856" y="739775"/>
            <a:ext cx="748931" cy="698500"/>
          </a:xfrm>
          <a:prstGeom prst="rect">
            <a:avLst/>
          </a:prstGeom>
        </p:spPr>
      </p:pic>
      <p:pic>
        <p:nvPicPr>
          <p:cNvPr id="5" name="图片 4"/>
          <p:cNvPicPr>
            <a:picLocks noChangeAspect="1"/>
          </p:cNvPicPr>
          <p:nvPr/>
        </p:nvPicPr>
        <p:blipFill>
          <a:blip r:embed="rId3"/>
          <a:stretch>
            <a:fillRect/>
          </a:stretch>
        </p:blipFill>
        <p:spPr>
          <a:xfrm>
            <a:off x="8845157" y="715546"/>
            <a:ext cx="400444" cy="373479"/>
          </a:xfrm>
          <a:prstGeom prst="rect">
            <a:avLst/>
          </a:prstGeom>
        </p:spPr>
      </p:pic>
      <p:pic>
        <p:nvPicPr>
          <p:cNvPr id="6" name="图片 5"/>
          <p:cNvPicPr>
            <a:picLocks noChangeAspect="1"/>
          </p:cNvPicPr>
          <p:nvPr/>
        </p:nvPicPr>
        <p:blipFill>
          <a:blip r:embed="rId3"/>
          <a:stretch>
            <a:fillRect/>
          </a:stretch>
        </p:blipFill>
        <p:spPr>
          <a:xfrm rot="14475395">
            <a:off x="10833825" y="509697"/>
            <a:ext cx="604237" cy="563549"/>
          </a:xfrm>
          <a:prstGeom prst="rect">
            <a:avLst/>
          </a:prstGeom>
        </p:spPr>
      </p:pic>
      <p:sp>
        <p:nvSpPr>
          <p:cNvPr id="14" name="文本框 13"/>
          <p:cNvSpPr txBox="1"/>
          <p:nvPr/>
        </p:nvSpPr>
        <p:spPr>
          <a:xfrm>
            <a:off x="1496332" y="1438275"/>
            <a:ext cx="8146718" cy="1015663"/>
          </a:xfrm>
          <a:prstGeom prst="rect">
            <a:avLst/>
          </a:prstGeom>
          <a:noFill/>
        </p:spPr>
        <p:txBody>
          <a:bodyPr wrap="none" rtlCol="0">
            <a:spAutoFit/>
          </a:bodyPr>
          <a:lstStyle/>
          <a:p>
            <a:pPr algn="ctr"/>
            <a:r>
              <a:rPr lang="en-US" altLang="zh-CN" sz="6000" smtClean="0">
                <a:solidFill>
                  <a:schemeClr val="accent1"/>
                </a:solidFill>
                <a:latin typeface="#9Slide03 AllRoundGothic" pitchFamily="34" charset="0"/>
                <a:ea typeface="汉仪小麦体简" panose="00020600040101010101" pitchFamily="18" charset="-122"/>
              </a:rPr>
              <a:t>2. Nhân vật người anh</a:t>
            </a:r>
            <a:endParaRPr lang="zh-CN" altLang="en-US" sz="6000" dirty="0">
              <a:solidFill>
                <a:schemeClr val="accent1"/>
              </a:solidFill>
              <a:latin typeface="#9Slide03 AllRoundGothic" pitchFamily="34" charset="0"/>
              <a:ea typeface="汉仪小麦体简" panose="00020600040101010101" pitchFamily="18" charset="-122"/>
            </a:endParaRPr>
          </a:p>
        </p:txBody>
      </p:sp>
      <p:pic>
        <p:nvPicPr>
          <p:cNvPr id="15" name="Picture 14" descr="—Pngtree—happy little boy illustration_4651987.png"/>
          <p:cNvPicPr>
            <a:picLocks noChangeAspect="1"/>
          </p:cNvPicPr>
          <p:nvPr/>
        </p:nvPicPr>
        <p:blipFill>
          <a:blip r:embed="rId4" cstate="print">
            <a:duotone>
              <a:schemeClr val="accent6">
                <a:shade val="45000"/>
                <a:satMod val="135000"/>
              </a:schemeClr>
              <a:prstClr val="white"/>
            </a:duotone>
          </a:blip>
          <a:stretch>
            <a:fillRect/>
          </a:stretch>
        </p:blipFill>
        <p:spPr>
          <a:xfrm>
            <a:off x="3394778" y="3069430"/>
            <a:ext cx="2130477" cy="2130477"/>
          </a:xfrm>
          <a:prstGeom prst="rect">
            <a:avLst/>
          </a:prstGeom>
        </p:spPr>
      </p:pic>
      <p:pic>
        <p:nvPicPr>
          <p:cNvPr id="17" name="Picture 16" descr="—Pngtree—angry little boy is crying_5163299.png"/>
          <p:cNvPicPr>
            <a:picLocks noChangeAspect="1"/>
          </p:cNvPicPr>
          <p:nvPr/>
        </p:nvPicPr>
        <p:blipFill>
          <a:blip r:embed="rId5" cstate="print">
            <a:duotone>
              <a:schemeClr val="accent6">
                <a:shade val="45000"/>
                <a:satMod val="135000"/>
              </a:schemeClr>
              <a:prstClr val="white"/>
            </a:duotone>
          </a:blip>
          <a:srcRect l="38148" t="9788" r="26296" b="42593"/>
          <a:stretch>
            <a:fillRect/>
          </a:stretch>
        </p:blipFill>
        <p:spPr>
          <a:xfrm>
            <a:off x="6972120" y="3101102"/>
            <a:ext cx="1725956" cy="2022605"/>
          </a:xfrm>
          <a:prstGeom prst="rect">
            <a:avLst/>
          </a:prstGeom>
        </p:spPr>
      </p:pic>
      <p:pic>
        <p:nvPicPr>
          <p:cNvPr id="19" name="图片 3"/>
          <p:cNvPicPr>
            <a:picLocks noChangeAspect="1"/>
          </p:cNvPicPr>
          <p:nvPr/>
        </p:nvPicPr>
        <p:blipFill>
          <a:blip r:embed="rId3"/>
          <a:stretch>
            <a:fillRect/>
          </a:stretch>
        </p:blipFill>
        <p:spPr>
          <a:xfrm>
            <a:off x="2398031" y="5548605"/>
            <a:ext cx="748931" cy="698500"/>
          </a:xfrm>
          <a:prstGeom prst="rect">
            <a:avLst/>
          </a:prstGeom>
        </p:spPr>
      </p:pic>
      <p:pic>
        <p:nvPicPr>
          <p:cNvPr id="21" name="图片 4"/>
          <p:cNvPicPr>
            <a:picLocks noChangeAspect="1"/>
          </p:cNvPicPr>
          <p:nvPr/>
        </p:nvPicPr>
        <p:blipFill>
          <a:blip r:embed="rId3"/>
          <a:stretch>
            <a:fillRect/>
          </a:stretch>
        </p:blipFill>
        <p:spPr>
          <a:xfrm>
            <a:off x="1496332" y="5524376"/>
            <a:ext cx="400444" cy="373479"/>
          </a:xfrm>
          <a:prstGeom prst="rect">
            <a:avLst/>
          </a:prstGeom>
        </p:spPr>
      </p:pic>
      <p:pic>
        <p:nvPicPr>
          <p:cNvPr id="22" name="图片 5"/>
          <p:cNvPicPr>
            <a:picLocks noChangeAspect="1"/>
          </p:cNvPicPr>
          <p:nvPr/>
        </p:nvPicPr>
        <p:blipFill>
          <a:blip r:embed="rId3"/>
          <a:stretch>
            <a:fillRect/>
          </a:stretch>
        </p:blipFill>
        <p:spPr>
          <a:xfrm rot="14475395">
            <a:off x="3485000" y="5318527"/>
            <a:ext cx="604237" cy="5635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4955787" y="1781085"/>
            <a:ext cx="2280426" cy="3832406"/>
          </a:xfrm>
          <a:prstGeom prst="rect">
            <a:avLst/>
          </a:prstGeom>
        </p:spPr>
      </p:pic>
      <p:pic>
        <p:nvPicPr>
          <p:cNvPr id="4" name="图片 3"/>
          <p:cNvPicPr>
            <a:picLocks noChangeAspect="1"/>
          </p:cNvPicPr>
          <p:nvPr/>
        </p:nvPicPr>
        <p:blipFill>
          <a:blip r:embed="rId4"/>
          <a:stretch>
            <a:fillRect/>
          </a:stretch>
        </p:blipFill>
        <p:spPr>
          <a:xfrm>
            <a:off x="2211983" y="1545815"/>
            <a:ext cx="558802" cy="622970"/>
          </a:xfrm>
          <a:prstGeom prst="rect">
            <a:avLst/>
          </a:prstGeom>
        </p:spPr>
      </p:pic>
      <p:pic>
        <p:nvPicPr>
          <p:cNvPr id="5" name="图片 4"/>
          <p:cNvPicPr>
            <a:picLocks noChangeAspect="1"/>
          </p:cNvPicPr>
          <p:nvPr/>
        </p:nvPicPr>
        <p:blipFill>
          <a:blip r:embed="rId5"/>
          <a:stretch>
            <a:fillRect/>
          </a:stretch>
        </p:blipFill>
        <p:spPr>
          <a:xfrm>
            <a:off x="9725430" y="676275"/>
            <a:ext cx="748931" cy="825500"/>
          </a:xfrm>
          <a:prstGeom prst="rect">
            <a:avLst/>
          </a:prstGeom>
        </p:spPr>
      </p:pic>
      <p:pic>
        <p:nvPicPr>
          <p:cNvPr id="6" name="图片 5"/>
          <p:cNvPicPr>
            <a:picLocks noChangeAspect="1"/>
          </p:cNvPicPr>
          <p:nvPr/>
        </p:nvPicPr>
        <p:blipFill>
          <a:blip r:embed="rId4"/>
          <a:stretch>
            <a:fillRect/>
          </a:stretch>
        </p:blipFill>
        <p:spPr>
          <a:xfrm>
            <a:off x="9235363" y="1545815"/>
            <a:ext cx="558802" cy="622970"/>
          </a:xfrm>
          <a:prstGeom prst="rect">
            <a:avLst/>
          </a:prstGeom>
        </p:spPr>
      </p:pic>
      <p:sp>
        <p:nvSpPr>
          <p:cNvPr id="13" name="文本框 12"/>
          <p:cNvSpPr txBox="1"/>
          <p:nvPr/>
        </p:nvSpPr>
        <p:spPr>
          <a:xfrm>
            <a:off x="2851567" y="458322"/>
            <a:ext cx="5859297" cy="830997"/>
          </a:xfrm>
          <a:prstGeom prst="rect">
            <a:avLst/>
          </a:prstGeom>
          <a:noFill/>
        </p:spPr>
        <p:txBody>
          <a:bodyPr wrap="none" rtlCol="0">
            <a:spAutoFit/>
          </a:bodyPr>
          <a:lstStyle/>
          <a:p>
            <a:pPr algn="ctr"/>
            <a:r>
              <a:rPr lang="en-US" altLang="zh-CN" sz="4800" b="1" smtClean="0">
                <a:solidFill>
                  <a:schemeClr val="accent1"/>
                </a:solidFill>
                <a:effectLst>
                  <a:outerShdw blurRad="38100" dist="38100" dir="2700000" algn="tl">
                    <a:srgbClr val="000000">
                      <a:alpha val="43137"/>
                    </a:srgbClr>
                  </a:outerShdw>
                </a:effectLst>
                <a:latin typeface="汉仪小麦体简" panose="00020600040101010101" pitchFamily="18" charset="-122"/>
                <a:ea typeface="汉仪小麦体简" panose="00020600040101010101" pitchFamily="18" charset="-122"/>
              </a:rPr>
              <a:t>THẢO LUẬN NHÓM</a:t>
            </a:r>
            <a:endParaRPr lang="zh-CN" altLang="en-US" sz="4800" b="1" dirty="0">
              <a:solidFill>
                <a:schemeClr val="accent1"/>
              </a:solidFill>
              <a:effectLst>
                <a:outerShdw blurRad="38100" dist="38100" dir="2700000" algn="tl">
                  <a:srgbClr val="000000">
                    <a:alpha val="43137"/>
                  </a:srgbClr>
                </a:outerShdw>
              </a:effectLst>
              <a:latin typeface="汉仪小麦体简" panose="00020600040101010101" pitchFamily="18" charset="-122"/>
              <a:ea typeface="汉仪小麦体简" panose="00020600040101010101" pitchFamily="18" charset="-122"/>
            </a:endParaRPr>
          </a:p>
        </p:txBody>
      </p:sp>
      <p:sp>
        <p:nvSpPr>
          <p:cNvPr id="2" name="Rectangle 1"/>
          <p:cNvSpPr/>
          <p:nvPr/>
        </p:nvSpPr>
        <p:spPr>
          <a:xfrm>
            <a:off x="491821" y="2168785"/>
            <a:ext cx="4401151" cy="4154984"/>
          </a:xfrm>
          <a:prstGeom prst="rect">
            <a:avLst/>
          </a:prstGeom>
        </p:spPr>
        <p:txBody>
          <a:bodyPr wrap="square">
            <a:spAutoFit/>
          </a:bodyPr>
          <a:lstStyle/>
          <a:p>
            <a:r>
              <a:rPr lang="en-US" sz="4400" i="1">
                <a:solidFill>
                  <a:schemeClr val="accent1"/>
                </a:solidFill>
                <a:latin typeface="#9Slide05 SVNCookie" pitchFamily="34" charset="0"/>
              </a:rPr>
              <a:t>Nhóm 1,2,3: </a:t>
            </a:r>
            <a:r>
              <a:rPr lang="en-US" sz="4400" i="1">
                <a:solidFill>
                  <a:schemeClr val="accent4">
                    <a:lumMod val="50000"/>
                  </a:schemeClr>
                </a:solidFill>
                <a:latin typeface="#9Slide05 SVNCookie" pitchFamily="34" charset="0"/>
              </a:rPr>
              <a:t>Tìm chi tiết thể hiện thái độ, cảm xúc, hành động của nhân vật người anh trước khi xem bức tranh em gái vẽ chân dung mình </a:t>
            </a:r>
            <a:endParaRPr lang="en-US" sz="4400">
              <a:solidFill>
                <a:schemeClr val="accent4">
                  <a:lumMod val="50000"/>
                </a:schemeClr>
              </a:solidFill>
              <a:latin typeface="#9Slide05 SVNCookie" pitchFamily="34" charset="0"/>
            </a:endParaRPr>
          </a:p>
        </p:txBody>
      </p:sp>
      <p:sp>
        <p:nvSpPr>
          <p:cNvPr id="14" name="Rectangle 13"/>
          <p:cNvSpPr/>
          <p:nvPr/>
        </p:nvSpPr>
        <p:spPr>
          <a:xfrm>
            <a:off x="7285635" y="2379410"/>
            <a:ext cx="4458258" cy="4154984"/>
          </a:xfrm>
          <a:prstGeom prst="rect">
            <a:avLst/>
          </a:prstGeom>
        </p:spPr>
        <p:txBody>
          <a:bodyPr wrap="square">
            <a:spAutoFit/>
          </a:bodyPr>
          <a:lstStyle/>
          <a:p>
            <a:pPr algn="just"/>
            <a:r>
              <a:rPr lang="en-US" sz="4400" i="1">
                <a:solidFill>
                  <a:schemeClr val="accent1"/>
                </a:solidFill>
                <a:latin typeface="#9Slide05 SVNCookie" pitchFamily="34" charset="0"/>
              </a:rPr>
              <a:t>Nhóm 4,5,6: </a:t>
            </a:r>
            <a:r>
              <a:rPr lang="en-US" sz="4400" i="1">
                <a:solidFill>
                  <a:schemeClr val="accent4">
                    <a:lumMod val="50000"/>
                  </a:schemeClr>
                </a:solidFill>
                <a:latin typeface="#9Slide05 SVNCookie" pitchFamily="34" charset="0"/>
              </a:rPr>
              <a:t>Tìm chi tiết thể hiện thái độ, cảm xúc của nhân vật người anh sau khi được xem bức tranh em gái vẽ chân dung mình</a:t>
            </a:r>
            <a:endParaRPr lang="en-US" sz="4400">
              <a:solidFill>
                <a:schemeClr val="accent4">
                  <a:lumMod val="50000"/>
                </a:schemeClr>
              </a:solidFill>
              <a:latin typeface="#9Slide05 SVNCookie"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54439" y="389746"/>
            <a:ext cx="10253272" cy="60710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endParaRPr lang="en-US" sz="6000" i="1" smtClean="0">
              <a:solidFill>
                <a:schemeClr val="accent4">
                  <a:lumMod val="50000"/>
                </a:schemeClr>
              </a:solidFill>
              <a:latin typeface="#9Slide05 SVNCookie" pitchFamily="34" charset="0"/>
            </a:endParaRPr>
          </a:p>
          <a:p>
            <a:pPr algn="just"/>
            <a:r>
              <a:rPr lang="en-US" sz="6000" i="1" smtClean="0">
                <a:solidFill>
                  <a:schemeClr val="accent1"/>
                </a:solidFill>
                <a:latin typeface="#9Slide05 SVNCookie" pitchFamily="34" charset="0"/>
              </a:rPr>
              <a:t>Trước </a:t>
            </a:r>
            <a:r>
              <a:rPr lang="en-US" sz="6000" i="1">
                <a:solidFill>
                  <a:schemeClr val="accent1"/>
                </a:solidFill>
                <a:latin typeface="#9Slide05 SVNCookie" pitchFamily="34" charset="0"/>
              </a:rPr>
              <a:t>khi xem bức tranh em gái vẽ chân dung </a:t>
            </a:r>
            <a:r>
              <a:rPr lang="en-US" sz="6000" i="1" smtClean="0">
                <a:solidFill>
                  <a:schemeClr val="accent1"/>
                </a:solidFill>
                <a:latin typeface="#9Slide05 SVNCookie" pitchFamily="34" charset="0"/>
              </a:rPr>
              <a:t>mình</a:t>
            </a:r>
          </a:p>
          <a:p>
            <a:r>
              <a:rPr lang="en-US" sz="6000" i="1" smtClean="0">
                <a:solidFill>
                  <a:srgbClr val="4EBCB6"/>
                </a:solidFill>
                <a:latin typeface="#9Slide05 SVNCookie" pitchFamily="34" charset="0"/>
              </a:rPr>
              <a:t>- </a:t>
            </a:r>
            <a:r>
              <a:rPr lang="en-US" sz="6000">
                <a:solidFill>
                  <a:srgbClr val="4EBCB6"/>
                </a:solidFill>
                <a:latin typeface="#9Slide05 SVNCookie" pitchFamily="34" charset="0"/>
              </a:rPr>
              <a:t>Vui vẻ thân thiết và có phần xem thường khi thấy em chế màu vẽ</a:t>
            </a:r>
          </a:p>
          <a:p>
            <a:r>
              <a:rPr lang="en-US" sz="6000">
                <a:solidFill>
                  <a:srgbClr val="4EBCB6"/>
                </a:solidFill>
                <a:latin typeface="#9Slide05 SVNCookie" pitchFamily="34" charset="0"/>
              </a:rPr>
              <a:t>+ Buồn bã, mặc cảm đố kị, xa lánh em khi tài năng của em được phát hiện </a:t>
            </a:r>
          </a:p>
          <a:p>
            <a:pPr algn="just"/>
            <a:r>
              <a:rPr lang="en-US" sz="6000" i="1" smtClean="0">
                <a:solidFill>
                  <a:schemeClr val="accent4">
                    <a:lumMod val="50000"/>
                  </a:schemeClr>
                </a:solidFill>
                <a:latin typeface="#9Slide05 SVNCookie" pitchFamily="34" charset="0"/>
              </a:rPr>
              <a:t> </a:t>
            </a:r>
            <a:endParaRPr lang="en-US" sz="6000">
              <a:solidFill>
                <a:schemeClr val="accent4">
                  <a:lumMod val="50000"/>
                </a:schemeClr>
              </a:solidFill>
              <a:latin typeface="#9Slide05 SVNCookie" pitchFamily="34" charset="0"/>
            </a:endParaRPr>
          </a:p>
        </p:txBody>
      </p:sp>
    </p:spTree>
    <p:extLst>
      <p:ext uri="{BB962C8B-B14F-4D97-AF65-F5344CB8AC3E}">
        <p14:creationId xmlns:p14="http://schemas.microsoft.com/office/powerpoint/2010/main" val="35049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439056" y="509664"/>
            <a:ext cx="9833547" cy="548640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US" sz="7200" smtClean="0">
                <a:solidFill>
                  <a:srgbClr val="F5B22E"/>
                </a:solidFill>
                <a:latin typeface="#9Slide05 SVNCookie" pitchFamily="34" charset="0"/>
              </a:rPr>
              <a:t>Sau </a:t>
            </a:r>
            <a:r>
              <a:rPr lang="en-US" sz="7200">
                <a:solidFill>
                  <a:srgbClr val="F5B22E"/>
                </a:solidFill>
                <a:latin typeface="#9Slide05 SVNCookie" pitchFamily="34" charset="0"/>
              </a:rPr>
              <a:t>khi xem bức tranh em gái vẽ chân dung mình</a:t>
            </a:r>
          </a:p>
          <a:p>
            <a:pPr algn="just"/>
            <a:r>
              <a:rPr lang="en-US" sz="7200">
                <a:solidFill>
                  <a:srgbClr val="4EBCB6"/>
                </a:solidFill>
                <a:latin typeface="#9Slide05 SVNCookie" pitchFamily="34" charset="0"/>
              </a:rPr>
              <a:t>+ Ngạc nhiên, hãnh diện, xấu hổ, ân hận</a:t>
            </a:r>
          </a:p>
        </p:txBody>
      </p:sp>
      <p:pic>
        <p:nvPicPr>
          <p:cNvPr id="3" name="Picture 29" descr="Bức tranh của em gái tôi"/>
          <p:cNvPicPr>
            <a:picLocks noChangeAspect="1" noChangeArrowheads="1"/>
          </p:cNvPicPr>
          <p:nvPr/>
        </p:nvPicPr>
        <p:blipFill>
          <a:blip r:embed="rId2"/>
          <a:srcRect/>
          <a:stretch>
            <a:fillRect/>
          </a:stretch>
        </p:blipFill>
        <p:spPr bwMode="auto">
          <a:xfrm>
            <a:off x="7613755" y="4196310"/>
            <a:ext cx="3546987" cy="2114550"/>
          </a:xfrm>
          <a:prstGeom prst="rect">
            <a:avLst/>
          </a:prstGeom>
          <a:noFill/>
          <a:ln w="9525">
            <a:noFill/>
            <a:miter lim="800000"/>
            <a:headEnd/>
            <a:tailEnd/>
          </a:ln>
          <a:effectLst>
            <a:softEdge rad="63500"/>
          </a:effectLst>
        </p:spPr>
      </p:pic>
    </p:spTree>
    <p:extLst>
      <p:ext uri="{BB962C8B-B14F-4D97-AF65-F5344CB8AC3E}">
        <p14:creationId xmlns:p14="http://schemas.microsoft.com/office/powerpoint/2010/main" val="374536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C\Desktop\download.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 y="1812770"/>
            <a:ext cx="4467069" cy="50452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260562" y="902056"/>
            <a:ext cx="6862139" cy="4832092"/>
          </a:xfrm>
          <a:prstGeom prst="rect">
            <a:avLst/>
          </a:prstGeom>
          <a:solidFill>
            <a:schemeClr val="bg1"/>
          </a:solidFill>
        </p:spPr>
        <p:txBody>
          <a:bodyPr wrap="square">
            <a:spAutoFit/>
          </a:bodyPr>
          <a:lstStyle/>
          <a:p>
            <a:pPr algn="just"/>
            <a:r>
              <a:rPr lang="en-US" sz="4400">
                <a:solidFill>
                  <a:schemeClr val="accent4">
                    <a:lumMod val="75000"/>
                  </a:schemeClr>
                </a:solidFill>
                <a:effectLst>
                  <a:outerShdw blurRad="38100" dist="38100" dir="2700000" algn="tl">
                    <a:srgbClr val="000000">
                      <a:alpha val="43137"/>
                    </a:srgbClr>
                  </a:outerShdw>
                </a:effectLst>
                <a:latin typeface="#9Slide03 AllRoundGothic" pitchFamily="34" charset="0"/>
              </a:rPr>
              <a:t>? Sau khi xem bức tranh đạt giải nhất của em gái, người anh đã có sự thay đổi liên tục về cảm xúc. Em hãy lí giải nguyên nhân của mỗi sắc thái cảm xúc ấy?</a:t>
            </a:r>
          </a:p>
        </p:txBody>
      </p:sp>
    </p:spTree>
    <p:extLst>
      <p:ext uri="{BB962C8B-B14F-4D97-AF65-F5344CB8AC3E}">
        <p14:creationId xmlns:p14="http://schemas.microsoft.com/office/powerpoint/2010/main" val="277385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4286725" y="1861412"/>
            <a:ext cx="7030387" cy="4077325"/>
          </a:xfrm>
          <a:prstGeom prst="ellipse">
            <a:avLst/>
          </a:prstGeom>
          <a:solidFill>
            <a:srgbClr val="4EBCB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latin typeface="#9Slide03 AllRoundGothic" pitchFamily="34" charset="0"/>
              </a:rPr>
              <a:t>- Người anh có sự thay đổi thái độ bởi đã nhận ra lỗi lầm của mình (ích kỉ, ghen tị tầm thường) và tấm lòng thánh thiện của em gái.</a:t>
            </a:r>
          </a:p>
        </p:txBody>
      </p:sp>
      <p:pic>
        <p:nvPicPr>
          <p:cNvPr id="4" name="Picture 3" descr="—Pngtree—cartoon hand drawn cute little_4463456.png"/>
          <p:cNvPicPr>
            <a:picLocks noChangeAspect="1"/>
          </p:cNvPicPr>
          <p:nvPr/>
        </p:nvPicPr>
        <p:blipFill>
          <a:blip r:embed="rId2" cstate="print"/>
          <a:stretch>
            <a:fillRect/>
          </a:stretch>
        </p:blipFill>
        <p:spPr>
          <a:xfrm>
            <a:off x="-580872" y="650902"/>
            <a:ext cx="7077855" cy="7077855"/>
          </a:xfrm>
          <a:prstGeom prst="rect">
            <a:avLst/>
          </a:prstGeom>
        </p:spPr>
      </p:pic>
      <p:pic>
        <p:nvPicPr>
          <p:cNvPr id="5" name="图片 3"/>
          <p:cNvPicPr>
            <a:picLocks noChangeAspect="1"/>
          </p:cNvPicPr>
          <p:nvPr/>
        </p:nvPicPr>
        <p:blipFill rotWithShape="1">
          <a:blip r:embed="rId3" cstate="print">
            <a:extLst>
              <a:ext uri="{28A0092B-C50C-407E-A947-70E740481C1C}">
                <a14:useLocalDpi xmlns:a14="http://schemas.microsoft.com/office/drawing/2010/main" val="0"/>
              </a:ext>
            </a:extLst>
          </a:blip>
          <a:srcRect t="12758" r="66235" b="27006"/>
          <a:stretch/>
        </p:blipFill>
        <p:spPr>
          <a:xfrm>
            <a:off x="3245620" y="14745"/>
            <a:ext cx="1885013" cy="1891581"/>
          </a:xfrm>
          <a:prstGeom prst="rect">
            <a:avLst/>
          </a:prstGeom>
        </p:spPr>
      </p:pic>
      <p:pic>
        <p:nvPicPr>
          <p:cNvPr id="6" name="图片 4"/>
          <p:cNvPicPr>
            <a:picLocks noChangeAspect="1"/>
          </p:cNvPicPr>
          <p:nvPr/>
        </p:nvPicPr>
        <p:blipFill rotWithShape="1">
          <a:blip r:embed="rId4" cstate="print">
            <a:extLst>
              <a:ext uri="{28A0092B-C50C-407E-A947-70E740481C1C}">
                <a14:useLocalDpi xmlns:a14="http://schemas.microsoft.com/office/drawing/2010/main" val="0"/>
              </a:ext>
            </a:extLst>
          </a:blip>
          <a:srcRect l="33765" t="20706" r="35647" b="20732"/>
          <a:stretch/>
        </p:blipFill>
        <p:spPr>
          <a:xfrm>
            <a:off x="6593364" y="79414"/>
            <a:ext cx="1694325" cy="1824658"/>
          </a:xfrm>
          <a:prstGeom prst="rect">
            <a:avLst/>
          </a:prstGeom>
        </p:spPr>
      </p:pic>
      <p:pic>
        <p:nvPicPr>
          <p:cNvPr id="7" name="图片 5"/>
          <p:cNvPicPr>
            <a:picLocks noChangeAspect="1"/>
          </p:cNvPicPr>
          <p:nvPr/>
        </p:nvPicPr>
        <p:blipFill rotWithShape="1">
          <a:blip r:embed="rId5" cstate="print">
            <a:extLst>
              <a:ext uri="{28A0092B-C50C-407E-A947-70E740481C1C}">
                <a14:useLocalDpi xmlns:a14="http://schemas.microsoft.com/office/drawing/2010/main" val="0"/>
              </a:ext>
            </a:extLst>
          </a:blip>
          <a:srcRect l="65883" t="10249" r="3176" b="29935"/>
          <a:stretch/>
        </p:blipFill>
        <p:spPr>
          <a:xfrm>
            <a:off x="9722620" y="86151"/>
            <a:ext cx="1713875" cy="1863757"/>
          </a:xfrm>
          <a:prstGeom prst="rect">
            <a:avLst/>
          </a:prstGeom>
        </p:spPr>
      </p:pic>
      <p:sp>
        <p:nvSpPr>
          <p:cNvPr id="8" name="TextBox 7"/>
          <p:cNvSpPr txBox="1"/>
          <p:nvPr/>
        </p:nvSpPr>
        <p:spPr>
          <a:xfrm>
            <a:off x="3474220" y="650902"/>
            <a:ext cx="1625011"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Ngỡ</a:t>
            </a:r>
            <a:r>
              <a:rPr lang="en-US" sz="2800" b="1" dirty="0" smtClean="0">
                <a:latin typeface="Times New Roman" pitchFamily="18" charset="0"/>
                <a:cs typeface="Times New Roman" pitchFamily="18" charset="0"/>
              </a:rPr>
              <a:t> </a:t>
            </a:r>
          </a:p>
          <a:p>
            <a:pPr algn="ctr"/>
            <a:r>
              <a:rPr lang="en-US" sz="2800" b="1" dirty="0" err="1" smtClean="0">
                <a:latin typeface="Times New Roman" pitchFamily="18" charset="0"/>
                <a:cs typeface="Times New Roman" pitchFamily="18" charset="0"/>
              </a:rPr>
              <a:t>ngàng</a:t>
            </a:r>
            <a:endParaRPr lang="en-US" sz="2800" b="1" dirty="0" smtClean="0">
              <a:latin typeface="Times New Roman" pitchFamily="18" charset="0"/>
              <a:cs typeface="Times New Roman" pitchFamily="18" charset="0"/>
            </a:endParaRPr>
          </a:p>
        </p:txBody>
      </p:sp>
      <p:sp>
        <p:nvSpPr>
          <p:cNvPr id="9" name="TextBox 8"/>
          <p:cNvSpPr txBox="1"/>
          <p:nvPr/>
        </p:nvSpPr>
        <p:spPr>
          <a:xfrm>
            <a:off x="6827020" y="727102"/>
            <a:ext cx="1235009"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Hãnh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diện</a:t>
            </a:r>
            <a:endParaRPr lang="en-US" sz="2800" b="1" dirty="0" smtClean="0">
              <a:latin typeface="Times New Roman" pitchFamily="18" charset="0"/>
              <a:cs typeface="Times New Roman" pitchFamily="18" charset="0"/>
            </a:endParaRPr>
          </a:p>
        </p:txBody>
      </p:sp>
      <p:sp>
        <p:nvSpPr>
          <p:cNvPr id="10" name="TextBox 9"/>
          <p:cNvSpPr txBox="1"/>
          <p:nvPr/>
        </p:nvSpPr>
        <p:spPr>
          <a:xfrm>
            <a:off x="10027420" y="727102"/>
            <a:ext cx="1235009" cy="954107"/>
          </a:xfrm>
          <a:prstGeom prst="rect">
            <a:avLst/>
          </a:prstGeom>
          <a:noFill/>
        </p:spPr>
        <p:txBody>
          <a:bodyPr wrap="square" rtlCol="0">
            <a:spAutoFit/>
          </a:bodyPr>
          <a:lstStyle/>
          <a:p>
            <a:pPr algn="ctr"/>
            <a:r>
              <a:rPr lang="en-US" sz="2800" b="1" dirty="0" err="1" smtClean="0">
                <a:latin typeface="Times New Roman" pitchFamily="18" charset="0"/>
                <a:cs typeface="Times New Roman" pitchFamily="18" charset="0"/>
              </a:rPr>
              <a:t>Xấu</a:t>
            </a:r>
            <a:r>
              <a:rPr lang="en-US" sz="2800" b="1" dirty="0" smtClean="0">
                <a:latin typeface="Times New Roman" pitchFamily="18" charset="0"/>
                <a:cs typeface="Times New Roman" pitchFamily="18" charset="0"/>
              </a:rPr>
              <a:t> </a:t>
            </a:r>
          </a:p>
          <a:p>
            <a:pPr algn="ctr"/>
            <a:r>
              <a:rPr lang="en-US" sz="2800" b="1" dirty="0" err="1" smtClean="0">
                <a:latin typeface="Times New Roman" pitchFamily="18" charset="0"/>
                <a:cs typeface="Times New Roman" pitchFamily="18" charset="0"/>
              </a:rPr>
              <a:t>hổ</a:t>
            </a:r>
            <a:endParaRPr lang="en-US" sz="2800" b="1"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14360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stretch>
            <a:fillRect/>
          </a:stretch>
        </p:blipFill>
        <p:spPr>
          <a:xfrm>
            <a:off x="3096638" y="454776"/>
            <a:ext cx="5998724" cy="5948448"/>
          </a:xfrm>
          <a:prstGeom prst="rect">
            <a:avLst/>
          </a:prstGeom>
        </p:spPr>
      </p:pic>
      <p:sp>
        <p:nvSpPr>
          <p:cNvPr id="8" name="文本框 7"/>
          <p:cNvSpPr txBox="1"/>
          <p:nvPr/>
        </p:nvSpPr>
        <p:spPr>
          <a:xfrm>
            <a:off x="1341664" y="2991088"/>
            <a:ext cx="9508693" cy="923330"/>
          </a:xfrm>
          <a:prstGeom prst="rect">
            <a:avLst/>
          </a:prstGeom>
          <a:noFill/>
        </p:spPr>
        <p:txBody>
          <a:bodyPr wrap="none" rtlCol="0">
            <a:spAutoFit/>
          </a:bodyPr>
          <a:lstStyle/>
          <a:p>
            <a:pPr algn="ctr"/>
            <a:r>
              <a:rPr lang="en-US" altLang="zh-CN" sz="5400" b="1" smtClean="0">
                <a:solidFill>
                  <a:schemeClr val="accent2"/>
                </a:solidFill>
                <a:latin typeface="#9Slide03 AllRoundGothic" pitchFamily="34" charset="0"/>
                <a:ea typeface="汉仪小麦体简" panose="00020600040101010101" pitchFamily="18" charset="-122"/>
              </a:rPr>
              <a:t>BỨC TRANH CỦA EM GÁI TÔI</a:t>
            </a:r>
            <a:endParaRPr lang="zh-CN" altLang="en-US" sz="5400" b="1" dirty="0">
              <a:solidFill>
                <a:schemeClr val="accent2"/>
              </a:solidFill>
              <a:latin typeface="#9Slide03 AllRoundGothic" pitchFamily="34" charset="0"/>
              <a:ea typeface="汉仪小麦体简" panose="00020600040101010101" pitchFamily="18" charset="-122"/>
            </a:endParaRPr>
          </a:p>
        </p:txBody>
      </p:sp>
      <p:sp>
        <p:nvSpPr>
          <p:cNvPr id="9" name="文本框 8"/>
          <p:cNvSpPr txBox="1"/>
          <p:nvPr/>
        </p:nvSpPr>
        <p:spPr>
          <a:xfrm>
            <a:off x="5025840" y="3852148"/>
            <a:ext cx="2140331" cy="523220"/>
          </a:xfrm>
          <a:prstGeom prst="rect">
            <a:avLst/>
          </a:prstGeom>
          <a:noFill/>
        </p:spPr>
        <p:txBody>
          <a:bodyPr wrap="none" rtlCol="0">
            <a:spAutoFit/>
          </a:bodyPr>
          <a:lstStyle/>
          <a:p>
            <a:pPr algn="ctr"/>
            <a:r>
              <a:rPr lang="en-US" altLang="zh-CN" sz="2800" b="1" smtClean="0">
                <a:solidFill>
                  <a:schemeClr val="accent3">
                    <a:lumMod val="75000"/>
                  </a:schemeClr>
                </a:solidFill>
                <a:latin typeface="#9Slide03 AllRoundGothic" pitchFamily="34" charset="0"/>
                <a:ea typeface="汉仪小麦体简" panose="00020600040101010101" pitchFamily="18" charset="-122"/>
              </a:rPr>
              <a:t>Tạ Duy Anh</a:t>
            </a:r>
            <a:endParaRPr lang="zh-CN" altLang="en-US" sz="2800" b="1" dirty="0">
              <a:solidFill>
                <a:schemeClr val="accent3">
                  <a:lumMod val="75000"/>
                </a:schemeClr>
              </a:solidFill>
              <a:latin typeface="#9Slide03 AllRoundGothic" pitchFamily="34" charset="0"/>
              <a:ea typeface="汉仪小麦体简" panose="00020600040101010101" pitchFamily="18" charset="-122"/>
            </a:endParaRPr>
          </a:p>
        </p:txBody>
      </p:sp>
      <p:pic>
        <p:nvPicPr>
          <p:cNvPr id="17"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8275" y="-6731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53" presetClass="entr" presetSubtype="528" fill="hold" grpId="0" nodeType="after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anim calcmode="lin" valueType="num">
                                      <p:cBhvr>
                                        <p:cTn id="13" dur="500" fill="hold"/>
                                        <p:tgtEl>
                                          <p:spTgt spid="8"/>
                                        </p:tgtEl>
                                        <p:attrNameLst>
                                          <p:attrName>ppt_x</p:attrName>
                                        </p:attrNameLst>
                                      </p:cBhvr>
                                      <p:tavLst>
                                        <p:tav tm="0">
                                          <p:val>
                                            <p:fltVal val="0.5"/>
                                          </p:val>
                                        </p:tav>
                                        <p:tav tm="100000">
                                          <p:val>
                                            <p:strVal val="#ppt_x"/>
                                          </p:val>
                                        </p:tav>
                                      </p:tavLst>
                                    </p:anim>
                                    <p:anim calcmode="lin" valueType="num">
                                      <p:cBhvr>
                                        <p:cTn id="14" dur="500" fill="hold"/>
                                        <p:tgtEl>
                                          <p:spTgt spid="8"/>
                                        </p:tgtEl>
                                        <p:attrNameLst>
                                          <p:attrName>ppt_y</p:attrName>
                                        </p:attrNameLst>
                                      </p:cBhvr>
                                      <p:tavLst>
                                        <p:tav tm="0">
                                          <p:val>
                                            <p:fltVal val="0.5"/>
                                          </p:val>
                                        </p:tav>
                                        <p:tav tm="100000">
                                          <p:val>
                                            <p:strVal val="#ppt_y"/>
                                          </p:val>
                                        </p:tav>
                                      </p:tavLst>
                                    </p:anim>
                                  </p:childTnLst>
                                </p:cTn>
                              </p:par>
                            </p:childTnLst>
                          </p:cTn>
                        </p:par>
                        <p:par>
                          <p:cTn id="15" fill="hold">
                            <p:stCondLst>
                              <p:cond delay="1400"/>
                            </p:stCondLst>
                            <p:childTnLst>
                              <p:par>
                                <p:cTn id="16" presetID="14"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repeatCount="indefinite" fill="hold" display="0">
                  <p:stCondLst>
                    <p:cond delay="indefinite"/>
                  </p:stCondLst>
                  <p:endCondLst>
                    <p:cond evt="onStopAudio" delay="0">
                      <p:tgtEl>
                        <p:sldTgt/>
                      </p:tgtEl>
                    </p:cond>
                  </p:endCondLst>
                </p:cTn>
                <p:tgtEl>
                  <p:spTgt spid="17"/>
                </p:tgtEl>
              </p:cMediaNode>
            </p:audio>
          </p:childTnLst>
        </p:cTn>
      </p:par>
    </p:tnLst>
    <p:bldLst>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任意多边形: 形状 19"/>
          <p:cNvSpPr/>
          <p:nvPr/>
        </p:nvSpPr>
        <p:spPr>
          <a:xfrm flipH="1">
            <a:off x="3700837" y="1174537"/>
            <a:ext cx="5165012" cy="2994317"/>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4096484" y="1379033"/>
            <a:ext cx="4448744" cy="2585323"/>
          </a:xfrm>
          <a:prstGeom prst="rect">
            <a:avLst/>
          </a:prstGeom>
        </p:spPr>
        <p:txBody>
          <a:bodyPr wrap="square">
            <a:spAutoFit/>
          </a:bodyPr>
          <a:lstStyle/>
          <a:p>
            <a:pPr algn="just"/>
            <a:r>
              <a:rPr lang="en-US" sz="5400" i="1">
                <a:solidFill>
                  <a:schemeClr val="accent2">
                    <a:lumMod val="75000"/>
                  </a:schemeClr>
                </a:solidFill>
                <a:latin typeface="#9Slide05 SVNCookie" pitchFamily="34" charset="0"/>
              </a:rPr>
              <a:t>? Tại sao bức tranh lại có giá trị thức tỉnh như vậy?</a:t>
            </a:r>
            <a:endParaRPr lang="en-US" sz="5400">
              <a:solidFill>
                <a:schemeClr val="accent2">
                  <a:lumMod val="75000"/>
                </a:schemeClr>
              </a:solidFill>
              <a:latin typeface="#9Slide05 SVNCookie" pitchFamily="34" charset="0"/>
            </a:endParaRPr>
          </a:p>
        </p:txBody>
      </p:sp>
      <p:pic>
        <p:nvPicPr>
          <p:cNvPr id="10" name="图片 1"/>
          <p:cNvPicPr>
            <a:picLocks noChangeAspect="1"/>
          </p:cNvPicPr>
          <p:nvPr/>
        </p:nvPicPr>
        <p:blipFill>
          <a:blip r:embed="rId3"/>
          <a:stretch>
            <a:fillRect/>
          </a:stretch>
        </p:blipFill>
        <p:spPr>
          <a:xfrm>
            <a:off x="1809468" y="1892300"/>
            <a:ext cx="1891369" cy="279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E5FC0E8A-04D7-4177-9D8F-1B42D9D464F1}"/>
              </a:ext>
            </a:extLst>
          </p:cNvPr>
          <p:cNvPicPr>
            <a:picLocks noChangeAspect="1"/>
          </p:cNvPicPr>
          <p:nvPr/>
        </p:nvPicPr>
        <p:blipFill rotWithShape="1">
          <a:blip r:embed="rId2"/>
          <a:srcRect t="10051"/>
          <a:stretch/>
        </p:blipFill>
        <p:spPr>
          <a:xfrm>
            <a:off x="0" y="347135"/>
            <a:ext cx="10248053" cy="7357531"/>
          </a:xfrm>
          <a:prstGeom prst="rect">
            <a:avLst/>
          </a:prstGeom>
        </p:spPr>
      </p:pic>
      <p:sp>
        <p:nvSpPr>
          <p:cNvPr id="2" name="TextBox 1">
            <a:extLst>
              <a:ext uri="{FF2B5EF4-FFF2-40B4-BE49-F238E27FC236}">
                <a16:creationId xmlns="" xmlns:a16="http://schemas.microsoft.com/office/drawing/2014/main" id="{7CE9D8A3-32CA-4AD5-BEF9-88C8632797DA}"/>
              </a:ext>
            </a:extLst>
          </p:cNvPr>
          <p:cNvSpPr txBox="1"/>
          <p:nvPr/>
        </p:nvSpPr>
        <p:spPr>
          <a:xfrm>
            <a:off x="1049866" y="850900"/>
            <a:ext cx="8184444" cy="3447093"/>
          </a:xfrm>
          <a:prstGeom prst="rect">
            <a:avLst/>
          </a:prstGeom>
          <a:noFill/>
        </p:spPr>
        <p:txBody>
          <a:bodyPr wrap="square" lIns="121917" tIns="60958" rIns="121917" bIns="60958" rtlCol="0">
            <a:spAutoFit/>
          </a:bodyPr>
          <a:lstStyle/>
          <a:p>
            <a:pPr algn="just"/>
            <a:r>
              <a:rPr lang="en-US" sz="5400">
                <a:solidFill>
                  <a:schemeClr val="bg1"/>
                </a:solidFill>
                <a:latin typeface="#9Slide05 SVNCookie" pitchFamily="34" charset="0"/>
              </a:rPr>
              <a:t>- Bức tranh là tác phẩm nghệ thuật chân chính được sáng tạo bằng tài năng và tình cảm trong sáng của người em gái.</a:t>
            </a:r>
            <a:endParaRPr lang="en-US" sz="4800" b="1" dirty="0">
              <a:solidFill>
                <a:schemeClr val="bg1"/>
              </a:solidFill>
              <a:latin typeface="#9Slide05 SVNCookie" pitchFamily="34" charset="0"/>
              <a:cs typeface="#9Slide03 Arima Madurai" panose="00000500000000000000" pitchFamily="2" charset="0"/>
            </a:endParaRPr>
          </a:p>
        </p:txBody>
      </p:sp>
      <p:pic>
        <p:nvPicPr>
          <p:cNvPr id="4" name="Picture 3">
            <a:extLst>
              <a:ext uri="{FF2B5EF4-FFF2-40B4-BE49-F238E27FC236}">
                <a16:creationId xmlns="" xmlns:a16="http://schemas.microsoft.com/office/drawing/2014/main" id="{4396F985-B950-4D34-97B0-B4680B6053F0}"/>
              </a:ext>
            </a:extLst>
          </p:cNvPr>
          <p:cNvPicPr>
            <a:picLocks noChangeAspect="1"/>
          </p:cNvPicPr>
          <p:nvPr/>
        </p:nvPicPr>
        <p:blipFill>
          <a:blip r:embed="rId3"/>
          <a:stretch>
            <a:fillRect/>
          </a:stretch>
        </p:blipFill>
        <p:spPr>
          <a:xfrm>
            <a:off x="7626773" y="1193800"/>
            <a:ext cx="5664200" cy="5664200"/>
          </a:xfrm>
          <a:prstGeom prst="rect">
            <a:avLst/>
          </a:prstGeom>
        </p:spPr>
      </p:pic>
    </p:spTree>
    <p:extLst>
      <p:ext uri="{BB962C8B-B14F-4D97-AF65-F5344CB8AC3E}">
        <p14:creationId xmlns:p14="http://schemas.microsoft.com/office/powerpoint/2010/main" val="151596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9333164" y="-252960"/>
            <a:ext cx="2858836" cy="3131653"/>
          </a:xfrm>
          <a:prstGeom prst="rect">
            <a:avLst/>
          </a:prstGeom>
        </p:spPr>
      </p:pic>
      <p:sp>
        <p:nvSpPr>
          <p:cNvPr id="3" name="Rectangle 2"/>
          <p:cNvSpPr/>
          <p:nvPr/>
        </p:nvSpPr>
        <p:spPr>
          <a:xfrm>
            <a:off x="859434" y="748497"/>
            <a:ext cx="8819987" cy="5909310"/>
          </a:xfrm>
          <a:prstGeom prst="rect">
            <a:avLst/>
          </a:prstGeom>
        </p:spPr>
        <p:txBody>
          <a:bodyPr wrap="square">
            <a:spAutoFit/>
          </a:bodyPr>
          <a:lstStyle/>
          <a:p>
            <a:r>
              <a:rPr lang="en-US" sz="5400" b="1" smtClean="0">
                <a:solidFill>
                  <a:schemeClr val="accent2">
                    <a:lumMod val="75000"/>
                  </a:schemeClr>
                </a:solidFill>
                <a:latin typeface="#9Slide05 SVNCookie" pitchFamily="34" charset="0"/>
              </a:rPr>
              <a:t>3. Bài học  ứng </a:t>
            </a:r>
            <a:r>
              <a:rPr lang="en-US" sz="5400" b="1">
                <a:solidFill>
                  <a:schemeClr val="accent2">
                    <a:lumMod val="75000"/>
                  </a:schemeClr>
                </a:solidFill>
                <a:latin typeface="#9Slide05 SVNCookie" pitchFamily="34" charset="0"/>
              </a:rPr>
              <a:t>xử</a:t>
            </a:r>
            <a:endParaRPr lang="en-US" sz="5400">
              <a:solidFill>
                <a:schemeClr val="accent2">
                  <a:lumMod val="75000"/>
                </a:schemeClr>
              </a:solidFill>
              <a:latin typeface="#9Slide05 SVNCookie" pitchFamily="34" charset="0"/>
            </a:endParaRPr>
          </a:p>
          <a:p>
            <a:r>
              <a:rPr lang="en-US" sz="5400">
                <a:solidFill>
                  <a:srgbClr val="00B050"/>
                </a:solidFill>
                <a:latin typeface="#9Slide05 SVNCookie" pitchFamily="34" charset="0"/>
              </a:rPr>
              <a:t>- Không nên ganh ghét đố kị với tài năng của người khác</a:t>
            </a:r>
          </a:p>
          <a:p>
            <a:pPr algn="just"/>
            <a:r>
              <a:rPr lang="en-US" sz="5400">
                <a:solidFill>
                  <a:srgbClr val="00B050"/>
                </a:solidFill>
                <a:latin typeface="#9Slide05 SVNCookie" pitchFamily="34" charset="0"/>
              </a:rPr>
              <a:t>- Nhân ái, vị tha trước lỗi lầm của mọi người</a:t>
            </a:r>
          </a:p>
          <a:p>
            <a:r>
              <a:rPr lang="en-US" sz="5400">
                <a:solidFill>
                  <a:srgbClr val="00B050"/>
                </a:solidFill>
                <a:latin typeface="#9Slide05 SVNCookie" pitchFamily="34" charset="0"/>
              </a:rPr>
              <a:t>- Đối xử với mọi người nhất là trong gia đình bằng tình cảm yêu thương, trân trọng</a:t>
            </a:r>
          </a:p>
        </p:txBody>
      </p:sp>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38478" t="38478" r="37870" b="37870"/>
          <a:stretch/>
        </p:blipFill>
        <p:spPr>
          <a:xfrm>
            <a:off x="6143579" y="2809638"/>
            <a:ext cx="439855" cy="439855"/>
          </a:xfrm>
          <a:prstGeom prst="rect">
            <a:avLst/>
          </a:prstGeom>
        </p:spPr>
      </p:pic>
      <p:grpSp>
        <p:nvGrpSpPr>
          <p:cNvPr id="9" name="组合 8"/>
          <p:cNvGrpSpPr/>
          <p:nvPr/>
        </p:nvGrpSpPr>
        <p:grpSpPr>
          <a:xfrm>
            <a:off x="3657600" y="3102165"/>
            <a:ext cx="6172597" cy="3374836"/>
            <a:chOff x="2178756" y="1295062"/>
            <a:chExt cx="5588000" cy="3446271"/>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23827" t="34897" r="15062" b="7820"/>
            <a:stretch/>
          </p:blipFill>
          <p:spPr>
            <a:xfrm>
              <a:off x="2178756" y="1794932"/>
              <a:ext cx="5588000" cy="2946401"/>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9912" y="1295062"/>
              <a:ext cx="1973070" cy="1973070"/>
            </a:xfrm>
            <a:prstGeom prst="rect">
              <a:avLst/>
            </a:prstGeom>
          </p:spPr>
        </p:pic>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38478" t="38478" r="37870" b="37870"/>
            <a:stretch/>
          </p:blipFill>
          <p:spPr>
            <a:xfrm>
              <a:off x="4634088" y="2126684"/>
              <a:ext cx="329891" cy="329891"/>
            </a:xfrm>
            <a:prstGeom prst="rect">
              <a:avLst/>
            </a:prstGeom>
          </p:spPr>
        </p:pic>
      </p:grpSp>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9506" t="71770" r="8149"/>
          <a:stretch/>
        </p:blipFill>
        <p:spPr>
          <a:xfrm>
            <a:off x="2540001" y="5466443"/>
            <a:ext cx="7924801" cy="1391556"/>
          </a:xfrm>
          <a:prstGeom prst="rect">
            <a:avLst/>
          </a:prstGeom>
        </p:spPr>
      </p:pic>
      <p:pic>
        <p:nvPicPr>
          <p:cNvPr id="14" name="图片 13"/>
          <p:cNvPicPr>
            <a:picLocks noChangeAspect="1"/>
          </p:cNvPicPr>
          <p:nvPr/>
        </p:nvPicPr>
        <p:blipFill rotWithShape="1">
          <a:blip r:embed="rId7">
            <a:extLst>
              <a:ext uri="{28A0092B-C50C-407E-A947-70E740481C1C}">
                <a14:useLocalDpi xmlns:a14="http://schemas.microsoft.com/office/drawing/2010/main" val="0"/>
              </a:ext>
            </a:extLst>
          </a:blip>
          <a:srcRect l="62627" t="3973" r="2589" b="55825"/>
          <a:stretch/>
        </p:blipFill>
        <p:spPr>
          <a:xfrm>
            <a:off x="7898495" y="61874"/>
            <a:ext cx="3850280" cy="2503031"/>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62627" t="3973" r="2589" b="55825"/>
          <a:stretch/>
        </p:blipFill>
        <p:spPr>
          <a:xfrm rot="21444030">
            <a:off x="956303" y="98299"/>
            <a:ext cx="3327037" cy="2054519"/>
          </a:xfrm>
          <a:prstGeom prst="rect">
            <a:avLst/>
          </a:prstGeom>
        </p:spPr>
      </p:pic>
      <p:sp>
        <p:nvSpPr>
          <p:cNvPr id="16" name="TextBox 15"/>
          <p:cNvSpPr txBox="1"/>
          <p:nvPr/>
        </p:nvSpPr>
        <p:spPr>
          <a:xfrm>
            <a:off x="8216437" y="1190157"/>
            <a:ext cx="3264363" cy="2585323"/>
          </a:xfrm>
          <a:prstGeom prst="rect">
            <a:avLst/>
          </a:prstGeom>
          <a:noFill/>
        </p:spPr>
        <p:txBody>
          <a:bodyPr wrap="square" lIns="121917" tIns="60958" rIns="121917" bIns="60958" rtlCol="0">
            <a:spAutoFit/>
          </a:bodyPr>
          <a:lstStyle/>
          <a:p>
            <a:pPr algn="ctr"/>
            <a:r>
              <a:rPr lang="en-US" altLang="zh-CN" sz="4000" dirty="0">
                <a:latin typeface="Times New Roman" pitchFamily="18" charset="0"/>
                <a:cs typeface="Times New Roman" pitchFamily="18" charset="0"/>
              </a:rPr>
              <a:t>2. </a:t>
            </a:r>
            <a:r>
              <a:rPr lang="en-US" altLang="zh-CN" sz="4000" dirty="0" err="1">
                <a:latin typeface="Times New Roman" pitchFamily="18" charset="0"/>
                <a:cs typeface="Times New Roman" pitchFamily="18" charset="0"/>
              </a:rPr>
              <a:t>Nghệ</a:t>
            </a:r>
            <a:r>
              <a:rPr lang="en-US" altLang="zh-CN" sz="4000" dirty="0">
                <a:latin typeface="Times New Roman" pitchFamily="18" charset="0"/>
                <a:cs typeface="Times New Roman" pitchFamily="18" charset="0"/>
              </a:rPr>
              <a:t> </a:t>
            </a:r>
            <a:r>
              <a:rPr lang="en-US" altLang="zh-CN" sz="4000" dirty="0" err="1">
                <a:latin typeface="Times New Roman" pitchFamily="18" charset="0"/>
                <a:cs typeface="Times New Roman" pitchFamily="18" charset="0"/>
              </a:rPr>
              <a:t>thuật</a:t>
            </a:r>
            <a:endParaRPr lang="en-US" altLang="zh-CN" sz="4000" dirty="0">
              <a:solidFill>
                <a:schemeClr val="accent6">
                  <a:lumMod val="75000"/>
                </a:schemeClr>
              </a:solidFill>
              <a:latin typeface="Times New Roman" pitchFamily="18" charset="0"/>
              <a:ea typeface="方正粗圆_GBK" pitchFamily="65" charset="-122"/>
              <a:cs typeface="Times New Roman" pitchFamily="18" charset="0"/>
            </a:endParaRPr>
          </a:p>
          <a:p>
            <a:pPr algn="ctr"/>
            <a:endParaRPr lang="en-US" altLang="zh-CN" sz="4000" dirty="0">
              <a:latin typeface="Times New Roman" pitchFamily="18" charset="0"/>
              <a:cs typeface="Times New Roman" pitchFamily="18" charset="0"/>
            </a:endParaRPr>
          </a:p>
          <a:p>
            <a:pPr algn="ctr"/>
            <a:endParaRPr lang="en-US" altLang="zh-CN" sz="4000" dirty="0">
              <a:latin typeface="Times New Roman" pitchFamily="18" charset="0"/>
              <a:cs typeface="Times New Roman" pitchFamily="18" charset="0"/>
            </a:endParaRPr>
          </a:p>
          <a:p>
            <a:pPr algn="ctr"/>
            <a:endParaRPr lang="zh-CN" altLang="en-US" sz="4000" dirty="0">
              <a:latin typeface="Times New Roman" pitchFamily="18" charset="0"/>
              <a:cs typeface="Times New Roman" pitchFamily="18" charset="0"/>
            </a:endParaRPr>
          </a:p>
        </p:txBody>
      </p:sp>
      <p:sp>
        <p:nvSpPr>
          <p:cNvPr id="17" name="TextBox 16"/>
          <p:cNvSpPr txBox="1"/>
          <p:nvPr/>
        </p:nvSpPr>
        <p:spPr>
          <a:xfrm>
            <a:off x="1219201" y="990600"/>
            <a:ext cx="2682785" cy="738664"/>
          </a:xfrm>
          <a:prstGeom prst="rect">
            <a:avLst/>
          </a:prstGeom>
          <a:noFill/>
        </p:spPr>
        <p:txBody>
          <a:bodyPr wrap="none" lIns="121917" tIns="60958" rIns="121917" bIns="60958" rtlCol="0">
            <a:spAutoFit/>
          </a:bodyPr>
          <a:lstStyle/>
          <a:p>
            <a:pPr algn="ctr"/>
            <a:r>
              <a:rPr lang="en-US" altLang="zh-CN" sz="4000" dirty="0">
                <a:solidFill>
                  <a:schemeClr val="accent3">
                    <a:lumMod val="75000"/>
                  </a:schemeClr>
                </a:solidFill>
                <a:latin typeface="Times New Roman" pitchFamily="18" charset="0"/>
                <a:ea typeface="方正粗圆_GBK" pitchFamily="65" charset="-122"/>
                <a:cs typeface="Times New Roman" pitchFamily="18" charset="0"/>
              </a:rPr>
              <a:t>1. </a:t>
            </a:r>
            <a:r>
              <a:rPr lang="en-US" altLang="zh-CN" sz="4000" dirty="0" err="1">
                <a:solidFill>
                  <a:schemeClr val="accent3">
                    <a:lumMod val="75000"/>
                  </a:schemeClr>
                </a:solidFill>
                <a:latin typeface="Times New Roman" pitchFamily="18" charset="0"/>
                <a:ea typeface="方正粗圆_GBK" pitchFamily="65" charset="-122"/>
                <a:cs typeface="Times New Roman" pitchFamily="18" charset="0"/>
              </a:rPr>
              <a:t>Nội</a:t>
            </a:r>
            <a:r>
              <a:rPr lang="en-US" altLang="zh-CN" sz="4000" dirty="0">
                <a:solidFill>
                  <a:schemeClr val="accent3">
                    <a:lumMod val="75000"/>
                  </a:schemeClr>
                </a:solidFill>
                <a:latin typeface="Times New Roman" pitchFamily="18" charset="0"/>
                <a:ea typeface="方正粗圆_GBK" pitchFamily="65" charset="-122"/>
                <a:cs typeface="Times New Roman" pitchFamily="18" charset="0"/>
              </a:rPr>
              <a:t> dung</a:t>
            </a:r>
            <a:endParaRPr lang="zh-CN" altLang="en-US" sz="4000" dirty="0">
              <a:solidFill>
                <a:schemeClr val="accent3">
                  <a:lumMod val="75000"/>
                </a:schemeClr>
              </a:solidFill>
              <a:latin typeface="Times New Roman" pitchFamily="18" charset="0"/>
              <a:ea typeface="方正粗圆_GBK" pitchFamily="65" charset="-122"/>
              <a:cs typeface="Times New Roman" pitchFamily="18" charset="0"/>
            </a:endParaRPr>
          </a:p>
        </p:txBody>
      </p:sp>
      <p:sp>
        <p:nvSpPr>
          <p:cNvPr id="18" name="TextBox 17"/>
          <p:cNvSpPr txBox="1"/>
          <p:nvPr/>
        </p:nvSpPr>
        <p:spPr>
          <a:xfrm>
            <a:off x="747613" y="2224615"/>
            <a:ext cx="3744417" cy="3908758"/>
          </a:xfrm>
          <a:prstGeom prst="rect">
            <a:avLst/>
          </a:prstGeom>
          <a:noFill/>
        </p:spPr>
        <p:txBody>
          <a:bodyPr wrap="square" lIns="121917" tIns="60958" rIns="121917" bIns="60958" rtlCol="0">
            <a:spAutoFit/>
          </a:bodyPr>
          <a:lstStyle/>
          <a:p>
            <a:pPr algn="ctr"/>
            <a:r>
              <a:rPr lang="en-US" altLang="zh-CN" sz="2900" dirty="0" err="1">
                <a:latin typeface="Times New Roman" pitchFamily="18" charset="0"/>
                <a:cs typeface="Times New Roman" pitchFamily="18" charset="0"/>
              </a:rPr>
              <a:t>Tình</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cảm</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trong</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sáng</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hồn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nhiên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và</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lòng</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nhân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hậu</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của</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người</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em</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đã</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giúp</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cho</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người</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anh</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nhận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ra</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phần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hạn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chế</a:t>
            </a:r>
            <a:r>
              <a:rPr lang="en-US" altLang="zh-CN" sz="2900" dirty="0">
                <a:latin typeface="Times New Roman" pitchFamily="18" charset="0"/>
                <a:cs typeface="Times New Roman" pitchFamily="18" charset="0"/>
              </a:rPr>
              <a:t> ở </a:t>
            </a:r>
            <a:r>
              <a:rPr lang="en-US" altLang="zh-CN" sz="2900" dirty="0" err="1">
                <a:latin typeface="Times New Roman" pitchFamily="18" charset="0"/>
                <a:cs typeface="Times New Roman" pitchFamily="18" charset="0"/>
              </a:rPr>
              <a:t>chính</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mình</a:t>
            </a:r>
            <a:r>
              <a:rPr lang="en-US" altLang="zh-CN" sz="2900" dirty="0">
                <a:latin typeface="Times New Roman" pitchFamily="18" charset="0"/>
                <a:cs typeface="Times New Roman" pitchFamily="18" charset="0"/>
              </a:rPr>
              <a:t>.</a:t>
            </a:r>
          </a:p>
          <a:p>
            <a:endParaRPr lang="en-US" altLang="zh-CN" dirty="0"/>
          </a:p>
          <a:p>
            <a:endParaRPr lang="en-US" altLang="zh-CN" dirty="0" smtClean="0"/>
          </a:p>
          <a:p>
            <a:endParaRPr lang="en-US" altLang="zh-CN" dirty="0"/>
          </a:p>
          <a:p>
            <a:endParaRPr lang="zh-CN" altLang="en-US" dirty="0"/>
          </a:p>
        </p:txBody>
      </p:sp>
      <p:sp>
        <p:nvSpPr>
          <p:cNvPr id="19" name="TextBox 18"/>
          <p:cNvSpPr txBox="1"/>
          <p:nvPr/>
        </p:nvSpPr>
        <p:spPr>
          <a:xfrm>
            <a:off x="8061741" y="2564905"/>
            <a:ext cx="3744417" cy="2739207"/>
          </a:xfrm>
          <a:prstGeom prst="rect">
            <a:avLst/>
          </a:prstGeom>
          <a:noFill/>
        </p:spPr>
        <p:txBody>
          <a:bodyPr wrap="square" lIns="121917" tIns="60958" rIns="121917" bIns="60958" rtlCol="0">
            <a:spAutoFit/>
          </a:bodyPr>
          <a:lstStyle/>
          <a:p>
            <a:pPr algn="just"/>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Kể</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chuyện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theo</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ngôi</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thứ</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nhất</a:t>
            </a:r>
            <a:endParaRPr lang="en-US" altLang="zh-CN" sz="2900" dirty="0">
              <a:latin typeface="Times New Roman" pitchFamily="18" charset="0"/>
              <a:cs typeface="Times New Roman" pitchFamily="18" charset="0"/>
            </a:endParaRPr>
          </a:p>
          <a:p>
            <a:pPr algn="just"/>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Nghệ</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thuật</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miêu</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tả</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tâm</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lí</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nhân</a:t>
            </a:r>
            <a:r>
              <a:rPr lang="en-US" altLang="zh-CN" sz="2900" dirty="0">
                <a:latin typeface="Times New Roman" pitchFamily="18" charset="0"/>
                <a:cs typeface="Times New Roman" pitchFamily="18" charset="0"/>
              </a:rPr>
              <a:t> </a:t>
            </a:r>
            <a:r>
              <a:rPr lang="en-US" altLang="zh-CN" sz="2900" dirty="0" err="1">
                <a:latin typeface="Times New Roman" pitchFamily="18" charset="0"/>
                <a:cs typeface="Times New Roman" pitchFamily="18" charset="0"/>
              </a:rPr>
              <a:t>vật</a:t>
            </a:r>
            <a:endParaRPr lang="en-US" altLang="zh-CN" sz="2900" dirty="0">
              <a:latin typeface="Times New Roman" pitchFamily="18" charset="0"/>
              <a:cs typeface="Times New Roman" pitchFamily="18" charset="0"/>
            </a:endParaRPr>
          </a:p>
          <a:p>
            <a:endParaRPr lang="en-US" altLang="zh-CN" dirty="0" smtClean="0"/>
          </a:p>
          <a:p>
            <a:endParaRPr lang="en-US" altLang="zh-CN" dirty="0"/>
          </a:p>
          <a:p>
            <a:endParaRPr lang="zh-CN" altLang="en-US" dirty="0"/>
          </a:p>
        </p:txBody>
      </p:sp>
      <p:pic>
        <p:nvPicPr>
          <p:cNvPr id="20" name="图片 19"/>
          <p:cNvPicPr>
            <a:picLocks noChangeAspect="1"/>
          </p:cNvPicPr>
          <p:nvPr/>
        </p:nvPicPr>
        <p:blipFill rotWithShape="1">
          <a:blip r:embed="rId9">
            <a:extLst>
              <a:ext uri="{28A0092B-C50C-407E-A947-70E740481C1C}">
                <a14:useLocalDpi xmlns:a14="http://schemas.microsoft.com/office/drawing/2010/main" val="0"/>
              </a:ext>
            </a:extLst>
          </a:blip>
          <a:srcRect l="82706" t="6693" r="8148" b="75200"/>
          <a:stretch/>
        </p:blipFill>
        <p:spPr>
          <a:xfrm>
            <a:off x="10083502" y="260648"/>
            <a:ext cx="1032596" cy="1149960"/>
          </a:xfrm>
          <a:prstGeom prst="rect">
            <a:avLst/>
          </a:prstGeom>
        </p:spPr>
      </p:pic>
      <p:pic>
        <p:nvPicPr>
          <p:cNvPr id="21" name="图片 20"/>
          <p:cNvPicPr>
            <a:picLocks noChangeAspect="1"/>
          </p:cNvPicPr>
          <p:nvPr/>
        </p:nvPicPr>
        <p:blipFill rotWithShape="1">
          <a:blip r:embed="rId10" cstate="print">
            <a:extLst>
              <a:ext uri="{28A0092B-C50C-407E-A947-70E740481C1C}">
                <a14:useLocalDpi xmlns:a14="http://schemas.microsoft.com/office/drawing/2010/main" val="0"/>
              </a:ext>
            </a:extLst>
          </a:blip>
          <a:srcRect l="82706" t="6693" r="8148" b="75200"/>
          <a:stretch/>
        </p:blipFill>
        <p:spPr>
          <a:xfrm rot="19922747">
            <a:off x="3525819" y="1343035"/>
            <a:ext cx="785583" cy="874872"/>
          </a:xfrm>
          <a:prstGeom prst="rect">
            <a:avLst/>
          </a:prstGeom>
        </p:spPr>
      </p:pic>
      <p:sp>
        <p:nvSpPr>
          <p:cNvPr id="2" name="TextBox 1"/>
          <p:cNvSpPr txBox="1"/>
          <p:nvPr/>
        </p:nvSpPr>
        <p:spPr>
          <a:xfrm>
            <a:off x="3948079" y="5777500"/>
            <a:ext cx="5270709" cy="1015663"/>
          </a:xfrm>
          <a:prstGeom prst="rect">
            <a:avLst/>
          </a:prstGeom>
          <a:noFill/>
        </p:spPr>
        <p:txBody>
          <a:bodyPr wrap="square" rtlCol="0">
            <a:spAutoFit/>
          </a:bodyPr>
          <a:lstStyle/>
          <a:p>
            <a:pPr algn="ctr"/>
            <a:r>
              <a:rPr lang="en-US" sz="6000" b="1" smtClean="0">
                <a:solidFill>
                  <a:schemeClr val="bg1"/>
                </a:solidFill>
                <a:effectLst>
                  <a:outerShdw blurRad="38100" dist="38100" dir="2700000" algn="tl">
                    <a:srgbClr val="000000">
                      <a:alpha val="43137"/>
                    </a:srgbClr>
                  </a:outerShdw>
                </a:effectLst>
                <a:latin typeface="#9Slide03 AllRoundGothic" pitchFamily="34" charset="0"/>
              </a:rPr>
              <a:t>TỔNG KẾT</a:t>
            </a:r>
            <a:endParaRPr lang="en-US" sz="6000" b="1">
              <a:solidFill>
                <a:schemeClr val="bg1"/>
              </a:solidFill>
              <a:effectLst>
                <a:outerShdw blurRad="38100" dist="38100" dir="2700000" algn="tl">
                  <a:srgbClr val="000000">
                    <a:alpha val="43137"/>
                  </a:srgbClr>
                </a:outerShdw>
              </a:effectLst>
              <a:latin typeface="#9Slide03 AllRoundGothic" pitchFamily="34" charset="0"/>
            </a:endParaRPr>
          </a:p>
        </p:txBody>
      </p:sp>
    </p:spTree>
    <p:extLst>
      <p:ext uri="{BB962C8B-B14F-4D97-AF65-F5344CB8AC3E}">
        <p14:creationId xmlns:p14="http://schemas.microsoft.com/office/powerpoint/2010/main" val="398163443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stretch>
            <a:fillRect/>
          </a:stretch>
        </p:blipFill>
        <p:spPr>
          <a:xfrm>
            <a:off x="3096638" y="454776"/>
            <a:ext cx="5998724" cy="5948448"/>
          </a:xfrm>
          <a:prstGeom prst="rect">
            <a:avLst/>
          </a:prstGeom>
        </p:spPr>
      </p:pic>
      <p:sp>
        <p:nvSpPr>
          <p:cNvPr id="8" name="文本框 7"/>
          <p:cNvSpPr txBox="1"/>
          <p:nvPr/>
        </p:nvSpPr>
        <p:spPr>
          <a:xfrm>
            <a:off x="668889" y="2991088"/>
            <a:ext cx="10854254" cy="1015663"/>
          </a:xfrm>
          <a:prstGeom prst="rect">
            <a:avLst/>
          </a:prstGeom>
          <a:noFill/>
        </p:spPr>
        <p:txBody>
          <a:bodyPr wrap="none" rtlCol="0">
            <a:spAutoFit/>
          </a:bodyPr>
          <a:lstStyle/>
          <a:p>
            <a:pPr algn="ctr"/>
            <a:r>
              <a:rPr lang="en-US" altLang="zh-CN" sz="6000" b="1" smtClean="0">
                <a:solidFill>
                  <a:schemeClr val="accent2"/>
                </a:solidFill>
                <a:effectLst>
                  <a:outerShdw blurRad="38100" dist="38100" dir="2700000" algn="tl">
                    <a:srgbClr val="000000">
                      <a:alpha val="43137"/>
                    </a:srgbClr>
                  </a:outerShdw>
                </a:effectLst>
                <a:latin typeface="#9Slide03 AllRoundGothic" pitchFamily="34" charset="0"/>
                <a:ea typeface="汉仪小麦体简" panose="00020600040101010101" pitchFamily="18" charset="-122"/>
              </a:rPr>
              <a:t>CHÚC CÁC EM HỌC TẬP TỐT</a:t>
            </a:r>
            <a:endParaRPr lang="zh-CN" altLang="en-US" sz="6000" b="1" dirty="0">
              <a:solidFill>
                <a:schemeClr val="accent2"/>
              </a:solidFill>
              <a:effectLst>
                <a:outerShdw blurRad="38100" dist="38100" dir="2700000" algn="tl">
                  <a:srgbClr val="000000">
                    <a:alpha val="43137"/>
                  </a:srgbClr>
                </a:outerShdw>
              </a:effectLst>
              <a:latin typeface="#9Slide03 AllRoundGothic" pitchFamily="34" charset="0"/>
              <a:ea typeface="汉仪小麦体简" panose="00020600040101010101" pitchFamily="18" charset="-122"/>
            </a:endParaRPr>
          </a:p>
        </p:txBody>
      </p:sp>
      <p:pic>
        <p:nvPicPr>
          <p:cNvPr id="17" name="Joy Gruttmann-Schnapp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8275" y="-673100"/>
            <a:ext cx="609600" cy="609600"/>
          </a:xfrm>
          <a:prstGeom prst="rect">
            <a:avLst/>
          </a:prstGeom>
        </p:spPr>
      </p:pic>
    </p:spTree>
    <p:extLst>
      <p:ext uri="{BB962C8B-B14F-4D97-AF65-F5344CB8AC3E}">
        <p14:creationId xmlns:p14="http://schemas.microsoft.com/office/powerpoint/2010/main" val="46722845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53" presetClass="entr" presetSubtype="528" fill="hold" grpId="0" nodeType="after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Effect transition="in" filter="fade">
                                      <p:cBhvr>
                                        <p:cTn id="12" dur="500"/>
                                        <p:tgtEl>
                                          <p:spTgt spid="8"/>
                                        </p:tgtEl>
                                      </p:cBhvr>
                                    </p:animEffect>
                                    <p:anim calcmode="lin" valueType="num">
                                      <p:cBhvr>
                                        <p:cTn id="13" dur="500" fill="hold"/>
                                        <p:tgtEl>
                                          <p:spTgt spid="8"/>
                                        </p:tgtEl>
                                        <p:attrNameLst>
                                          <p:attrName>ppt_x</p:attrName>
                                        </p:attrNameLst>
                                      </p:cBhvr>
                                      <p:tavLst>
                                        <p:tav tm="0">
                                          <p:val>
                                            <p:fltVal val="0.5"/>
                                          </p:val>
                                        </p:tav>
                                        <p:tav tm="100000">
                                          <p:val>
                                            <p:strVal val="#ppt_x"/>
                                          </p:val>
                                        </p:tav>
                                      </p:tavLst>
                                    </p:anim>
                                    <p:anim calcmode="lin" valueType="num">
                                      <p:cBhvr>
                                        <p:cTn id="14" dur="500" fill="hold"/>
                                        <p:tgtEl>
                                          <p:spTgt spid="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repeatCount="indefinite" fill="hold" display="0">
                  <p:stCondLst>
                    <p:cond delay="indefinite"/>
                  </p:stCondLst>
                  <p:endCondLst>
                    <p:cond evt="onStopAudio" delay="0">
                      <p:tgtEl>
                        <p:sldTgt/>
                      </p:tgtEl>
                    </p:cond>
                  </p:endCondLst>
                </p:cTn>
                <p:tgtEl>
                  <p:spTgt spid="17"/>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78100" y="2374782"/>
            <a:ext cx="7416800" cy="1354213"/>
          </a:xfrm>
          <a:prstGeom prst="rect">
            <a:avLst/>
          </a:prstGeom>
          <a:noFill/>
        </p:spPr>
        <p:txBody>
          <a:bodyPr wrap="square" lIns="121917" tIns="60958" rIns="121917" bIns="60958" rtlCol="0">
            <a:spAutoFit/>
          </a:bodyPr>
          <a:lstStyle/>
          <a:p>
            <a:pPr marL="1142971" indent="-1142971" algn="just"/>
            <a:r>
              <a:rPr lang="en-US" altLang="zh-CN" sz="8000" dirty="0">
                <a:solidFill>
                  <a:schemeClr val="accent2"/>
                </a:solidFill>
                <a:latin typeface="#9Slide05 SVNCookie" pitchFamily="34" charset="0"/>
                <a:ea typeface="方正粗圆_GBK" pitchFamily="65" charset="-122"/>
                <a:cs typeface="Times New Roman" pitchFamily="18" charset="0"/>
              </a:rPr>
              <a:t> I</a:t>
            </a:r>
            <a:r>
              <a:rPr lang="en-US" altLang="zh-CN" sz="8000">
                <a:solidFill>
                  <a:schemeClr val="accent2"/>
                </a:solidFill>
                <a:latin typeface="#9Slide05 SVNCookie" pitchFamily="34" charset="0"/>
                <a:ea typeface="方正粗圆_GBK" pitchFamily="65" charset="-122"/>
                <a:cs typeface="Times New Roman" pitchFamily="18" charset="0"/>
              </a:rPr>
              <a:t>. </a:t>
            </a:r>
            <a:r>
              <a:rPr lang="en-US" altLang="zh-CN" sz="8000" smtClean="0">
                <a:solidFill>
                  <a:schemeClr val="accent2"/>
                </a:solidFill>
                <a:latin typeface="#9Slide05 SVNCookie" pitchFamily="34" charset="0"/>
                <a:ea typeface="方正粗圆_GBK" pitchFamily="65" charset="-122"/>
                <a:cs typeface="Times New Roman" pitchFamily="18" charset="0"/>
              </a:rPr>
              <a:t>Tìm hiểu </a:t>
            </a:r>
            <a:r>
              <a:rPr lang="en-US" altLang="zh-CN" sz="8000" dirty="0" err="1">
                <a:solidFill>
                  <a:schemeClr val="accent2"/>
                </a:solidFill>
                <a:latin typeface="#9Slide05 SVNCookie" pitchFamily="34" charset="0"/>
                <a:ea typeface="方正粗圆_GBK" pitchFamily="65" charset="-122"/>
                <a:cs typeface="Times New Roman" pitchFamily="18" charset="0"/>
              </a:rPr>
              <a:t>chung</a:t>
            </a:r>
            <a:endParaRPr lang="zh-CN" altLang="en-US" sz="8000" dirty="0">
              <a:solidFill>
                <a:schemeClr val="accent2"/>
              </a:solidFill>
              <a:latin typeface="#9Slide05 SVNCookie" pitchFamily="34" charset="0"/>
              <a:ea typeface="方正粗圆_GBK" pitchFamily="65" charset="-122"/>
              <a:cs typeface="Times New Roman" pitchFamily="18" charset="0"/>
            </a:endParaRPr>
          </a:p>
        </p:txBody>
      </p:sp>
      <p:pic>
        <p:nvPicPr>
          <p:cNvPr id="7" name="图片 1"/>
          <p:cNvPicPr>
            <a:picLocks noChangeAspect="1"/>
          </p:cNvPicPr>
          <p:nvPr/>
        </p:nvPicPr>
        <p:blipFill>
          <a:blip r:embed="rId3"/>
          <a:stretch>
            <a:fillRect/>
          </a:stretch>
        </p:blipFill>
        <p:spPr>
          <a:xfrm>
            <a:off x="1441429" y="4727296"/>
            <a:ext cx="2241572" cy="1618134"/>
          </a:xfrm>
          <a:prstGeom prst="rect">
            <a:avLst/>
          </a:prstGeom>
        </p:spPr>
      </p:pic>
      <p:pic>
        <p:nvPicPr>
          <p:cNvPr id="9" name="图片 2"/>
          <p:cNvPicPr>
            <a:picLocks noChangeAspect="1"/>
          </p:cNvPicPr>
          <p:nvPr/>
        </p:nvPicPr>
        <p:blipFill>
          <a:blip r:embed="rId4"/>
          <a:stretch>
            <a:fillRect/>
          </a:stretch>
        </p:blipFill>
        <p:spPr>
          <a:xfrm>
            <a:off x="7748696" y="4059738"/>
            <a:ext cx="1788244" cy="1993592"/>
          </a:xfrm>
          <a:prstGeom prst="rect">
            <a:avLst/>
          </a:prstGeom>
        </p:spPr>
      </p:pic>
      <p:pic>
        <p:nvPicPr>
          <p:cNvPr id="10" name="图片 3"/>
          <p:cNvPicPr>
            <a:picLocks noChangeAspect="1"/>
          </p:cNvPicPr>
          <p:nvPr/>
        </p:nvPicPr>
        <p:blipFill>
          <a:blip r:embed="rId5"/>
          <a:stretch>
            <a:fillRect/>
          </a:stretch>
        </p:blipFill>
        <p:spPr>
          <a:xfrm>
            <a:off x="9536941" y="563249"/>
            <a:ext cx="1512060" cy="1620863"/>
          </a:xfrm>
          <a:prstGeom prst="rect">
            <a:avLst/>
          </a:prstGeom>
        </p:spPr>
      </p:pic>
      <p:pic>
        <p:nvPicPr>
          <p:cNvPr id="11" name="图片 4"/>
          <p:cNvPicPr>
            <a:picLocks noChangeAspect="1"/>
          </p:cNvPicPr>
          <p:nvPr/>
        </p:nvPicPr>
        <p:blipFill>
          <a:blip r:embed="rId6"/>
          <a:stretch>
            <a:fillRect/>
          </a:stretch>
        </p:blipFill>
        <p:spPr>
          <a:xfrm>
            <a:off x="871724" y="787400"/>
            <a:ext cx="1706376" cy="1821033"/>
          </a:xfrm>
          <a:prstGeom prst="rect">
            <a:avLst/>
          </a:prstGeom>
        </p:spPr>
      </p:pic>
    </p:spTree>
    <p:extLst>
      <p:ext uri="{BB962C8B-B14F-4D97-AF65-F5344CB8AC3E}">
        <p14:creationId xmlns:p14="http://schemas.microsoft.com/office/powerpoint/2010/main" val="363174692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1150"/>
                            </p:stCondLst>
                            <p:childTnLst>
                              <p:par>
                                <p:cTn id="13" presetID="47"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7900" y="709136"/>
            <a:ext cx="7759700" cy="5509200"/>
          </a:xfrm>
          <a:prstGeom prst="rect">
            <a:avLst/>
          </a:prstGeom>
        </p:spPr>
        <p:txBody>
          <a:bodyPr wrap="square">
            <a:spAutoFit/>
          </a:bodyPr>
          <a:lstStyle/>
          <a:p>
            <a:r>
              <a:rPr lang="en-US" sz="4400" b="1">
                <a:solidFill>
                  <a:schemeClr val="accent2"/>
                </a:solidFill>
                <a:latin typeface="#9Slide03 Arima Madurai Black" pitchFamily="2" charset="0"/>
                <a:cs typeface="#9Slide03 Arima Madurai Black" pitchFamily="2" charset="0"/>
              </a:rPr>
              <a:t>1. Tác giả</a:t>
            </a:r>
            <a:endParaRPr lang="en-US" sz="4400">
              <a:solidFill>
                <a:schemeClr val="accent2"/>
              </a:solidFill>
              <a:latin typeface="#9Slide03 Arima Madurai Black" pitchFamily="2" charset="0"/>
              <a:cs typeface="#9Slide03 Arima Madurai Black" pitchFamily="2" charset="0"/>
            </a:endParaRPr>
          </a:p>
          <a:p>
            <a:r>
              <a:rPr lang="en-US" sz="4400">
                <a:solidFill>
                  <a:schemeClr val="accent4">
                    <a:lumMod val="75000"/>
                  </a:schemeClr>
                </a:solidFill>
                <a:latin typeface="#9Slide03 Arima Madurai Black" pitchFamily="2" charset="0"/>
                <a:cs typeface="#9Slide03 Arima Madurai Black" pitchFamily="2" charset="0"/>
              </a:rPr>
              <a:t>- Tên: Tạ Duy Anh;</a:t>
            </a:r>
          </a:p>
          <a:p>
            <a:r>
              <a:rPr lang="en-US" sz="4400">
                <a:solidFill>
                  <a:schemeClr val="accent4">
                    <a:lumMod val="75000"/>
                  </a:schemeClr>
                </a:solidFill>
                <a:latin typeface="#9Slide03 Arima Madurai Black" pitchFamily="2" charset="0"/>
                <a:cs typeface="#9Slide03 Arima Madurai Black" pitchFamily="2" charset="0"/>
              </a:rPr>
              <a:t>- Năm sinh: 9/9/1959;</a:t>
            </a:r>
          </a:p>
          <a:p>
            <a:r>
              <a:rPr lang="en-US" sz="4400">
                <a:solidFill>
                  <a:schemeClr val="accent4">
                    <a:lumMod val="75000"/>
                  </a:schemeClr>
                </a:solidFill>
                <a:latin typeface="#9Slide03 Arima Madurai Black" pitchFamily="2" charset="0"/>
                <a:cs typeface="#9Slide03 Arima Madurai Black" pitchFamily="2" charset="0"/>
              </a:rPr>
              <a:t>- Quê quán: Hà Tây (nay là Hà Nội);</a:t>
            </a:r>
          </a:p>
          <a:p>
            <a:r>
              <a:rPr lang="en-US" sz="4400">
                <a:solidFill>
                  <a:schemeClr val="accent4">
                    <a:lumMod val="75000"/>
                  </a:schemeClr>
                </a:solidFill>
                <a:latin typeface="#9Slide03 Arima Madurai Black" pitchFamily="2" charset="0"/>
                <a:cs typeface="#9Slide03 Arima Madurai Black" pitchFamily="2" charset="0"/>
              </a:rPr>
              <a:t>- Là cây bút trẻ nổi lên trong thời kỳ </a:t>
            </a:r>
            <a:r>
              <a:rPr lang="en-US" sz="4400" smtClean="0">
                <a:solidFill>
                  <a:schemeClr val="accent4">
                    <a:lumMod val="75000"/>
                  </a:schemeClr>
                </a:solidFill>
                <a:latin typeface="#9Slide03 Arima Madurai Black" pitchFamily="2" charset="0"/>
                <a:cs typeface="#9Slide03 Arima Madurai Black" pitchFamily="2" charset="0"/>
              </a:rPr>
              <a:t>đổi mới văn học những năm 1980</a:t>
            </a:r>
            <a:endParaRPr lang="en-US" sz="4400">
              <a:solidFill>
                <a:schemeClr val="accent4">
                  <a:lumMod val="75000"/>
                </a:schemeClr>
              </a:solidFill>
              <a:latin typeface="#9Slide03 Arima Madurai Black" pitchFamily="2" charset="0"/>
              <a:cs typeface="#9Slide03 Arima Madurai Black" pitchFamily="2" charset="0"/>
            </a:endParaRPr>
          </a:p>
        </p:txBody>
      </p:sp>
      <p:sp>
        <p:nvSpPr>
          <p:cNvPr id="4" name="Oval 3"/>
          <p:cNvSpPr/>
          <p:nvPr/>
        </p:nvSpPr>
        <p:spPr>
          <a:xfrm>
            <a:off x="8864600" y="709136"/>
            <a:ext cx="2590800" cy="3365500"/>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7576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E:\bia_sach_Ta_Duy_Anh.jpg"/>
          <p:cNvPicPr>
            <a:picLocks noChangeAspect="1" noChangeArrowheads="1"/>
          </p:cNvPicPr>
          <p:nvPr/>
        </p:nvPicPr>
        <p:blipFill>
          <a:blip r:embed="rId2"/>
          <a:srcRect r="50556"/>
          <a:stretch>
            <a:fillRect/>
          </a:stretch>
        </p:blipFill>
        <p:spPr bwMode="auto">
          <a:xfrm>
            <a:off x="406400" y="279400"/>
            <a:ext cx="2235200" cy="2926773"/>
          </a:xfrm>
          <a:prstGeom prst="rect">
            <a:avLst/>
          </a:prstGeom>
          <a:noFill/>
          <a:ln w="9525">
            <a:noFill/>
            <a:miter lim="800000"/>
            <a:headEnd/>
            <a:tailEnd/>
          </a:ln>
        </p:spPr>
      </p:pic>
      <p:pic>
        <p:nvPicPr>
          <p:cNvPr id="7" name="Picture 4" descr="GIABIETBONGTOI%20ok"/>
          <p:cNvPicPr>
            <a:picLocks noChangeAspect="1" noChangeArrowheads="1"/>
          </p:cNvPicPr>
          <p:nvPr/>
        </p:nvPicPr>
        <p:blipFill>
          <a:blip r:embed="rId3"/>
          <a:srcRect/>
          <a:stretch>
            <a:fillRect/>
          </a:stretch>
        </p:blipFill>
        <p:spPr bwMode="auto">
          <a:xfrm>
            <a:off x="2844801" y="584201"/>
            <a:ext cx="2401455" cy="2955636"/>
          </a:xfrm>
          <a:prstGeom prst="rect">
            <a:avLst/>
          </a:prstGeom>
          <a:noFill/>
          <a:ln w="9525">
            <a:noFill/>
            <a:miter lim="800000"/>
            <a:headEnd/>
            <a:tailEnd/>
          </a:ln>
        </p:spPr>
      </p:pic>
      <p:pic>
        <p:nvPicPr>
          <p:cNvPr id="10" name="Picture 7" descr="ta-duy-anh_B2"/>
          <p:cNvPicPr>
            <a:picLocks noChangeAspect="1" noChangeArrowheads="1"/>
          </p:cNvPicPr>
          <p:nvPr/>
        </p:nvPicPr>
        <p:blipFill>
          <a:blip r:embed="rId4"/>
          <a:srcRect/>
          <a:stretch>
            <a:fillRect/>
          </a:stretch>
        </p:blipFill>
        <p:spPr bwMode="auto">
          <a:xfrm>
            <a:off x="5384801" y="310573"/>
            <a:ext cx="2124364" cy="2946400"/>
          </a:xfrm>
          <a:prstGeom prst="rect">
            <a:avLst/>
          </a:prstGeom>
          <a:noFill/>
          <a:ln w="9525">
            <a:noFill/>
            <a:miter lim="800000"/>
            <a:headEnd/>
            <a:tailEnd/>
          </a:ln>
        </p:spPr>
      </p:pic>
      <p:pic>
        <p:nvPicPr>
          <p:cNvPr id="12" name="Picture 9"/>
          <p:cNvPicPr>
            <a:picLocks noChangeAspect="1" noChangeArrowheads="1"/>
          </p:cNvPicPr>
          <p:nvPr/>
        </p:nvPicPr>
        <p:blipFill>
          <a:blip r:embed="rId5"/>
          <a:srcRect/>
          <a:stretch>
            <a:fillRect/>
          </a:stretch>
        </p:blipFill>
        <p:spPr bwMode="auto">
          <a:xfrm>
            <a:off x="7938813" y="279400"/>
            <a:ext cx="2032000"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5" descr="131911"/>
          <p:cNvPicPr>
            <a:picLocks noChangeAspect="1" noChangeArrowheads="1"/>
          </p:cNvPicPr>
          <p:nvPr/>
        </p:nvPicPr>
        <p:blipFill>
          <a:blip r:embed="rId6"/>
          <a:srcRect/>
          <a:stretch>
            <a:fillRect/>
          </a:stretch>
        </p:blipFill>
        <p:spPr bwMode="auto">
          <a:xfrm>
            <a:off x="10174013" y="1783773"/>
            <a:ext cx="2017987" cy="2844800"/>
          </a:xfrm>
          <a:prstGeom prst="rect">
            <a:avLst/>
          </a:prstGeom>
          <a:noFill/>
          <a:ln w="9525">
            <a:noFill/>
            <a:miter lim="800000"/>
            <a:headEnd/>
            <a:tailEnd/>
          </a:ln>
        </p:spPr>
      </p:pic>
      <p:pic>
        <p:nvPicPr>
          <p:cNvPr id="15" name="Picture 12"/>
          <p:cNvPicPr>
            <a:picLocks noChangeAspect="1" noChangeArrowheads="1"/>
          </p:cNvPicPr>
          <p:nvPr/>
        </p:nvPicPr>
        <p:blipFill>
          <a:blip r:embed="rId7"/>
          <a:srcRect/>
          <a:stretch>
            <a:fillRect/>
          </a:stretch>
        </p:blipFill>
        <p:spPr bwMode="auto">
          <a:xfrm>
            <a:off x="609600" y="3632200"/>
            <a:ext cx="2235200" cy="2607733"/>
          </a:xfrm>
          <a:prstGeom prst="rect">
            <a:avLst/>
          </a:prstGeom>
          <a:noFill/>
          <a:ln w="9525">
            <a:noFill/>
            <a:miter lim="800000"/>
            <a:headEnd/>
            <a:tailEnd/>
          </a:ln>
        </p:spPr>
      </p:pic>
      <p:pic>
        <p:nvPicPr>
          <p:cNvPr id="16" name="Picture 4" descr="E:\12-9.jpg"/>
          <p:cNvPicPr>
            <a:picLocks noChangeAspect="1" noChangeArrowheads="1"/>
          </p:cNvPicPr>
          <p:nvPr/>
        </p:nvPicPr>
        <p:blipFill>
          <a:blip r:embed="rId8"/>
          <a:srcRect l="50791"/>
          <a:stretch>
            <a:fillRect/>
          </a:stretch>
        </p:blipFill>
        <p:spPr bwMode="auto">
          <a:xfrm>
            <a:off x="5467069" y="4038600"/>
            <a:ext cx="2152932" cy="2819400"/>
          </a:xfrm>
          <a:prstGeom prst="rect">
            <a:avLst/>
          </a:prstGeom>
          <a:noFill/>
          <a:ln w="9525">
            <a:noFill/>
            <a:miter lim="800000"/>
            <a:headEnd/>
            <a:tailEnd/>
          </a:ln>
        </p:spPr>
      </p:pic>
      <p:pic>
        <p:nvPicPr>
          <p:cNvPr id="17" name="Picture 4" descr="E:\12-9.jpg"/>
          <p:cNvPicPr>
            <a:picLocks noChangeAspect="1" noChangeArrowheads="1"/>
          </p:cNvPicPr>
          <p:nvPr/>
        </p:nvPicPr>
        <p:blipFill>
          <a:blip r:embed="rId8"/>
          <a:srcRect r="49371"/>
          <a:stretch>
            <a:fillRect/>
          </a:stretch>
        </p:blipFill>
        <p:spPr bwMode="auto">
          <a:xfrm>
            <a:off x="2844800" y="3835400"/>
            <a:ext cx="2235200" cy="2743200"/>
          </a:xfrm>
          <a:prstGeom prst="rect">
            <a:avLst/>
          </a:prstGeom>
          <a:noFill/>
          <a:ln w="9525">
            <a:noFill/>
            <a:miter lim="800000"/>
            <a:headEnd/>
            <a:tailEnd/>
          </a:ln>
        </p:spPr>
      </p:pic>
      <p:pic>
        <p:nvPicPr>
          <p:cNvPr id="18" name="Picture 11" descr="taDuyAnhBaDaoKy"/>
          <p:cNvPicPr>
            <a:picLocks noChangeAspect="1" noChangeArrowheads="1"/>
          </p:cNvPicPr>
          <p:nvPr/>
        </p:nvPicPr>
        <p:blipFill>
          <a:blip r:embed="rId9"/>
          <a:srcRect/>
          <a:stretch>
            <a:fillRect/>
          </a:stretch>
        </p:blipFill>
        <p:spPr bwMode="auto">
          <a:xfrm>
            <a:off x="7938813" y="4191000"/>
            <a:ext cx="2133600" cy="1828800"/>
          </a:xfrm>
          <a:prstGeom prst="rect">
            <a:avLst/>
          </a:prstGeom>
          <a:noFill/>
          <a:ln w="9525">
            <a:noFill/>
            <a:miter lim="800000"/>
            <a:headEnd/>
            <a:tailEnd/>
          </a:ln>
        </p:spPr>
      </p:pic>
    </p:spTree>
    <p:extLst>
      <p:ext uri="{BB962C8B-B14F-4D97-AF65-F5344CB8AC3E}">
        <p14:creationId xmlns:p14="http://schemas.microsoft.com/office/powerpoint/2010/main" val="2410695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dissolve">
                                      <p:cBhvr>
                                        <p:cTn id="7" dur="500"/>
                                        <p:tgtEl>
                                          <p:spTgt spid="2048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ssolv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381001"/>
            <a:ext cx="11074400" cy="1138769"/>
          </a:xfrm>
          <a:prstGeom prst="rect">
            <a:avLst/>
          </a:prstGeom>
          <a:noFill/>
        </p:spPr>
        <p:txBody>
          <a:bodyPr wrap="square" lIns="121917" tIns="60958" rIns="121917" bIns="60958" rtlCol="0">
            <a:spAutoFit/>
          </a:bodyPr>
          <a:lstStyle/>
          <a:p>
            <a:pPr algn="ctr"/>
            <a:r>
              <a:rPr lang="en-US" sz="6600" dirty="0" err="1">
                <a:solidFill>
                  <a:schemeClr val="accent3">
                    <a:lumMod val="50000"/>
                  </a:schemeClr>
                </a:solidFill>
                <a:latin typeface="#9Slide05 SVNCookie" pitchFamily="34" charset="0"/>
                <a:cs typeface="Times New Roman" pitchFamily="18" charset="0"/>
              </a:rPr>
              <a:t>Đọc</a:t>
            </a:r>
            <a:r>
              <a:rPr lang="en-US" sz="6600" dirty="0">
                <a:solidFill>
                  <a:schemeClr val="accent3">
                    <a:lumMod val="50000"/>
                  </a:schemeClr>
                </a:solidFill>
                <a:latin typeface="#9Slide05 SVNCookie" pitchFamily="34" charset="0"/>
                <a:cs typeface="Times New Roman" pitchFamily="18" charset="0"/>
              </a:rPr>
              <a:t> </a:t>
            </a:r>
            <a:r>
              <a:rPr lang="en-US" sz="6600" dirty="0" err="1">
                <a:solidFill>
                  <a:schemeClr val="accent3">
                    <a:lumMod val="50000"/>
                  </a:schemeClr>
                </a:solidFill>
                <a:latin typeface="#9Slide05 SVNCookie" pitchFamily="34" charset="0"/>
                <a:cs typeface="Times New Roman" pitchFamily="18" charset="0"/>
              </a:rPr>
              <a:t>văn</a:t>
            </a:r>
            <a:r>
              <a:rPr lang="en-US" sz="6600" dirty="0">
                <a:solidFill>
                  <a:schemeClr val="accent3">
                    <a:lumMod val="50000"/>
                  </a:schemeClr>
                </a:solidFill>
                <a:latin typeface="#9Slide05 SVNCookie" pitchFamily="34" charset="0"/>
                <a:cs typeface="Times New Roman" pitchFamily="18" charset="0"/>
              </a:rPr>
              <a:t> </a:t>
            </a:r>
            <a:r>
              <a:rPr lang="en-US" sz="6600" dirty="0" err="1">
                <a:solidFill>
                  <a:schemeClr val="accent3">
                    <a:lumMod val="50000"/>
                  </a:schemeClr>
                </a:solidFill>
                <a:latin typeface="#9Slide05 SVNCookie" pitchFamily="34" charset="0"/>
                <a:cs typeface="Times New Roman" pitchFamily="18" charset="0"/>
              </a:rPr>
              <a:t>bản</a:t>
            </a:r>
            <a:r>
              <a:rPr lang="en-US" sz="6600" dirty="0">
                <a:solidFill>
                  <a:schemeClr val="accent3">
                    <a:lumMod val="50000"/>
                  </a:schemeClr>
                </a:solidFill>
                <a:latin typeface="#9Slide05 SVNCookie" pitchFamily="34" charset="0"/>
                <a:cs typeface="Times New Roman" pitchFamily="18" charset="0"/>
              </a:rPr>
              <a:t> “</a:t>
            </a:r>
            <a:r>
              <a:rPr lang="en-US" sz="6600" dirty="0" err="1">
                <a:solidFill>
                  <a:schemeClr val="accent3">
                    <a:lumMod val="50000"/>
                  </a:schemeClr>
                </a:solidFill>
                <a:latin typeface="#9Slide05 SVNCookie" pitchFamily="34" charset="0"/>
                <a:cs typeface="Times New Roman" pitchFamily="18" charset="0"/>
              </a:rPr>
              <a:t>Bức</a:t>
            </a:r>
            <a:r>
              <a:rPr lang="en-US" sz="6600" dirty="0">
                <a:solidFill>
                  <a:schemeClr val="accent3">
                    <a:lumMod val="50000"/>
                  </a:schemeClr>
                </a:solidFill>
                <a:latin typeface="#9Slide05 SVNCookie" pitchFamily="34" charset="0"/>
                <a:cs typeface="Times New Roman" pitchFamily="18" charset="0"/>
              </a:rPr>
              <a:t> </a:t>
            </a:r>
            <a:r>
              <a:rPr lang="en-US" sz="6600" dirty="0" err="1">
                <a:solidFill>
                  <a:schemeClr val="accent3">
                    <a:lumMod val="50000"/>
                  </a:schemeClr>
                </a:solidFill>
                <a:latin typeface="#9Slide05 SVNCookie" pitchFamily="34" charset="0"/>
                <a:cs typeface="Times New Roman" pitchFamily="18" charset="0"/>
              </a:rPr>
              <a:t>tranh</a:t>
            </a:r>
            <a:r>
              <a:rPr lang="en-US" sz="6600" dirty="0">
                <a:solidFill>
                  <a:schemeClr val="accent3">
                    <a:lumMod val="50000"/>
                  </a:schemeClr>
                </a:solidFill>
                <a:latin typeface="#9Slide05 SVNCookie" pitchFamily="34" charset="0"/>
                <a:cs typeface="Times New Roman" pitchFamily="18" charset="0"/>
              </a:rPr>
              <a:t> </a:t>
            </a:r>
            <a:r>
              <a:rPr lang="en-US" sz="6600" dirty="0" err="1">
                <a:solidFill>
                  <a:schemeClr val="accent3">
                    <a:lumMod val="50000"/>
                  </a:schemeClr>
                </a:solidFill>
                <a:latin typeface="#9Slide05 SVNCookie" pitchFamily="34" charset="0"/>
                <a:cs typeface="Times New Roman" pitchFamily="18" charset="0"/>
              </a:rPr>
              <a:t>của</a:t>
            </a:r>
            <a:r>
              <a:rPr lang="en-US" sz="6600" dirty="0">
                <a:solidFill>
                  <a:schemeClr val="accent3">
                    <a:lumMod val="50000"/>
                  </a:schemeClr>
                </a:solidFill>
                <a:latin typeface="#9Slide05 SVNCookie" pitchFamily="34" charset="0"/>
                <a:cs typeface="Times New Roman" pitchFamily="18" charset="0"/>
              </a:rPr>
              <a:t> </a:t>
            </a:r>
            <a:r>
              <a:rPr lang="en-US" sz="6600" dirty="0" err="1">
                <a:solidFill>
                  <a:schemeClr val="accent3">
                    <a:lumMod val="50000"/>
                  </a:schemeClr>
                </a:solidFill>
                <a:latin typeface="#9Slide05 SVNCookie" pitchFamily="34" charset="0"/>
                <a:cs typeface="Times New Roman" pitchFamily="18" charset="0"/>
              </a:rPr>
              <a:t>em</a:t>
            </a:r>
            <a:r>
              <a:rPr lang="en-US" sz="6600" dirty="0">
                <a:solidFill>
                  <a:schemeClr val="accent3">
                    <a:lumMod val="50000"/>
                  </a:schemeClr>
                </a:solidFill>
                <a:latin typeface="#9Slide05 SVNCookie" pitchFamily="34" charset="0"/>
                <a:cs typeface="Times New Roman" pitchFamily="18" charset="0"/>
              </a:rPr>
              <a:t> </a:t>
            </a:r>
            <a:r>
              <a:rPr lang="en-US" sz="6600" dirty="0" err="1">
                <a:solidFill>
                  <a:schemeClr val="accent3">
                    <a:lumMod val="50000"/>
                  </a:schemeClr>
                </a:solidFill>
                <a:latin typeface="#9Slide05 SVNCookie" pitchFamily="34" charset="0"/>
                <a:cs typeface="Times New Roman" pitchFamily="18" charset="0"/>
              </a:rPr>
              <a:t>gái</a:t>
            </a:r>
            <a:r>
              <a:rPr lang="en-US" sz="6600" dirty="0">
                <a:solidFill>
                  <a:schemeClr val="accent3">
                    <a:lumMod val="50000"/>
                  </a:schemeClr>
                </a:solidFill>
                <a:latin typeface="#9Slide05 SVNCookie" pitchFamily="34" charset="0"/>
                <a:cs typeface="Times New Roman" pitchFamily="18" charset="0"/>
              </a:rPr>
              <a:t> </a:t>
            </a:r>
            <a:r>
              <a:rPr lang="en-US" sz="6600" err="1">
                <a:solidFill>
                  <a:schemeClr val="accent3">
                    <a:lumMod val="50000"/>
                  </a:schemeClr>
                </a:solidFill>
                <a:latin typeface="#9Slide05 SVNCookie" pitchFamily="34" charset="0"/>
                <a:cs typeface="Times New Roman" pitchFamily="18" charset="0"/>
              </a:rPr>
              <a:t>tôi</a:t>
            </a:r>
            <a:r>
              <a:rPr lang="en-US" sz="6600" smtClean="0">
                <a:solidFill>
                  <a:schemeClr val="accent3">
                    <a:lumMod val="50000"/>
                  </a:schemeClr>
                </a:solidFill>
                <a:latin typeface="#9Slide05 SVNCookie" pitchFamily="34" charset="0"/>
                <a:cs typeface="Times New Roman" pitchFamily="18" charset="0"/>
              </a:rPr>
              <a:t>”</a:t>
            </a:r>
            <a:endParaRPr lang="en-US" sz="6600" dirty="0">
              <a:solidFill>
                <a:schemeClr val="accent3">
                  <a:lumMod val="50000"/>
                </a:schemeClr>
              </a:solidFill>
              <a:latin typeface="#9Slide05 SVNCookie" pitchFamily="34" charset="0"/>
              <a:cs typeface="Times New Roman" pitchFamily="18" charset="0"/>
            </a:endParaRPr>
          </a:p>
        </p:txBody>
      </p:sp>
      <p:sp>
        <p:nvSpPr>
          <p:cNvPr id="9" name="TextBox 1"/>
          <p:cNvSpPr txBox="1">
            <a:spLocks noChangeArrowheads="1"/>
          </p:cNvSpPr>
          <p:nvPr/>
        </p:nvSpPr>
        <p:spPr bwMode="auto">
          <a:xfrm>
            <a:off x="3962400" y="3074204"/>
            <a:ext cx="7366000" cy="1785100"/>
          </a:xfrm>
          <a:prstGeom prst="rect">
            <a:avLst/>
          </a:prstGeom>
          <a:noFill/>
          <a:ln w="9525">
            <a:noFill/>
            <a:miter lim="800000"/>
            <a:headEnd/>
            <a:tailEnd/>
          </a:ln>
        </p:spPr>
        <p:txBody>
          <a:bodyPr wrap="square" lIns="121917" tIns="60958" rIns="121917" bIns="60958">
            <a:spAutoFit/>
          </a:bodyPr>
          <a:lstStyle/>
          <a:p>
            <a:pPr marL="571500" indent="-571500" algn="just">
              <a:buFontTx/>
              <a:buChar char="-"/>
            </a:pPr>
            <a:r>
              <a:rPr lang="vi-VN" sz="3600" smtClean="0">
                <a:solidFill>
                  <a:schemeClr val="accent3">
                    <a:lumMod val="50000"/>
                  </a:schemeClr>
                </a:solidFill>
                <a:latin typeface="#9Slide03 Arima Madurai Black" pitchFamily="2" charset="0"/>
                <a:cs typeface="#9Slide03 Arima Madurai Black" pitchFamily="2" charset="0"/>
              </a:rPr>
              <a:t>To,rõ ràng</a:t>
            </a:r>
            <a:endParaRPr lang="en-US" sz="3600">
              <a:solidFill>
                <a:schemeClr val="accent3">
                  <a:lumMod val="50000"/>
                </a:schemeClr>
              </a:solidFill>
              <a:latin typeface="#9Slide03 Arima Madurai Black" pitchFamily="2" charset="0"/>
              <a:cs typeface="#9Slide03 Arima Madurai Black" pitchFamily="2" charset="0"/>
            </a:endParaRPr>
          </a:p>
          <a:p>
            <a:pPr marL="571500" indent="-571500" algn="just">
              <a:buFontTx/>
              <a:buChar char="-"/>
            </a:pPr>
            <a:r>
              <a:rPr lang="vi-VN" sz="3600" smtClean="0">
                <a:solidFill>
                  <a:schemeClr val="accent3">
                    <a:lumMod val="50000"/>
                  </a:schemeClr>
                </a:solidFill>
                <a:latin typeface="#9Slide03 Arima Madurai Black" pitchFamily="2" charset="0"/>
                <a:cs typeface="#9Slide03 Arima Madurai Black" pitchFamily="2" charset="0"/>
              </a:rPr>
              <a:t>Đúng </a:t>
            </a:r>
            <a:r>
              <a:rPr lang="vi-VN" sz="3600" dirty="0">
                <a:solidFill>
                  <a:schemeClr val="accent3">
                    <a:lumMod val="50000"/>
                  </a:schemeClr>
                </a:solidFill>
                <a:latin typeface="#9Slide03 Arima Madurai Black" pitchFamily="2" charset="0"/>
                <a:cs typeface="#9Slide03 Arima Madurai Black" pitchFamily="2" charset="0"/>
              </a:rPr>
              <a:t>diễn biến tâm lí </a:t>
            </a:r>
            <a:r>
              <a:rPr lang="vi-VN" sz="3600">
                <a:solidFill>
                  <a:schemeClr val="accent3">
                    <a:lumMod val="50000"/>
                  </a:schemeClr>
                </a:solidFill>
                <a:latin typeface="#9Slide03 Arima Madurai Black" pitchFamily="2" charset="0"/>
                <a:cs typeface="#9Slide03 Arima Madurai Black" pitchFamily="2" charset="0"/>
              </a:rPr>
              <a:t>của </a:t>
            </a:r>
            <a:endParaRPr lang="en-US" sz="3600" smtClean="0">
              <a:solidFill>
                <a:schemeClr val="accent3">
                  <a:lumMod val="50000"/>
                </a:schemeClr>
              </a:solidFill>
              <a:latin typeface="#9Slide03 Arima Madurai Black" pitchFamily="2" charset="0"/>
              <a:cs typeface="#9Slide03 Arima Madurai Black" pitchFamily="2" charset="0"/>
            </a:endParaRPr>
          </a:p>
          <a:p>
            <a:pPr algn="just"/>
            <a:r>
              <a:rPr lang="vi-VN" sz="3600" smtClean="0">
                <a:solidFill>
                  <a:schemeClr val="accent3">
                    <a:lumMod val="50000"/>
                  </a:schemeClr>
                </a:solidFill>
                <a:latin typeface="#9Slide03 Arima Madurai Black" pitchFamily="2" charset="0"/>
                <a:cs typeface="#9Slide03 Arima Madurai Black" pitchFamily="2" charset="0"/>
              </a:rPr>
              <a:t>nhân </a:t>
            </a:r>
            <a:r>
              <a:rPr lang="vi-VN" sz="3600">
                <a:solidFill>
                  <a:schemeClr val="accent3">
                    <a:lumMod val="50000"/>
                  </a:schemeClr>
                </a:solidFill>
                <a:latin typeface="#9Slide03 Arima Madurai Black" pitchFamily="2" charset="0"/>
                <a:cs typeface="#9Slide03 Arima Madurai Black" pitchFamily="2" charset="0"/>
              </a:rPr>
              <a:t>vật</a:t>
            </a:r>
            <a:r>
              <a:rPr lang="en-US" sz="3600">
                <a:solidFill>
                  <a:schemeClr val="accent3">
                    <a:lumMod val="50000"/>
                  </a:schemeClr>
                </a:solidFill>
                <a:latin typeface="#9Slide03 Arima Madurai Black" pitchFamily="2" charset="0"/>
                <a:cs typeface="#9Slide03 Arima Madurai Black" pitchFamily="2" charset="0"/>
              </a:rPr>
              <a:t> </a:t>
            </a:r>
            <a:r>
              <a:rPr lang="en-US" sz="3600" smtClean="0">
                <a:solidFill>
                  <a:schemeClr val="accent3">
                    <a:lumMod val="50000"/>
                  </a:schemeClr>
                </a:solidFill>
                <a:latin typeface="#9Slide03 Arima Madurai Black" pitchFamily="2" charset="0"/>
                <a:cs typeface="#9Slide03 Arima Madurai Black" pitchFamily="2" charset="0"/>
              </a:rPr>
              <a:t>người</a:t>
            </a:r>
            <a:r>
              <a:rPr lang="en-US" sz="3600" dirty="0">
                <a:solidFill>
                  <a:schemeClr val="accent3">
                    <a:lumMod val="50000"/>
                  </a:schemeClr>
                </a:solidFill>
                <a:latin typeface="#9Slide03 Arima Madurai Black" pitchFamily="2" charset="0"/>
                <a:cs typeface="#9Slide03 Arima Madurai Black" pitchFamily="2" charset="0"/>
              </a:rPr>
              <a:t> </a:t>
            </a:r>
            <a:r>
              <a:rPr lang="en-US" sz="3600" smtClean="0">
                <a:solidFill>
                  <a:schemeClr val="accent3">
                    <a:lumMod val="50000"/>
                  </a:schemeClr>
                </a:solidFill>
                <a:latin typeface="#9Slide03 Arima Madurai Black" pitchFamily="2" charset="0"/>
                <a:cs typeface="#9Slide03 Arima Madurai Black" pitchFamily="2" charset="0"/>
              </a:rPr>
              <a:t>anh</a:t>
            </a:r>
            <a:endParaRPr lang="vi-VN" sz="3600" dirty="0">
              <a:solidFill>
                <a:schemeClr val="accent3">
                  <a:lumMod val="50000"/>
                </a:schemeClr>
              </a:solidFill>
              <a:latin typeface="#9Slide03 Arima Madurai Black" pitchFamily="2" charset="0"/>
              <a:cs typeface="#9Slide03 Arima Madurai Black" pitchFamily="2" charset="0"/>
            </a:endParaRPr>
          </a:p>
        </p:txBody>
      </p:sp>
      <p:pic>
        <p:nvPicPr>
          <p:cNvPr id="17" name="图片 1"/>
          <p:cNvPicPr>
            <a:picLocks noChangeAspect="1"/>
          </p:cNvPicPr>
          <p:nvPr/>
        </p:nvPicPr>
        <p:blipFill>
          <a:blip r:embed="rId2"/>
          <a:stretch>
            <a:fillRect/>
          </a:stretch>
        </p:blipFill>
        <p:spPr>
          <a:xfrm>
            <a:off x="770378" y="3074204"/>
            <a:ext cx="2703737" cy="3488606"/>
          </a:xfrm>
          <a:prstGeom prst="rect">
            <a:avLst/>
          </a:prstGeom>
        </p:spPr>
      </p:pic>
      <p:sp>
        <p:nvSpPr>
          <p:cNvPr id="18" name="任意多边形: 形状 19"/>
          <p:cNvSpPr/>
          <p:nvPr/>
        </p:nvSpPr>
        <p:spPr>
          <a:xfrm flipH="1">
            <a:off x="3738632" y="2469596"/>
            <a:ext cx="6815068" cy="2994317"/>
          </a:xfrm>
          <a:custGeom>
            <a:avLst/>
            <a:gdLst>
              <a:gd name="connsiteX0" fmla="*/ 50800 w 3217073"/>
              <a:gd name="connsiteY0" fmla="*/ 89102 h 2197357"/>
              <a:gd name="connsiteX1" fmla="*/ 495300 w 3217073"/>
              <a:gd name="connsiteY1" fmla="*/ 51002 h 2197357"/>
              <a:gd name="connsiteX2" fmla="*/ 1168400 w 3217073"/>
              <a:gd name="connsiteY2" fmla="*/ 89102 h 2197357"/>
              <a:gd name="connsiteX3" fmla="*/ 1955800 w 3217073"/>
              <a:gd name="connsiteY3" fmla="*/ 202 h 2197357"/>
              <a:gd name="connsiteX4" fmla="*/ 2844800 w 3217073"/>
              <a:gd name="connsiteY4" fmla="*/ 63702 h 2197357"/>
              <a:gd name="connsiteX5" fmla="*/ 3136900 w 3217073"/>
              <a:gd name="connsiteY5" fmla="*/ 25602 h 2197357"/>
              <a:gd name="connsiteX6" fmla="*/ 3136900 w 3217073"/>
              <a:gd name="connsiteY6" fmla="*/ 292302 h 2197357"/>
              <a:gd name="connsiteX7" fmla="*/ 3162300 w 3217073"/>
              <a:gd name="connsiteY7" fmla="*/ 901902 h 2197357"/>
              <a:gd name="connsiteX8" fmla="*/ 3098800 w 3217073"/>
              <a:gd name="connsiteY8" fmla="*/ 1562302 h 2197357"/>
              <a:gd name="connsiteX9" fmla="*/ 3200400 w 3217073"/>
              <a:gd name="connsiteY9" fmla="*/ 2032202 h 2197357"/>
              <a:gd name="connsiteX10" fmla="*/ 3162300 w 3217073"/>
              <a:gd name="connsiteY10" fmla="*/ 2159202 h 2197357"/>
              <a:gd name="connsiteX11" fmla="*/ 2692400 w 3217073"/>
              <a:gd name="connsiteY11" fmla="*/ 2133802 h 2197357"/>
              <a:gd name="connsiteX12" fmla="*/ 1981200 w 3217073"/>
              <a:gd name="connsiteY12" fmla="*/ 2197302 h 2197357"/>
              <a:gd name="connsiteX13" fmla="*/ 1333500 w 3217073"/>
              <a:gd name="connsiteY13" fmla="*/ 2121102 h 2197357"/>
              <a:gd name="connsiteX14" fmla="*/ 762000 w 3217073"/>
              <a:gd name="connsiteY14" fmla="*/ 2184602 h 2197357"/>
              <a:gd name="connsiteX15" fmla="*/ 152400 w 3217073"/>
              <a:gd name="connsiteY15" fmla="*/ 2133802 h 2197357"/>
              <a:gd name="connsiteX16" fmla="*/ 25400 w 3217073"/>
              <a:gd name="connsiteY16" fmla="*/ 2057602 h 2197357"/>
              <a:gd name="connsiteX17" fmla="*/ 63500 w 3217073"/>
              <a:gd name="connsiteY17" fmla="*/ 1536902 h 2197357"/>
              <a:gd name="connsiteX18" fmla="*/ 0 w 3217073"/>
              <a:gd name="connsiteY18" fmla="*/ 1054302 h 2197357"/>
              <a:gd name="connsiteX19" fmla="*/ 63500 w 3217073"/>
              <a:gd name="connsiteY19" fmla="*/ 609802 h 2197357"/>
              <a:gd name="connsiteX20" fmla="*/ 38100 w 3217073"/>
              <a:gd name="connsiteY20" fmla="*/ 139902 h 2197357"/>
              <a:gd name="connsiteX21" fmla="*/ 50800 w 3217073"/>
              <a:gd name="connsiteY21" fmla="*/ 89102 h 2197357"/>
              <a:gd name="connsiteX0-1" fmla="*/ 38100 w 3217073"/>
              <a:gd name="connsiteY0-2" fmla="*/ 139902 h 2197357"/>
              <a:gd name="connsiteX1-3" fmla="*/ 495300 w 3217073"/>
              <a:gd name="connsiteY1-4" fmla="*/ 51002 h 2197357"/>
              <a:gd name="connsiteX2-5" fmla="*/ 1168400 w 3217073"/>
              <a:gd name="connsiteY2-6" fmla="*/ 89102 h 2197357"/>
              <a:gd name="connsiteX3-7" fmla="*/ 1955800 w 3217073"/>
              <a:gd name="connsiteY3-8" fmla="*/ 202 h 2197357"/>
              <a:gd name="connsiteX4-9" fmla="*/ 2844800 w 3217073"/>
              <a:gd name="connsiteY4-10" fmla="*/ 63702 h 2197357"/>
              <a:gd name="connsiteX5-11" fmla="*/ 3136900 w 3217073"/>
              <a:gd name="connsiteY5-12" fmla="*/ 25602 h 2197357"/>
              <a:gd name="connsiteX6-13" fmla="*/ 3136900 w 3217073"/>
              <a:gd name="connsiteY6-14" fmla="*/ 292302 h 2197357"/>
              <a:gd name="connsiteX7-15" fmla="*/ 3162300 w 3217073"/>
              <a:gd name="connsiteY7-16" fmla="*/ 901902 h 2197357"/>
              <a:gd name="connsiteX8-17" fmla="*/ 3098800 w 3217073"/>
              <a:gd name="connsiteY8-18" fmla="*/ 1562302 h 2197357"/>
              <a:gd name="connsiteX9-19" fmla="*/ 3200400 w 3217073"/>
              <a:gd name="connsiteY9-20" fmla="*/ 2032202 h 2197357"/>
              <a:gd name="connsiteX10-21" fmla="*/ 3162300 w 3217073"/>
              <a:gd name="connsiteY10-22" fmla="*/ 2159202 h 2197357"/>
              <a:gd name="connsiteX11-23" fmla="*/ 2692400 w 3217073"/>
              <a:gd name="connsiteY11-24" fmla="*/ 2133802 h 2197357"/>
              <a:gd name="connsiteX12-25" fmla="*/ 1981200 w 3217073"/>
              <a:gd name="connsiteY12-26" fmla="*/ 2197302 h 2197357"/>
              <a:gd name="connsiteX13-27" fmla="*/ 1333500 w 3217073"/>
              <a:gd name="connsiteY13-28" fmla="*/ 2121102 h 2197357"/>
              <a:gd name="connsiteX14-29" fmla="*/ 762000 w 3217073"/>
              <a:gd name="connsiteY14-30" fmla="*/ 2184602 h 2197357"/>
              <a:gd name="connsiteX15-31" fmla="*/ 152400 w 3217073"/>
              <a:gd name="connsiteY15-32" fmla="*/ 2133802 h 2197357"/>
              <a:gd name="connsiteX16-33" fmla="*/ 25400 w 3217073"/>
              <a:gd name="connsiteY16-34" fmla="*/ 2057602 h 2197357"/>
              <a:gd name="connsiteX17-35" fmla="*/ 63500 w 3217073"/>
              <a:gd name="connsiteY17-36" fmla="*/ 1536902 h 2197357"/>
              <a:gd name="connsiteX18-37" fmla="*/ 0 w 3217073"/>
              <a:gd name="connsiteY18-38" fmla="*/ 1054302 h 2197357"/>
              <a:gd name="connsiteX19-39" fmla="*/ 63500 w 3217073"/>
              <a:gd name="connsiteY19-40" fmla="*/ 609802 h 2197357"/>
              <a:gd name="connsiteX20-41" fmla="*/ 38100 w 3217073"/>
              <a:gd name="connsiteY20-42" fmla="*/ 139902 h 2197357"/>
              <a:gd name="connsiteX0-43" fmla="*/ 152400 w 3217073"/>
              <a:gd name="connsiteY0-44" fmla="*/ 2133802 h 2200916"/>
              <a:gd name="connsiteX1-45" fmla="*/ 25400 w 3217073"/>
              <a:gd name="connsiteY1-46" fmla="*/ 2057602 h 2200916"/>
              <a:gd name="connsiteX2-47" fmla="*/ 63500 w 3217073"/>
              <a:gd name="connsiteY2-48" fmla="*/ 1536902 h 2200916"/>
              <a:gd name="connsiteX3-49" fmla="*/ 0 w 3217073"/>
              <a:gd name="connsiteY3-50" fmla="*/ 1054302 h 2200916"/>
              <a:gd name="connsiteX4-51" fmla="*/ 63500 w 3217073"/>
              <a:gd name="connsiteY4-52" fmla="*/ 609802 h 2200916"/>
              <a:gd name="connsiteX5-53" fmla="*/ 38100 w 3217073"/>
              <a:gd name="connsiteY5-54" fmla="*/ 139902 h 2200916"/>
              <a:gd name="connsiteX6-55" fmla="*/ 495300 w 3217073"/>
              <a:gd name="connsiteY6-56" fmla="*/ 51002 h 2200916"/>
              <a:gd name="connsiteX7-57" fmla="*/ 1168400 w 3217073"/>
              <a:gd name="connsiteY7-58" fmla="*/ 89102 h 2200916"/>
              <a:gd name="connsiteX8-59" fmla="*/ 1955800 w 3217073"/>
              <a:gd name="connsiteY8-60" fmla="*/ 202 h 2200916"/>
              <a:gd name="connsiteX9-61" fmla="*/ 2844800 w 3217073"/>
              <a:gd name="connsiteY9-62" fmla="*/ 63702 h 2200916"/>
              <a:gd name="connsiteX10-63" fmla="*/ 3136900 w 3217073"/>
              <a:gd name="connsiteY10-64" fmla="*/ 25602 h 2200916"/>
              <a:gd name="connsiteX11-65" fmla="*/ 3136900 w 3217073"/>
              <a:gd name="connsiteY11-66" fmla="*/ 292302 h 2200916"/>
              <a:gd name="connsiteX12-67" fmla="*/ 3162300 w 3217073"/>
              <a:gd name="connsiteY12-68" fmla="*/ 901902 h 2200916"/>
              <a:gd name="connsiteX13-69" fmla="*/ 3098800 w 3217073"/>
              <a:gd name="connsiteY13-70" fmla="*/ 1562302 h 2200916"/>
              <a:gd name="connsiteX14-71" fmla="*/ 3200400 w 3217073"/>
              <a:gd name="connsiteY14-72" fmla="*/ 2032202 h 2200916"/>
              <a:gd name="connsiteX15-73" fmla="*/ 3162300 w 3217073"/>
              <a:gd name="connsiteY15-74" fmla="*/ 2159202 h 2200916"/>
              <a:gd name="connsiteX16-75" fmla="*/ 2692400 w 3217073"/>
              <a:gd name="connsiteY16-76" fmla="*/ 2133802 h 2200916"/>
              <a:gd name="connsiteX17-77" fmla="*/ 1981200 w 3217073"/>
              <a:gd name="connsiteY17-78" fmla="*/ 2197302 h 2200916"/>
              <a:gd name="connsiteX18-79" fmla="*/ 1333500 w 3217073"/>
              <a:gd name="connsiteY18-80" fmla="*/ 2121102 h 2200916"/>
              <a:gd name="connsiteX19-81" fmla="*/ 762000 w 3217073"/>
              <a:gd name="connsiteY19-82" fmla="*/ 2184602 h 2200916"/>
              <a:gd name="connsiteX20-83" fmla="*/ 212619 w 3217073"/>
              <a:gd name="connsiteY20-84" fmla="*/ 2200916 h 2200916"/>
              <a:gd name="connsiteX0-85" fmla="*/ 25400 w 3217073"/>
              <a:gd name="connsiteY0-86" fmla="*/ 2057602 h 2200916"/>
              <a:gd name="connsiteX1-87" fmla="*/ 63500 w 3217073"/>
              <a:gd name="connsiteY1-88" fmla="*/ 1536902 h 2200916"/>
              <a:gd name="connsiteX2-89" fmla="*/ 0 w 3217073"/>
              <a:gd name="connsiteY2-90" fmla="*/ 1054302 h 2200916"/>
              <a:gd name="connsiteX3-91" fmla="*/ 63500 w 3217073"/>
              <a:gd name="connsiteY3-92" fmla="*/ 609802 h 2200916"/>
              <a:gd name="connsiteX4-93" fmla="*/ 38100 w 3217073"/>
              <a:gd name="connsiteY4-94" fmla="*/ 139902 h 2200916"/>
              <a:gd name="connsiteX5-95" fmla="*/ 495300 w 3217073"/>
              <a:gd name="connsiteY5-96" fmla="*/ 51002 h 2200916"/>
              <a:gd name="connsiteX6-97" fmla="*/ 1168400 w 3217073"/>
              <a:gd name="connsiteY6-98" fmla="*/ 89102 h 2200916"/>
              <a:gd name="connsiteX7-99" fmla="*/ 1955800 w 3217073"/>
              <a:gd name="connsiteY7-100" fmla="*/ 202 h 2200916"/>
              <a:gd name="connsiteX8-101" fmla="*/ 2844800 w 3217073"/>
              <a:gd name="connsiteY8-102" fmla="*/ 63702 h 2200916"/>
              <a:gd name="connsiteX9-103" fmla="*/ 3136900 w 3217073"/>
              <a:gd name="connsiteY9-104" fmla="*/ 25602 h 2200916"/>
              <a:gd name="connsiteX10-105" fmla="*/ 3136900 w 3217073"/>
              <a:gd name="connsiteY10-106" fmla="*/ 292302 h 2200916"/>
              <a:gd name="connsiteX11-107" fmla="*/ 3162300 w 3217073"/>
              <a:gd name="connsiteY11-108" fmla="*/ 901902 h 2200916"/>
              <a:gd name="connsiteX12-109" fmla="*/ 3098800 w 3217073"/>
              <a:gd name="connsiteY12-110" fmla="*/ 1562302 h 2200916"/>
              <a:gd name="connsiteX13-111" fmla="*/ 3200400 w 3217073"/>
              <a:gd name="connsiteY13-112" fmla="*/ 2032202 h 2200916"/>
              <a:gd name="connsiteX14-113" fmla="*/ 3162300 w 3217073"/>
              <a:gd name="connsiteY14-114" fmla="*/ 2159202 h 2200916"/>
              <a:gd name="connsiteX15-115" fmla="*/ 2692400 w 3217073"/>
              <a:gd name="connsiteY15-116" fmla="*/ 2133802 h 2200916"/>
              <a:gd name="connsiteX16-117" fmla="*/ 1981200 w 3217073"/>
              <a:gd name="connsiteY16-118" fmla="*/ 2197302 h 2200916"/>
              <a:gd name="connsiteX17-119" fmla="*/ 1333500 w 3217073"/>
              <a:gd name="connsiteY17-120" fmla="*/ 2121102 h 2200916"/>
              <a:gd name="connsiteX18-121" fmla="*/ 762000 w 3217073"/>
              <a:gd name="connsiteY18-122" fmla="*/ 2184602 h 2200916"/>
              <a:gd name="connsiteX19-123" fmla="*/ 212619 w 3217073"/>
              <a:gd name="connsiteY19-124" fmla="*/ 2200916 h 2200916"/>
              <a:gd name="connsiteX0-125" fmla="*/ 25400 w 3217073"/>
              <a:gd name="connsiteY0-126" fmla="*/ 2057972 h 2201286"/>
              <a:gd name="connsiteX1-127" fmla="*/ 63500 w 3217073"/>
              <a:gd name="connsiteY1-128" fmla="*/ 1537272 h 2201286"/>
              <a:gd name="connsiteX2-129" fmla="*/ 0 w 3217073"/>
              <a:gd name="connsiteY2-130" fmla="*/ 1054672 h 2201286"/>
              <a:gd name="connsiteX3-131" fmla="*/ 63500 w 3217073"/>
              <a:gd name="connsiteY3-132" fmla="*/ 610172 h 2201286"/>
              <a:gd name="connsiteX4-133" fmla="*/ 38100 w 3217073"/>
              <a:gd name="connsiteY4-134" fmla="*/ 140272 h 2201286"/>
              <a:gd name="connsiteX5-135" fmla="*/ 495300 w 3217073"/>
              <a:gd name="connsiteY5-136" fmla="*/ 51372 h 2201286"/>
              <a:gd name="connsiteX6-137" fmla="*/ 1168400 w 3217073"/>
              <a:gd name="connsiteY6-138" fmla="*/ 89472 h 2201286"/>
              <a:gd name="connsiteX7-139" fmla="*/ 1955800 w 3217073"/>
              <a:gd name="connsiteY7-140" fmla="*/ 572 h 2201286"/>
              <a:gd name="connsiteX8-141" fmla="*/ 2844800 w 3217073"/>
              <a:gd name="connsiteY8-142" fmla="*/ 64072 h 2201286"/>
              <a:gd name="connsiteX9-143" fmla="*/ 3136900 w 3217073"/>
              <a:gd name="connsiteY9-144" fmla="*/ 292672 h 2201286"/>
              <a:gd name="connsiteX10-145" fmla="*/ 3162300 w 3217073"/>
              <a:gd name="connsiteY10-146" fmla="*/ 902272 h 2201286"/>
              <a:gd name="connsiteX11-147" fmla="*/ 3098800 w 3217073"/>
              <a:gd name="connsiteY11-148" fmla="*/ 1562672 h 2201286"/>
              <a:gd name="connsiteX12-149" fmla="*/ 3200400 w 3217073"/>
              <a:gd name="connsiteY12-150" fmla="*/ 2032572 h 2201286"/>
              <a:gd name="connsiteX13-151" fmla="*/ 3162300 w 3217073"/>
              <a:gd name="connsiteY13-152" fmla="*/ 2159572 h 2201286"/>
              <a:gd name="connsiteX14-153" fmla="*/ 2692400 w 3217073"/>
              <a:gd name="connsiteY14-154" fmla="*/ 2134172 h 2201286"/>
              <a:gd name="connsiteX15-155" fmla="*/ 1981200 w 3217073"/>
              <a:gd name="connsiteY15-156" fmla="*/ 2197672 h 2201286"/>
              <a:gd name="connsiteX16-157" fmla="*/ 1333500 w 3217073"/>
              <a:gd name="connsiteY16-158" fmla="*/ 2121472 h 2201286"/>
              <a:gd name="connsiteX17-159" fmla="*/ 762000 w 3217073"/>
              <a:gd name="connsiteY17-160" fmla="*/ 2184972 h 2201286"/>
              <a:gd name="connsiteX18-161" fmla="*/ 212619 w 3217073"/>
              <a:gd name="connsiteY18-162" fmla="*/ 2201286 h 2201286"/>
              <a:gd name="connsiteX0-163" fmla="*/ 25400 w 3181715"/>
              <a:gd name="connsiteY0-164" fmla="*/ 2057972 h 2201286"/>
              <a:gd name="connsiteX1-165" fmla="*/ 63500 w 3181715"/>
              <a:gd name="connsiteY1-166" fmla="*/ 1537272 h 2201286"/>
              <a:gd name="connsiteX2-167" fmla="*/ 0 w 3181715"/>
              <a:gd name="connsiteY2-168" fmla="*/ 1054672 h 2201286"/>
              <a:gd name="connsiteX3-169" fmla="*/ 63500 w 3181715"/>
              <a:gd name="connsiteY3-170" fmla="*/ 610172 h 2201286"/>
              <a:gd name="connsiteX4-171" fmla="*/ 38100 w 3181715"/>
              <a:gd name="connsiteY4-172" fmla="*/ 140272 h 2201286"/>
              <a:gd name="connsiteX5-173" fmla="*/ 495300 w 3181715"/>
              <a:gd name="connsiteY5-174" fmla="*/ 51372 h 2201286"/>
              <a:gd name="connsiteX6-175" fmla="*/ 1168400 w 3181715"/>
              <a:gd name="connsiteY6-176" fmla="*/ 89472 h 2201286"/>
              <a:gd name="connsiteX7-177" fmla="*/ 1955800 w 3181715"/>
              <a:gd name="connsiteY7-178" fmla="*/ 572 h 2201286"/>
              <a:gd name="connsiteX8-179" fmla="*/ 2844800 w 3181715"/>
              <a:gd name="connsiteY8-180" fmla="*/ 64072 h 2201286"/>
              <a:gd name="connsiteX9-181" fmla="*/ 3136900 w 3181715"/>
              <a:gd name="connsiteY9-182" fmla="*/ 292672 h 2201286"/>
              <a:gd name="connsiteX10-183" fmla="*/ 3162300 w 3181715"/>
              <a:gd name="connsiteY10-184" fmla="*/ 902272 h 2201286"/>
              <a:gd name="connsiteX11-185" fmla="*/ 3098800 w 3181715"/>
              <a:gd name="connsiteY11-186" fmla="*/ 1562672 h 2201286"/>
              <a:gd name="connsiteX12-187" fmla="*/ 3162300 w 3181715"/>
              <a:gd name="connsiteY12-188" fmla="*/ 2159572 h 2201286"/>
              <a:gd name="connsiteX13-189" fmla="*/ 2692400 w 3181715"/>
              <a:gd name="connsiteY13-190" fmla="*/ 2134172 h 2201286"/>
              <a:gd name="connsiteX14-191" fmla="*/ 1981200 w 3181715"/>
              <a:gd name="connsiteY14-192" fmla="*/ 2197672 h 2201286"/>
              <a:gd name="connsiteX15-193" fmla="*/ 1333500 w 3181715"/>
              <a:gd name="connsiteY15-194" fmla="*/ 2121472 h 2201286"/>
              <a:gd name="connsiteX16-195" fmla="*/ 762000 w 3181715"/>
              <a:gd name="connsiteY16-196" fmla="*/ 2184972 h 2201286"/>
              <a:gd name="connsiteX17-197" fmla="*/ 212619 w 3181715"/>
              <a:gd name="connsiteY17-198" fmla="*/ 2201286 h 2201286"/>
              <a:gd name="connsiteX0-199" fmla="*/ 25400 w 3171853"/>
              <a:gd name="connsiteY0-200" fmla="*/ 2057972 h 2201286"/>
              <a:gd name="connsiteX1-201" fmla="*/ 63500 w 3171853"/>
              <a:gd name="connsiteY1-202" fmla="*/ 1537272 h 2201286"/>
              <a:gd name="connsiteX2-203" fmla="*/ 0 w 3171853"/>
              <a:gd name="connsiteY2-204" fmla="*/ 1054672 h 2201286"/>
              <a:gd name="connsiteX3-205" fmla="*/ 63500 w 3171853"/>
              <a:gd name="connsiteY3-206" fmla="*/ 610172 h 2201286"/>
              <a:gd name="connsiteX4-207" fmla="*/ 38100 w 3171853"/>
              <a:gd name="connsiteY4-208" fmla="*/ 140272 h 2201286"/>
              <a:gd name="connsiteX5-209" fmla="*/ 495300 w 3171853"/>
              <a:gd name="connsiteY5-210" fmla="*/ 51372 h 2201286"/>
              <a:gd name="connsiteX6-211" fmla="*/ 1168400 w 3171853"/>
              <a:gd name="connsiteY6-212" fmla="*/ 89472 h 2201286"/>
              <a:gd name="connsiteX7-213" fmla="*/ 1955800 w 3171853"/>
              <a:gd name="connsiteY7-214" fmla="*/ 572 h 2201286"/>
              <a:gd name="connsiteX8-215" fmla="*/ 2844800 w 3171853"/>
              <a:gd name="connsiteY8-216" fmla="*/ 64072 h 2201286"/>
              <a:gd name="connsiteX9-217" fmla="*/ 3136900 w 3171853"/>
              <a:gd name="connsiteY9-218" fmla="*/ 292672 h 2201286"/>
              <a:gd name="connsiteX10-219" fmla="*/ 3162300 w 3171853"/>
              <a:gd name="connsiteY10-220" fmla="*/ 902272 h 2201286"/>
              <a:gd name="connsiteX11-221" fmla="*/ 3098800 w 3171853"/>
              <a:gd name="connsiteY11-222" fmla="*/ 1562672 h 2201286"/>
              <a:gd name="connsiteX12-223" fmla="*/ 3061935 w 3171853"/>
              <a:gd name="connsiteY12-224" fmla="*/ 2094322 h 2201286"/>
              <a:gd name="connsiteX13-225" fmla="*/ 2692400 w 3171853"/>
              <a:gd name="connsiteY13-226" fmla="*/ 2134172 h 2201286"/>
              <a:gd name="connsiteX14-227" fmla="*/ 1981200 w 3171853"/>
              <a:gd name="connsiteY14-228" fmla="*/ 2197672 h 2201286"/>
              <a:gd name="connsiteX15-229" fmla="*/ 1333500 w 3171853"/>
              <a:gd name="connsiteY15-230" fmla="*/ 2121472 h 2201286"/>
              <a:gd name="connsiteX16-231" fmla="*/ 762000 w 3171853"/>
              <a:gd name="connsiteY16-232" fmla="*/ 2184972 h 2201286"/>
              <a:gd name="connsiteX17-233" fmla="*/ 212619 w 3171853"/>
              <a:gd name="connsiteY17-234" fmla="*/ 2201286 h 2201286"/>
              <a:gd name="connsiteX0-235" fmla="*/ 25400 w 3171853"/>
              <a:gd name="connsiteY0-236" fmla="*/ 2057972 h 2201286"/>
              <a:gd name="connsiteX1-237" fmla="*/ 63500 w 3171853"/>
              <a:gd name="connsiteY1-238" fmla="*/ 1537272 h 2201286"/>
              <a:gd name="connsiteX2-239" fmla="*/ 0 w 3171853"/>
              <a:gd name="connsiteY2-240" fmla="*/ 1054672 h 2201286"/>
              <a:gd name="connsiteX3-241" fmla="*/ 63500 w 3171853"/>
              <a:gd name="connsiteY3-242" fmla="*/ 610172 h 2201286"/>
              <a:gd name="connsiteX4-243" fmla="*/ 46463 w 3171853"/>
              <a:gd name="connsiteY4-244" fmla="*/ 168236 h 2201286"/>
              <a:gd name="connsiteX5-245" fmla="*/ 495300 w 3171853"/>
              <a:gd name="connsiteY5-246" fmla="*/ 51372 h 2201286"/>
              <a:gd name="connsiteX6-247" fmla="*/ 1168400 w 3171853"/>
              <a:gd name="connsiteY6-248" fmla="*/ 89472 h 2201286"/>
              <a:gd name="connsiteX7-249" fmla="*/ 1955800 w 3171853"/>
              <a:gd name="connsiteY7-250" fmla="*/ 572 h 2201286"/>
              <a:gd name="connsiteX8-251" fmla="*/ 2844800 w 3171853"/>
              <a:gd name="connsiteY8-252" fmla="*/ 64072 h 2201286"/>
              <a:gd name="connsiteX9-253" fmla="*/ 3136900 w 3171853"/>
              <a:gd name="connsiteY9-254" fmla="*/ 292672 h 2201286"/>
              <a:gd name="connsiteX10-255" fmla="*/ 3162300 w 3171853"/>
              <a:gd name="connsiteY10-256" fmla="*/ 902272 h 2201286"/>
              <a:gd name="connsiteX11-257" fmla="*/ 3098800 w 3171853"/>
              <a:gd name="connsiteY11-258" fmla="*/ 1562672 h 2201286"/>
              <a:gd name="connsiteX12-259" fmla="*/ 3061935 w 3171853"/>
              <a:gd name="connsiteY12-260" fmla="*/ 2094322 h 2201286"/>
              <a:gd name="connsiteX13-261" fmla="*/ 2692400 w 3171853"/>
              <a:gd name="connsiteY13-262" fmla="*/ 2134172 h 2201286"/>
              <a:gd name="connsiteX14-263" fmla="*/ 1981200 w 3171853"/>
              <a:gd name="connsiteY14-264" fmla="*/ 2197672 h 2201286"/>
              <a:gd name="connsiteX15-265" fmla="*/ 1333500 w 3171853"/>
              <a:gd name="connsiteY15-266" fmla="*/ 2121472 h 2201286"/>
              <a:gd name="connsiteX16-267" fmla="*/ 762000 w 3171853"/>
              <a:gd name="connsiteY16-268" fmla="*/ 2184972 h 2201286"/>
              <a:gd name="connsiteX17-269" fmla="*/ 212619 w 3171853"/>
              <a:gd name="connsiteY17-270" fmla="*/ 2201286 h 2201286"/>
              <a:gd name="connsiteX0-271" fmla="*/ 25400 w 3171853"/>
              <a:gd name="connsiteY0-272" fmla="*/ 2057972 h 2197739"/>
              <a:gd name="connsiteX1-273" fmla="*/ 63500 w 3171853"/>
              <a:gd name="connsiteY1-274" fmla="*/ 1537272 h 2197739"/>
              <a:gd name="connsiteX2-275" fmla="*/ 0 w 3171853"/>
              <a:gd name="connsiteY2-276" fmla="*/ 1054672 h 2197739"/>
              <a:gd name="connsiteX3-277" fmla="*/ 63500 w 3171853"/>
              <a:gd name="connsiteY3-278" fmla="*/ 610172 h 2197739"/>
              <a:gd name="connsiteX4-279" fmla="*/ 46463 w 3171853"/>
              <a:gd name="connsiteY4-280" fmla="*/ 168236 h 2197739"/>
              <a:gd name="connsiteX5-281" fmla="*/ 495300 w 3171853"/>
              <a:gd name="connsiteY5-282" fmla="*/ 51372 h 2197739"/>
              <a:gd name="connsiteX6-283" fmla="*/ 1168400 w 3171853"/>
              <a:gd name="connsiteY6-284" fmla="*/ 89472 h 2197739"/>
              <a:gd name="connsiteX7-285" fmla="*/ 1955800 w 3171853"/>
              <a:gd name="connsiteY7-286" fmla="*/ 572 h 2197739"/>
              <a:gd name="connsiteX8-287" fmla="*/ 2844800 w 3171853"/>
              <a:gd name="connsiteY8-288" fmla="*/ 64072 h 2197739"/>
              <a:gd name="connsiteX9-289" fmla="*/ 3136900 w 3171853"/>
              <a:gd name="connsiteY9-290" fmla="*/ 292672 h 2197739"/>
              <a:gd name="connsiteX10-291" fmla="*/ 3162300 w 3171853"/>
              <a:gd name="connsiteY10-292" fmla="*/ 902272 h 2197739"/>
              <a:gd name="connsiteX11-293" fmla="*/ 3098800 w 3171853"/>
              <a:gd name="connsiteY11-294" fmla="*/ 1562672 h 2197739"/>
              <a:gd name="connsiteX12-295" fmla="*/ 3061935 w 3171853"/>
              <a:gd name="connsiteY12-296" fmla="*/ 2094322 h 2197739"/>
              <a:gd name="connsiteX13-297" fmla="*/ 2692400 w 3171853"/>
              <a:gd name="connsiteY13-298" fmla="*/ 2134172 h 2197739"/>
              <a:gd name="connsiteX14-299" fmla="*/ 1981200 w 3171853"/>
              <a:gd name="connsiteY14-300" fmla="*/ 2197672 h 2197739"/>
              <a:gd name="connsiteX15-301" fmla="*/ 1333500 w 3171853"/>
              <a:gd name="connsiteY15-302" fmla="*/ 2121472 h 2197739"/>
              <a:gd name="connsiteX16-303" fmla="*/ 762000 w 3171853"/>
              <a:gd name="connsiteY16-304" fmla="*/ 2184972 h 2197739"/>
              <a:gd name="connsiteX17-305" fmla="*/ 179164 w 3171853"/>
              <a:gd name="connsiteY17-306" fmla="*/ 2126715 h 219773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3171853" h="2197739">
                <a:moveTo>
                  <a:pt x="25400" y="2057972"/>
                </a:moveTo>
                <a:cubicBezTo>
                  <a:pt x="10583" y="1958489"/>
                  <a:pt x="67733" y="1704489"/>
                  <a:pt x="63500" y="1537272"/>
                </a:cubicBezTo>
                <a:cubicBezTo>
                  <a:pt x="59267" y="1370055"/>
                  <a:pt x="0" y="1209189"/>
                  <a:pt x="0" y="1054672"/>
                </a:cubicBezTo>
                <a:cubicBezTo>
                  <a:pt x="0" y="900155"/>
                  <a:pt x="57150" y="762572"/>
                  <a:pt x="63500" y="610172"/>
                </a:cubicBezTo>
                <a:cubicBezTo>
                  <a:pt x="69850" y="457772"/>
                  <a:pt x="-25504" y="261369"/>
                  <a:pt x="46463" y="168236"/>
                </a:cubicBezTo>
                <a:cubicBezTo>
                  <a:pt x="118430" y="75103"/>
                  <a:pt x="308311" y="64499"/>
                  <a:pt x="495300" y="51372"/>
                </a:cubicBezTo>
                <a:cubicBezTo>
                  <a:pt x="682290" y="38245"/>
                  <a:pt x="924983" y="97939"/>
                  <a:pt x="1168400" y="89472"/>
                </a:cubicBezTo>
                <a:cubicBezTo>
                  <a:pt x="1411817" y="81005"/>
                  <a:pt x="1676400" y="4805"/>
                  <a:pt x="1955800" y="572"/>
                </a:cubicBezTo>
                <a:cubicBezTo>
                  <a:pt x="2235200" y="-3661"/>
                  <a:pt x="2647950" y="15389"/>
                  <a:pt x="2844800" y="64072"/>
                </a:cubicBezTo>
                <a:cubicBezTo>
                  <a:pt x="3041650" y="112755"/>
                  <a:pt x="3083983" y="152972"/>
                  <a:pt x="3136900" y="292672"/>
                </a:cubicBezTo>
                <a:cubicBezTo>
                  <a:pt x="3189817" y="432372"/>
                  <a:pt x="3168650" y="690605"/>
                  <a:pt x="3162300" y="902272"/>
                </a:cubicBezTo>
                <a:cubicBezTo>
                  <a:pt x="3155950" y="1113939"/>
                  <a:pt x="3115527" y="1363997"/>
                  <a:pt x="3098800" y="1562672"/>
                </a:cubicBezTo>
                <a:cubicBezTo>
                  <a:pt x="3082073" y="1761347"/>
                  <a:pt x="3129668" y="1999072"/>
                  <a:pt x="3061935" y="2094322"/>
                </a:cubicBezTo>
                <a:cubicBezTo>
                  <a:pt x="2994202" y="2189572"/>
                  <a:pt x="2872522" y="2116947"/>
                  <a:pt x="2692400" y="2134172"/>
                </a:cubicBezTo>
                <a:cubicBezTo>
                  <a:pt x="2512278" y="2151397"/>
                  <a:pt x="2207683" y="2199789"/>
                  <a:pt x="1981200" y="2197672"/>
                </a:cubicBezTo>
                <a:cubicBezTo>
                  <a:pt x="1754717" y="2195555"/>
                  <a:pt x="1536700" y="2123589"/>
                  <a:pt x="1333500" y="2121472"/>
                </a:cubicBezTo>
                <a:cubicBezTo>
                  <a:pt x="1130300" y="2119355"/>
                  <a:pt x="954389" y="2184098"/>
                  <a:pt x="762000" y="2184972"/>
                </a:cubicBezTo>
                <a:cubicBezTo>
                  <a:pt x="569611" y="2185846"/>
                  <a:pt x="241712" y="2080768"/>
                  <a:pt x="179164" y="2126715"/>
                </a:cubicBezTo>
              </a:path>
            </a:pathLst>
          </a:custGeom>
          <a:noFill/>
          <a:ln w="3810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3">
                  <a:lumMod val="50000"/>
                </a:schemeClr>
              </a:solidFill>
            </a:endParaRPr>
          </a:p>
        </p:txBody>
      </p:sp>
    </p:spTree>
    <p:extLst>
      <p:ext uri="{BB962C8B-B14F-4D97-AF65-F5344CB8AC3E}">
        <p14:creationId xmlns:p14="http://schemas.microsoft.com/office/powerpoint/2010/main" val="34373230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strips(downLeft)">
                                      <p:cBhvr>
                                        <p:cTn id="10" dur="500"/>
                                        <p:tgtEl>
                                          <p:spTgt spid="9"/>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51851" y="-699459"/>
            <a:ext cx="635023" cy="480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a:p>
        </p:txBody>
      </p:sp>
      <p:sp>
        <p:nvSpPr>
          <p:cNvPr id="10" name="TextBox 9"/>
          <p:cNvSpPr txBox="1"/>
          <p:nvPr/>
        </p:nvSpPr>
        <p:spPr>
          <a:xfrm>
            <a:off x="914400" y="177801"/>
            <a:ext cx="3759200" cy="9264070"/>
          </a:xfrm>
          <a:prstGeom prst="rect">
            <a:avLst/>
          </a:prstGeom>
          <a:noFill/>
        </p:spPr>
        <p:txBody>
          <a:bodyPr wrap="square" lIns="121917" tIns="60958" rIns="121917" bIns="60958" rtlCol="0">
            <a:spAutoFit/>
          </a:bodyPr>
          <a:lstStyle/>
          <a:p>
            <a:r>
              <a:rPr lang="en-US" altLang="zh-CN" sz="6600" b="1" u="sng" smtClean="0">
                <a:solidFill>
                  <a:srgbClr val="FF0000"/>
                </a:solidFill>
                <a:latin typeface="#9Slide05 SVNCookie" pitchFamily="34" charset="0"/>
                <a:ea typeface="方正粗圆_GBK" pitchFamily="65" charset="-122"/>
                <a:cs typeface="Times New Roman" pitchFamily="18" charset="0"/>
              </a:rPr>
              <a:t>2. Tác phẩm</a:t>
            </a:r>
            <a:endParaRPr lang="en-US" altLang="zh-CN" sz="6600" b="1" u="sng" smtClean="0">
              <a:latin typeface="#9Slide05 SVNCookie" pitchFamily="34" charset="0"/>
            </a:endParaRPr>
          </a:p>
          <a:p>
            <a:endParaRPr lang="en-US" altLang="zh-CN" sz="6600" b="1" u="sng" smtClean="0">
              <a:latin typeface="#9Slide05 SVNCookie" pitchFamily="34" charset="0"/>
            </a:endParaRPr>
          </a:p>
          <a:p>
            <a:endParaRPr lang="en-US" altLang="zh-CN" sz="6600" b="1" u="sng" smtClean="0">
              <a:latin typeface="#9Slide05 SVNCookie" pitchFamily="34" charset="0"/>
            </a:endParaRPr>
          </a:p>
          <a:p>
            <a:endParaRPr lang="en-US" altLang="zh-CN" sz="6600" b="1" u="sng" smtClean="0">
              <a:latin typeface="#9Slide05 SVNCookie" pitchFamily="34" charset="0"/>
            </a:endParaRPr>
          </a:p>
          <a:p>
            <a:endParaRPr lang="en-US" altLang="zh-CN" sz="6600" b="1" u="sng" smtClean="0">
              <a:latin typeface="#9Slide05 SVNCookie" pitchFamily="34" charset="0"/>
            </a:endParaRPr>
          </a:p>
          <a:p>
            <a:endParaRPr lang="en-US" altLang="zh-CN" sz="6600" b="1" u="sng" smtClean="0">
              <a:latin typeface="#9Slide05 SVNCookie" pitchFamily="34" charset="0"/>
            </a:endParaRPr>
          </a:p>
          <a:p>
            <a:endParaRPr lang="en-US" altLang="zh-CN" sz="6600" b="1" u="sng" smtClean="0">
              <a:latin typeface="#9Slide05 SVNCookie" pitchFamily="34" charset="0"/>
            </a:endParaRPr>
          </a:p>
          <a:p>
            <a:endParaRPr lang="en-US" altLang="zh-CN" sz="6600" b="1" u="sng" smtClean="0">
              <a:latin typeface="#9Slide05 SVNCookie" pitchFamily="34" charset="0"/>
            </a:endParaRPr>
          </a:p>
          <a:p>
            <a:endParaRPr lang="zh-CN" altLang="en-US" sz="6600" b="1" u="sng" dirty="0">
              <a:latin typeface="#9Slide05 SVNCookie" pitchFamily="34" charset="0"/>
            </a:endParaRPr>
          </a:p>
        </p:txBody>
      </p:sp>
      <p:sp>
        <p:nvSpPr>
          <p:cNvPr id="3" name="Oval 2"/>
          <p:cNvSpPr/>
          <p:nvPr/>
        </p:nvSpPr>
        <p:spPr>
          <a:xfrm>
            <a:off x="914400" y="1771770"/>
            <a:ext cx="2654300" cy="3898900"/>
          </a:xfrm>
          <a:prstGeom prst="ellipse">
            <a:avLst/>
          </a:prstGeom>
          <a:blipFill dpi="0" rotWithShape="1">
            <a:blip r:embed="rId3"/>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673600" y="1597561"/>
            <a:ext cx="5854700" cy="1754326"/>
          </a:xfrm>
          <a:prstGeom prst="rect">
            <a:avLst/>
          </a:prstGeom>
        </p:spPr>
        <p:txBody>
          <a:bodyPr wrap="square">
            <a:spAutoFit/>
          </a:bodyPr>
          <a:lstStyle/>
          <a:p>
            <a:r>
              <a:rPr lang="vi-VN" sz="5400" smtClean="0">
                <a:solidFill>
                  <a:schemeClr val="accent2">
                    <a:lumMod val="75000"/>
                  </a:schemeClr>
                </a:solidFill>
              </a:rPr>
              <a:t>a) </a:t>
            </a:r>
            <a:r>
              <a:rPr lang="en-US" sz="5400" smtClean="0">
                <a:solidFill>
                  <a:schemeClr val="accent2">
                    <a:lumMod val="75000"/>
                  </a:schemeClr>
                </a:solidFill>
                <a:latin typeface="#9Slide05 SVNCookie" pitchFamily="34" charset="0"/>
              </a:rPr>
              <a:t>Thể </a:t>
            </a:r>
            <a:r>
              <a:rPr lang="en-US" sz="5400">
                <a:solidFill>
                  <a:schemeClr val="accent2">
                    <a:lumMod val="75000"/>
                  </a:schemeClr>
                </a:solidFill>
                <a:latin typeface="#9Slide05 SVNCookie" pitchFamily="34" charset="0"/>
              </a:rPr>
              <a:t>loại: truyện ngắn</a:t>
            </a:r>
          </a:p>
          <a:p>
            <a:endParaRPr lang="en-US" sz="5400" smtClean="0">
              <a:solidFill>
                <a:schemeClr val="accent2">
                  <a:lumMod val="75000"/>
                </a:schemeClr>
              </a:solidFill>
              <a:latin typeface="#9Slide05 SVNCookie" pitchFamily="34" charset="0"/>
            </a:endParaRPr>
          </a:p>
        </p:txBody>
      </p:sp>
      <p:sp>
        <p:nvSpPr>
          <p:cNvPr id="18" name="Rectangle 17"/>
          <p:cNvSpPr/>
          <p:nvPr/>
        </p:nvSpPr>
        <p:spPr>
          <a:xfrm>
            <a:off x="4673600" y="2883117"/>
            <a:ext cx="5854700" cy="2585323"/>
          </a:xfrm>
          <a:prstGeom prst="rect">
            <a:avLst/>
          </a:prstGeom>
        </p:spPr>
        <p:txBody>
          <a:bodyPr wrap="square">
            <a:spAutoFit/>
          </a:bodyPr>
          <a:lstStyle/>
          <a:p>
            <a:r>
              <a:rPr lang="en-US" sz="5400" smtClean="0">
                <a:solidFill>
                  <a:schemeClr val="accent2">
                    <a:lumMod val="75000"/>
                  </a:schemeClr>
                </a:solidFill>
                <a:latin typeface="#9Slide05 SVNCookie" pitchFamily="34" charset="0"/>
              </a:rPr>
              <a:t>b</a:t>
            </a:r>
            <a:r>
              <a:rPr lang="en-US" sz="5400">
                <a:solidFill>
                  <a:schemeClr val="accent2">
                    <a:lumMod val="75000"/>
                  </a:schemeClr>
                </a:solidFill>
                <a:latin typeface="#9Slide05 SVNCookie" pitchFamily="34" charset="0"/>
              </a:rPr>
              <a:t>) Ngôi kể: thứ nhất (người kể chuyện: anh trai Kiều Phương)</a:t>
            </a:r>
          </a:p>
        </p:txBody>
      </p:sp>
    </p:spTree>
    <p:extLst>
      <p:ext uri="{BB962C8B-B14F-4D97-AF65-F5344CB8AC3E}">
        <p14:creationId xmlns:p14="http://schemas.microsoft.com/office/powerpoint/2010/main" val="4206651273"/>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nodePh="1">
                                  <p:stCondLst>
                                    <p:cond delay="0"/>
                                  </p:stCondLst>
                                  <p:endCondLst>
                                    <p:cond evt="begin" delay="0">
                                      <p:tn val="11"/>
                                    </p:cond>
                                  </p:end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3" grpId="0" animBg="1"/>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2682420" y="3882479"/>
            <a:ext cx="977419" cy="1003300"/>
          </a:xfrm>
          <a:prstGeom prst="rect">
            <a:avLst/>
          </a:prstGeom>
        </p:spPr>
      </p:pic>
      <p:pic>
        <p:nvPicPr>
          <p:cNvPr id="3" name="图片 2"/>
          <p:cNvPicPr>
            <a:picLocks noChangeAspect="1"/>
          </p:cNvPicPr>
          <p:nvPr/>
        </p:nvPicPr>
        <p:blipFill>
          <a:blip r:embed="rId3"/>
          <a:stretch>
            <a:fillRect/>
          </a:stretch>
        </p:blipFill>
        <p:spPr>
          <a:xfrm>
            <a:off x="2795441" y="1207752"/>
            <a:ext cx="977419" cy="1003300"/>
          </a:xfrm>
          <a:prstGeom prst="rect">
            <a:avLst/>
          </a:prstGeom>
        </p:spPr>
      </p:pic>
      <p:pic>
        <p:nvPicPr>
          <p:cNvPr id="4" name="图片 3"/>
          <p:cNvPicPr>
            <a:picLocks noChangeAspect="1"/>
          </p:cNvPicPr>
          <p:nvPr/>
        </p:nvPicPr>
        <p:blipFill>
          <a:blip r:embed="rId3"/>
          <a:stretch>
            <a:fillRect/>
          </a:stretch>
        </p:blipFill>
        <p:spPr>
          <a:xfrm>
            <a:off x="3297811" y="89526"/>
            <a:ext cx="977419" cy="1003300"/>
          </a:xfrm>
          <a:prstGeom prst="rect">
            <a:avLst/>
          </a:prstGeom>
        </p:spPr>
      </p:pic>
      <p:pic>
        <p:nvPicPr>
          <p:cNvPr id="5" name="图片 4"/>
          <p:cNvPicPr>
            <a:picLocks noChangeAspect="1"/>
          </p:cNvPicPr>
          <p:nvPr/>
        </p:nvPicPr>
        <p:blipFill>
          <a:blip r:embed="rId3"/>
          <a:stretch>
            <a:fillRect/>
          </a:stretch>
        </p:blipFill>
        <p:spPr>
          <a:xfrm>
            <a:off x="2682419" y="2502594"/>
            <a:ext cx="977419" cy="1003300"/>
          </a:xfrm>
          <a:prstGeom prst="rect">
            <a:avLst/>
          </a:prstGeom>
        </p:spPr>
      </p:pic>
      <p:sp>
        <p:nvSpPr>
          <p:cNvPr id="18" name="文本框 17"/>
          <p:cNvSpPr txBox="1"/>
          <p:nvPr/>
        </p:nvSpPr>
        <p:spPr>
          <a:xfrm>
            <a:off x="57746" y="1902426"/>
            <a:ext cx="2624675" cy="3046988"/>
          </a:xfrm>
          <a:prstGeom prst="rect">
            <a:avLst/>
          </a:prstGeom>
          <a:noFill/>
        </p:spPr>
        <p:txBody>
          <a:bodyPr wrap="square" rtlCol="0">
            <a:spAutoFit/>
          </a:bodyPr>
          <a:lstStyle/>
          <a:p>
            <a:pPr algn="ctr"/>
            <a:r>
              <a:rPr lang="en-US" altLang="zh-CN" sz="9600" b="1">
                <a:ln w="15875" cmpd="sng">
                  <a:solidFill>
                    <a:srgbClr val="FFFFFF"/>
                  </a:solidFill>
                  <a:prstDash val="solid"/>
                  <a:miter lim="800000"/>
                </a:ln>
                <a:solidFill>
                  <a:srgbClr val="FFC000"/>
                </a:solidFill>
                <a:effectLst>
                  <a:outerShdw blurRad="38100" dist="38100" dir="2700000" algn="tl">
                    <a:srgbClr val="000000">
                      <a:alpha val="43137"/>
                    </a:srgbClr>
                  </a:outerShdw>
                </a:effectLst>
                <a:latin typeface="#9Slide05 SVNCookie" pitchFamily="34" charset="0"/>
                <a:ea typeface="方正粗圆_GBK" pitchFamily="65" charset="-122"/>
                <a:cs typeface="Times New Roman" pitchFamily="18" charset="0"/>
              </a:rPr>
              <a:t>Cốt truyện</a:t>
            </a:r>
            <a:endParaRPr lang="zh-CN" altLang="en-US" sz="9600" b="1" dirty="0">
              <a:ln w="15875" cmpd="sng">
                <a:solidFill>
                  <a:srgbClr val="FFFFFF"/>
                </a:solidFill>
                <a:prstDash val="solid"/>
                <a:miter lim="800000"/>
              </a:ln>
              <a:solidFill>
                <a:srgbClr val="FFC000"/>
              </a:solidFill>
              <a:effectLst>
                <a:outerShdw blurRad="38100" dist="38100" dir="2700000" algn="tl">
                  <a:srgbClr val="000000">
                    <a:alpha val="43137"/>
                  </a:srgbClr>
                </a:outerShdw>
              </a:effectLst>
              <a:latin typeface="#9Slide05 SVNCookie" pitchFamily="34" charset="0"/>
              <a:ea typeface="方正粗圆_GBK" pitchFamily="65" charset="-122"/>
              <a:cs typeface="Times New Roman" pitchFamily="18" charset="0"/>
            </a:endParaRPr>
          </a:p>
        </p:txBody>
      </p:sp>
      <p:sp>
        <p:nvSpPr>
          <p:cNvPr id="19" name="TextBox 18"/>
          <p:cNvSpPr txBox="1"/>
          <p:nvPr/>
        </p:nvSpPr>
        <p:spPr>
          <a:xfrm>
            <a:off x="4445720" y="192093"/>
            <a:ext cx="4151939" cy="984881"/>
          </a:xfrm>
          <a:prstGeom prst="rect">
            <a:avLst/>
          </a:prstGeom>
          <a:noFill/>
        </p:spPr>
        <p:txBody>
          <a:bodyPr wrap="square" lIns="121917" tIns="60958" rIns="121917" bIns="60958" rtlCol="0">
            <a:spAutoFit/>
          </a:bodyPr>
          <a:lstStyle/>
          <a:p>
            <a:pPr algn="just"/>
            <a:r>
              <a:rPr lang="en-US" sz="2800">
                <a:latin typeface="#9Slide03 Arima Madurai Bold" pitchFamily="2" charset="0"/>
                <a:cs typeface="#9Slide03 Arima Madurai Bold" pitchFamily="2" charset="0"/>
              </a:rPr>
              <a:t>A</a:t>
            </a:r>
            <a:r>
              <a:rPr lang="vi-VN" sz="2800" smtClean="0">
                <a:latin typeface="#9Slide03 Arima Madurai Bold" pitchFamily="2" charset="0"/>
                <a:cs typeface="#9Slide03 Arima Madurai Bold" pitchFamily="2" charset="0"/>
              </a:rPr>
              <a:t>nh </a:t>
            </a:r>
            <a:r>
              <a:rPr lang="vi-VN" sz="2800" dirty="0">
                <a:latin typeface="#9Slide03 Arima Madurai Bold" pitchFamily="2" charset="0"/>
                <a:cs typeface="#9Slide03 Arima Madurai Bold" pitchFamily="2" charset="0"/>
              </a:rPr>
              <a:t>trai bực vì em gái hay lục lọi </a:t>
            </a:r>
            <a:r>
              <a:rPr lang="vi-VN" sz="2800">
                <a:latin typeface="#9Slide03 Arima Madurai Bold" pitchFamily="2" charset="0"/>
                <a:cs typeface="#9Slide03 Arima Madurai Bold" pitchFamily="2" charset="0"/>
              </a:rPr>
              <a:t>đồ </a:t>
            </a:r>
            <a:r>
              <a:rPr lang="vi-VN" sz="2800" smtClean="0">
                <a:latin typeface="#9Slide03 Arima Madurai Bold" pitchFamily="2" charset="0"/>
                <a:cs typeface="#9Slide03 Arima Madurai Bold" pitchFamily="2" charset="0"/>
              </a:rPr>
              <a:t>vật</a:t>
            </a:r>
            <a:endParaRPr lang="zh-CN" altLang="en-US" sz="2800" dirty="0">
              <a:solidFill>
                <a:srgbClr val="ACCE30"/>
              </a:solidFill>
              <a:latin typeface="#9Slide03 Arima Madurai Bold" pitchFamily="2" charset="0"/>
              <a:ea typeface="方正粗圆_GBK" pitchFamily="65" charset="-122"/>
              <a:cs typeface="#9Slide03 Arima Madurai Bold" pitchFamily="2" charset="0"/>
            </a:endParaRPr>
          </a:p>
        </p:txBody>
      </p:sp>
      <p:sp>
        <p:nvSpPr>
          <p:cNvPr id="20" name="Rectangle 19"/>
          <p:cNvSpPr/>
          <p:nvPr/>
        </p:nvSpPr>
        <p:spPr>
          <a:xfrm>
            <a:off x="4007090" y="1338461"/>
            <a:ext cx="6321646" cy="984881"/>
          </a:xfrm>
          <a:prstGeom prst="rect">
            <a:avLst/>
          </a:prstGeom>
        </p:spPr>
        <p:txBody>
          <a:bodyPr wrap="square" lIns="121917" tIns="60958" rIns="121917" bIns="60958">
            <a:spAutoFit/>
          </a:bodyPr>
          <a:lstStyle/>
          <a:p>
            <a:pPr algn="just"/>
            <a:r>
              <a:rPr lang="vi-VN" sz="2800" dirty="0">
                <a:latin typeface="#9Slide03 Arima Madurai Bold" pitchFamily="2" charset="0"/>
                <a:cs typeface="#9Slide03 Arima Madurai Bold" pitchFamily="2" charset="0"/>
              </a:rPr>
              <a:t>Mèo bí mật học vẽ và tài hoa hội hoạ của Mèo được bất ngờ phát hiện.</a:t>
            </a:r>
            <a:endParaRPr lang="en-US" sz="2800" dirty="0">
              <a:latin typeface="#9Slide03 Arima Madurai Bold" pitchFamily="2" charset="0"/>
              <a:cs typeface="#9Slide03 Arima Madurai Bold" pitchFamily="2" charset="0"/>
            </a:endParaRPr>
          </a:p>
        </p:txBody>
      </p:sp>
      <p:sp>
        <p:nvSpPr>
          <p:cNvPr id="21" name="Rectangle 20"/>
          <p:cNvSpPr/>
          <p:nvPr/>
        </p:nvSpPr>
        <p:spPr>
          <a:xfrm>
            <a:off x="3888958" y="2502594"/>
            <a:ext cx="7591842" cy="984881"/>
          </a:xfrm>
          <a:prstGeom prst="rect">
            <a:avLst/>
          </a:prstGeom>
        </p:spPr>
        <p:txBody>
          <a:bodyPr wrap="square" lIns="121917" tIns="60958" rIns="121917" bIns="60958">
            <a:spAutoFit/>
          </a:bodyPr>
          <a:lstStyle/>
          <a:p>
            <a:pPr>
              <a:defRPr/>
            </a:pPr>
            <a:r>
              <a:rPr lang="vi-VN" sz="2800" dirty="0">
                <a:latin typeface="#9Slide03 Arima Madurai Bold" pitchFamily="2" charset="0"/>
                <a:cs typeface="#9Slide03 Arima Madurai Bold" pitchFamily="2" charset="0"/>
              </a:rPr>
              <a:t>Người anh không vui, ghen ghét, đố kị với tài năng của em, cảm thấy thua kém em.</a:t>
            </a:r>
            <a:endParaRPr lang="en-US" sz="2800" dirty="0">
              <a:latin typeface="#9Slide03 Arima Madurai Bold" pitchFamily="2" charset="0"/>
              <a:cs typeface="#9Slide03 Arima Madurai Bold" pitchFamily="2" charset="0"/>
            </a:endParaRPr>
          </a:p>
        </p:txBody>
      </p:sp>
      <p:sp>
        <p:nvSpPr>
          <p:cNvPr id="22" name="Rectangle 21"/>
          <p:cNvSpPr/>
          <p:nvPr/>
        </p:nvSpPr>
        <p:spPr>
          <a:xfrm>
            <a:off x="4007090" y="3999409"/>
            <a:ext cx="7016510" cy="954107"/>
          </a:xfrm>
          <a:prstGeom prst="rect">
            <a:avLst/>
          </a:prstGeom>
        </p:spPr>
        <p:txBody>
          <a:bodyPr wrap="square">
            <a:spAutoFit/>
          </a:bodyPr>
          <a:lstStyle/>
          <a:p>
            <a:pPr>
              <a:defRPr/>
            </a:pPr>
            <a:r>
              <a:rPr lang="vi-VN" sz="2800" dirty="0" smtClean="0">
                <a:latin typeface="#9Slide03 Arima Madurai Bold" pitchFamily="2" charset="0"/>
                <a:cs typeface="#9Slide03 Arima Madurai Bold" pitchFamily="2" charset="0"/>
              </a:rPr>
              <a:t>Em gái thành công cả nhà mừng vui, người anh đi xem triển lãm tranh của em gái.</a:t>
            </a:r>
          </a:p>
        </p:txBody>
      </p:sp>
      <p:sp>
        <p:nvSpPr>
          <p:cNvPr id="23" name="Rectangle 22"/>
          <p:cNvSpPr/>
          <p:nvPr/>
        </p:nvSpPr>
        <p:spPr>
          <a:xfrm>
            <a:off x="4235690" y="5200649"/>
            <a:ext cx="5029200" cy="954107"/>
          </a:xfrm>
          <a:prstGeom prst="rect">
            <a:avLst/>
          </a:prstGeom>
        </p:spPr>
        <p:txBody>
          <a:bodyPr wrap="square">
            <a:spAutoFit/>
          </a:bodyPr>
          <a:lstStyle/>
          <a:p>
            <a:pPr>
              <a:defRPr/>
            </a:pPr>
            <a:r>
              <a:rPr lang="vi-VN" sz="2800" dirty="0" smtClean="0">
                <a:latin typeface="#9Slide03 Arima Madurai Bold" pitchFamily="2" charset="0"/>
                <a:cs typeface="#9Slide03 Arima Madurai Bold" pitchFamily="2" charset="0"/>
              </a:rPr>
              <a:t>Đứng trước bức tranh của Kiều Phương, người </a:t>
            </a:r>
            <a:r>
              <a:rPr lang="vi-VN" sz="2800" smtClean="0">
                <a:latin typeface="#9Slide03 Arima Madurai Bold" pitchFamily="2" charset="0"/>
                <a:cs typeface="#9Slide03 Arima Madurai Bold" pitchFamily="2" charset="0"/>
              </a:rPr>
              <a:t>anh </a:t>
            </a:r>
            <a:r>
              <a:rPr lang="en-US" sz="2800" smtClean="0">
                <a:latin typeface="#9Slide03 Arima Madurai Bold" pitchFamily="2" charset="0"/>
                <a:cs typeface="#9Slide03 Arima Madurai Bold" pitchFamily="2" charset="0"/>
              </a:rPr>
              <a:t>ân</a:t>
            </a:r>
            <a:r>
              <a:rPr lang="vi-VN" sz="2800" smtClean="0">
                <a:latin typeface="#9Slide03 Arima Madurai Bold" pitchFamily="2" charset="0"/>
                <a:cs typeface="#9Slide03 Arima Madurai Bold" pitchFamily="2" charset="0"/>
              </a:rPr>
              <a:t> hận</a:t>
            </a:r>
            <a:endParaRPr lang="vi-VN" sz="2800" dirty="0" smtClean="0">
              <a:latin typeface="#9Slide03 Arima Madurai Bold" pitchFamily="2" charset="0"/>
              <a:cs typeface="#9Slide03 Arima Madurai Bold" pitchFamily="2" charset="0"/>
            </a:endParaRPr>
          </a:p>
        </p:txBody>
      </p:sp>
      <p:pic>
        <p:nvPicPr>
          <p:cNvPr id="24" name="图片 1"/>
          <p:cNvPicPr>
            <a:picLocks noChangeAspect="1"/>
          </p:cNvPicPr>
          <p:nvPr/>
        </p:nvPicPr>
        <p:blipFill>
          <a:blip r:embed="rId3"/>
          <a:stretch>
            <a:fillRect/>
          </a:stretch>
        </p:blipFill>
        <p:spPr>
          <a:xfrm>
            <a:off x="3284151" y="4885779"/>
            <a:ext cx="977419" cy="1003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par>
                          <p:cTn id="11" fill="hold">
                            <p:stCondLst>
                              <p:cond delay="1400"/>
                            </p:stCondLst>
                            <p:childTnLst>
                              <p:par>
                                <p:cTn id="12" presetID="37"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900" decel="100000" fill="hold"/>
                                        <p:tgtEl>
                                          <p:spTgt spid="2"/>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8" presetID="37" presetClass="entr" presetSubtype="0" fill="hold"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900" decel="100000" fill="hold"/>
                                        <p:tgtEl>
                                          <p:spTgt spid="3"/>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24" presetID="37" presetClass="entr" presetSubtype="0" fill="hold" nodeType="withEffect">
                                  <p:stCondLst>
                                    <p:cond delay="5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900" decel="100000" fill="hold"/>
                                        <p:tgtEl>
                                          <p:spTgt spid="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0" presetID="37" presetClass="entr" presetSubtype="0" fill="hold" nodeType="withEffect">
                                  <p:stCondLst>
                                    <p:cond delay="75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900" decel="100000" fill="hold"/>
                                        <p:tgtEl>
                                          <p:spTgt spid="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36" presetID="2" presetClass="entr" presetSubtype="4"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 calcmode="lin" valueType="num">
                                      <p:cBhvr additive="base">
                                        <p:cTn id="38" dur="500" fill="hold"/>
                                        <p:tgtEl>
                                          <p:spTgt spid="24"/>
                                        </p:tgtEl>
                                        <p:attrNameLst>
                                          <p:attrName>ppt_x</p:attrName>
                                        </p:attrNameLst>
                                      </p:cBhvr>
                                      <p:tavLst>
                                        <p:tav tm="0">
                                          <p:val>
                                            <p:strVal val="#ppt_x"/>
                                          </p:val>
                                        </p:tav>
                                        <p:tav tm="100000">
                                          <p:val>
                                            <p:strVal val="#ppt_x"/>
                                          </p:val>
                                        </p:tav>
                                      </p:tavLst>
                                    </p:anim>
                                    <p:anim calcmode="lin" valueType="num">
                                      <p:cBhvr additive="base">
                                        <p:cTn id="3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diamond(in)">
                                      <p:cBhvr>
                                        <p:cTn id="49" dur="20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dissolv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dissolve">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500" fill="hold"/>
                                        <p:tgtEl>
                                          <p:spTgt spid="23"/>
                                        </p:tgtEl>
                                        <p:attrNameLst>
                                          <p:attrName>ppt_x</p:attrName>
                                        </p:attrNameLst>
                                      </p:cBhvr>
                                      <p:tavLst>
                                        <p:tav tm="0">
                                          <p:val>
                                            <p:strVal val="#ppt_x"/>
                                          </p:val>
                                        </p:tav>
                                        <p:tav tm="100000">
                                          <p:val>
                                            <p:strVal val="#ppt_x"/>
                                          </p:val>
                                        </p:tav>
                                      </p:tavLst>
                                    </p:anim>
                                    <p:anim calcmode="lin" valueType="num">
                                      <p:cBhvr additive="base">
                                        <p:cTn id="6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711108" y="3880709"/>
            <a:ext cx="6769803" cy="830997"/>
          </a:xfrm>
          <a:prstGeom prst="rect">
            <a:avLst/>
          </a:prstGeom>
          <a:noFill/>
        </p:spPr>
        <p:txBody>
          <a:bodyPr wrap="none" rtlCol="0">
            <a:spAutoFit/>
          </a:bodyPr>
          <a:lstStyle/>
          <a:p>
            <a:pPr algn="ctr"/>
            <a:r>
              <a:rPr lang="en-US" altLang="zh-CN" sz="4800" b="1" smtClean="0">
                <a:solidFill>
                  <a:schemeClr val="accent1"/>
                </a:solidFill>
                <a:latin typeface="汉仪小麦体简" panose="00020600040101010101" pitchFamily="18" charset="-122"/>
                <a:ea typeface="汉仪小麦体简" panose="00020600040101010101" pitchFamily="18" charset="-122"/>
              </a:rPr>
              <a:t>II. TÌM HIỂU CHI TIẾT</a:t>
            </a:r>
            <a:endParaRPr lang="zh-CN" altLang="en-US" sz="4800" b="1" dirty="0">
              <a:solidFill>
                <a:schemeClr val="accent1"/>
              </a:solidFill>
              <a:latin typeface="汉仪小麦体简" panose="00020600040101010101" pitchFamily="18" charset="-122"/>
              <a:ea typeface="汉仪小麦体简" panose="00020600040101010101" pitchFamily="18" charset="-122"/>
            </a:endParaRPr>
          </a:p>
        </p:txBody>
      </p:sp>
      <p:pic>
        <p:nvPicPr>
          <p:cNvPr id="6" name="图片 5"/>
          <p:cNvPicPr>
            <a:picLocks noChangeAspect="1"/>
          </p:cNvPicPr>
          <p:nvPr/>
        </p:nvPicPr>
        <p:blipFill>
          <a:blip r:embed="rId3"/>
          <a:stretch>
            <a:fillRect/>
          </a:stretch>
        </p:blipFill>
        <p:spPr>
          <a:xfrm>
            <a:off x="4666585" y="749056"/>
            <a:ext cx="2858836" cy="31316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自定义 33">
      <a:dk1>
        <a:sysClr val="windowText" lastClr="000000"/>
      </a:dk1>
      <a:lt1>
        <a:sysClr val="window" lastClr="FFFFFF"/>
      </a:lt1>
      <a:dk2>
        <a:srgbClr val="44546A"/>
      </a:dk2>
      <a:lt2>
        <a:srgbClr val="E7E6E6"/>
      </a:lt2>
      <a:accent1>
        <a:srgbClr val="EC6837"/>
      </a:accent1>
      <a:accent2>
        <a:srgbClr val="F5688F"/>
      </a:accent2>
      <a:accent3>
        <a:srgbClr val="77C285"/>
      </a:accent3>
      <a:accent4>
        <a:srgbClr val="4EBCB6"/>
      </a:accent4>
      <a:accent5>
        <a:srgbClr val="6F4836"/>
      </a:accent5>
      <a:accent6>
        <a:srgbClr val="EA688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759</Words>
  <Application>Microsoft Office PowerPoint</Application>
  <PresentationFormat>Custom</PresentationFormat>
  <Paragraphs>100</Paragraphs>
  <Slides>24</Slides>
  <Notes>13</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Arial</vt:lpstr>
      <vt:lpstr>#9Slide03 AllRoundGothic</vt:lpstr>
      <vt:lpstr>汉仪小麦体简</vt:lpstr>
      <vt:lpstr>#9Slide03 Arima Madurai</vt:lpstr>
      <vt:lpstr>Times New Roman</vt:lpstr>
      <vt:lpstr>#9Slide05 SVNCookie</vt:lpstr>
      <vt:lpstr>Calibri</vt:lpstr>
      <vt:lpstr>宋体</vt:lpstr>
      <vt:lpstr>微软雅黑</vt:lpstr>
      <vt:lpstr>#9Slide03 Arima Madurai Bold</vt:lpstr>
      <vt:lpstr>等线</vt:lpstr>
      <vt:lpstr>#9Slide03 Arima Madurai Black</vt:lpstr>
      <vt:lpstr>方正粗圆_GBK</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PC</cp:lastModifiedBy>
  <cp:revision>46</cp:revision>
  <dcterms:created xsi:type="dcterms:W3CDTF">2017-06-19T03:48:00Z</dcterms:created>
  <dcterms:modified xsi:type="dcterms:W3CDTF">2021-07-02T11:20:27Z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2052-10.1.0.7698</vt:lpwstr>
  </property>
</Properties>
</file>