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6"/>
  </p:notesMasterIdLst>
  <p:sldIdLst>
    <p:sldId id="313" r:id="rId4"/>
    <p:sldId id="281" r:id="rId5"/>
    <p:sldId id="256" r:id="rId6"/>
    <p:sldId id="259" r:id="rId7"/>
    <p:sldId id="327" r:id="rId8"/>
    <p:sldId id="260" r:id="rId9"/>
    <p:sldId id="261" r:id="rId10"/>
    <p:sldId id="328" r:id="rId11"/>
    <p:sldId id="275" r:id="rId12"/>
    <p:sldId id="326" r:id="rId13"/>
    <p:sldId id="329" r:id="rId14"/>
    <p:sldId id="273" r:id="rId15"/>
    <p:sldId id="330" r:id="rId16"/>
    <p:sldId id="331" r:id="rId17"/>
    <p:sldId id="335" r:id="rId18"/>
    <p:sldId id="332" r:id="rId19"/>
    <p:sldId id="333" r:id="rId20"/>
    <p:sldId id="270" r:id="rId21"/>
    <p:sldId id="279" r:id="rId22"/>
    <p:sldId id="334" r:id="rId23"/>
    <p:sldId id="271"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7" autoAdjust="0"/>
    <p:restoredTop sz="94660"/>
  </p:normalViewPr>
  <p:slideViewPr>
    <p:cSldViewPr snapToGrid="0">
      <p:cViewPr varScale="1">
        <p:scale>
          <a:sx n="73" d="100"/>
          <a:sy n="73" d="100"/>
        </p:scale>
        <p:origin x="390" y="5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FA61A-519A-4FD1-9D6D-88379926CA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AC8257-BBFB-4A27-B280-0D2EB9894337}">
      <dgm:prSet custT="1"/>
      <dgm:spPr/>
      <dgm:t>
        <a:bodyPr/>
        <a:lstStyle/>
        <a:p>
          <a:r>
            <a:rPr lang="en-US" sz="3200" b="1" dirty="0" err="1">
              <a:solidFill>
                <a:schemeClr val="tx1"/>
              </a:solidFill>
            </a:rPr>
            <a:t>Tôn</a:t>
          </a:r>
          <a:r>
            <a:rPr lang="en-US" sz="3200" b="1" dirty="0">
              <a:solidFill>
                <a:schemeClr val="tx1"/>
              </a:solidFill>
            </a:rPr>
            <a:t> </a:t>
          </a:r>
          <a:r>
            <a:rPr lang="en-US" sz="3200" b="1" dirty="0" err="1">
              <a:solidFill>
                <a:schemeClr val="tx1"/>
              </a:solidFill>
            </a:rPr>
            <a:t>trọng</a:t>
          </a:r>
          <a:r>
            <a:rPr lang="en-US" sz="3200" b="1" dirty="0">
              <a:solidFill>
                <a:schemeClr val="tx1"/>
              </a:solidFill>
            </a:rPr>
            <a:t>, </a:t>
          </a:r>
          <a:r>
            <a:rPr lang="en-US" sz="3200" b="1" dirty="0" err="1">
              <a:solidFill>
                <a:schemeClr val="tx1"/>
              </a:solidFill>
            </a:rPr>
            <a:t>chan</a:t>
          </a:r>
          <a:r>
            <a:rPr lang="en-US" sz="3200" b="1" dirty="0">
              <a:solidFill>
                <a:schemeClr val="tx1"/>
              </a:solidFill>
            </a:rPr>
            <a:t> </a:t>
          </a:r>
          <a:r>
            <a:rPr lang="en-US" sz="3200" b="1" dirty="0" err="1">
              <a:solidFill>
                <a:schemeClr val="tx1"/>
              </a:solidFill>
            </a:rPr>
            <a:t>hòa</a:t>
          </a:r>
          <a:r>
            <a:rPr lang="en-US" sz="3200" b="1" dirty="0">
              <a:solidFill>
                <a:schemeClr val="tx1"/>
              </a:solidFill>
            </a:rPr>
            <a:t>, </a:t>
          </a:r>
          <a:r>
            <a:rPr lang="en-US" sz="3200" b="1" dirty="0" err="1">
              <a:solidFill>
                <a:schemeClr val="tx1"/>
              </a:solidFill>
            </a:rPr>
            <a:t>giúp</a:t>
          </a:r>
          <a:r>
            <a:rPr lang="en-US" sz="3200" b="1" dirty="0">
              <a:solidFill>
                <a:schemeClr val="tx1"/>
              </a:solidFill>
            </a:rPr>
            <a:t> </a:t>
          </a:r>
          <a:r>
            <a:rPr lang="en-US" sz="3200" b="1" dirty="0" err="1">
              <a:solidFill>
                <a:schemeClr val="tx1"/>
              </a:solidFill>
            </a:rPr>
            <a:t>đỡ</a:t>
          </a:r>
          <a:r>
            <a:rPr lang="en-US" sz="3200" b="1" dirty="0">
              <a:solidFill>
                <a:schemeClr val="tx1"/>
              </a:solidFill>
            </a:rPr>
            <a:t> </a:t>
          </a:r>
          <a:r>
            <a:rPr lang="en-US" sz="3200" b="1" dirty="0" err="1">
              <a:solidFill>
                <a:schemeClr val="tx1"/>
              </a:solidFill>
            </a:rPr>
            <a:t>bạn</a:t>
          </a:r>
          <a:r>
            <a:rPr lang="en-US" sz="3200" b="1" dirty="0">
              <a:solidFill>
                <a:schemeClr val="tx1"/>
              </a:solidFill>
            </a:rPr>
            <a:t> </a:t>
          </a:r>
          <a:r>
            <a:rPr lang="en-US" sz="3200" b="1" dirty="0" err="1">
              <a:solidFill>
                <a:schemeClr val="tx1"/>
              </a:solidFill>
            </a:rPr>
            <a:t>bè</a:t>
          </a:r>
          <a:r>
            <a:rPr lang="en-US" sz="3200" b="1" dirty="0">
              <a:solidFill>
                <a:schemeClr val="tx1"/>
              </a:solidFill>
            </a:rPr>
            <a:t>. </a:t>
          </a:r>
        </a:p>
      </dgm:t>
    </dgm:pt>
    <dgm:pt modelId="{D75B223D-8279-4B99-81D0-E3A2263C5F17}" type="parTrans" cxnId="{47ABE0B6-3862-44CD-8BBD-B0410C2BB3DB}">
      <dgm:prSet/>
      <dgm:spPr/>
      <dgm:t>
        <a:bodyPr/>
        <a:lstStyle/>
        <a:p>
          <a:endParaRPr lang="en-US"/>
        </a:p>
      </dgm:t>
    </dgm:pt>
    <dgm:pt modelId="{8E91F638-D508-4191-BF18-6FFDE22DCDC3}" type="sibTrans" cxnId="{47ABE0B6-3862-44CD-8BBD-B0410C2BB3DB}">
      <dgm:prSet/>
      <dgm:spPr/>
      <dgm:t>
        <a:bodyPr/>
        <a:lstStyle/>
        <a:p>
          <a:endParaRPr lang="en-US"/>
        </a:p>
      </dgm:t>
    </dgm:pt>
    <dgm:pt modelId="{0F020DBC-13DB-4851-9BCD-732CFE0D3870}">
      <dgm:prSet custT="1"/>
      <dgm:spPr/>
      <dgm:t>
        <a:bodyPr/>
        <a:lstStyle/>
        <a:p>
          <a:r>
            <a:rPr lang="en-US" sz="4400" dirty="0" err="1">
              <a:solidFill>
                <a:srgbClr val="FFFF00"/>
              </a:solidFill>
            </a:rPr>
            <a:t>Không</a:t>
          </a:r>
          <a:r>
            <a:rPr lang="en-US" sz="4400" dirty="0">
              <a:solidFill>
                <a:srgbClr val="FFFF00"/>
              </a:solidFill>
            </a:rPr>
            <a:t> </a:t>
          </a:r>
          <a:r>
            <a:rPr lang="en-US" sz="4400" dirty="0" err="1">
              <a:solidFill>
                <a:srgbClr val="FFFF00"/>
              </a:solidFill>
            </a:rPr>
            <a:t>bắt</a:t>
          </a:r>
          <a:r>
            <a:rPr lang="en-US" sz="4400" dirty="0">
              <a:solidFill>
                <a:srgbClr val="FFFF00"/>
              </a:solidFill>
            </a:rPr>
            <a:t> </a:t>
          </a:r>
          <a:r>
            <a:rPr lang="en-US" sz="4400" dirty="0" err="1">
              <a:solidFill>
                <a:srgbClr val="FFFF00"/>
              </a:solidFill>
            </a:rPr>
            <a:t>nạt</a:t>
          </a:r>
          <a:r>
            <a:rPr lang="en-US" sz="4400" dirty="0">
              <a:solidFill>
                <a:srgbClr val="FFFF00"/>
              </a:solidFill>
            </a:rPr>
            <a:t> </a:t>
          </a:r>
          <a:r>
            <a:rPr lang="en-US" sz="4400" dirty="0" err="1">
              <a:solidFill>
                <a:srgbClr val="FFFF00"/>
              </a:solidFill>
            </a:rPr>
            <a:t>bạn</a:t>
          </a:r>
          <a:r>
            <a:rPr lang="en-US" sz="4400" dirty="0">
              <a:solidFill>
                <a:srgbClr val="FFFF00"/>
              </a:solidFill>
            </a:rPr>
            <a:t> </a:t>
          </a:r>
          <a:r>
            <a:rPr lang="en-US" sz="4400" dirty="0" err="1">
              <a:solidFill>
                <a:srgbClr val="FFFF00"/>
              </a:solidFill>
            </a:rPr>
            <a:t>bè</a:t>
          </a:r>
          <a:r>
            <a:rPr lang="en-US" sz="4400" dirty="0">
              <a:solidFill>
                <a:srgbClr val="FFFF00"/>
              </a:solidFill>
            </a:rPr>
            <a:t>.</a:t>
          </a:r>
        </a:p>
      </dgm:t>
    </dgm:pt>
    <dgm:pt modelId="{0C340009-D7F1-499E-BCCA-00368915CD9C}" type="parTrans" cxnId="{EEE6CFD1-14CA-4554-80E7-40B6E04CCD5F}">
      <dgm:prSet/>
      <dgm:spPr/>
      <dgm:t>
        <a:bodyPr/>
        <a:lstStyle/>
        <a:p>
          <a:endParaRPr lang="en-US"/>
        </a:p>
      </dgm:t>
    </dgm:pt>
    <dgm:pt modelId="{681B510D-1921-4D9B-9843-A847BE4951B7}" type="sibTrans" cxnId="{EEE6CFD1-14CA-4554-80E7-40B6E04CCD5F}">
      <dgm:prSet/>
      <dgm:spPr/>
      <dgm:t>
        <a:bodyPr/>
        <a:lstStyle/>
        <a:p>
          <a:endParaRPr lang="en-US"/>
        </a:p>
      </dgm:t>
    </dgm:pt>
    <dgm:pt modelId="{BC66DD21-D244-4368-9C5C-3CAB23995A8B}" type="pres">
      <dgm:prSet presAssocID="{D9EFA61A-519A-4FD1-9D6D-88379926CA57}" presName="linear" presStyleCnt="0">
        <dgm:presLayoutVars>
          <dgm:animLvl val="lvl"/>
          <dgm:resizeHandles val="exact"/>
        </dgm:presLayoutVars>
      </dgm:prSet>
      <dgm:spPr/>
      <dgm:t>
        <a:bodyPr/>
        <a:lstStyle/>
        <a:p>
          <a:endParaRPr lang="en-US"/>
        </a:p>
      </dgm:t>
    </dgm:pt>
    <dgm:pt modelId="{0D18CD41-6235-49E8-B1F8-3A0745EA2263}" type="pres">
      <dgm:prSet presAssocID="{80AC8257-BBFB-4A27-B280-0D2EB9894337}" presName="parentText" presStyleLbl="node1" presStyleIdx="0" presStyleCnt="2" custScaleY="63840" custLinFactY="-5106" custLinFactNeighborX="-701" custLinFactNeighborY="-100000">
        <dgm:presLayoutVars>
          <dgm:chMax val="0"/>
          <dgm:bulletEnabled val="1"/>
        </dgm:presLayoutVars>
      </dgm:prSet>
      <dgm:spPr/>
      <dgm:t>
        <a:bodyPr/>
        <a:lstStyle/>
        <a:p>
          <a:endParaRPr lang="en-US"/>
        </a:p>
      </dgm:t>
    </dgm:pt>
    <dgm:pt modelId="{17F14ECD-E331-4728-AAF3-D0F9E4DE194A}" type="pres">
      <dgm:prSet presAssocID="{8E91F638-D508-4191-BF18-6FFDE22DCDC3}" presName="spacer" presStyleCnt="0"/>
      <dgm:spPr/>
    </dgm:pt>
    <dgm:pt modelId="{267A3D03-A0D5-49DF-82A0-84E5CC258D07}" type="pres">
      <dgm:prSet presAssocID="{0F020DBC-13DB-4851-9BCD-732CFE0D3870}" presName="parentText" presStyleLbl="node1" presStyleIdx="1" presStyleCnt="2" custScaleY="56843" custLinFactY="-4986" custLinFactNeighborX="-845" custLinFactNeighborY="-100000">
        <dgm:presLayoutVars>
          <dgm:chMax val="0"/>
          <dgm:bulletEnabled val="1"/>
        </dgm:presLayoutVars>
      </dgm:prSet>
      <dgm:spPr/>
      <dgm:t>
        <a:bodyPr/>
        <a:lstStyle/>
        <a:p>
          <a:endParaRPr lang="en-US"/>
        </a:p>
      </dgm:t>
    </dgm:pt>
  </dgm:ptLst>
  <dgm:cxnLst>
    <dgm:cxn modelId="{E529F504-EBEC-464B-8A9C-0FD6DE56981F}" type="presOf" srcId="{80AC8257-BBFB-4A27-B280-0D2EB9894337}" destId="{0D18CD41-6235-49E8-B1F8-3A0745EA2263}" srcOrd="0" destOrd="0" presId="urn:microsoft.com/office/officeart/2005/8/layout/vList2"/>
    <dgm:cxn modelId="{47ABE0B6-3862-44CD-8BBD-B0410C2BB3DB}" srcId="{D9EFA61A-519A-4FD1-9D6D-88379926CA57}" destId="{80AC8257-BBFB-4A27-B280-0D2EB9894337}" srcOrd="0" destOrd="0" parTransId="{D75B223D-8279-4B99-81D0-E3A2263C5F17}" sibTransId="{8E91F638-D508-4191-BF18-6FFDE22DCDC3}"/>
    <dgm:cxn modelId="{4E63984F-6BA2-4A2A-A96F-8C88E83BA5F7}" type="presOf" srcId="{D9EFA61A-519A-4FD1-9D6D-88379926CA57}" destId="{BC66DD21-D244-4368-9C5C-3CAB23995A8B}" srcOrd="0" destOrd="0" presId="urn:microsoft.com/office/officeart/2005/8/layout/vList2"/>
    <dgm:cxn modelId="{E27890DF-DF05-497D-BD89-F2F91568CF0F}" type="presOf" srcId="{0F020DBC-13DB-4851-9BCD-732CFE0D3870}" destId="{267A3D03-A0D5-49DF-82A0-84E5CC258D07}" srcOrd="0" destOrd="0" presId="urn:microsoft.com/office/officeart/2005/8/layout/vList2"/>
    <dgm:cxn modelId="{EEE6CFD1-14CA-4554-80E7-40B6E04CCD5F}" srcId="{D9EFA61A-519A-4FD1-9D6D-88379926CA57}" destId="{0F020DBC-13DB-4851-9BCD-732CFE0D3870}" srcOrd="1" destOrd="0" parTransId="{0C340009-D7F1-499E-BCCA-00368915CD9C}" sibTransId="{681B510D-1921-4D9B-9843-A847BE4951B7}"/>
    <dgm:cxn modelId="{A6B71055-BCE6-446D-B95E-2CDE624EA8C1}" type="presParOf" srcId="{BC66DD21-D244-4368-9C5C-3CAB23995A8B}" destId="{0D18CD41-6235-49E8-B1F8-3A0745EA2263}" srcOrd="0" destOrd="0" presId="urn:microsoft.com/office/officeart/2005/8/layout/vList2"/>
    <dgm:cxn modelId="{8E4E9C4F-77CE-42FD-9A85-456D15F679C5}" type="presParOf" srcId="{BC66DD21-D244-4368-9C5C-3CAB23995A8B}" destId="{17F14ECD-E331-4728-AAF3-D0F9E4DE194A}" srcOrd="1" destOrd="0" presId="urn:microsoft.com/office/officeart/2005/8/layout/vList2"/>
    <dgm:cxn modelId="{EFD222CA-F5FB-4B6D-8AE0-904B99E39F08}" type="presParOf" srcId="{BC66DD21-D244-4368-9C5C-3CAB23995A8B}" destId="{267A3D03-A0D5-49DF-82A0-84E5CC258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8CD41-6235-49E8-B1F8-3A0745EA2263}">
      <dsp:nvSpPr>
        <dsp:cNvPr id="0" name=""/>
        <dsp:cNvSpPr/>
      </dsp:nvSpPr>
      <dsp:spPr>
        <a:xfrm>
          <a:off x="0" y="1176773"/>
          <a:ext cx="6111297" cy="8126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err="1">
              <a:solidFill>
                <a:schemeClr val="tx1"/>
              </a:solidFill>
            </a:rPr>
            <a:t>Tôn</a:t>
          </a:r>
          <a:r>
            <a:rPr lang="en-US" sz="3200" b="1" kern="1200" dirty="0">
              <a:solidFill>
                <a:schemeClr val="tx1"/>
              </a:solidFill>
            </a:rPr>
            <a:t> </a:t>
          </a:r>
          <a:r>
            <a:rPr lang="en-US" sz="3200" b="1" kern="1200" dirty="0" err="1">
              <a:solidFill>
                <a:schemeClr val="tx1"/>
              </a:solidFill>
            </a:rPr>
            <a:t>trọng</a:t>
          </a:r>
          <a:r>
            <a:rPr lang="en-US" sz="3200" b="1" kern="1200" dirty="0">
              <a:solidFill>
                <a:schemeClr val="tx1"/>
              </a:solidFill>
            </a:rPr>
            <a:t>, </a:t>
          </a:r>
          <a:r>
            <a:rPr lang="en-US" sz="3200" b="1" kern="1200" dirty="0" err="1">
              <a:solidFill>
                <a:schemeClr val="tx1"/>
              </a:solidFill>
            </a:rPr>
            <a:t>chan</a:t>
          </a:r>
          <a:r>
            <a:rPr lang="en-US" sz="3200" b="1" kern="1200" dirty="0">
              <a:solidFill>
                <a:schemeClr val="tx1"/>
              </a:solidFill>
            </a:rPr>
            <a:t> </a:t>
          </a:r>
          <a:r>
            <a:rPr lang="en-US" sz="3200" b="1" kern="1200" dirty="0" err="1">
              <a:solidFill>
                <a:schemeClr val="tx1"/>
              </a:solidFill>
            </a:rPr>
            <a:t>hòa</a:t>
          </a:r>
          <a:r>
            <a:rPr lang="en-US" sz="3200" b="1" kern="1200" dirty="0">
              <a:solidFill>
                <a:schemeClr val="tx1"/>
              </a:solidFill>
            </a:rPr>
            <a:t>, </a:t>
          </a:r>
          <a:r>
            <a:rPr lang="en-US" sz="3200" b="1" kern="1200" dirty="0" err="1">
              <a:solidFill>
                <a:schemeClr val="tx1"/>
              </a:solidFill>
            </a:rPr>
            <a:t>giúp</a:t>
          </a:r>
          <a:r>
            <a:rPr lang="en-US" sz="3200" b="1" kern="1200" dirty="0">
              <a:solidFill>
                <a:schemeClr val="tx1"/>
              </a:solidFill>
            </a:rPr>
            <a:t> </a:t>
          </a:r>
          <a:r>
            <a:rPr lang="en-US" sz="3200" b="1" kern="1200" dirty="0" err="1">
              <a:solidFill>
                <a:schemeClr val="tx1"/>
              </a:solidFill>
            </a:rPr>
            <a:t>đỡ</a:t>
          </a:r>
          <a:r>
            <a:rPr lang="en-US" sz="3200" b="1" kern="1200" dirty="0">
              <a:solidFill>
                <a:schemeClr val="tx1"/>
              </a:solidFill>
            </a:rPr>
            <a:t> </a:t>
          </a:r>
          <a:r>
            <a:rPr lang="en-US" sz="3200" b="1" kern="1200" dirty="0" err="1">
              <a:solidFill>
                <a:schemeClr val="tx1"/>
              </a:solidFill>
            </a:rPr>
            <a:t>bạn</a:t>
          </a:r>
          <a:r>
            <a:rPr lang="en-US" sz="3200" b="1" kern="1200" dirty="0">
              <a:solidFill>
                <a:schemeClr val="tx1"/>
              </a:solidFill>
            </a:rPr>
            <a:t> </a:t>
          </a:r>
          <a:r>
            <a:rPr lang="en-US" sz="3200" b="1" kern="1200" dirty="0" err="1">
              <a:solidFill>
                <a:schemeClr val="tx1"/>
              </a:solidFill>
            </a:rPr>
            <a:t>bè</a:t>
          </a:r>
          <a:r>
            <a:rPr lang="en-US" sz="3200" b="1" kern="1200" dirty="0">
              <a:solidFill>
                <a:schemeClr val="tx1"/>
              </a:solidFill>
            </a:rPr>
            <a:t>. </a:t>
          </a:r>
        </a:p>
      </dsp:txBody>
      <dsp:txXfrm>
        <a:off x="39671" y="1216444"/>
        <a:ext cx="6031955" cy="733315"/>
      </dsp:txXfrm>
    </dsp:sp>
    <dsp:sp modelId="{267A3D03-A0D5-49DF-82A0-84E5CC258D07}">
      <dsp:nvSpPr>
        <dsp:cNvPr id="0" name=""/>
        <dsp:cNvSpPr/>
      </dsp:nvSpPr>
      <dsp:spPr>
        <a:xfrm>
          <a:off x="0" y="2175278"/>
          <a:ext cx="6111297" cy="72358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err="1">
              <a:solidFill>
                <a:srgbClr val="FFFF00"/>
              </a:solidFill>
            </a:rPr>
            <a:t>Không</a:t>
          </a:r>
          <a:r>
            <a:rPr lang="en-US" sz="4400" kern="1200" dirty="0">
              <a:solidFill>
                <a:srgbClr val="FFFF00"/>
              </a:solidFill>
            </a:rPr>
            <a:t> </a:t>
          </a:r>
          <a:r>
            <a:rPr lang="en-US" sz="4400" kern="1200" dirty="0" err="1">
              <a:solidFill>
                <a:srgbClr val="FFFF00"/>
              </a:solidFill>
            </a:rPr>
            <a:t>bắt</a:t>
          </a:r>
          <a:r>
            <a:rPr lang="en-US" sz="4400" kern="1200" dirty="0">
              <a:solidFill>
                <a:srgbClr val="FFFF00"/>
              </a:solidFill>
            </a:rPr>
            <a:t> </a:t>
          </a:r>
          <a:r>
            <a:rPr lang="en-US" sz="4400" kern="1200" dirty="0" err="1">
              <a:solidFill>
                <a:srgbClr val="FFFF00"/>
              </a:solidFill>
            </a:rPr>
            <a:t>nạt</a:t>
          </a:r>
          <a:r>
            <a:rPr lang="en-US" sz="4400" kern="1200" dirty="0">
              <a:solidFill>
                <a:srgbClr val="FFFF00"/>
              </a:solidFill>
            </a:rPr>
            <a:t> </a:t>
          </a:r>
          <a:r>
            <a:rPr lang="en-US" sz="4400" kern="1200" dirty="0" err="1">
              <a:solidFill>
                <a:srgbClr val="FFFF00"/>
              </a:solidFill>
            </a:rPr>
            <a:t>bạn</a:t>
          </a:r>
          <a:r>
            <a:rPr lang="en-US" sz="4400" kern="1200" dirty="0">
              <a:solidFill>
                <a:srgbClr val="FFFF00"/>
              </a:solidFill>
            </a:rPr>
            <a:t> </a:t>
          </a:r>
          <a:r>
            <a:rPr lang="en-US" sz="4400" kern="1200" dirty="0" err="1">
              <a:solidFill>
                <a:srgbClr val="FFFF00"/>
              </a:solidFill>
            </a:rPr>
            <a:t>bè</a:t>
          </a:r>
          <a:r>
            <a:rPr lang="en-US" sz="4400" kern="1200" dirty="0">
              <a:solidFill>
                <a:srgbClr val="FFFF00"/>
              </a:solidFill>
            </a:rPr>
            <a:t>.</a:t>
          </a:r>
        </a:p>
      </dsp:txBody>
      <dsp:txXfrm>
        <a:off x="35323" y="2210601"/>
        <a:ext cx="6040651" cy="6529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B7B84-B529-1641-839B-3D80A6065C6A}" type="datetimeFigureOut">
              <a:rPr lang="x-none" smtClean="0"/>
              <a:pPr/>
              <a:t>9/26/2025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93DF5-F427-8143-92A6-122CD84EA543}" type="slidenum">
              <a:rPr lang="x-none" smtClean="0"/>
              <a:pPr/>
              <a:t>‹#›</a:t>
            </a:fld>
            <a:endParaRPr lang="x-none"/>
          </a:p>
        </p:txBody>
      </p:sp>
    </p:spTree>
    <p:extLst>
      <p:ext uri="{BB962C8B-B14F-4D97-AF65-F5344CB8AC3E}">
        <p14:creationId xmlns:p14="http://schemas.microsoft.com/office/powerpoint/2010/main" val="10744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64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0D54C3-15EB-496F-A8BA-CE28D873C34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20805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6464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246561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7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11198" y="8057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3965" y="5034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5611033" y="1536633"/>
            <a:ext cx="5630000" cy="2736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5611035" y="4011133"/>
            <a:ext cx="4291200" cy="105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987384" y="382795"/>
            <a:ext cx="143363" cy="147015"/>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690336" y="318166"/>
            <a:ext cx="269397" cy="276257"/>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94100" y="588746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1653407">
            <a:off x="10310190" y="5325015"/>
            <a:ext cx="1011140" cy="790887"/>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777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6"/>
          <p:cNvSpPr/>
          <p:nvPr/>
        </p:nvSpPr>
        <p:spPr>
          <a:xfrm rot="8966549" flipH="1">
            <a:off x="-1523084" y="-137660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6"/>
          <p:cNvSpPr/>
          <p:nvPr/>
        </p:nvSpPr>
        <p:spPr>
          <a:xfrm rot="8966847" flipH="1">
            <a:off x="-1878574" y="-13284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6"/>
          <p:cNvSpPr/>
          <p:nvPr/>
        </p:nvSpPr>
        <p:spPr>
          <a:xfrm rot="-1833451" flipH="1">
            <a:off x="8790351" y="54935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6"/>
          <p:cNvSpPr/>
          <p:nvPr/>
        </p:nvSpPr>
        <p:spPr>
          <a:xfrm rot="8554536">
            <a:off x="-1636815" y="-497299"/>
            <a:ext cx="4108356" cy="237315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6"/>
          <p:cNvSpPr/>
          <p:nvPr/>
        </p:nvSpPr>
        <p:spPr>
          <a:xfrm rot="-1833153" flipH="1">
            <a:off x="9370992" y="49888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txBox="1">
            <a:spLocks noGrp="1"/>
          </p:cNvSpPr>
          <p:nvPr>
            <p:ph type="title"/>
          </p:nvPr>
        </p:nvSpPr>
        <p:spPr>
          <a:xfrm>
            <a:off x="1828800" y="1536633"/>
            <a:ext cx="8356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0" name="Google Shape;60;p6"/>
          <p:cNvSpPr/>
          <p:nvPr/>
        </p:nvSpPr>
        <p:spPr>
          <a:xfrm rot="8100000">
            <a:off x="131526" y="241651"/>
            <a:ext cx="1011047" cy="790813"/>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1769682">
            <a:off x="9674800" y="5146811"/>
            <a:ext cx="4108665" cy="237333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0941067" y="593601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529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
        <p:cNvGrpSpPr/>
        <p:nvPr/>
      </p:nvGrpSpPr>
      <p:grpSpPr>
        <a:xfrm>
          <a:off x="0" y="0"/>
          <a:ext cx="0" cy="0"/>
          <a:chOff x="0" y="0"/>
          <a:chExt cx="0" cy="0"/>
        </a:xfrm>
      </p:grpSpPr>
      <p:sp>
        <p:nvSpPr>
          <p:cNvPr id="102" name="Google Shape;102;p9"/>
          <p:cNvSpPr/>
          <p:nvPr/>
        </p:nvSpPr>
        <p:spPr>
          <a:xfrm>
            <a:off x="2771798" y="5682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2246635" y="2659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9"/>
          <p:cNvSpPr txBox="1">
            <a:spLocks noGrp="1"/>
          </p:cNvSpPr>
          <p:nvPr>
            <p:ph type="ctrTitle"/>
          </p:nvPr>
        </p:nvSpPr>
        <p:spPr>
          <a:xfrm>
            <a:off x="3783800" y="2137951"/>
            <a:ext cx="7102000" cy="19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6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5" name="Google Shape;105;p9"/>
          <p:cNvSpPr txBox="1">
            <a:spLocks noGrp="1"/>
          </p:cNvSpPr>
          <p:nvPr>
            <p:ph type="subTitle" idx="1"/>
          </p:nvPr>
        </p:nvSpPr>
        <p:spPr>
          <a:xfrm>
            <a:off x="4457267" y="4111651"/>
            <a:ext cx="5755200" cy="6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06" name="Google Shape;106;p9"/>
          <p:cNvGrpSpPr/>
          <p:nvPr/>
        </p:nvGrpSpPr>
        <p:grpSpPr>
          <a:xfrm flipH="1">
            <a:off x="9620786" y="286421"/>
            <a:ext cx="2131191" cy="865843"/>
            <a:chOff x="2310025" y="2261350"/>
            <a:chExt cx="467175" cy="189800"/>
          </a:xfrm>
        </p:grpSpPr>
        <p:sp>
          <p:nvSpPr>
            <p:cNvPr id="107" name="Google Shape;107;p9"/>
            <p:cNvSpPr/>
            <p:nvPr/>
          </p:nvSpPr>
          <p:spPr>
            <a:xfrm>
              <a:off x="2310025" y="2425725"/>
              <a:ext cx="467175" cy="25425"/>
            </a:xfrm>
            <a:custGeom>
              <a:avLst/>
              <a:gdLst/>
              <a:ahLst/>
              <a:cxnLst/>
              <a:rect l="l" t="t" r="r" b="b"/>
              <a:pathLst>
                <a:path w="18687" h="1017" extrusionOk="0">
                  <a:moveTo>
                    <a:pt x="0" y="1"/>
                  </a:moveTo>
                  <a:lnTo>
                    <a:pt x="0" y="1016"/>
                  </a:lnTo>
                  <a:lnTo>
                    <a:pt x="18687" y="1016"/>
                  </a:lnTo>
                  <a:lnTo>
                    <a:pt x="18687" y="1"/>
                  </a:lnTo>
                  <a:close/>
                </a:path>
              </a:pathLst>
            </a:custGeom>
            <a:solidFill>
              <a:srgbClr val="2A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2329850" y="2278600"/>
              <a:ext cx="89900" cy="160125"/>
            </a:xfrm>
            <a:custGeom>
              <a:avLst/>
              <a:gdLst/>
              <a:ahLst/>
              <a:cxnLst/>
              <a:rect l="l" t="t" r="r" b="b"/>
              <a:pathLst>
                <a:path w="3596" h="6405" extrusionOk="0">
                  <a:moveTo>
                    <a:pt x="1913" y="0"/>
                  </a:moveTo>
                  <a:lnTo>
                    <a:pt x="1" y="5856"/>
                  </a:lnTo>
                  <a:lnTo>
                    <a:pt x="1683" y="6404"/>
                  </a:lnTo>
                  <a:lnTo>
                    <a:pt x="3596" y="541"/>
                  </a:lnTo>
                  <a:lnTo>
                    <a:pt x="1913" y="0"/>
                  </a:ln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2354675" y="2286375"/>
              <a:ext cx="43200" cy="66725"/>
            </a:xfrm>
            <a:custGeom>
              <a:avLst/>
              <a:gdLst/>
              <a:ahLst/>
              <a:cxnLst/>
              <a:rect l="l" t="t" r="r" b="b"/>
              <a:pathLst>
                <a:path w="1728" h="2669" extrusionOk="0">
                  <a:moveTo>
                    <a:pt x="757" y="1"/>
                  </a:moveTo>
                  <a:lnTo>
                    <a:pt x="1" y="2358"/>
                  </a:lnTo>
                  <a:lnTo>
                    <a:pt x="972" y="2669"/>
                  </a:lnTo>
                  <a:lnTo>
                    <a:pt x="1728" y="304"/>
                  </a:lnTo>
                  <a:lnTo>
                    <a:pt x="7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9"/>
            <p:cNvSpPr/>
            <p:nvPr/>
          </p:nvSpPr>
          <p:spPr>
            <a:xfrm>
              <a:off x="2335225" y="2379050"/>
              <a:ext cx="33375" cy="28200"/>
            </a:xfrm>
            <a:custGeom>
              <a:avLst/>
              <a:gdLst/>
              <a:ahLst/>
              <a:cxnLst/>
              <a:rect l="l" t="t" r="r" b="b"/>
              <a:pathLst>
                <a:path w="1335" h="1128" extrusionOk="0">
                  <a:moveTo>
                    <a:pt x="696" y="0"/>
                  </a:moveTo>
                  <a:cubicBezTo>
                    <a:pt x="297" y="0"/>
                    <a:pt x="0" y="434"/>
                    <a:pt x="201" y="822"/>
                  </a:cubicBezTo>
                  <a:cubicBezTo>
                    <a:pt x="307" y="1028"/>
                    <a:pt x="503" y="1127"/>
                    <a:pt x="699" y="1127"/>
                  </a:cubicBezTo>
                  <a:cubicBezTo>
                    <a:pt x="927" y="1127"/>
                    <a:pt x="1155" y="993"/>
                    <a:pt x="1238" y="733"/>
                  </a:cubicBezTo>
                  <a:cubicBezTo>
                    <a:pt x="1335" y="437"/>
                    <a:pt x="1172" y="118"/>
                    <a:pt x="875" y="29"/>
                  </a:cubicBezTo>
                  <a:cubicBezTo>
                    <a:pt x="814" y="10"/>
                    <a:pt x="754" y="0"/>
                    <a:pt x="69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2344275" y="2386100"/>
              <a:ext cx="16375" cy="13900"/>
            </a:xfrm>
            <a:custGeom>
              <a:avLst/>
              <a:gdLst/>
              <a:ahLst/>
              <a:cxnLst/>
              <a:rect l="l" t="t" r="r" b="b"/>
              <a:pathLst>
                <a:path w="655" h="556" extrusionOk="0">
                  <a:moveTo>
                    <a:pt x="340" y="1"/>
                  </a:moveTo>
                  <a:cubicBezTo>
                    <a:pt x="143" y="1"/>
                    <a:pt x="0" y="218"/>
                    <a:pt x="98" y="407"/>
                  </a:cubicBezTo>
                  <a:cubicBezTo>
                    <a:pt x="150" y="507"/>
                    <a:pt x="247" y="556"/>
                    <a:pt x="344" y="556"/>
                  </a:cubicBezTo>
                  <a:cubicBezTo>
                    <a:pt x="455" y="556"/>
                    <a:pt x="566" y="492"/>
                    <a:pt x="610" y="370"/>
                  </a:cubicBezTo>
                  <a:cubicBezTo>
                    <a:pt x="654" y="214"/>
                    <a:pt x="572" y="59"/>
                    <a:pt x="424" y="14"/>
                  </a:cubicBezTo>
                  <a:cubicBezTo>
                    <a:pt x="395" y="5"/>
                    <a:pt x="367" y="1"/>
                    <a:pt x="340" y="1"/>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2413425" y="2261350"/>
              <a:ext cx="47275" cy="164575"/>
            </a:xfrm>
            <a:custGeom>
              <a:avLst/>
              <a:gdLst/>
              <a:ahLst/>
              <a:cxnLst/>
              <a:rect l="l" t="t" r="r" b="b"/>
              <a:pathLst>
                <a:path w="1891" h="6583" extrusionOk="0">
                  <a:moveTo>
                    <a:pt x="1" y="1"/>
                  </a:moveTo>
                  <a:lnTo>
                    <a:pt x="1" y="6583"/>
                  </a:lnTo>
                  <a:lnTo>
                    <a:pt x="1891" y="6583"/>
                  </a:lnTo>
                  <a:lnTo>
                    <a:pt x="1891" y="1"/>
                  </a:ln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2423425" y="2281375"/>
              <a:ext cx="27075" cy="66175"/>
            </a:xfrm>
            <a:custGeom>
              <a:avLst/>
              <a:gdLst/>
              <a:ahLst/>
              <a:cxnLst/>
              <a:rect l="l" t="t" r="r" b="b"/>
              <a:pathLst>
                <a:path w="1083" h="2647" extrusionOk="0">
                  <a:moveTo>
                    <a:pt x="1" y="0"/>
                  </a:moveTo>
                  <a:lnTo>
                    <a:pt x="1" y="2647"/>
                  </a:lnTo>
                  <a:lnTo>
                    <a:pt x="1083" y="2647"/>
                  </a:lnTo>
                  <a:lnTo>
                    <a:pt x="10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2416950" y="2381625"/>
              <a:ext cx="35225" cy="30200"/>
            </a:xfrm>
            <a:custGeom>
              <a:avLst/>
              <a:gdLst/>
              <a:ahLst/>
              <a:cxnLst/>
              <a:rect l="l" t="t" r="r" b="b"/>
              <a:pathLst>
                <a:path w="1409" h="1208" extrusionOk="0">
                  <a:moveTo>
                    <a:pt x="801" y="0"/>
                  </a:moveTo>
                  <a:cubicBezTo>
                    <a:pt x="267" y="0"/>
                    <a:pt x="0" y="653"/>
                    <a:pt x="378" y="1031"/>
                  </a:cubicBezTo>
                  <a:cubicBezTo>
                    <a:pt x="501" y="1153"/>
                    <a:pt x="652" y="1208"/>
                    <a:pt x="800" y="1208"/>
                  </a:cubicBezTo>
                  <a:cubicBezTo>
                    <a:pt x="1110" y="1208"/>
                    <a:pt x="1409" y="969"/>
                    <a:pt x="1409" y="608"/>
                  </a:cubicBezTo>
                  <a:cubicBezTo>
                    <a:pt x="1409" y="275"/>
                    <a:pt x="1134" y="0"/>
                    <a:pt x="80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2426950" y="2389225"/>
              <a:ext cx="17625" cy="15075"/>
            </a:xfrm>
            <a:custGeom>
              <a:avLst/>
              <a:gdLst/>
              <a:ahLst/>
              <a:cxnLst/>
              <a:rect l="l" t="t" r="r" b="b"/>
              <a:pathLst>
                <a:path w="705" h="603" extrusionOk="0">
                  <a:moveTo>
                    <a:pt x="401" y="0"/>
                  </a:moveTo>
                  <a:cubicBezTo>
                    <a:pt x="134" y="0"/>
                    <a:pt x="1" y="326"/>
                    <a:pt x="193" y="512"/>
                  </a:cubicBezTo>
                  <a:cubicBezTo>
                    <a:pt x="254" y="575"/>
                    <a:pt x="330" y="603"/>
                    <a:pt x="404" y="603"/>
                  </a:cubicBezTo>
                  <a:cubicBezTo>
                    <a:pt x="557" y="603"/>
                    <a:pt x="705" y="484"/>
                    <a:pt x="705" y="304"/>
                  </a:cubicBezTo>
                  <a:cubicBezTo>
                    <a:pt x="705" y="134"/>
                    <a:pt x="571" y="0"/>
                    <a:pt x="401" y="0"/>
                  </a:cubicBez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2460675" y="2291000"/>
              <a:ext cx="38575" cy="134750"/>
            </a:xfrm>
            <a:custGeom>
              <a:avLst/>
              <a:gdLst/>
              <a:ahLst/>
              <a:cxnLst/>
              <a:rect l="l" t="t" r="r" b="b"/>
              <a:pathLst>
                <a:path w="1543" h="5390" extrusionOk="0">
                  <a:moveTo>
                    <a:pt x="1" y="1"/>
                  </a:moveTo>
                  <a:lnTo>
                    <a:pt x="1" y="5390"/>
                  </a:lnTo>
                  <a:lnTo>
                    <a:pt x="1542" y="5390"/>
                  </a:lnTo>
                  <a:lnTo>
                    <a:pt x="1542" y="1"/>
                  </a:ln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2468825" y="2307500"/>
              <a:ext cx="22275" cy="54325"/>
            </a:xfrm>
            <a:custGeom>
              <a:avLst/>
              <a:gdLst/>
              <a:ahLst/>
              <a:cxnLst/>
              <a:rect l="l" t="t" r="r" b="b"/>
              <a:pathLst>
                <a:path w="891" h="2173" extrusionOk="0">
                  <a:moveTo>
                    <a:pt x="1" y="1"/>
                  </a:moveTo>
                  <a:lnTo>
                    <a:pt x="1" y="2172"/>
                  </a:lnTo>
                  <a:lnTo>
                    <a:pt x="890" y="2172"/>
                  </a:lnTo>
                  <a:lnTo>
                    <a:pt x="8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9"/>
            <p:cNvSpPr/>
            <p:nvPr/>
          </p:nvSpPr>
          <p:spPr>
            <a:xfrm>
              <a:off x="2463450" y="2389600"/>
              <a:ext cx="28750" cy="24775"/>
            </a:xfrm>
            <a:custGeom>
              <a:avLst/>
              <a:gdLst/>
              <a:ahLst/>
              <a:cxnLst/>
              <a:rect l="l" t="t" r="r" b="b"/>
              <a:pathLst>
                <a:path w="1150" h="991" extrusionOk="0">
                  <a:moveTo>
                    <a:pt x="661" y="0"/>
                  </a:moveTo>
                  <a:cubicBezTo>
                    <a:pt x="216" y="0"/>
                    <a:pt x="1" y="534"/>
                    <a:pt x="312" y="845"/>
                  </a:cubicBezTo>
                  <a:cubicBezTo>
                    <a:pt x="413" y="946"/>
                    <a:pt x="536" y="991"/>
                    <a:pt x="656" y="991"/>
                  </a:cubicBezTo>
                  <a:cubicBezTo>
                    <a:pt x="908" y="991"/>
                    <a:pt x="1150" y="793"/>
                    <a:pt x="1150" y="497"/>
                  </a:cubicBezTo>
                  <a:cubicBezTo>
                    <a:pt x="1150" y="223"/>
                    <a:pt x="935" y="0"/>
                    <a:pt x="66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9"/>
            <p:cNvSpPr/>
            <p:nvPr/>
          </p:nvSpPr>
          <p:spPr>
            <a:xfrm>
              <a:off x="2471600" y="2395900"/>
              <a:ext cx="14500" cy="12400"/>
            </a:xfrm>
            <a:custGeom>
              <a:avLst/>
              <a:gdLst/>
              <a:ahLst/>
              <a:cxnLst/>
              <a:rect l="l" t="t" r="r" b="b"/>
              <a:pathLst>
                <a:path w="580" h="496" extrusionOk="0">
                  <a:moveTo>
                    <a:pt x="335" y="0"/>
                  </a:moveTo>
                  <a:cubicBezTo>
                    <a:pt x="112" y="0"/>
                    <a:pt x="1" y="267"/>
                    <a:pt x="157" y="423"/>
                  </a:cubicBezTo>
                  <a:cubicBezTo>
                    <a:pt x="207" y="473"/>
                    <a:pt x="268" y="495"/>
                    <a:pt x="329" y="495"/>
                  </a:cubicBezTo>
                  <a:cubicBezTo>
                    <a:pt x="456" y="495"/>
                    <a:pt x="579" y="396"/>
                    <a:pt x="579" y="245"/>
                  </a:cubicBezTo>
                  <a:cubicBezTo>
                    <a:pt x="579" y="104"/>
                    <a:pt x="468" y="0"/>
                    <a:pt x="335" y="0"/>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2543150" y="2286375"/>
              <a:ext cx="86550" cy="139375"/>
            </a:xfrm>
            <a:custGeom>
              <a:avLst/>
              <a:gdLst/>
              <a:ahLst/>
              <a:cxnLst/>
              <a:rect l="l" t="t" r="r" b="b"/>
              <a:pathLst>
                <a:path w="3462" h="5575" extrusionOk="0">
                  <a:moveTo>
                    <a:pt x="1431" y="1"/>
                  </a:moveTo>
                  <a:lnTo>
                    <a:pt x="0" y="579"/>
                  </a:lnTo>
                  <a:lnTo>
                    <a:pt x="2031" y="5575"/>
                  </a:lnTo>
                  <a:lnTo>
                    <a:pt x="3462" y="4996"/>
                  </a:lnTo>
                  <a:lnTo>
                    <a:pt x="1431" y="1"/>
                  </a:lnTo>
                  <a:close/>
                </a:path>
              </a:pathLst>
            </a:custGeom>
            <a:solidFill>
              <a:srgbClr val="68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9"/>
            <p:cNvSpPr/>
            <p:nvPr/>
          </p:nvSpPr>
          <p:spPr>
            <a:xfrm>
              <a:off x="2557050" y="2304525"/>
              <a:ext cx="40975" cy="58775"/>
            </a:xfrm>
            <a:custGeom>
              <a:avLst/>
              <a:gdLst/>
              <a:ahLst/>
              <a:cxnLst/>
              <a:rect l="l" t="t" r="r" b="b"/>
              <a:pathLst>
                <a:path w="1639" h="2351" extrusionOk="0">
                  <a:moveTo>
                    <a:pt x="823" y="1"/>
                  </a:moveTo>
                  <a:lnTo>
                    <a:pt x="0" y="334"/>
                  </a:lnTo>
                  <a:lnTo>
                    <a:pt x="815" y="2351"/>
                  </a:lnTo>
                  <a:lnTo>
                    <a:pt x="1638" y="2010"/>
                  </a:lnTo>
                  <a:lnTo>
                    <a:pt x="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2587975" y="2384050"/>
              <a:ext cx="29750" cy="24725"/>
            </a:xfrm>
            <a:custGeom>
              <a:avLst/>
              <a:gdLst/>
              <a:ahLst/>
              <a:cxnLst/>
              <a:rect l="l" t="t" r="r" b="b"/>
              <a:pathLst>
                <a:path w="1190" h="989" extrusionOk="0">
                  <a:moveTo>
                    <a:pt x="592" y="0"/>
                  </a:moveTo>
                  <a:cubicBezTo>
                    <a:pt x="531" y="0"/>
                    <a:pt x="469" y="12"/>
                    <a:pt x="409" y="37"/>
                  </a:cubicBezTo>
                  <a:cubicBezTo>
                    <a:pt x="1" y="207"/>
                    <a:pt x="1" y="778"/>
                    <a:pt x="401" y="949"/>
                  </a:cubicBezTo>
                  <a:cubicBezTo>
                    <a:pt x="467" y="976"/>
                    <a:pt x="534" y="989"/>
                    <a:pt x="597" y="989"/>
                  </a:cubicBezTo>
                  <a:cubicBezTo>
                    <a:pt x="926" y="989"/>
                    <a:pt x="1190" y="653"/>
                    <a:pt x="1053" y="311"/>
                  </a:cubicBezTo>
                  <a:cubicBezTo>
                    <a:pt x="974" y="119"/>
                    <a:pt x="788" y="0"/>
                    <a:pt x="59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2595400" y="2390250"/>
              <a:ext cx="14900" cy="12425"/>
            </a:xfrm>
            <a:custGeom>
              <a:avLst/>
              <a:gdLst/>
              <a:ahLst/>
              <a:cxnLst/>
              <a:rect l="l" t="t" r="r" b="b"/>
              <a:pathLst>
                <a:path w="596" h="497" extrusionOk="0">
                  <a:moveTo>
                    <a:pt x="297" y="1"/>
                  </a:moveTo>
                  <a:cubicBezTo>
                    <a:pt x="267" y="1"/>
                    <a:pt x="237" y="7"/>
                    <a:pt x="208" y="19"/>
                  </a:cubicBezTo>
                  <a:cubicBezTo>
                    <a:pt x="0" y="100"/>
                    <a:pt x="0" y="389"/>
                    <a:pt x="200" y="478"/>
                  </a:cubicBezTo>
                  <a:cubicBezTo>
                    <a:pt x="232" y="491"/>
                    <a:pt x="264" y="497"/>
                    <a:pt x="294" y="497"/>
                  </a:cubicBezTo>
                  <a:cubicBezTo>
                    <a:pt x="459" y="497"/>
                    <a:pt x="595" y="328"/>
                    <a:pt x="527" y="159"/>
                  </a:cubicBezTo>
                  <a:cubicBezTo>
                    <a:pt x="487" y="63"/>
                    <a:pt x="395" y="1"/>
                    <a:pt x="297" y="1"/>
                  </a:cubicBezTo>
                  <a:close/>
                </a:path>
              </a:pathLst>
            </a:custGeom>
            <a:solidFill>
              <a:srgbClr val="68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2499225" y="2272675"/>
              <a:ext cx="43950" cy="153250"/>
            </a:xfrm>
            <a:custGeom>
              <a:avLst/>
              <a:gdLst/>
              <a:ahLst/>
              <a:cxnLst/>
              <a:rect l="l" t="t" r="r" b="b"/>
              <a:pathLst>
                <a:path w="1758" h="6130" extrusionOk="0">
                  <a:moveTo>
                    <a:pt x="0" y="0"/>
                  </a:moveTo>
                  <a:lnTo>
                    <a:pt x="0" y="6130"/>
                  </a:lnTo>
                  <a:lnTo>
                    <a:pt x="1757" y="6130"/>
                  </a:lnTo>
                  <a:lnTo>
                    <a:pt x="1757" y="0"/>
                  </a:ln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508675" y="2291200"/>
              <a:ext cx="25225" cy="61725"/>
            </a:xfrm>
            <a:custGeom>
              <a:avLst/>
              <a:gdLst/>
              <a:ahLst/>
              <a:cxnLst/>
              <a:rect l="l" t="t" r="r" b="b"/>
              <a:pathLst>
                <a:path w="1009" h="2469" extrusionOk="0">
                  <a:moveTo>
                    <a:pt x="0" y="0"/>
                  </a:moveTo>
                  <a:lnTo>
                    <a:pt x="0" y="2469"/>
                  </a:lnTo>
                  <a:lnTo>
                    <a:pt x="1008" y="2469"/>
                  </a:lnTo>
                  <a:lnTo>
                    <a:pt x="1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2502750" y="2384775"/>
              <a:ext cx="32450" cy="27825"/>
            </a:xfrm>
            <a:custGeom>
              <a:avLst/>
              <a:gdLst/>
              <a:ahLst/>
              <a:cxnLst/>
              <a:rect l="l" t="t" r="r" b="b"/>
              <a:pathLst>
                <a:path w="1298" h="1113" extrusionOk="0">
                  <a:moveTo>
                    <a:pt x="741" y="0"/>
                  </a:moveTo>
                  <a:cubicBezTo>
                    <a:pt x="245" y="8"/>
                    <a:pt x="0" y="608"/>
                    <a:pt x="349" y="949"/>
                  </a:cubicBezTo>
                  <a:cubicBezTo>
                    <a:pt x="464" y="1062"/>
                    <a:pt x="604" y="1113"/>
                    <a:pt x="741" y="1113"/>
                  </a:cubicBezTo>
                  <a:cubicBezTo>
                    <a:pt x="1026" y="1113"/>
                    <a:pt x="1297" y="892"/>
                    <a:pt x="1297" y="556"/>
                  </a:cubicBezTo>
                  <a:cubicBezTo>
                    <a:pt x="1297" y="252"/>
                    <a:pt x="1045" y="0"/>
                    <a:pt x="74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a:off x="2512000" y="2391825"/>
              <a:ext cx="16150" cy="13875"/>
            </a:xfrm>
            <a:custGeom>
              <a:avLst/>
              <a:gdLst/>
              <a:ahLst/>
              <a:cxnLst/>
              <a:rect l="l" t="t" r="r" b="b"/>
              <a:pathLst>
                <a:path w="646" h="555" extrusionOk="0">
                  <a:moveTo>
                    <a:pt x="371" y="0"/>
                  </a:moveTo>
                  <a:cubicBezTo>
                    <a:pt x="119" y="0"/>
                    <a:pt x="1" y="297"/>
                    <a:pt x="171" y="474"/>
                  </a:cubicBezTo>
                  <a:cubicBezTo>
                    <a:pt x="229" y="530"/>
                    <a:pt x="299" y="554"/>
                    <a:pt x="367" y="554"/>
                  </a:cubicBezTo>
                  <a:cubicBezTo>
                    <a:pt x="510" y="554"/>
                    <a:pt x="646" y="445"/>
                    <a:pt x="646" y="274"/>
                  </a:cubicBezTo>
                  <a:cubicBezTo>
                    <a:pt x="646" y="126"/>
                    <a:pt x="527" y="0"/>
                    <a:pt x="371" y="0"/>
                  </a:cubicBez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1155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420886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1"/>
        <p:cNvGrpSpPr/>
        <p:nvPr/>
      </p:nvGrpSpPr>
      <p:grpSpPr>
        <a:xfrm>
          <a:off x="0" y="0"/>
          <a:ext cx="0" cy="0"/>
          <a:chOff x="0" y="0"/>
          <a:chExt cx="0" cy="0"/>
        </a:xfrm>
      </p:grpSpPr>
      <p:sp>
        <p:nvSpPr>
          <p:cNvPr id="212" name="Google Shape;212;p15"/>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5"/>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5"/>
          <p:cNvSpPr/>
          <p:nvPr/>
        </p:nvSpPr>
        <p:spPr>
          <a:xfrm rot="-8966549">
            <a:off x="-2464050" y="52302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5"/>
          <p:cNvSpPr/>
          <p:nvPr/>
        </p:nvSpPr>
        <p:spPr>
          <a:xfrm rot="-9078889">
            <a:off x="-1560433" y="4882189"/>
            <a:ext cx="4186144" cy="2418089"/>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rot="-8966847">
            <a:off x="-1883408" y="52784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rot="-5879736" flipH="1">
            <a:off x="285877" y="301842"/>
            <a:ext cx="529945" cy="417476"/>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50967" y="797824"/>
            <a:ext cx="102900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9" name="Google Shape;219;p15"/>
          <p:cNvSpPr txBox="1">
            <a:spLocks noGrp="1"/>
          </p:cNvSpPr>
          <p:nvPr>
            <p:ph type="subTitle" idx="1"/>
          </p:nvPr>
        </p:nvSpPr>
        <p:spPr>
          <a:xfrm>
            <a:off x="4796981"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5"/>
          <p:cNvSpPr txBox="1">
            <a:spLocks noGrp="1"/>
          </p:cNvSpPr>
          <p:nvPr>
            <p:ph type="subTitle" idx="2"/>
          </p:nvPr>
        </p:nvSpPr>
        <p:spPr>
          <a:xfrm>
            <a:off x="4796981"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1" name="Google Shape;221;p15"/>
          <p:cNvSpPr txBox="1">
            <a:spLocks noGrp="1"/>
          </p:cNvSpPr>
          <p:nvPr>
            <p:ph type="subTitle" idx="3"/>
          </p:nvPr>
        </p:nvSpPr>
        <p:spPr>
          <a:xfrm>
            <a:off x="7743959" y="4023951"/>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2" name="Google Shape;222;p15"/>
          <p:cNvSpPr txBox="1">
            <a:spLocks noGrp="1"/>
          </p:cNvSpPr>
          <p:nvPr>
            <p:ph type="subTitle" idx="4"/>
          </p:nvPr>
        </p:nvSpPr>
        <p:spPr>
          <a:xfrm>
            <a:off x="7743959" y="3662384"/>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3" name="Google Shape;223;p15"/>
          <p:cNvSpPr txBox="1">
            <a:spLocks noGrp="1"/>
          </p:cNvSpPr>
          <p:nvPr>
            <p:ph type="subTitle" idx="5"/>
          </p:nvPr>
        </p:nvSpPr>
        <p:spPr>
          <a:xfrm>
            <a:off x="1849967"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4" name="Google Shape;224;p15"/>
          <p:cNvSpPr txBox="1">
            <a:spLocks noGrp="1"/>
          </p:cNvSpPr>
          <p:nvPr>
            <p:ph type="subTitle" idx="6"/>
          </p:nvPr>
        </p:nvSpPr>
        <p:spPr>
          <a:xfrm>
            <a:off x="1849967"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5" name="Google Shape;225;p15"/>
          <p:cNvSpPr/>
          <p:nvPr/>
        </p:nvSpPr>
        <p:spPr>
          <a:xfrm rot="-8966964">
            <a:off x="9740590" y="-788114"/>
            <a:ext cx="4185753" cy="2417863"/>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5"/>
          <p:cNvSpPr/>
          <p:nvPr/>
        </p:nvSpPr>
        <p:spPr>
          <a:xfrm rot="5731965" flipH="1">
            <a:off x="11613724" y="6470746"/>
            <a:ext cx="185187" cy="189903"/>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5"/>
          <p:cNvSpPr/>
          <p:nvPr/>
        </p:nvSpPr>
        <p:spPr>
          <a:xfrm rot="5739822" flipH="1">
            <a:off x="11451601" y="5717931"/>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5"/>
          <p:cNvSpPr/>
          <p:nvPr/>
        </p:nvSpPr>
        <p:spPr>
          <a:xfrm rot="-10463590" flipH="1">
            <a:off x="11076331" y="6038227"/>
            <a:ext cx="485325" cy="395160"/>
          </a:xfrm>
          <a:custGeom>
            <a:avLst/>
            <a:gdLst/>
            <a:ahLst/>
            <a:cxnLst/>
            <a:rect l="l" t="t" r="r" b="b"/>
            <a:pathLst>
              <a:path w="14560" h="11855" extrusionOk="0">
                <a:moveTo>
                  <a:pt x="13253" y="9939"/>
                </a:moveTo>
                <a:cubicBezTo>
                  <a:pt x="11794" y="10790"/>
                  <a:pt x="10000" y="10730"/>
                  <a:pt x="8876" y="10183"/>
                </a:cubicBezTo>
                <a:cubicBezTo>
                  <a:pt x="8025" y="9727"/>
                  <a:pt x="7478" y="9119"/>
                  <a:pt x="6778" y="7994"/>
                </a:cubicBezTo>
                <a:cubicBezTo>
                  <a:pt x="9484" y="7812"/>
                  <a:pt x="12098" y="5137"/>
                  <a:pt x="11399" y="2705"/>
                </a:cubicBezTo>
                <a:cubicBezTo>
                  <a:pt x="11186" y="1945"/>
                  <a:pt x="10639" y="1064"/>
                  <a:pt x="9818" y="730"/>
                </a:cubicBezTo>
                <a:cubicBezTo>
                  <a:pt x="8146" y="0"/>
                  <a:pt x="6231" y="1398"/>
                  <a:pt x="5532" y="2705"/>
                </a:cubicBezTo>
                <a:cubicBezTo>
                  <a:pt x="4894" y="3921"/>
                  <a:pt x="4894" y="5289"/>
                  <a:pt x="5107" y="6809"/>
                </a:cubicBezTo>
                <a:cubicBezTo>
                  <a:pt x="3861" y="6626"/>
                  <a:pt x="2280" y="5927"/>
                  <a:pt x="1520" y="4468"/>
                </a:cubicBezTo>
                <a:cubicBezTo>
                  <a:pt x="1398" y="4255"/>
                  <a:pt x="1277" y="3921"/>
                  <a:pt x="1216" y="3647"/>
                </a:cubicBezTo>
                <a:cubicBezTo>
                  <a:pt x="1155" y="3252"/>
                  <a:pt x="1490" y="1945"/>
                  <a:pt x="699" y="2097"/>
                </a:cubicBezTo>
                <a:cubicBezTo>
                  <a:pt x="0" y="2219"/>
                  <a:pt x="122" y="3891"/>
                  <a:pt x="365" y="4590"/>
                </a:cubicBezTo>
                <a:cubicBezTo>
                  <a:pt x="1246" y="6961"/>
                  <a:pt x="3648" y="7781"/>
                  <a:pt x="5593" y="8085"/>
                </a:cubicBezTo>
                <a:cubicBezTo>
                  <a:pt x="6475" y="9970"/>
                  <a:pt x="7842" y="11125"/>
                  <a:pt x="9271" y="11550"/>
                </a:cubicBezTo>
                <a:cubicBezTo>
                  <a:pt x="10396" y="11854"/>
                  <a:pt x="11672" y="11854"/>
                  <a:pt x="13070" y="11307"/>
                </a:cubicBezTo>
                <a:cubicBezTo>
                  <a:pt x="13405" y="11155"/>
                  <a:pt x="13709" y="11003"/>
                  <a:pt x="14013" y="10790"/>
                </a:cubicBezTo>
                <a:cubicBezTo>
                  <a:pt x="14560" y="10335"/>
                  <a:pt x="14013" y="9392"/>
                  <a:pt x="13253" y="9939"/>
                </a:cubicBezTo>
                <a:close/>
                <a:moveTo>
                  <a:pt x="6323" y="6869"/>
                </a:moveTo>
                <a:cubicBezTo>
                  <a:pt x="5775" y="4985"/>
                  <a:pt x="6140" y="2432"/>
                  <a:pt x="8207" y="1763"/>
                </a:cubicBezTo>
                <a:cubicBezTo>
                  <a:pt x="9241" y="1459"/>
                  <a:pt x="10456" y="2249"/>
                  <a:pt x="10396" y="3617"/>
                </a:cubicBezTo>
                <a:cubicBezTo>
                  <a:pt x="10335" y="5046"/>
                  <a:pt x="8450" y="6869"/>
                  <a:pt x="6475" y="6839"/>
                </a:cubicBezTo>
                <a:cubicBezTo>
                  <a:pt x="6414" y="6900"/>
                  <a:pt x="6353" y="6930"/>
                  <a:pt x="6323" y="6869"/>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rot="5739822" flipH="1">
            <a:off x="10904891" y="6584744"/>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0135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19"/>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9"/>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9"/>
          <p:cNvSpPr/>
          <p:nvPr/>
        </p:nvSpPr>
        <p:spPr>
          <a:xfrm rot="-8966549">
            <a:off x="-2177950" y="45698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9"/>
          <p:cNvSpPr/>
          <p:nvPr/>
        </p:nvSpPr>
        <p:spPr>
          <a:xfrm rot="-8966847">
            <a:off x="-1597308" y="46180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9"/>
          <p:cNvSpPr/>
          <p:nvPr/>
        </p:nvSpPr>
        <p:spPr>
          <a:xfrm rot="2393143">
            <a:off x="-447895" y="4122337"/>
            <a:ext cx="4109008" cy="237353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9"/>
          <p:cNvSpPr txBox="1">
            <a:spLocks noGrp="1"/>
          </p:cNvSpPr>
          <p:nvPr>
            <p:ph type="title"/>
          </p:nvPr>
        </p:nvSpPr>
        <p:spPr>
          <a:xfrm>
            <a:off x="6096067" y="2651700"/>
            <a:ext cx="403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2" name="Google Shape;292;p19"/>
          <p:cNvSpPr txBox="1">
            <a:spLocks noGrp="1"/>
          </p:cNvSpPr>
          <p:nvPr>
            <p:ph type="subTitle" idx="1"/>
          </p:nvPr>
        </p:nvSpPr>
        <p:spPr>
          <a:xfrm>
            <a:off x="6096067" y="3289300"/>
            <a:ext cx="4039200" cy="1489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93" name="Google Shape;293;p19"/>
          <p:cNvGrpSpPr/>
          <p:nvPr/>
        </p:nvGrpSpPr>
        <p:grpSpPr>
          <a:xfrm flipH="1">
            <a:off x="10372223" y="215921"/>
            <a:ext cx="1297499" cy="751515"/>
            <a:chOff x="3701975" y="2596225"/>
            <a:chExt cx="747350" cy="432900"/>
          </a:xfrm>
        </p:grpSpPr>
        <p:sp>
          <p:nvSpPr>
            <p:cNvPr id="294" name="Google Shape;294;p19"/>
            <p:cNvSpPr/>
            <p:nvPr/>
          </p:nvSpPr>
          <p:spPr>
            <a:xfrm>
              <a:off x="3779575" y="2637025"/>
              <a:ext cx="92050" cy="17625"/>
            </a:xfrm>
            <a:custGeom>
              <a:avLst/>
              <a:gdLst/>
              <a:ahLst/>
              <a:cxnLst/>
              <a:rect l="l" t="t" r="r" b="b"/>
              <a:pathLst>
                <a:path w="3682" h="705" extrusionOk="0">
                  <a:moveTo>
                    <a:pt x="1" y="1"/>
                  </a:moveTo>
                  <a:lnTo>
                    <a:pt x="1" y="705"/>
                  </a:lnTo>
                  <a:lnTo>
                    <a:pt x="3681" y="705"/>
                  </a:lnTo>
                  <a:lnTo>
                    <a:pt x="3681" y="1"/>
                  </a:lnTo>
                  <a:close/>
                </a:path>
              </a:pathLst>
            </a:custGeom>
            <a:solidFill>
              <a:srgbClr val="F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9"/>
            <p:cNvSpPr/>
            <p:nvPr/>
          </p:nvSpPr>
          <p:spPr>
            <a:xfrm>
              <a:off x="3960425" y="2897275"/>
              <a:ext cx="281675" cy="90250"/>
            </a:xfrm>
            <a:custGeom>
              <a:avLst/>
              <a:gdLst/>
              <a:ahLst/>
              <a:cxnLst/>
              <a:rect l="l" t="t" r="r" b="b"/>
              <a:pathLst>
                <a:path w="11267" h="3610" extrusionOk="0">
                  <a:moveTo>
                    <a:pt x="11154" y="1"/>
                  </a:moveTo>
                  <a:cubicBezTo>
                    <a:pt x="11114" y="1"/>
                    <a:pt x="11074" y="9"/>
                    <a:pt x="11042" y="25"/>
                  </a:cubicBezTo>
                  <a:lnTo>
                    <a:pt x="1312" y="25"/>
                  </a:lnTo>
                  <a:cubicBezTo>
                    <a:pt x="608" y="25"/>
                    <a:pt x="0" y="473"/>
                    <a:pt x="0" y="1017"/>
                  </a:cubicBezTo>
                  <a:lnTo>
                    <a:pt x="0" y="2553"/>
                  </a:lnTo>
                  <a:cubicBezTo>
                    <a:pt x="0" y="3129"/>
                    <a:pt x="608" y="3609"/>
                    <a:pt x="1312" y="3609"/>
                  </a:cubicBezTo>
                  <a:lnTo>
                    <a:pt x="11266" y="3609"/>
                  </a:lnTo>
                  <a:cubicBezTo>
                    <a:pt x="10690" y="2489"/>
                    <a:pt x="10690" y="1145"/>
                    <a:pt x="11266" y="25"/>
                  </a:cubicBezTo>
                  <a:cubicBezTo>
                    <a:pt x="11234" y="9"/>
                    <a:pt x="11194" y="1"/>
                    <a:pt x="11154" y="1"/>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9"/>
            <p:cNvSpPr/>
            <p:nvPr/>
          </p:nvSpPr>
          <p:spPr>
            <a:xfrm>
              <a:off x="3955625" y="2893875"/>
              <a:ext cx="288875" cy="98450"/>
            </a:xfrm>
            <a:custGeom>
              <a:avLst/>
              <a:gdLst/>
              <a:ahLst/>
              <a:cxnLst/>
              <a:rect l="l" t="t" r="r" b="b"/>
              <a:pathLst>
                <a:path w="11555" h="3938" extrusionOk="0">
                  <a:moveTo>
                    <a:pt x="1440" y="1"/>
                  </a:moveTo>
                  <a:cubicBezTo>
                    <a:pt x="672" y="1"/>
                    <a:pt x="0" y="545"/>
                    <a:pt x="0" y="1217"/>
                  </a:cubicBezTo>
                  <a:lnTo>
                    <a:pt x="0" y="2753"/>
                  </a:lnTo>
                  <a:cubicBezTo>
                    <a:pt x="0" y="3393"/>
                    <a:pt x="640" y="3938"/>
                    <a:pt x="1440" y="3938"/>
                  </a:cubicBezTo>
                  <a:lnTo>
                    <a:pt x="11202" y="3938"/>
                  </a:lnTo>
                  <a:cubicBezTo>
                    <a:pt x="11330" y="3938"/>
                    <a:pt x="11426" y="3938"/>
                    <a:pt x="11554" y="3906"/>
                  </a:cubicBezTo>
                  <a:cubicBezTo>
                    <a:pt x="11490" y="3809"/>
                    <a:pt x="11426" y="3713"/>
                    <a:pt x="11394" y="3617"/>
                  </a:cubicBezTo>
                  <a:lnTo>
                    <a:pt x="1440" y="3617"/>
                  </a:lnTo>
                  <a:cubicBezTo>
                    <a:pt x="832" y="3617"/>
                    <a:pt x="288" y="3201"/>
                    <a:pt x="288" y="2721"/>
                  </a:cubicBezTo>
                  <a:lnTo>
                    <a:pt x="288" y="1217"/>
                  </a:lnTo>
                  <a:cubicBezTo>
                    <a:pt x="288" y="705"/>
                    <a:pt x="832" y="321"/>
                    <a:pt x="1440" y="321"/>
                  </a:cubicBezTo>
                  <a:lnTo>
                    <a:pt x="11394" y="321"/>
                  </a:lnTo>
                  <a:cubicBezTo>
                    <a:pt x="11426" y="225"/>
                    <a:pt x="11490" y="129"/>
                    <a:pt x="11554" y="33"/>
                  </a:cubicBezTo>
                  <a:cubicBezTo>
                    <a:pt x="11426" y="1"/>
                    <a:pt x="11330" y="1"/>
                    <a:pt x="11202" y="1"/>
                  </a:cubicBezTo>
                  <a:close/>
                </a:path>
              </a:pathLst>
            </a:custGeom>
            <a:solidFill>
              <a:srgbClr val="FB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9"/>
            <p:cNvSpPr/>
            <p:nvPr/>
          </p:nvSpPr>
          <p:spPr>
            <a:xfrm>
              <a:off x="3701975" y="2989100"/>
              <a:ext cx="747350" cy="40025"/>
            </a:xfrm>
            <a:custGeom>
              <a:avLst/>
              <a:gdLst/>
              <a:ahLst/>
              <a:cxnLst/>
              <a:rect l="l" t="t" r="r" b="b"/>
              <a:pathLst>
                <a:path w="29894" h="1601" extrusionOk="0">
                  <a:moveTo>
                    <a:pt x="0" y="0"/>
                  </a:moveTo>
                  <a:lnTo>
                    <a:pt x="0" y="1601"/>
                  </a:lnTo>
                  <a:lnTo>
                    <a:pt x="29894" y="1601"/>
                  </a:lnTo>
                  <a:lnTo>
                    <a:pt x="29894" y="0"/>
                  </a:lnTo>
                  <a:close/>
                </a:path>
              </a:pathLst>
            </a:custGeom>
            <a:solidFill>
              <a:srgbClr val="E15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9"/>
            <p:cNvSpPr/>
            <p:nvPr/>
          </p:nvSpPr>
          <p:spPr>
            <a:xfrm>
              <a:off x="3779575" y="2596225"/>
              <a:ext cx="92850" cy="392900"/>
            </a:xfrm>
            <a:custGeom>
              <a:avLst/>
              <a:gdLst/>
              <a:ahLst/>
              <a:cxnLst/>
              <a:rect l="l" t="t" r="r" b="b"/>
              <a:pathLst>
                <a:path w="3714" h="15716" extrusionOk="0">
                  <a:moveTo>
                    <a:pt x="1761" y="1"/>
                  </a:moveTo>
                  <a:cubicBezTo>
                    <a:pt x="865" y="1"/>
                    <a:pt x="1" y="97"/>
                    <a:pt x="1" y="97"/>
                  </a:cubicBezTo>
                  <a:lnTo>
                    <a:pt x="1" y="15715"/>
                  </a:lnTo>
                  <a:lnTo>
                    <a:pt x="3713" y="15715"/>
                  </a:lnTo>
                  <a:lnTo>
                    <a:pt x="3713" y="97"/>
                  </a:lnTo>
                  <a:cubicBezTo>
                    <a:pt x="3041" y="33"/>
                    <a:pt x="2401" y="1"/>
                    <a:pt x="1761" y="1"/>
                  </a:cubicBezTo>
                  <a:close/>
                </a:path>
              </a:pathLst>
            </a:custGeom>
            <a:solidFill>
              <a:srgbClr val="6B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9"/>
            <p:cNvSpPr/>
            <p:nvPr/>
          </p:nvSpPr>
          <p:spPr>
            <a:xfrm>
              <a:off x="3880400" y="2648225"/>
              <a:ext cx="68850" cy="340900"/>
            </a:xfrm>
            <a:custGeom>
              <a:avLst/>
              <a:gdLst/>
              <a:ahLst/>
              <a:cxnLst/>
              <a:rect l="l" t="t" r="r" b="b"/>
              <a:pathLst>
                <a:path w="2754" h="13636" extrusionOk="0">
                  <a:moveTo>
                    <a:pt x="1377" y="1"/>
                  </a:moveTo>
                  <a:cubicBezTo>
                    <a:pt x="897" y="1"/>
                    <a:pt x="449" y="33"/>
                    <a:pt x="1" y="97"/>
                  </a:cubicBezTo>
                  <a:lnTo>
                    <a:pt x="1" y="13635"/>
                  </a:lnTo>
                  <a:lnTo>
                    <a:pt x="2753" y="13635"/>
                  </a:lnTo>
                  <a:lnTo>
                    <a:pt x="2753" y="97"/>
                  </a:lnTo>
                  <a:cubicBezTo>
                    <a:pt x="2273" y="33"/>
                    <a:pt x="1825" y="1"/>
                    <a:pt x="1377" y="1"/>
                  </a:cubicBezTo>
                  <a:close/>
                </a:path>
              </a:pathLst>
            </a:custGeom>
            <a:solidFill>
              <a:srgbClr val="2B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9"/>
            <p:cNvSpPr/>
            <p:nvPr/>
          </p:nvSpPr>
          <p:spPr>
            <a:xfrm>
              <a:off x="3879600" y="2693850"/>
              <a:ext cx="69650" cy="10425"/>
            </a:xfrm>
            <a:custGeom>
              <a:avLst/>
              <a:gdLst/>
              <a:ahLst/>
              <a:cxnLst/>
              <a:rect l="l" t="t" r="r" b="b"/>
              <a:pathLst>
                <a:path w="2786" h="417" extrusionOk="0">
                  <a:moveTo>
                    <a:pt x="1" y="0"/>
                  </a:moveTo>
                  <a:lnTo>
                    <a:pt x="1" y="416"/>
                  </a:lnTo>
                  <a:lnTo>
                    <a:pt x="2785" y="416"/>
                  </a:lnTo>
                  <a:lnTo>
                    <a:pt x="2785" y="0"/>
                  </a:lnTo>
                  <a:close/>
                </a:path>
              </a:pathLst>
            </a:custGeom>
            <a:solidFill>
              <a:srgbClr val="F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4381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1"/>
        <p:cNvGrpSpPr/>
        <p:nvPr/>
      </p:nvGrpSpPr>
      <p:grpSpPr>
        <a:xfrm>
          <a:off x="0" y="0"/>
          <a:ext cx="0" cy="0"/>
          <a:chOff x="0" y="0"/>
          <a:chExt cx="0" cy="0"/>
        </a:xfrm>
      </p:grpSpPr>
      <p:sp>
        <p:nvSpPr>
          <p:cNvPr id="452" name="Google Shape;452;p30"/>
          <p:cNvSpPr/>
          <p:nvPr/>
        </p:nvSpPr>
        <p:spPr>
          <a:xfrm rot="8279992" flipH="1">
            <a:off x="-1718900"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30"/>
          <p:cNvSpPr/>
          <p:nvPr/>
        </p:nvSpPr>
        <p:spPr>
          <a:xfrm rot="8280278" flipH="1">
            <a:off x="-2010088"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30"/>
          <p:cNvSpPr/>
          <p:nvPr/>
        </p:nvSpPr>
        <p:spPr>
          <a:xfrm rot="-1833451" flipH="1">
            <a:off x="8516232" y="5076119"/>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30"/>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6" name="Google Shape;456;p30"/>
          <p:cNvSpPr/>
          <p:nvPr/>
        </p:nvSpPr>
        <p:spPr>
          <a:xfrm rot="-1833153" flipH="1">
            <a:off x="9096873" y="45713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242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3665701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7"/>
        <p:cNvGrpSpPr/>
        <p:nvPr/>
      </p:nvGrpSpPr>
      <p:grpSpPr>
        <a:xfrm>
          <a:off x="0" y="0"/>
          <a:ext cx="0" cy="0"/>
          <a:chOff x="0" y="0"/>
          <a:chExt cx="0" cy="0"/>
        </a:xfrm>
      </p:grpSpPr>
      <p:sp>
        <p:nvSpPr>
          <p:cNvPr id="458" name="Google Shape;458;p31"/>
          <p:cNvSpPr/>
          <p:nvPr/>
        </p:nvSpPr>
        <p:spPr>
          <a:xfrm flipH="1">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1"/>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8419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78"/>
        <p:cNvGrpSpPr/>
        <p:nvPr/>
      </p:nvGrpSpPr>
      <p:grpSpPr>
        <a:xfrm>
          <a:off x="0" y="0"/>
          <a:ext cx="0" cy="0"/>
          <a:chOff x="0" y="0"/>
          <a:chExt cx="0" cy="0"/>
        </a:xfrm>
      </p:grpSpPr>
      <p:sp>
        <p:nvSpPr>
          <p:cNvPr id="479" name="Google Shape;479;p35"/>
          <p:cNvSpPr/>
          <p:nvPr/>
        </p:nvSpPr>
        <p:spPr>
          <a:xfrm rot="-8279992">
            <a:off x="8645845"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35"/>
          <p:cNvSpPr/>
          <p:nvPr/>
        </p:nvSpPr>
        <p:spPr>
          <a:xfrm rot="-8280278">
            <a:off x="9162724"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35"/>
          <p:cNvSpPr/>
          <p:nvPr/>
        </p:nvSpPr>
        <p:spPr>
          <a:xfrm rot="1833451">
            <a:off x="-1523084" y="49474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35"/>
          <p:cNvSpPr/>
          <p:nvPr/>
        </p:nvSpPr>
        <p:spPr>
          <a:xfrm rot="1833153">
            <a:off x="-1878574" y="44427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223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83"/>
        <p:cNvGrpSpPr/>
        <p:nvPr/>
      </p:nvGrpSpPr>
      <p:grpSpPr>
        <a:xfrm>
          <a:off x="0" y="0"/>
          <a:ext cx="0" cy="0"/>
          <a:chOff x="0" y="0"/>
          <a:chExt cx="0" cy="0"/>
        </a:xfrm>
      </p:grpSpPr>
      <p:sp>
        <p:nvSpPr>
          <p:cNvPr id="484" name="Google Shape;484;p36"/>
          <p:cNvSpPr/>
          <p:nvPr/>
        </p:nvSpPr>
        <p:spPr>
          <a:xfrm>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4356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kcground 3">
  <p:cSld name="Bakcground 3">
    <p:spTree>
      <p:nvGrpSpPr>
        <p:cNvPr id="1" name="Shape 485"/>
        <p:cNvGrpSpPr/>
        <p:nvPr/>
      </p:nvGrpSpPr>
      <p:grpSpPr>
        <a:xfrm>
          <a:off x="0" y="0"/>
          <a:ext cx="0" cy="0"/>
          <a:chOff x="0" y="0"/>
          <a:chExt cx="0" cy="0"/>
        </a:xfrm>
      </p:grpSpPr>
      <p:sp>
        <p:nvSpPr>
          <p:cNvPr id="486" name="Google Shape;486;p37"/>
          <p:cNvSpPr/>
          <p:nvPr/>
        </p:nvSpPr>
        <p:spPr>
          <a:xfrm rot="-8279992">
            <a:off x="8885512" y="-1694409"/>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37"/>
          <p:cNvSpPr/>
          <p:nvPr/>
        </p:nvSpPr>
        <p:spPr>
          <a:xfrm rot="-8280278">
            <a:off x="9429757" y="-1549346"/>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37"/>
          <p:cNvSpPr/>
          <p:nvPr/>
        </p:nvSpPr>
        <p:spPr>
          <a:xfrm rot="10800000">
            <a:off x="-2196513" y="-1638875"/>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37"/>
          <p:cNvSpPr/>
          <p:nvPr/>
        </p:nvSpPr>
        <p:spPr>
          <a:xfrm rot="10800000">
            <a:off x="-1042413" y="-18851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37"/>
          <p:cNvSpPr/>
          <p:nvPr/>
        </p:nvSpPr>
        <p:spPr>
          <a:xfrm rot="1833451">
            <a:off x="-1775218" y="5905401"/>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37"/>
          <p:cNvSpPr/>
          <p:nvPr/>
        </p:nvSpPr>
        <p:spPr>
          <a:xfrm rot="1833153">
            <a:off x="-2130707" y="540065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37"/>
          <p:cNvSpPr/>
          <p:nvPr/>
        </p:nvSpPr>
        <p:spPr>
          <a:xfrm>
            <a:off x="9317521" y="5514676"/>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37"/>
          <p:cNvSpPr/>
          <p:nvPr/>
        </p:nvSpPr>
        <p:spPr>
          <a:xfrm>
            <a:off x="8163421" y="57609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597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7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12192000" cy="6941071"/>
          </a:xfrm>
          <a:prstGeom prst="rect">
            <a:avLst/>
          </a:prstGeom>
          <a:noFill/>
          <a:ln>
            <a:noFill/>
          </a:ln>
        </p:spPr>
      </p:pic>
      <p:sp>
        <p:nvSpPr>
          <p:cNvPr id="87" name="Google Shape;87;p14"/>
          <p:cNvSpPr txBox="1">
            <a:spLocks noGrp="1"/>
          </p:cNvSpPr>
          <p:nvPr>
            <p:ph type="ctrTitle"/>
          </p:nvPr>
        </p:nvSpPr>
        <p:spPr>
          <a:xfrm>
            <a:off x="3903768"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88" name="Google Shape;88;p14"/>
          <p:cNvSpPr txBox="1">
            <a:spLocks noGrp="1"/>
          </p:cNvSpPr>
          <p:nvPr>
            <p:ph type="subTitle" idx="1"/>
          </p:nvPr>
        </p:nvSpPr>
        <p:spPr>
          <a:xfrm>
            <a:off x="3903759"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89" name="Google Shape;89;p14"/>
          <p:cNvSpPr txBox="1">
            <a:spLocks noGrp="1"/>
          </p:cNvSpPr>
          <p:nvPr>
            <p:ph type="title" idx="2" hasCustomPrompt="1"/>
          </p:nvPr>
        </p:nvSpPr>
        <p:spPr>
          <a:xfrm>
            <a:off x="2569633"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0" name="Google Shape;90;p14"/>
          <p:cNvSpPr txBox="1">
            <a:spLocks noGrp="1"/>
          </p:cNvSpPr>
          <p:nvPr>
            <p:ph type="ctrTitle" idx="3"/>
          </p:nvPr>
        </p:nvSpPr>
        <p:spPr>
          <a:xfrm>
            <a:off x="7327601"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1" name="Google Shape;91;p14"/>
          <p:cNvSpPr txBox="1">
            <a:spLocks noGrp="1"/>
          </p:cNvSpPr>
          <p:nvPr>
            <p:ph type="subTitle" idx="4"/>
          </p:nvPr>
        </p:nvSpPr>
        <p:spPr>
          <a:xfrm>
            <a:off x="7327592"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2" name="Google Shape;92;p14"/>
          <p:cNvSpPr txBox="1">
            <a:spLocks noGrp="1"/>
          </p:cNvSpPr>
          <p:nvPr>
            <p:ph type="title" idx="5" hasCustomPrompt="1"/>
          </p:nvPr>
        </p:nvSpPr>
        <p:spPr>
          <a:xfrm>
            <a:off x="5996800"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3" name="Google Shape;93;p14"/>
          <p:cNvSpPr txBox="1">
            <a:spLocks noGrp="1"/>
          </p:cNvSpPr>
          <p:nvPr>
            <p:ph type="ctrTitle" idx="6"/>
          </p:nvPr>
        </p:nvSpPr>
        <p:spPr>
          <a:xfrm>
            <a:off x="3903768"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4" name="Google Shape;94;p14"/>
          <p:cNvSpPr txBox="1">
            <a:spLocks noGrp="1"/>
          </p:cNvSpPr>
          <p:nvPr>
            <p:ph type="subTitle" idx="7"/>
          </p:nvPr>
        </p:nvSpPr>
        <p:spPr>
          <a:xfrm>
            <a:off x="3903759"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5" name="Google Shape;95;p14"/>
          <p:cNvSpPr txBox="1">
            <a:spLocks noGrp="1"/>
          </p:cNvSpPr>
          <p:nvPr>
            <p:ph type="title" idx="8" hasCustomPrompt="1"/>
          </p:nvPr>
        </p:nvSpPr>
        <p:spPr>
          <a:xfrm>
            <a:off x="2569633"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6" name="Google Shape;96;p14"/>
          <p:cNvSpPr txBox="1">
            <a:spLocks noGrp="1"/>
          </p:cNvSpPr>
          <p:nvPr>
            <p:ph type="ctrTitle" idx="9"/>
          </p:nvPr>
        </p:nvSpPr>
        <p:spPr>
          <a:xfrm>
            <a:off x="7327601"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7" name="Google Shape;97;p14"/>
          <p:cNvSpPr txBox="1">
            <a:spLocks noGrp="1"/>
          </p:cNvSpPr>
          <p:nvPr>
            <p:ph type="subTitle" idx="13"/>
          </p:nvPr>
        </p:nvSpPr>
        <p:spPr>
          <a:xfrm>
            <a:off x="7327592"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8" name="Google Shape;98;p14"/>
          <p:cNvSpPr txBox="1">
            <a:spLocks noGrp="1"/>
          </p:cNvSpPr>
          <p:nvPr>
            <p:ph type="title" idx="14" hasCustomPrompt="1"/>
          </p:nvPr>
        </p:nvSpPr>
        <p:spPr>
          <a:xfrm>
            <a:off x="5996800"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9" name="Google Shape;99;p14"/>
          <p:cNvSpPr txBox="1">
            <a:spLocks noGrp="1"/>
          </p:cNvSpPr>
          <p:nvPr>
            <p:ph type="ctrTitle" idx="15"/>
          </p:nvPr>
        </p:nvSpPr>
        <p:spPr>
          <a:xfrm>
            <a:off x="3903768"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0" name="Google Shape;100;p14"/>
          <p:cNvSpPr txBox="1">
            <a:spLocks noGrp="1"/>
          </p:cNvSpPr>
          <p:nvPr>
            <p:ph type="subTitle" idx="16"/>
          </p:nvPr>
        </p:nvSpPr>
        <p:spPr>
          <a:xfrm>
            <a:off x="3903759"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1" name="Google Shape;101;p14"/>
          <p:cNvSpPr txBox="1">
            <a:spLocks noGrp="1"/>
          </p:cNvSpPr>
          <p:nvPr>
            <p:ph type="title" idx="17" hasCustomPrompt="1"/>
          </p:nvPr>
        </p:nvSpPr>
        <p:spPr>
          <a:xfrm>
            <a:off x="2569633"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102" name="Google Shape;102;p14"/>
          <p:cNvSpPr txBox="1">
            <a:spLocks noGrp="1"/>
          </p:cNvSpPr>
          <p:nvPr>
            <p:ph type="ctrTitle" idx="18"/>
          </p:nvPr>
        </p:nvSpPr>
        <p:spPr>
          <a:xfrm>
            <a:off x="7327601"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3" name="Google Shape;103;p14"/>
          <p:cNvSpPr txBox="1">
            <a:spLocks noGrp="1"/>
          </p:cNvSpPr>
          <p:nvPr>
            <p:ph type="subTitle" idx="19"/>
          </p:nvPr>
        </p:nvSpPr>
        <p:spPr>
          <a:xfrm>
            <a:off x="7327592"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4" name="Google Shape;104;p14"/>
          <p:cNvSpPr txBox="1">
            <a:spLocks noGrp="1"/>
          </p:cNvSpPr>
          <p:nvPr>
            <p:ph type="title" idx="20" hasCustomPrompt="1"/>
          </p:nvPr>
        </p:nvSpPr>
        <p:spPr>
          <a:xfrm>
            <a:off x="5996800"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184363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
  <p:cSld name="Numbers and text ">
    <p:bg>
      <p:bgPr>
        <a:blipFill>
          <a:blip r:embed="rId2">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0"/>
          <p:cNvSpPr/>
          <p:nvPr/>
        </p:nvSpPr>
        <p:spPr>
          <a:xfrm>
            <a:off x="6518000" y="1480300"/>
            <a:ext cx="4508000" cy="4357600"/>
          </a:xfrm>
          <a:prstGeom prst="roundRect">
            <a:avLst>
              <a:gd name="adj" fmla="val 4556"/>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30"/>
          <p:cNvSpPr/>
          <p:nvPr/>
        </p:nvSpPr>
        <p:spPr>
          <a:xfrm>
            <a:off x="1430267" y="1480300"/>
            <a:ext cx="4508000" cy="4357600"/>
          </a:xfrm>
          <a:prstGeom prst="roundRect">
            <a:avLst>
              <a:gd name="adj" fmla="val 4556"/>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30"/>
          <p:cNvSpPr txBox="1">
            <a:spLocks noGrp="1"/>
          </p:cNvSpPr>
          <p:nvPr>
            <p:ph type="title" hasCustomPrompt="1"/>
          </p:nvPr>
        </p:nvSpPr>
        <p:spPr>
          <a:xfrm>
            <a:off x="1197733"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6" name="Google Shape;1356;p30"/>
          <p:cNvSpPr txBox="1">
            <a:spLocks noGrp="1"/>
          </p:cNvSpPr>
          <p:nvPr>
            <p:ph type="subTitle" idx="1"/>
          </p:nvPr>
        </p:nvSpPr>
        <p:spPr>
          <a:xfrm>
            <a:off x="1197733"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7" name="Google Shape;1357;p30"/>
          <p:cNvSpPr txBox="1">
            <a:spLocks noGrp="1"/>
          </p:cNvSpPr>
          <p:nvPr>
            <p:ph type="title" idx="2" hasCustomPrompt="1"/>
          </p:nvPr>
        </p:nvSpPr>
        <p:spPr>
          <a:xfrm>
            <a:off x="6285384"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8" name="Google Shape;1358;p30"/>
          <p:cNvSpPr txBox="1">
            <a:spLocks noGrp="1"/>
          </p:cNvSpPr>
          <p:nvPr>
            <p:ph type="subTitle" idx="3"/>
          </p:nvPr>
        </p:nvSpPr>
        <p:spPr>
          <a:xfrm>
            <a:off x="6285384"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9" name="Google Shape;1359;p30"/>
          <p:cNvSpPr txBox="1">
            <a:spLocks noGrp="1"/>
          </p:cNvSpPr>
          <p:nvPr>
            <p:ph type="title" idx="4"/>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0" name="Google Shape;1360;p30"/>
          <p:cNvGrpSpPr/>
          <p:nvPr/>
        </p:nvGrpSpPr>
        <p:grpSpPr>
          <a:xfrm rot="1245393">
            <a:off x="10528366" y="270520"/>
            <a:ext cx="1831193" cy="1662664"/>
            <a:chOff x="7844079" y="226728"/>
            <a:chExt cx="1373387" cy="1246991"/>
          </a:xfrm>
        </p:grpSpPr>
        <p:sp>
          <p:nvSpPr>
            <p:cNvPr id="1361" name="Google Shape;1361;p30"/>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0"/>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30"/>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30"/>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30"/>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0"/>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0"/>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30"/>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30"/>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0"/>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0"/>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30"/>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30"/>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4" name="Google Shape;1374;p30"/>
          <p:cNvGrpSpPr/>
          <p:nvPr/>
        </p:nvGrpSpPr>
        <p:grpSpPr>
          <a:xfrm>
            <a:off x="-6684" y="5276980"/>
            <a:ext cx="944459" cy="1638049"/>
            <a:chOff x="-1056319" y="1385262"/>
            <a:chExt cx="212940" cy="369285"/>
          </a:xfrm>
        </p:grpSpPr>
        <p:sp>
          <p:nvSpPr>
            <p:cNvPr id="1375" name="Google Shape;1375;p30"/>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0"/>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0"/>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30"/>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30"/>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0"/>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30"/>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30"/>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0"/>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30"/>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30"/>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6" name="Google Shape;1386;p30"/>
          <p:cNvGrpSpPr/>
          <p:nvPr/>
        </p:nvGrpSpPr>
        <p:grpSpPr>
          <a:xfrm>
            <a:off x="11085401" y="5946073"/>
            <a:ext cx="717137" cy="741144"/>
            <a:chOff x="5294267" y="4624350"/>
            <a:chExt cx="383004" cy="395854"/>
          </a:xfrm>
        </p:grpSpPr>
        <p:sp>
          <p:nvSpPr>
            <p:cNvPr id="1387" name="Google Shape;138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30"/>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30"/>
          <p:cNvGrpSpPr/>
          <p:nvPr/>
        </p:nvGrpSpPr>
        <p:grpSpPr>
          <a:xfrm rot="7204672">
            <a:off x="-6041" y="380868"/>
            <a:ext cx="717135" cy="364061"/>
            <a:chOff x="5294267" y="4825749"/>
            <a:chExt cx="383004" cy="194455"/>
          </a:xfrm>
        </p:grpSpPr>
        <p:sp>
          <p:nvSpPr>
            <p:cNvPr id="1397" name="Google Shape;139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5" name="Google Shape;1405;p30"/>
          <p:cNvSpPr/>
          <p:nvPr/>
        </p:nvSpPr>
        <p:spPr>
          <a:xfrm>
            <a:off x="6255800"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30"/>
          <p:cNvSpPr/>
          <p:nvPr/>
        </p:nvSpPr>
        <p:spPr>
          <a:xfrm>
            <a:off x="1168067"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1147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057908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3927025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C90A455C-E789-4CE1-B80C-CB745F9BC28D}"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08251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0D54C3-15EB-496F-A8BA-CE28D873C348}"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383945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C90A455C-E789-4CE1-B80C-CB745F9BC28D}"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358940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C90A455C-E789-4CE1-B80C-CB745F9BC28D}"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401598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C90A455C-E789-4CE1-B80C-CB745F9BC28D}"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458327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455C-E789-4CE1-B80C-CB745F9BC28D}"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3731407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0A455C-E789-4CE1-B80C-CB745F9BC28D}"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238126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0A455C-E789-4CE1-B80C-CB745F9BC28D}"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12915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399131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87874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D54C3-15EB-496F-A8BA-CE28D873C348}"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57071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D54C3-15EB-496F-A8BA-CE28D873C348}"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23125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D54C3-15EB-496F-A8BA-CE28D873C348}"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8969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54C3-15EB-496F-A8BA-CE28D873C348}"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82799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7275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89497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D54C3-15EB-496F-A8BA-CE28D873C348}" type="datetimeFigureOut">
              <a:rPr lang="en-US" smtClean="0"/>
              <a:pPr/>
              <a:t>9/26/2025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D23EB-9339-41CE-989A-C6A3638B9476}" type="slidenum">
              <a:rPr lang="en-US" smtClean="0"/>
              <a:pPr/>
              <a:t>‹#›</a:t>
            </a:fld>
            <a:endParaRPr lang="en-US"/>
          </a:p>
        </p:txBody>
      </p:sp>
    </p:spTree>
    <p:extLst>
      <p:ext uri="{BB962C8B-B14F-4D97-AF65-F5344CB8AC3E}">
        <p14:creationId xmlns:p14="http://schemas.microsoft.com/office/powerpoint/2010/main" val="160049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3345124013"/>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455C-E789-4CE1-B80C-CB745F9BC28D}" type="datetimeFigureOut">
              <a:rPr lang="en-US" smtClean="0"/>
              <a:pPr/>
              <a:t>9/26/2025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91E50-C373-45DB-BC8C-7C238C73D1AD}" type="slidenum">
              <a:rPr lang="en-US" smtClean="0"/>
              <a:pPr/>
              <a:t>‹#›</a:t>
            </a:fld>
            <a:endParaRPr lang="en-US"/>
          </a:p>
        </p:txBody>
      </p:sp>
    </p:spTree>
    <p:extLst>
      <p:ext uri="{BB962C8B-B14F-4D97-AF65-F5344CB8AC3E}">
        <p14:creationId xmlns:p14="http://schemas.microsoft.com/office/powerpoint/2010/main" val="27361937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260"/>
            <a:ext cx="12192000" cy="6875872"/>
            <a:chOff x="0" y="5260"/>
            <a:chExt cx="12192000" cy="6875872"/>
          </a:xfrm>
        </p:grpSpPr>
        <p:sp>
          <p:nvSpPr>
            <p:cNvPr id="13" name="Rectangle 12"/>
            <p:cNvSpPr/>
            <p:nvPr/>
          </p:nvSpPr>
          <p:spPr>
            <a:xfrm>
              <a:off x="0" y="5260"/>
              <a:ext cx="12192000" cy="6875872"/>
            </a:xfrm>
            <a:prstGeom prst="rect">
              <a:avLst/>
            </a:prstGeom>
            <a:gradFill flip="none" rotWithShape="1">
              <a:gsLst>
                <a:gs pos="0">
                  <a:schemeClr val="accent3">
                    <a:lumMod val="0"/>
                    <a:lumOff val="100000"/>
                  </a:schemeClr>
                </a:gs>
                <a:gs pos="35000">
                  <a:schemeClr val="accent3">
                    <a:lumMod val="0"/>
                    <a:lumOff val="100000"/>
                  </a:schemeClr>
                </a:gs>
                <a:gs pos="100000">
                  <a:srgbClr val="B3EDFF"/>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p:cNvSpPr/>
            <p:nvPr/>
          </p:nvSpPr>
          <p:spPr>
            <a:xfrm>
              <a:off x="0" y="4914638"/>
              <a:ext cx="12192000" cy="1959403"/>
            </a:xfrm>
            <a:custGeom>
              <a:avLst/>
              <a:gdLst>
                <a:gd name="connsiteX0" fmla="*/ 0 w 12192000"/>
                <a:gd name="connsiteY0" fmla="*/ 0 h 1140253"/>
                <a:gd name="connsiteX1" fmla="*/ 12192000 w 12192000"/>
                <a:gd name="connsiteY1" fmla="*/ 0 h 1140253"/>
                <a:gd name="connsiteX2" fmla="*/ 12192000 w 12192000"/>
                <a:gd name="connsiteY2" fmla="*/ 1140253 h 1140253"/>
                <a:gd name="connsiteX3" fmla="*/ 0 w 12192000"/>
                <a:gd name="connsiteY3" fmla="*/ 1140253 h 1140253"/>
                <a:gd name="connsiteX4" fmla="*/ 0 w 12192000"/>
                <a:gd name="connsiteY4" fmla="*/ 0 h 1140253"/>
                <a:gd name="connsiteX0" fmla="*/ 0 w 12192000"/>
                <a:gd name="connsiteY0" fmla="*/ 2747 h 1143000"/>
                <a:gd name="connsiteX1" fmla="*/ 1238250 w 12192000"/>
                <a:gd name="connsiteY1" fmla="*/ 0 h 1143000"/>
                <a:gd name="connsiteX2" fmla="*/ 12192000 w 12192000"/>
                <a:gd name="connsiteY2" fmla="*/ 2747 h 1143000"/>
                <a:gd name="connsiteX3" fmla="*/ 12192000 w 12192000"/>
                <a:gd name="connsiteY3" fmla="*/ 1143000 h 1143000"/>
                <a:gd name="connsiteX4" fmla="*/ 0 w 12192000"/>
                <a:gd name="connsiteY4" fmla="*/ 1143000 h 1143000"/>
                <a:gd name="connsiteX5" fmla="*/ 0 w 12192000"/>
                <a:gd name="connsiteY5" fmla="*/ 2747 h 1143000"/>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19050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19050 w 12192000"/>
                <a:gd name="connsiteY5" fmla="*/ 0 h 1959403"/>
                <a:gd name="connsiteX0" fmla="*/ 19050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19050 w 12192000"/>
                <a:gd name="connsiteY5" fmla="*/ 0 h 1959403"/>
                <a:gd name="connsiteX0" fmla="*/ 3008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3008 w 12192000"/>
                <a:gd name="connsiteY5" fmla="*/ 0 h 1959403"/>
                <a:gd name="connsiteX0" fmla="*/ 3008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3008 w 12192000"/>
                <a:gd name="connsiteY5"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819150 h 1959403"/>
                <a:gd name="connsiteX4" fmla="*/ 12192000 w 12192000"/>
                <a:gd name="connsiteY4" fmla="*/ 1959403 h 1959403"/>
                <a:gd name="connsiteX5" fmla="*/ 0 w 12192000"/>
                <a:gd name="connsiteY5" fmla="*/ 1959403 h 1959403"/>
                <a:gd name="connsiteX6" fmla="*/ 3008 w 12192000"/>
                <a:gd name="connsiteY6"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434139 h 1959403"/>
                <a:gd name="connsiteX4" fmla="*/ 12192000 w 12192000"/>
                <a:gd name="connsiteY4" fmla="*/ 1959403 h 1959403"/>
                <a:gd name="connsiteX5" fmla="*/ 0 w 12192000"/>
                <a:gd name="connsiteY5" fmla="*/ 1959403 h 1959403"/>
                <a:gd name="connsiteX6" fmla="*/ 3008 w 12192000"/>
                <a:gd name="connsiteY6"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434139 h 1959403"/>
                <a:gd name="connsiteX4" fmla="*/ 12192000 w 12192000"/>
                <a:gd name="connsiteY4" fmla="*/ 1959403 h 1959403"/>
                <a:gd name="connsiteX5" fmla="*/ 0 w 12192000"/>
                <a:gd name="connsiteY5" fmla="*/ 1959403 h 1959403"/>
                <a:gd name="connsiteX6" fmla="*/ 3008 w 12192000"/>
                <a:gd name="connsiteY6" fmla="*/ 0 h 19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959403">
                  <a:moveTo>
                    <a:pt x="3008" y="0"/>
                  </a:moveTo>
                  <a:cubicBezTo>
                    <a:pt x="576514" y="707276"/>
                    <a:pt x="647700" y="715719"/>
                    <a:pt x="1238250" y="816403"/>
                  </a:cubicBezTo>
                  <a:lnTo>
                    <a:pt x="11245516" y="812393"/>
                  </a:lnTo>
                  <a:cubicBezTo>
                    <a:pt x="11561011" y="686308"/>
                    <a:pt x="11972757" y="688561"/>
                    <a:pt x="12192000" y="434139"/>
                  </a:cubicBezTo>
                  <a:lnTo>
                    <a:pt x="12192000" y="1959403"/>
                  </a:lnTo>
                  <a:lnTo>
                    <a:pt x="0" y="1959403"/>
                  </a:lnTo>
                  <a:cubicBezTo>
                    <a:pt x="1003" y="1306269"/>
                    <a:pt x="2005" y="653134"/>
                    <a:pt x="300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pic>
        <p:nvPicPr>
          <p:cNvPr id="318" name="Picture 317"/>
          <p:cNvPicPr>
            <a:picLocks noChangeAspect="1"/>
          </p:cNvPicPr>
          <p:nvPr/>
        </p:nvPicPr>
        <p:blipFill>
          <a:blip r:embed="rId3"/>
          <a:stretch>
            <a:fillRect/>
          </a:stretch>
        </p:blipFill>
        <p:spPr>
          <a:xfrm>
            <a:off x="904465" y="369663"/>
            <a:ext cx="11457083" cy="6425741"/>
          </a:xfrm>
          <a:prstGeom prst="rect">
            <a:avLst/>
          </a:prstGeom>
        </p:spPr>
      </p:pic>
      <p:grpSp>
        <p:nvGrpSpPr>
          <p:cNvPr id="120984" name="Group 120983"/>
          <p:cNvGrpSpPr/>
          <p:nvPr/>
        </p:nvGrpSpPr>
        <p:grpSpPr>
          <a:xfrm>
            <a:off x="6764768" y="1485902"/>
            <a:ext cx="463549" cy="855663"/>
            <a:chOff x="17638713" y="1485900"/>
            <a:chExt cx="463549" cy="855663"/>
          </a:xfrm>
        </p:grpSpPr>
        <p:sp>
          <p:nvSpPr>
            <p:cNvPr id="991" name="Freeform 1581"/>
            <p:cNvSpPr>
              <a:spLocks/>
            </p:cNvSpPr>
            <p:nvPr/>
          </p:nvSpPr>
          <p:spPr bwMode="auto">
            <a:xfrm>
              <a:off x="17683163" y="2238375"/>
              <a:ext cx="139700" cy="103188"/>
            </a:xfrm>
            <a:custGeom>
              <a:avLst/>
              <a:gdLst>
                <a:gd name="T0" fmla="*/ 35 w 35"/>
                <a:gd name="T1" fmla="*/ 0 h 26"/>
                <a:gd name="T2" fmla="*/ 30 w 35"/>
                <a:gd name="T3" fmla="*/ 1 h 26"/>
                <a:gd name="T4" fmla="*/ 13 w 35"/>
                <a:gd name="T5" fmla="*/ 17 h 26"/>
                <a:gd name="T6" fmla="*/ 8 w 35"/>
                <a:gd name="T7" fmla="*/ 9 h 26"/>
                <a:gd name="T8" fmla="*/ 8 w 35"/>
                <a:gd name="T9" fmla="*/ 8 h 26"/>
                <a:gd name="T10" fmla="*/ 7 w 35"/>
                <a:gd name="T11" fmla="*/ 8 h 26"/>
                <a:gd name="T12" fmla="*/ 7 w 35"/>
                <a:gd name="T13" fmla="*/ 8 h 26"/>
                <a:gd name="T14" fmla="*/ 2 w 35"/>
                <a:gd name="T15" fmla="*/ 10 h 26"/>
                <a:gd name="T16" fmla="*/ 1 w 35"/>
                <a:gd name="T17" fmla="*/ 12 h 26"/>
                <a:gd name="T18" fmla="*/ 0 w 35"/>
                <a:gd name="T19" fmla="*/ 12 h 26"/>
                <a:gd name="T20" fmla="*/ 0 w 35"/>
                <a:gd name="T21" fmla="*/ 12 h 26"/>
                <a:gd name="T22" fmla="*/ 0 w 35"/>
                <a:gd name="T23" fmla="*/ 13 h 26"/>
                <a:gd name="T24" fmla="*/ 0 w 35"/>
                <a:gd name="T25" fmla="*/ 13 h 26"/>
                <a:gd name="T26" fmla="*/ 6 w 35"/>
                <a:gd name="T27" fmla="*/ 11 h 26"/>
                <a:gd name="T28" fmla="*/ 6 w 35"/>
                <a:gd name="T29" fmla="*/ 11 h 26"/>
                <a:gd name="T30" fmla="*/ 7 w 35"/>
                <a:gd name="T31" fmla="*/ 11 h 26"/>
                <a:gd name="T32" fmla="*/ 7 w 35"/>
                <a:gd name="T33" fmla="*/ 11 h 26"/>
                <a:gd name="T34" fmla="*/ 7 w 35"/>
                <a:gd name="T35" fmla="*/ 12 h 26"/>
                <a:gd name="T36" fmla="*/ 11 w 35"/>
                <a:gd name="T37" fmla="*/ 19 h 26"/>
                <a:gd name="T38" fmla="*/ 12 w 35"/>
                <a:gd name="T39" fmla="*/ 21 h 26"/>
                <a:gd name="T40" fmla="*/ 12 w 35"/>
                <a:gd name="T41" fmla="*/ 26 h 26"/>
                <a:gd name="T42" fmla="*/ 14 w 35"/>
                <a:gd name="T43" fmla="*/ 21 h 26"/>
                <a:gd name="T44" fmla="*/ 25 w 35"/>
                <a:gd name="T45" fmla="*/ 6 h 26"/>
                <a:gd name="T46" fmla="*/ 35 w 35"/>
                <a:gd name="T47" fmla="*/ 0 h 26"/>
                <a:gd name="T48" fmla="*/ 35 w 35"/>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6">
                  <a:moveTo>
                    <a:pt x="35" y="0"/>
                  </a:moveTo>
                  <a:cubicBezTo>
                    <a:pt x="33" y="0"/>
                    <a:pt x="32" y="0"/>
                    <a:pt x="30" y="1"/>
                  </a:cubicBezTo>
                  <a:cubicBezTo>
                    <a:pt x="22" y="3"/>
                    <a:pt x="16" y="9"/>
                    <a:pt x="13" y="17"/>
                  </a:cubicBezTo>
                  <a:cubicBezTo>
                    <a:pt x="11" y="13"/>
                    <a:pt x="9" y="11"/>
                    <a:pt x="8" y="9"/>
                  </a:cubicBezTo>
                  <a:cubicBezTo>
                    <a:pt x="8" y="8"/>
                    <a:pt x="8" y="8"/>
                    <a:pt x="8" y="8"/>
                  </a:cubicBezTo>
                  <a:cubicBezTo>
                    <a:pt x="7" y="8"/>
                    <a:pt x="7" y="8"/>
                    <a:pt x="7" y="8"/>
                  </a:cubicBezTo>
                  <a:cubicBezTo>
                    <a:pt x="7" y="8"/>
                    <a:pt x="7" y="8"/>
                    <a:pt x="7" y="8"/>
                  </a:cubicBezTo>
                  <a:cubicBezTo>
                    <a:pt x="5" y="8"/>
                    <a:pt x="4" y="9"/>
                    <a:pt x="2" y="10"/>
                  </a:cubicBezTo>
                  <a:cubicBezTo>
                    <a:pt x="2" y="11"/>
                    <a:pt x="1" y="11"/>
                    <a:pt x="1" y="12"/>
                  </a:cubicBezTo>
                  <a:cubicBezTo>
                    <a:pt x="0" y="12"/>
                    <a:pt x="0" y="12"/>
                    <a:pt x="0" y="12"/>
                  </a:cubicBezTo>
                  <a:cubicBezTo>
                    <a:pt x="0" y="12"/>
                    <a:pt x="0" y="12"/>
                    <a:pt x="0" y="12"/>
                  </a:cubicBezTo>
                  <a:cubicBezTo>
                    <a:pt x="0" y="13"/>
                    <a:pt x="0" y="13"/>
                    <a:pt x="0" y="13"/>
                  </a:cubicBezTo>
                  <a:cubicBezTo>
                    <a:pt x="0" y="13"/>
                    <a:pt x="0" y="13"/>
                    <a:pt x="0" y="13"/>
                  </a:cubicBezTo>
                  <a:cubicBezTo>
                    <a:pt x="1" y="12"/>
                    <a:pt x="4" y="11"/>
                    <a:pt x="6" y="11"/>
                  </a:cubicBezTo>
                  <a:cubicBezTo>
                    <a:pt x="6" y="11"/>
                    <a:pt x="6" y="11"/>
                    <a:pt x="6" y="11"/>
                  </a:cubicBezTo>
                  <a:cubicBezTo>
                    <a:pt x="7" y="11"/>
                    <a:pt x="7" y="11"/>
                    <a:pt x="7" y="11"/>
                  </a:cubicBezTo>
                  <a:cubicBezTo>
                    <a:pt x="7" y="11"/>
                    <a:pt x="7" y="11"/>
                    <a:pt x="7" y="11"/>
                  </a:cubicBezTo>
                  <a:cubicBezTo>
                    <a:pt x="7" y="11"/>
                    <a:pt x="7" y="12"/>
                    <a:pt x="7" y="12"/>
                  </a:cubicBezTo>
                  <a:cubicBezTo>
                    <a:pt x="9" y="14"/>
                    <a:pt x="10" y="17"/>
                    <a:pt x="11" y="19"/>
                  </a:cubicBezTo>
                  <a:cubicBezTo>
                    <a:pt x="11" y="20"/>
                    <a:pt x="11" y="20"/>
                    <a:pt x="12" y="21"/>
                  </a:cubicBezTo>
                  <a:cubicBezTo>
                    <a:pt x="12" y="26"/>
                    <a:pt x="12" y="26"/>
                    <a:pt x="12" y="26"/>
                  </a:cubicBezTo>
                  <a:cubicBezTo>
                    <a:pt x="14" y="21"/>
                    <a:pt x="14" y="21"/>
                    <a:pt x="14" y="21"/>
                  </a:cubicBezTo>
                  <a:cubicBezTo>
                    <a:pt x="16" y="14"/>
                    <a:pt x="20" y="9"/>
                    <a:pt x="25" y="6"/>
                  </a:cubicBezTo>
                  <a:cubicBezTo>
                    <a:pt x="28" y="2"/>
                    <a:pt x="31" y="1"/>
                    <a:pt x="35" y="0"/>
                  </a:cubicBezTo>
                  <a:cubicBezTo>
                    <a:pt x="35" y="0"/>
                    <a:pt x="35" y="0"/>
                    <a:pt x="35"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4" name="Freeform 1584"/>
            <p:cNvSpPr>
              <a:spLocks/>
            </p:cNvSpPr>
            <p:nvPr/>
          </p:nvSpPr>
          <p:spPr bwMode="auto">
            <a:xfrm>
              <a:off x="17695863" y="1485900"/>
              <a:ext cx="123825" cy="134938"/>
            </a:xfrm>
            <a:custGeom>
              <a:avLst/>
              <a:gdLst>
                <a:gd name="T0" fmla="*/ 31 w 31"/>
                <a:gd name="T1" fmla="*/ 0 h 34"/>
                <a:gd name="T2" fmla="*/ 16 w 31"/>
                <a:gd name="T3" fmla="*/ 29 h 34"/>
                <a:gd name="T4" fmla="*/ 1 w 31"/>
                <a:gd name="T5" fmla="*/ 14 h 34"/>
                <a:gd name="T6" fmla="*/ 0 w 31"/>
                <a:gd name="T7" fmla="*/ 14 h 34"/>
                <a:gd name="T8" fmla="*/ 7 w 31"/>
                <a:gd name="T9" fmla="*/ 22 h 34"/>
                <a:gd name="T10" fmla="*/ 16 w 31"/>
                <a:gd name="T11" fmla="*/ 32 h 34"/>
                <a:gd name="T12" fmla="*/ 17 w 31"/>
                <a:gd name="T13" fmla="*/ 34 h 34"/>
                <a:gd name="T14" fmla="*/ 18 w 31"/>
                <a:gd name="T15" fmla="*/ 32 h 34"/>
                <a:gd name="T16" fmla="*/ 28 w 31"/>
                <a:gd name="T17" fmla="*/ 8 h 34"/>
                <a:gd name="T18" fmla="*/ 31 w 31"/>
                <a:gd name="T19" fmla="*/ 0 h 34"/>
                <a:gd name="T20" fmla="*/ 31 w 31"/>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31" y="0"/>
                  </a:moveTo>
                  <a:cubicBezTo>
                    <a:pt x="24" y="7"/>
                    <a:pt x="20" y="18"/>
                    <a:pt x="16" y="29"/>
                  </a:cubicBezTo>
                  <a:cubicBezTo>
                    <a:pt x="11" y="22"/>
                    <a:pt x="1" y="14"/>
                    <a:pt x="1" y="14"/>
                  </a:cubicBezTo>
                  <a:cubicBezTo>
                    <a:pt x="0" y="14"/>
                    <a:pt x="0" y="14"/>
                    <a:pt x="0" y="14"/>
                  </a:cubicBezTo>
                  <a:cubicBezTo>
                    <a:pt x="3" y="15"/>
                    <a:pt x="5" y="19"/>
                    <a:pt x="7" y="22"/>
                  </a:cubicBezTo>
                  <a:cubicBezTo>
                    <a:pt x="10" y="25"/>
                    <a:pt x="14" y="28"/>
                    <a:pt x="16" y="32"/>
                  </a:cubicBezTo>
                  <a:cubicBezTo>
                    <a:pt x="17" y="34"/>
                    <a:pt x="17" y="34"/>
                    <a:pt x="17" y="34"/>
                  </a:cubicBezTo>
                  <a:cubicBezTo>
                    <a:pt x="18" y="32"/>
                    <a:pt x="18" y="32"/>
                    <a:pt x="18" y="32"/>
                  </a:cubicBezTo>
                  <a:cubicBezTo>
                    <a:pt x="20" y="24"/>
                    <a:pt x="23" y="15"/>
                    <a:pt x="28" y="8"/>
                  </a:cubicBezTo>
                  <a:cubicBezTo>
                    <a:pt x="28" y="4"/>
                    <a:pt x="29" y="1"/>
                    <a:pt x="31" y="0"/>
                  </a:cubicBezTo>
                  <a:cubicBezTo>
                    <a:pt x="31" y="0"/>
                    <a:pt x="31" y="0"/>
                    <a:pt x="3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5" name="Freeform 1585"/>
            <p:cNvSpPr>
              <a:spLocks/>
            </p:cNvSpPr>
            <p:nvPr/>
          </p:nvSpPr>
          <p:spPr bwMode="auto">
            <a:xfrm>
              <a:off x="18014950" y="1630363"/>
              <a:ext cx="87312" cy="100013"/>
            </a:xfrm>
            <a:custGeom>
              <a:avLst/>
              <a:gdLst>
                <a:gd name="T0" fmla="*/ 21 w 22"/>
                <a:gd name="T1" fmla="*/ 0 h 25"/>
                <a:gd name="T2" fmla="*/ 5 w 22"/>
                <a:gd name="T3" fmla="*/ 17 h 25"/>
                <a:gd name="T4" fmla="*/ 5 w 22"/>
                <a:gd name="T5" fmla="*/ 17 h 25"/>
                <a:gd name="T6" fmla="*/ 1 w 22"/>
                <a:gd name="T7" fmla="*/ 12 h 25"/>
                <a:gd name="T8" fmla="*/ 0 w 22"/>
                <a:gd name="T9" fmla="*/ 12 h 25"/>
                <a:gd name="T10" fmla="*/ 2 w 22"/>
                <a:gd name="T11" fmla="*/ 16 h 25"/>
                <a:gd name="T12" fmla="*/ 3 w 22"/>
                <a:gd name="T13" fmla="*/ 17 h 25"/>
                <a:gd name="T14" fmla="*/ 3 w 22"/>
                <a:gd name="T15" fmla="*/ 19 h 25"/>
                <a:gd name="T16" fmla="*/ 3 w 22"/>
                <a:gd name="T17" fmla="*/ 19 h 25"/>
                <a:gd name="T18" fmla="*/ 3 w 22"/>
                <a:gd name="T19" fmla="*/ 20 h 25"/>
                <a:gd name="T20" fmla="*/ 3 w 22"/>
                <a:gd name="T21" fmla="*/ 20 h 25"/>
                <a:gd name="T22" fmla="*/ 3 w 22"/>
                <a:gd name="T23" fmla="*/ 25 h 25"/>
                <a:gd name="T24" fmla="*/ 5 w 22"/>
                <a:gd name="T25" fmla="*/ 21 h 25"/>
                <a:gd name="T26" fmla="*/ 15 w 22"/>
                <a:gd name="T27" fmla="*/ 10 h 25"/>
                <a:gd name="T28" fmla="*/ 22 w 22"/>
                <a:gd name="T29" fmla="*/ 1 h 25"/>
                <a:gd name="T30" fmla="*/ 21 w 22"/>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5">
                  <a:moveTo>
                    <a:pt x="21" y="0"/>
                  </a:moveTo>
                  <a:cubicBezTo>
                    <a:pt x="17" y="5"/>
                    <a:pt x="10" y="11"/>
                    <a:pt x="5" y="17"/>
                  </a:cubicBezTo>
                  <a:cubicBezTo>
                    <a:pt x="5" y="17"/>
                    <a:pt x="5" y="17"/>
                    <a:pt x="5" y="17"/>
                  </a:cubicBezTo>
                  <a:cubicBezTo>
                    <a:pt x="4" y="13"/>
                    <a:pt x="1" y="13"/>
                    <a:pt x="1" y="12"/>
                  </a:cubicBezTo>
                  <a:cubicBezTo>
                    <a:pt x="0" y="12"/>
                    <a:pt x="0" y="12"/>
                    <a:pt x="0" y="12"/>
                  </a:cubicBezTo>
                  <a:cubicBezTo>
                    <a:pt x="1" y="13"/>
                    <a:pt x="2" y="15"/>
                    <a:pt x="2" y="16"/>
                  </a:cubicBezTo>
                  <a:cubicBezTo>
                    <a:pt x="3" y="17"/>
                    <a:pt x="3" y="17"/>
                    <a:pt x="3" y="17"/>
                  </a:cubicBezTo>
                  <a:cubicBezTo>
                    <a:pt x="3" y="18"/>
                    <a:pt x="3" y="18"/>
                    <a:pt x="3" y="19"/>
                  </a:cubicBezTo>
                  <a:cubicBezTo>
                    <a:pt x="3" y="19"/>
                    <a:pt x="3" y="19"/>
                    <a:pt x="3" y="19"/>
                  </a:cubicBezTo>
                  <a:cubicBezTo>
                    <a:pt x="3" y="20"/>
                    <a:pt x="3" y="20"/>
                    <a:pt x="3" y="20"/>
                  </a:cubicBezTo>
                  <a:cubicBezTo>
                    <a:pt x="3" y="20"/>
                    <a:pt x="3" y="20"/>
                    <a:pt x="3" y="20"/>
                  </a:cubicBezTo>
                  <a:cubicBezTo>
                    <a:pt x="3" y="25"/>
                    <a:pt x="3" y="25"/>
                    <a:pt x="3" y="25"/>
                  </a:cubicBezTo>
                  <a:cubicBezTo>
                    <a:pt x="5" y="21"/>
                    <a:pt x="5" y="21"/>
                    <a:pt x="5" y="21"/>
                  </a:cubicBezTo>
                  <a:cubicBezTo>
                    <a:pt x="7" y="18"/>
                    <a:pt x="11" y="14"/>
                    <a:pt x="15" y="10"/>
                  </a:cubicBezTo>
                  <a:cubicBezTo>
                    <a:pt x="16" y="6"/>
                    <a:pt x="19" y="3"/>
                    <a:pt x="22" y="1"/>
                  </a:cubicBezTo>
                  <a:cubicBezTo>
                    <a:pt x="21" y="0"/>
                    <a:pt x="21" y="0"/>
                    <a:pt x="2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8" name="Freeform 1598"/>
            <p:cNvSpPr>
              <a:spLocks/>
            </p:cNvSpPr>
            <p:nvPr/>
          </p:nvSpPr>
          <p:spPr bwMode="auto">
            <a:xfrm>
              <a:off x="17638713" y="1846263"/>
              <a:ext cx="107950" cy="84138"/>
            </a:xfrm>
            <a:custGeom>
              <a:avLst/>
              <a:gdLst>
                <a:gd name="T0" fmla="*/ 0 w 27"/>
                <a:gd name="T1" fmla="*/ 0 h 21"/>
                <a:gd name="T2" fmla="*/ 0 w 27"/>
                <a:gd name="T3" fmla="*/ 0 h 21"/>
                <a:gd name="T4" fmla="*/ 2 w 27"/>
                <a:gd name="T5" fmla="*/ 8 h 21"/>
                <a:gd name="T6" fmla="*/ 5 w 27"/>
                <a:gd name="T7" fmla="*/ 19 h 21"/>
                <a:gd name="T8" fmla="*/ 5 w 27"/>
                <a:gd name="T9" fmla="*/ 21 h 21"/>
                <a:gd name="T10" fmla="*/ 6 w 27"/>
                <a:gd name="T11" fmla="*/ 19 h 21"/>
                <a:gd name="T12" fmla="*/ 22 w 27"/>
                <a:gd name="T13" fmla="*/ 8 h 21"/>
                <a:gd name="T14" fmla="*/ 27 w 27"/>
                <a:gd name="T15" fmla="*/ 4 h 21"/>
                <a:gd name="T16" fmla="*/ 27 w 27"/>
                <a:gd name="T17" fmla="*/ 4 h 21"/>
                <a:gd name="T18" fmla="*/ 27 w 27"/>
                <a:gd name="T19" fmla="*/ 4 h 21"/>
                <a:gd name="T20" fmla="*/ 6 w 27"/>
                <a:gd name="T21" fmla="*/ 17 h 21"/>
                <a:gd name="T22" fmla="*/ 0 w 2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1">
                  <a:moveTo>
                    <a:pt x="0" y="0"/>
                  </a:moveTo>
                  <a:cubicBezTo>
                    <a:pt x="0" y="0"/>
                    <a:pt x="0" y="0"/>
                    <a:pt x="0" y="0"/>
                  </a:cubicBezTo>
                  <a:cubicBezTo>
                    <a:pt x="1" y="1"/>
                    <a:pt x="2" y="5"/>
                    <a:pt x="2" y="8"/>
                  </a:cubicBezTo>
                  <a:cubicBezTo>
                    <a:pt x="3" y="11"/>
                    <a:pt x="5" y="15"/>
                    <a:pt x="5" y="19"/>
                  </a:cubicBezTo>
                  <a:cubicBezTo>
                    <a:pt x="5" y="21"/>
                    <a:pt x="5" y="21"/>
                    <a:pt x="5" y="21"/>
                  </a:cubicBezTo>
                  <a:cubicBezTo>
                    <a:pt x="6" y="19"/>
                    <a:pt x="6" y="19"/>
                    <a:pt x="6" y="19"/>
                  </a:cubicBezTo>
                  <a:cubicBezTo>
                    <a:pt x="11" y="15"/>
                    <a:pt x="16" y="10"/>
                    <a:pt x="22" y="8"/>
                  </a:cubicBezTo>
                  <a:cubicBezTo>
                    <a:pt x="24" y="6"/>
                    <a:pt x="25" y="4"/>
                    <a:pt x="27" y="4"/>
                  </a:cubicBezTo>
                  <a:cubicBezTo>
                    <a:pt x="27" y="4"/>
                    <a:pt x="27" y="4"/>
                    <a:pt x="27" y="4"/>
                  </a:cubicBezTo>
                  <a:cubicBezTo>
                    <a:pt x="27" y="4"/>
                    <a:pt x="27" y="4"/>
                    <a:pt x="27" y="4"/>
                  </a:cubicBezTo>
                  <a:cubicBezTo>
                    <a:pt x="19" y="6"/>
                    <a:pt x="12" y="11"/>
                    <a:pt x="6" y="17"/>
                  </a:cubicBezTo>
                  <a:cubicBezTo>
                    <a:pt x="5" y="10"/>
                    <a:pt x="0" y="0"/>
                    <a:pt x="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9" name="Freeform 1599"/>
            <p:cNvSpPr>
              <a:spLocks/>
            </p:cNvSpPr>
            <p:nvPr/>
          </p:nvSpPr>
          <p:spPr bwMode="auto">
            <a:xfrm>
              <a:off x="17811750" y="2082800"/>
              <a:ext cx="90487" cy="39688"/>
            </a:xfrm>
            <a:custGeom>
              <a:avLst/>
              <a:gdLst>
                <a:gd name="T0" fmla="*/ 3 w 23"/>
                <a:gd name="T1" fmla="*/ 0 h 10"/>
                <a:gd name="T2" fmla="*/ 2 w 23"/>
                <a:gd name="T3" fmla="*/ 0 h 10"/>
                <a:gd name="T4" fmla="*/ 3 w 23"/>
                <a:gd name="T5" fmla="*/ 4 h 10"/>
                <a:gd name="T6" fmla="*/ 3 w 23"/>
                <a:gd name="T7" fmla="*/ 5 h 10"/>
                <a:gd name="T8" fmla="*/ 2 w 23"/>
                <a:gd name="T9" fmla="*/ 6 h 10"/>
                <a:gd name="T10" fmla="*/ 2 w 23"/>
                <a:gd name="T11" fmla="*/ 7 h 10"/>
                <a:gd name="T12" fmla="*/ 2 w 23"/>
                <a:gd name="T13" fmla="*/ 7 h 10"/>
                <a:gd name="T14" fmla="*/ 2 w 23"/>
                <a:gd name="T15" fmla="*/ 7 h 10"/>
                <a:gd name="T16" fmla="*/ 0 w 23"/>
                <a:gd name="T17" fmla="*/ 10 h 10"/>
                <a:gd name="T18" fmla="*/ 3 w 23"/>
                <a:gd name="T19" fmla="*/ 9 h 10"/>
                <a:gd name="T20" fmla="*/ 14 w 23"/>
                <a:gd name="T21" fmla="*/ 6 h 10"/>
                <a:gd name="T22" fmla="*/ 22 w 23"/>
                <a:gd name="T23" fmla="*/ 3 h 10"/>
                <a:gd name="T24" fmla="*/ 23 w 23"/>
                <a:gd name="T25" fmla="*/ 3 h 10"/>
                <a:gd name="T26" fmla="*/ 23 w 23"/>
                <a:gd name="T27" fmla="*/ 2 h 10"/>
                <a:gd name="T28" fmla="*/ 4 w 23"/>
                <a:gd name="T29" fmla="*/ 6 h 10"/>
                <a:gd name="T30" fmla="*/ 5 w 23"/>
                <a:gd name="T31" fmla="*/ 6 h 10"/>
                <a:gd name="T32" fmla="*/ 3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3" y="0"/>
                  </a:moveTo>
                  <a:cubicBezTo>
                    <a:pt x="2" y="0"/>
                    <a:pt x="2" y="0"/>
                    <a:pt x="2" y="0"/>
                  </a:cubicBezTo>
                  <a:cubicBezTo>
                    <a:pt x="3" y="1"/>
                    <a:pt x="3" y="3"/>
                    <a:pt x="3" y="4"/>
                  </a:cubicBezTo>
                  <a:cubicBezTo>
                    <a:pt x="3" y="5"/>
                    <a:pt x="3" y="5"/>
                    <a:pt x="3" y="5"/>
                  </a:cubicBezTo>
                  <a:cubicBezTo>
                    <a:pt x="3" y="5"/>
                    <a:pt x="3" y="6"/>
                    <a:pt x="2" y="6"/>
                  </a:cubicBezTo>
                  <a:cubicBezTo>
                    <a:pt x="2" y="7"/>
                    <a:pt x="2" y="7"/>
                    <a:pt x="2" y="7"/>
                  </a:cubicBezTo>
                  <a:cubicBezTo>
                    <a:pt x="2" y="7"/>
                    <a:pt x="2" y="7"/>
                    <a:pt x="2" y="7"/>
                  </a:cubicBezTo>
                  <a:cubicBezTo>
                    <a:pt x="2" y="7"/>
                    <a:pt x="2" y="7"/>
                    <a:pt x="2" y="7"/>
                  </a:cubicBezTo>
                  <a:cubicBezTo>
                    <a:pt x="0" y="10"/>
                    <a:pt x="0" y="10"/>
                    <a:pt x="0" y="10"/>
                  </a:cubicBezTo>
                  <a:cubicBezTo>
                    <a:pt x="3" y="9"/>
                    <a:pt x="3" y="9"/>
                    <a:pt x="3" y="9"/>
                  </a:cubicBezTo>
                  <a:cubicBezTo>
                    <a:pt x="6" y="7"/>
                    <a:pt x="10" y="7"/>
                    <a:pt x="14" y="6"/>
                  </a:cubicBezTo>
                  <a:cubicBezTo>
                    <a:pt x="16" y="4"/>
                    <a:pt x="19" y="3"/>
                    <a:pt x="22" y="3"/>
                  </a:cubicBezTo>
                  <a:cubicBezTo>
                    <a:pt x="22" y="3"/>
                    <a:pt x="23" y="3"/>
                    <a:pt x="23" y="3"/>
                  </a:cubicBezTo>
                  <a:cubicBezTo>
                    <a:pt x="23" y="2"/>
                    <a:pt x="23" y="2"/>
                    <a:pt x="23" y="2"/>
                  </a:cubicBezTo>
                  <a:cubicBezTo>
                    <a:pt x="17" y="3"/>
                    <a:pt x="10" y="4"/>
                    <a:pt x="4" y="6"/>
                  </a:cubicBezTo>
                  <a:cubicBezTo>
                    <a:pt x="5" y="6"/>
                    <a:pt x="5" y="6"/>
                    <a:pt x="5" y="6"/>
                  </a:cubicBezTo>
                  <a:cubicBezTo>
                    <a:pt x="5" y="3"/>
                    <a:pt x="3" y="1"/>
                    <a:pt x="3"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120985" name="Group 120984"/>
          <p:cNvGrpSpPr/>
          <p:nvPr/>
        </p:nvGrpSpPr>
        <p:grpSpPr>
          <a:xfrm>
            <a:off x="6242482" y="2222501"/>
            <a:ext cx="1944687" cy="1012825"/>
            <a:chOff x="17116425" y="2222500"/>
            <a:chExt cx="1944687" cy="1012825"/>
          </a:xfrm>
        </p:grpSpPr>
        <p:sp>
          <p:nvSpPr>
            <p:cNvPr id="990" name="Freeform 1580"/>
            <p:cNvSpPr>
              <a:spLocks/>
            </p:cNvSpPr>
            <p:nvPr/>
          </p:nvSpPr>
          <p:spPr bwMode="auto">
            <a:xfrm>
              <a:off x="17116425" y="2222500"/>
              <a:ext cx="168275" cy="187325"/>
            </a:xfrm>
            <a:custGeom>
              <a:avLst/>
              <a:gdLst>
                <a:gd name="T0" fmla="*/ 41 w 42"/>
                <a:gd name="T1" fmla="*/ 0 h 47"/>
                <a:gd name="T2" fmla="*/ 30 w 42"/>
                <a:gd name="T3" fmla="*/ 41 h 47"/>
                <a:gd name="T4" fmla="*/ 10 w 42"/>
                <a:gd name="T5" fmla="*/ 30 h 47"/>
                <a:gd name="T6" fmla="*/ 7 w 42"/>
                <a:gd name="T7" fmla="*/ 30 h 47"/>
                <a:gd name="T8" fmla="*/ 0 w 42"/>
                <a:gd name="T9" fmla="*/ 35 h 47"/>
                <a:gd name="T10" fmla="*/ 0 w 42"/>
                <a:gd name="T11" fmla="*/ 35 h 47"/>
                <a:gd name="T12" fmla="*/ 7 w 42"/>
                <a:gd name="T13" fmla="*/ 32 h 47"/>
                <a:gd name="T14" fmla="*/ 9 w 42"/>
                <a:gd name="T15" fmla="*/ 32 h 47"/>
                <a:gd name="T16" fmla="*/ 10 w 42"/>
                <a:gd name="T17" fmla="*/ 32 h 47"/>
                <a:gd name="T18" fmla="*/ 10 w 42"/>
                <a:gd name="T19" fmla="*/ 32 h 47"/>
                <a:gd name="T20" fmla="*/ 31 w 42"/>
                <a:gd name="T21" fmla="*/ 45 h 47"/>
                <a:gd name="T22" fmla="*/ 33 w 42"/>
                <a:gd name="T23" fmla="*/ 47 h 47"/>
                <a:gd name="T24" fmla="*/ 33 w 42"/>
                <a:gd name="T25" fmla="*/ 44 h 47"/>
                <a:gd name="T26" fmla="*/ 35 w 42"/>
                <a:gd name="T27" fmla="*/ 16 h 47"/>
                <a:gd name="T28" fmla="*/ 39 w 42"/>
                <a:gd name="T29" fmla="*/ 4 h 47"/>
                <a:gd name="T30" fmla="*/ 42 w 42"/>
                <a:gd name="T31" fmla="*/ 1 h 47"/>
                <a:gd name="T32" fmla="*/ 41 w 42"/>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7">
                  <a:moveTo>
                    <a:pt x="41" y="0"/>
                  </a:moveTo>
                  <a:cubicBezTo>
                    <a:pt x="32" y="11"/>
                    <a:pt x="30" y="27"/>
                    <a:pt x="30" y="41"/>
                  </a:cubicBezTo>
                  <a:cubicBezTo>
                    <a:pt x="24" y="35"/>
                    <a:pt x="16" y="30"/>
                    <a:pt x="10" y="30"/>
                  </a:cubicBezTo>
                  <a:cubicBezTo>
                    <a:pt x="9" y="30"/>
                    <a:pt x="8" y="30"/>
                    <a:pt x="7" y="30"/>
                  </a:cubicBezTo>
                  <a:cubicBezTo>
                    <a:pt x="4" y="31"/>
                    <a:pt x="2" y="32"/>
                    <a:pt x="0" y="35"/>
                  </a:cubicBezTo>
                  <a:cubicBezTo>
                    <a:pt x="0" y="35"/>
                    <a:pt x="0" y="35"/>
                    <a:pt x="0" y="35"/>
                  </a:cubicBezTo>
                  <a:cubicBezTo>
                    <a:pt x="2" y="33"/>
                    <a:pt x="5" y="32"/>
                    <a:pt x="7" y="32"/>
                  </a:cubicBezTo>
                  <a:cubicBezTo>
                    <a:pt x="8" y="32"/>
                    <a:pt x="9" y="32"/>
                    <a:pt x="9" y="32"/>
                  </a:cubicBezTo>
                  <a:cubicBezTo>
                    <a:pt x="10" y="32"/>
                    <a:pt x="10" y="32"/>
                    <a:pt x="10" y="32"/>
                  </a:cubicBezTo>
                  <a:cubicBezTo>
                    <a:pt x="10" y="32"/>
                    <a:pt x="10" y="32"/>
                    <a:pt x="10" y="32"/>
                  </a:cubicBezTo>
                  <a:cubicBezTo>
                    <a:pt x="16" y="32"/>
                    <a:pt x="24" y="38"/>
                    <a:pt x="31" y="45"/>
                  </a:cubicBezTo>
                  <a:cubicBezTo>
                    <a:pt x="33" y="47"/>
                    <a:pt x="33" y="47"/>
                    <a:pt x="33" y="47"/>
                  </a:cubicBezTo>
                  <a:cubicBezTo>
                    <a:pt x="33" y="44"/>
                    <a:pt x="33" y="44"/>
                    <a:pt x="33" y="44"/>
                  </a:cubicBezTo>
                  <a:cubicBezTo>
                    <a:pt x="32" y="34"/>
                    <a:pt x="32" y="25"/>
                    <a:pt x="35" y="16"/>
                  </a:cubicBezTo>
                  <a:cubicBezTo>
                    <a:pt x="36" y="12"/>
                    <a:pt x="37" y="8"/>
                    <a:pt x="39" y="4"/>
                  </a:cubicBezTo>
                  <a:cubicBezTo>
                    <a:pt x="40" y="3"/>
                    <a:pt x="41" y="2"/>
                    <a:pt x="42" y="1"/>
                  </a:cubicBezTo>
                  <a:cubicBezTo>
                    <a:pt x="41" y="0"/>
                    <a:pt x="41" y="0"/>
                    <a:pt x="4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3" name="Freeform 1583"/>
            <p:cNvSpPr>
              <a:spLocks/>
            </p:cNvSpPr>
            <p:nvPr/>
          </p:nvSpPr>
          <p:spPr bwMode="auto">
            <a:xfrm>
              <a:off x="17392650" y="2486025"/>
              <a:ext cx="114300" cy="100013"/>
            </a:xfrm>
            <a:custGeom>
              <a:avLst/>
              <a:gdLst>
                <a:gd name="T0" fmla="*/ 24 w 29"/>
                <a:gd name="T1" fmla="*/ 0 h 25"/>
                <a:gd name="T2" fmla="*/ 23 w 29"/>
                <a:gd name="T3" fmla="*/ 0 h 25"/>
                <a:gd name="T4" fmla="*/ 23 w 29"/>
                <a:gd name="T5" fmla="*/ 0 h 25"/>
                <a:gd name="T6" fmla="*/ 25 w 29"/>
                <a:gd name="T7" fmla="*/ 20 h 25"/>
                <a:gd name="T8" fmla="*/ 0 w 29"/>
                <a:gd name="T9" fmla="*/ 14 h 25"/>
                <a:gd name="T10" fmla="*/ 0 w 29"/>
                <a:gd name="T11" fmla="*/ 15 h 25"/>
                <a:gd name="T12" fmla="*/ 1 w 29"/>
                <a:gd name="T13" fmla="*/ 14 h 25"/>
                <a:gd name="T14" fmla="*/ 9 w 29"/>
                <a:gd name="T15" fmla="*/ 17 h 25"/>
                <a:gd name="T16" fmla="*/ 26 w 29"/>
                <a:gd name="T17" fmla="*/ 23 h 25"/>
                <a:gd name="T18" fmla="*/ 29 w 29"/>
                <a:gd name="T19" fmla="*/ 25 h 25"/>
                <a:gd name="T20" fmla="*/ 28 w 29"/>
                <a:gd name="T21" fmla="*/ 22 h 25"/>
                <a:gd name="T22" fmla="*/ 27 w 29"/>
                <a:gd name="T23" fmla="*/ 20 h 25"/>
                <a:gd name="T24" fmla="*/ 26 w 29"/>
                <a:gd name="T25" fmla="*/ 9 h 25"/>
                <a:gd name="T26" fmla="*/ 24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4" y="0"/>
                  </a:moveTo>
                  <a:cubicBezTo>
                    <a:pt x="23" y="0"/>
                    <a:pt x="23" y="0"/>
                    <a:pt x="23" y="0"/>
                  </a:cubicBezTo>
                  <a:cubicBezTo>
                    <a:pt x="23" y="0"/>
                    <a:pt x="23" y="0"/>
                    <a:pt x="23" y="0"/>
                  </a:cubicBezTo>
                  <a:cubicBezTo>
                    <a:pt x="24" y="5"/>
                    <a:pt x="23" y="13"/>
                    <a:pt x="25" y="20"/>
                  </a:cubicBezTo>
                  <a:cubicBezTo>
                    <a:pt x="17" y="15"/>
                    <a:pt x="8" y="15"/>
                    <a:pt x="0" y="14"/>
                  </a:cubicBezTo>
                  <a:cubicBezTo>
                    <a:pt x="0" y="15"/>
                    <a:pt x="0" y="15"/>
                    <a:pt x="0" y="15"/>
                  </a:cubicBezTo>
                  <a:cubicBezTo>
                    <a:pt x="0" y="14"/>
                    <a:pt x="1" y="14"/>
                    <a:pt x="1" y="14"/>
                  </a:cubicBezTo>
                  <a:cubicBezTo>
                    <a:pt x="4" y="14"/>
                    <a:pt x="6" y="16"/>
                    <a:pt x="9" y="17"/>
                  </a:cubicBezTo>
                  <a:cubicBezTo>
                    <a:pt x="15" y="18"/>
                    <a:pt x="21" y="20"/>
                    <a:pt x="26" y="23"/>
                  </a:cubicBezTo>
                  <a:cubicBezTo>
                    <a:pt x="29" y="25"/>
                    <a:pt x="29" y="25"/>
                    <a:pt x="29" y="25"/>
                  </a:cubicBezTo>
                  <a:cubicBezTo>
                    <a:pt x="28" y="22"/>
                    <a:pt x="28" y="22"/>
                    <a:pt x="28" y="22"/>
                  </a:cubicBezTo>
                  <a:cubicBezTo>
                    <a:pt x="27" y="21"/>
                    <a:pt x="27" y="21"/>
                    <a:pt x="27" y="20"/>
                  </a:cubicBezTo>
                  <a:cubicBezTo>
                    <a:pt x="26" y="17"/>
                    <a:pt x="26" y="13"/>
                    <a:pt x="26" y="9"/>
                  </a:cubicBezTo>
                  <a:cubicBezTo>
                    <a:pt x="25" y="6"/>
                    <a:pt x="24" y="3"/>
                    <a:pt x="2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6" name="Freeform 1586"/>
            <p:cNvSpPr>
              <a:spLocks/>
            </p:cNvSpPr>
            <p:nvPr/>
          </p:nvSpPr>
          <p:spPr bwMode="auto">
            <a:xfrm>
              <a:off x="18568988" y="2359025"/>
              <a:ext cx="104775" cy="87313"/>
            </a:xfrm>
            <a:custGeom>
              <a:avLst/>
              <a:gdLst>
                <a:gd name="T0" fmla="*/ 25 w 26"/>
                <a:gd name="T1" fmla="*/ 0 h 22"/>
                <a:gd name="T2" fmla="*/ 17 w 26"/>
                <a:gd name="T3" fmla="*/ 16 h 22"/>
                <a:gd name="T4" fmla="*/ 9 w 26"/>
                <a:gd name="T5" fmla="*/ 11 h 22"/>
                <a:gd name="T6" fmla="*/ 4 w 26"/>
                <a:gd name="T7" fmla="*/ 10 h 22"/>
                <a:gd name="T8" fmla="*/ 1 w 26"/>
                <a:gd name="T9" fmla="*/ 10 h 22"/>
                <a:gd name="T10" fmla="*/ 0 w 26"/>
                <a:gd name="T11" fmla="*/ 11 h 22"/>
                <a:gd name="T12" fmla="*/ 9 w 26"/>
                <a:gd name="T13" fmla="*/ 13 h 22"/>
                <a:gd name="T14" fmla="*/ 17 w 26"/>
                <a:gd name="T15" fmla="*/ 20 h 22"/>
                <a:gd name="T16" fmla="*/ 18 w 26"/>
                <a:gd name="T17" fmla="*/ 22 h 22"/>
                <a:gd name="T18" fmla="*/ 19 w 26"/>
                <a:gd name="T19" fmla="*/ 19 h 22"/>
                <a:gd name="T20" fmla="*/ 25 w 26"/>
                <a:gd name="T21" fmla="*/ 6 h 22"/>
                <a:gd name="T22" fmla="*/ 26 w 26"/>
                <a:gd name="T23" fmla="*/ 0 h 22"/>
                <a:gd name="T24" fmla="*/ 25 w 26"/>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2">
                  <a:moveTo>
                    <a:pt x="25" y="0"/>
                  </a:moveTo>
                  <a:cubicBezTo>
                    <a:pt x="24" y="4"/>
                    <a:pt x="19" y="10"/>
                    <a:pt x="17" y="16"/>
                  </a:cubicBezTo>
                  <a:cubicBezTo>
                    <a:pt x="15" y="12"/>
                    <a:pt x="12" y="11"/>
                    <a:pt x="9" y="11"/>
                  </a:cubicBezTo>
                  <a:cubicBezTo>
                    <a:pt x="7" y="10"/>
                    <a:pt x="6" y="10"/>
                    <a:pt x="4" y="10"/>
                  </a:cubicBezTo>
                  <a:cubicBezTo>
                    <a:pt x="3" y="10"/>
                    <a:pt x="2" y="10"/>
                    <a:pt x="1" y="10"/>
                  </a:cubicBezTo>
                  <a:cubicBezTo>
                    <a:pt x="0" y="11"/>
                    <a:pt x="0" y="11"/>
                    <a:pt x="0" y="11"/>
                  </a:cubicBezTo>
                  <a:cubicBezTo>
                    <a:pt x="4" y="13"/>
                    <a:pt x="7" y="13"/>
                    <a:pt x="9" y="13"/>
                  </a:cubicBezTo>
                  <a:cubicBezTo>
                    <a:pt x="12" y="13"/>
                    <a:pt x="14" y="14"/>
                    <a:pt x="17" y="20"/>
                  </a:cubicBezTo>
                  <a:cubicBezTo>
                    <a:pt x="18" y="22"/>
                    <a:pt x="18" y="22"/>
                    <a:pt x="18" y="22"/>
                  </a:cubicBezTo>
                  <a:cubicBezTo>
                    <a:pt x="19" y="19"/>
                    <a:pt x="19" y="19"/>
                    <a:pt x="19" y="19"/>
                  </a:cubicBezTo>
                  <a:cubicBezTo>
                    <a:pt x="20" y="15"/>
                    <a:pt x="22" y="11"/>
                    <a:pt x="25" y="6"/>
                  </a:cubicBezTo>
                  <a:cubicBezTo>
                    <a:pt x="25" y="4"/>
                    <a:pt x="25" y="2"/>
                    <a:pt x="26" y="0"/>
                  </a:cubicBezTo>
                  <a:cubicBezTo>
                    <a:pt x="25" y="0"/>
                    <a:pt x="25" y="0"/>
                    <a:pt x="25"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7" name="Rectangle 1587"/>
            <p:cNvSpPr>
              <a:spLocks noChangeArrowheads="1"/>
            </p:cNvSpPr>
            <p:nvPr/>
          </p:nvSpPr>
          <p:spPr bwMode="auto">
            <a:xfrm>
              <a:off x="18568988" y="2401888"/>
              <a:ext cx="1587" cy="1588"/>
            </a:xfrm>
            <a:prstGeom prst="rect">
              <a:avLst/>
            </a:prstGeom>
            <a:solidFill>
              <a:srgbClr val="918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8" name="Freeform 1588"/>
            <p:cNvSpPr>
              <a:spLocks/>
            </p:cNvSpPr>
            <p:nvPr/>
          </p:nvSpPr>
          <p:spPr bwMode="auto">
            <a:xfrm>
              <a:off x="18568988" y="24018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9" name="Freeform 1589"/>
            <p:cNvSpPr>
              <a:spLocks/>
            </p:cNvSpPr>
            <p:nvPr/>
          </p:nvSpPr>
          <p:spPr bwMode="auto">
            <a:xfrm>
              <a:off x="18405475" y="2490788"/>
              <a:ext cx="104775" cy="71438"/>
            </a:xfrm>
            <a:custGeom>
              <a:avLst/>
              <a:gdLst>
                <a:gd name="T0" fmla="*/ 22 w 26"/>
                <a:gd name="T1" fmla="*/ 0 h 18"/>
                <a:gd name="T2" fmla="*/ 22 w 26"/>
                <a:gd name="T3" fmla="*/ 0 h 18"/>
                <a:gd name="T4" fmla="*/ 23 w 26"/>
                <a:gd name="T5" fmla="*/ 15 h 18"/>
                <a:gd name="T6" fmla="*/ 0 w 26"/>
                <a:gd name="T7" fmla="*/ 8 h 18"/>
                <a:gd name="T8" fmla="*/ 0 w 26"/>
                <a:gd name="T9" fmla="*/ 8 h 18"/>
                <a:gd name="T10" fmla="*/ 4 w 26"/>
                <a:gd name="T11" fmla="*/ 12 h 18"/>
                <a:gd name="T12" fmla="*/ 24 w 26"/>
                <a:gd name="T13" fmla="*/ 18 h 18"/>
                <a:gd name="T14" fmla="*/ 26 w 26"/>
                <a:gd name="T15" fmla="*/ 18 h 18"/>
                <a:gd name="T16" fmla="*/ 25 w 26"/>
                <a:gd name="T17" fmla="*/ 16 h 18"/>
                <a:gd name="T18" fmla="*/ 25 w 26"/>
                <a:gd name="T19" fmla="*/ 8 h 18"/>
                <a:gd name="T20" fmla="*/ 22 w 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22" y="0"/>
                  </a:moveTo>
                  <a:cubicBezTo>
                    <a:pt x="22" y="0"/>
                    <a:pt x="22" y="0"/>
                    <a:pt x="22" y="0"/>
                  </a:cubicBezTo>
                  <a:cubicBezTo>
                    <a:pt x="23" y="5"/>
                    <a:pt x="22" y="9"/>
                    <a:pt x="23" y="15"/>
                  </a:cubicBezTo>
                  <a:cubicBezTo>
                    <a:pt x="16" y="12"/>
                    <a:pt x="6" y="10"/>
                    <a:pt x="0" y="8"/>
                  </a:cubicBezTo>
                  <a:cubicBezTo>
                    <a:pt x="0" y="8"/>
                    <a:pt x="0" y="8"/>
                    <a:pt x="0" y="8"/>
                  </a:cubicBezTo>
                  <a:cubicBezTo>
                    <a:pt x="1" y="9"/>
                    <a:pt x="3" y="10"/>
                    <a:pt x="4" y="12"/>
                  </a:cubicBezTo>
                  <a:cubicBezTo>
                    <a:pt x="11" y="14"/>
                    <a:pt x="19" y="16"/>
                    <a:pt x="24" y="18"/>
                  </a:cubicBezTo>
                  <a:cubicBezTo>
                    <a:pt x="26" y="18"/>
                    <a:pt x="26" y="18"/>
                    <a:pt x="26" y="18"/>
                  </a:cubicBezTo>
                  <a:cubicBezTo>
                    <a:pt x="25" y="16"/>
                    <a:pt x="25" y="16"/>
                    <a:pt x="25" y="16"/>
                  </a:cubicBezTo>
                  <a:cubicBezTo>
                    <a:pt x="25" y="13"/>
                    <a:pt x="25" y="11"/>
                    <a:pt x="25" y="8"/>
                  </a:cubicBezTo>
                  <a:cubicBezTo>
                    <a:pt x="23" y="5"/>
                    <a:pt x="22" y="2"/>
                    <a:pt x="22"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0" name="Freeform 1590"/>
            <p:cNvSpPr>
              <a:spLocks/>
            </p:cNvSpPr>
            <p:nvPr/>
          </p:nvSpPr>
          <p:spPr bwMode="auto">
            <a:xfrm>
              <a:off x="18976975" y="2614613"/>
              <a:ext cx="84137" cy="92075"/>
            </a:xfrm>
            <a:custGeom>
              <a:avLst/>
              <a:gdLst>
                <a:gd name="T0" fmla="*/ 19 w 21"/>
                <a:gd name="T1" fmla="*/ 0 h 23"/>
                <a:gd name="T2" fmla="*/ 14 w 21"/>
                <a:gd name="T3" fmla="*/ 8 h 23"/>
                <a:gd name="T4" fmla="*/ 8 w 21"/>
                <a:gd name="T5" fmla="*/ 17 h 23"/>
                <a:gd name="T6" fmla="*/ 5 w 21"/>
                <a:gd name="T7" fmla="*/ 12 h 23"/>
                <a:gd name="T8" fmla="*/ 3 w 21"/>
                <a:gd name="T9" fmla="*/ 8 h 23"/>
                <a:gd name="T10" fmla="*/ 3 w 21"/>
                <a:gd name="T11" fmla="*/ 7 h 23"/>
                <a:gd name="T12" fmla="*/ 2 w 21"/>
                <a:gd name="T13" fmla="*/ 7 h 23"/>
                <a:gd name="T14" fmla="*/ 1 w 21"/>
                <a:gd name="T15" fmla="*/ 6 h 23"/>
                <a:gd name="T16" fmla="*/ 1 w 21"/>
                <a:gd name="T17" fmla="*/ 6 h 23"/>
                <a:gd name="T18" fmla="*/ 0 w 21"/>
                <a:gd name="T19" fmla="*/ 8 h 23"/>
                <a:gd name="T20" fmla="*/ 0 w 21"/>
                <a:gd name="T21" fmla="*/ 8 h 23"/>
                <a:gd name="T22" fmla="*/ 1 w 21"/>
                <a:gd name="T23" fmla="*/ 8 h 23"/>
                <a:gd name="T24" fmla="*/ 1 w 21"/>
                <a:gd name="T25" fmla="*/ 8 h 23"/>
                <a:gd name="T26" fmla="*/ 1 w 21"/>
                <a:gd name="T27" fmla="*/ 8 h 23"/>
                <a:gd name="T28" fmla="*/ 4 w 21"/>
                <a:gd name="T29" fmla="*/ 13 h 23"/>
                <a:gd name="T30" fmla="*/ 7 w 21"/>
                <a:gd name="T31" fmla="*/ 20 h 23"/>
                <a:gd name="T32" fmla="*/ 7 w 21"/>
                <a:gd name="T33" fmla="*/ 20 h 23"/>
                <a:gd name="T34" fmla="*/ 7 w 21"/>
                <a:gd name="T35" fmla="*/ 23 h 23"/>
                <a:gd name="T36" fmla="*/ 9 w 21"/>
                <a:gd name="T37" fmla="*/ 21 h 23"/>
                <a:gd name="T38" fmla="*/ 16 w 21"/>
                <a:gd name="T39" fmla="*/ 9 h 23"/>
                <a:gd name="T40" fmla="*/ 21 w 21"/>
                <a:gd name="T41" fmla="*/ 1 h 23"/>
                <a:gd name="T42" fmla="*/ 19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9" y="0"/>
                  </a:moveTo>
                  <a:cubicBezTo>
                    <a:pt x="19" y="0"/>
                    <a:pt x="16" y="4"/>
                    <a:pt x="14" y="8"/>
                  </a:cubicBezTo>
                  <a:cubicBezTo>
                    <a:pt x="12" y="11"/>
                    <a:pt x="10" y="15"/>
                    <a:pt x="8" y="17"/>
                  </a:cubicBezTo>
                  <a:cubicBezTo>
                    <a:pt x="7" y="16"/>
                    <a:pt x="6" y="14"/>
                    <a:pt x="5" y="12"/>
                  </a:cubicBezTo>
                  <a:cubicBezTo>
                    <a:pt x="5" y="10"/>
                    <a:pt x="4" y="9"/>
                    <a:pt x="3" y="8"/>
                  </a:cubicBezTo>
                  <a:cubicBezTo>
                    <a:pt x="3" y="8"/>
                    <a:pt x="3" y="7"/>
                    <a:pt x="3" y="7"/>
                  </a:cubicBezTo>
                  <a:cubicBezTo>
                    <a:pt x="2" y="7"/>
                    <a:pt x="2" y="7"/>
                    <a:pt x="2" y="7"/>
                  </a:cubicBezTo>
                  <a:cubicBezTo>
                    <a:pt x="2" y="7"/>
                    <a:pt x="2" y="6"/>
                    <a:pt x="1" y="6"/>
                  </a:cubicBezTo>
                  <a:cubicBezTo>
                    <a:pt x="1" y="6"/>
                    <a:pt x="1" y="6"/>
                    <a:pt x="1" y="6"/>
                  </a:cubicBezTo>
                  <a:cubicBezTo>
                    <a:pt x="0" y="7"/>
                    <a:pt x="0" y="7"/>
                    <a:pt x="0" y="8"/>
                  </a:cubicBezTo>
                  <a:cubicBezTo>
                    <a:pt x="0" y="8"/>
                    <a:pt x="0" y="8"/>
                    <a:pt x="0" y="8"/>
                  </a:cubicBezTo>
                  <a:cubicBezTo>
                    <a:pt x="1" y="8"/>
                    <a:pt x="1" y="8"/>
                    <a:pt x="1" y="8"/>
                  </a:cubicBezTo>
                  <a:cubicBezTo>
                    <a:pt x="1" y="8"/>
                    <a:pt x="1" y="8"/>
                    <a:pt x="1" y="8"/>
                  </a:cubicBezTo>
                  <a:cubicBezTo>
                    <a:pt x="1" y="8"/>
                    <a:pt x="1" y="8"/>
                    <a:pt x="1" y="8"/>
                  </a:cubicBezTo>
                  <a:cubicBezTo>
                    <a:pt x="1" y="8"/>
                    <a:pt x="3" y="11"/>
                    <a:pt x="4" y="13"/>
                  </a:cubicBezTo>
                  <a:cubicBezTo>
                    <a:pt x="5" y="16"/>
                    <a:pt x="6" y="19"/>
                    <a:pt x="7" y="20"/>
                  </a:cubicBezTo>
                  <a:cubicBezTo>
                    <a:pt x="7" y="20"/>
                    <a:pt x="7" y="20"/>
                    <a:pt x="7" y="20"/>
                  </a:cubicBezTo>
                  <a:cubicBezTo>
                    <a:pt x="7" y="23"/>
                    <a:pt x="7" y="23"/>
                    <a:pt x="7" y="23"/>
                  </a:cubicBezTo>
                  <a:cubicBezTo>
                    <a:pt x="9" y="21"/>
                    <a:pt x="9" y="21"/>
                    <a:pt x="9" y="21"/>
                  </a:cubicBezTo>
                  <a:cubicBezTo>
                    <a:pt x="10" y="18"/>
                    <a:pt x="13" y="13"/>
                    <a:pt x="16" y="9"/>
                  </a:cubicBezTo>
                  <a:cubicBezTo>
                    <a:pt x="18" y="5"/>
                    <a:pt x="20" y="2"/>
                    <a:pt x="21" y="1"/>
                  </a:cubicBezTo>
                  <a:cubicBezTo>
                    <a:pt x="19" y="0"/>
                    <a:pt x="19" y="0"/>
                    <a:pt x="19"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5" name="Freeform 1595"/>
            <p:cNvSpPr>
              <a:spLocks/>
            </p:cNvSpPr>
            <p:nvPr/>
          </p:nvSpPr>
          <p:spPr bwMode="auto">
            <a:xfrm>
              <a:off x="17356138" y="2338388"/>
              <a:ext cx="123825" cy="60325"/>
            </a:xfrm>
            <a:custGeom>
              <a:avLst/>
              <a:gdLst>
                <a:gd name="T0" fmla="*/ 4 w 31"/>
                <a:gd name="T1" fmla="*/ 0 h 15"/>
                <a:gd name="T2" fmla="*/ 3 w 31"/>
                <a:gd name="T3" fmla="*/ 0 h 15"/>
                <a:gd name="T4" fmla="*/ 1 w 31"/>
                <a:gd name="T5" fmla="*/ 0 h 15"/>
                <a:gd name="T6" fmla="*/ 1 w 31"/>
                <a:gd name="T7" fmla="*/ 0 h 15"/>
                <a:gd name="T8" fmla="*/ 1 w 31"/>
                <a:gd name="T9" fmla="*/ 0 h 15"/>
                <a:gd name="T10" fmla="*/ 0 w 31"/>
                <a:gd name="T11" fmla="*/ 0 h 15"/>
                <a:gd name="T12" fmla="*/ 0 w 31"/>
                <a:gd name="T13" fmla="*/ 0 h 15"/>
                <a:gd name="T14" fmla="*/ 1 w 31"/>
                <a:gd name="T15" fmla="*/ 0 h 15"/>
                <a:gd name="T16" fmla="*/ 6 w 31"/>
                <a:gd name="T17" fmla="*/ 2 h 15"/>
                <a:gd name="T18" fmla="*/ 6 w 31"/>
                <a:gd name="T19" fmla="*/ 2 h 15"/>
                <a:gd name="T20" fmla="*/ 6 w 31"/>
                <a:gd name="T21" fmla="*/ 2 h 15"/>
                <a:gd name="T22" fmla="*/ 6 w 31"/>
                <a:gd name="T23" fmla="*/ 2 h 15"/>
                <a:gd name="T24" fmla="*/ 6 w 31"/>
                <a:gd name="T25" fmla="*/ 3 h 15"/>
                <a:gd name="T26" fmla="*/ 6 w 31"/>
                <a:gd name="T27" fmla="*/ 10 h 15"/>
                <a:gd name="T28" fmla="*/ 6 w 31"/>
                <a:gd name="T29" fmla="*/ 11 h 15"/>
                <a:gd name="T30" fmla="*/ 5 w 31"/>
                <a:gd name="T31" fmla="*/ 15 h 15"/>
                <a:gd name="T32" fmla="*/ 7 w 31"/>
                <a:gd name="T33" fmla="*/ 12 h 15"/>
                <a:gd name="T34" fmla="*/ 20 w 31"/>
                <a:gd name="T35" fmla="*/ 7 h 15"/>
                <a:gd name="T36" fmla="*/ 22 w 31"/>
                <a:gd name="T37" fmla="*/ 7 h 15"/>
                <a:gd name="T38" fmla="*/ 25 w 31"/>
                <a:gd name="T39" fmla="*/ 7 h 15"/>
                <a:gd name="T40" fmla="*/ 31 w 31"/>
                <a:gd name="T41" fmla="*/ 8 h 15"/>
                <a:gd name="T42" fmla="*/ 31 w 31"/>
                <a:gd name="T43" fmla="*/ 8 h 15"/>
                <a:gd name="T44" fmla="*/ 27 w 31"/>
                <a:gd name="T45" fmla="*/ 6 h 15"/>
                <a:gd name="T46" fmla="*/ 20 w 31"/>
                <a:gd name="T47" fmla="*/ 5 h 15"/>
                <a:gd name="T48" fmla="*/ 8 w 31"/>
                <a:gd name="T49" fmla="*/ 9 h 15"/>
                <a:gd name="T50" fmla="*/ 8 w 31"/>
                <a:gd name="T51" fmla="*/ 1 h 15"/>
                <a:gd name="T52" fmla="*/ 8 w 31"/>
                <a:gd name="T53" fmla="*/ 1 h 15"/>
                <a:gd name="T54" fmla="*/ 7 w 31"/>
                <a:gd name="T55" fmla="*/ 0 h 15"/>
                <a:gd name="T56" fmla="*/ 7 w 31"/>
                <a:gd name="T57" fmla="*/ 0 h 15"/>
                <a:gd name="T58" fmla="*/ 4 w 31"/>
                <a:gd name="T5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5">
                  <a:moveTo>
                    <a:pt x="4" y="0"/>
                  </a:moveTo>
                  <a:cubicBezTo>
                    <a:pt x="4" y="0"/>
                    <a:pt x="4" y="0"/>
                    <a:pt x="3" y="0"/>
                  </a:cubicBezTo>
                  <a:cubicBezTo>
                    <a:pt x="3" y="0"/>
                    <a:pt x="2" y="0"/>
                    <a:pt x="1" y="0"/>
                  </a:cubicBezTo>
                  <a:cubicBezTo>
                    <a:pt x="1" y="0"/>
                    <a:pt x="1" y="0"/>
                    <a:pt x="1" y="0"/>
                  </a:cubicBezTo>
                  <a:cubicBezTo>
                    <a:pt x="1" y="0"/>
                    <a:pt x="1" y="0"/>
                    <a:pt x="1" y="0"/>
                  </a:cubicBezTo>
                  <a:cubicBezTo>
                    <a:pt x="0" y="0"/>
                    <a:pt x="0" y="0"/>
                    <a:pt x="0" y="0"/>
                  </a:cubicBezTo>
                  <a:cubicBezTo>
                    <a:pt x="0" y="0"/>
                    <a:pt x="0" y="0"/>
                    <a:pt x="0" y="0"/>
                  </a:cubicBezTo>
                  <a:cubicBezTo>
                    <a:pt x="0" y="0"/>
                    <a:pt x="1" y="0"/>
                    <a:pt x="1" y="0"/>
                  </a:cubicBezTo>
                  <a:cubicBezTo>
                    <a:pt x="3" y="0"/>
                    <a:pt x="4" y="1"/>
                    <a:pt x="6" y="2"/>
                  </a:cubicBezTo>
                  <a:cubicBezTo>
                    <a:pt x="6" y="2"/>
                    <a:pt x="6" y="2"/>
                    <a:pt x="6" y="2"/>
                  </a:cubicBezTo>
                  <a:cubicBezTo>
                    <a:pt x="6" y="2"/>
                    <a:pt x="6" y="2"/>
                    <a:pt x="6" y="2"/>
                  </a:cubicBezTo>
                  <a:cubicBezTo>
                    <a:pt x="6" y="2"/>
                    <a:pt x="6" y="2"/>
                    <a:pt x="6" y="2"/>
                  </a:cubicBezTo>
                  <a:cubicBezTo>
                    <a:pt x="6" y="3"/>
                    <a:pt x="6" y="3"/>
                    <a:pt x="6" y="3"/>
                  </a:cubicBezTo>
                  <a:cubicBezTo>
                    <a:pt x="6" y="5"/>
                    <a:pt x="7" y="8"/>
                    <a:pt x="6" y="10"/>
                  </a:cubicBezTo>
                  <a:cubicBezTo>
                    <a:pt x="6" y="10"/>
                    <a:pt x="6" y="11"/>
                    <a:pt x="6" y="11"/>
                  </a:cubicBezTo>
                  <a:cubicBezTo>
                    <a:pt x="5" y="15"/>
                    <a:pt x="5" y="15"/>
                    <a:pt x="5" y="15"/>
                  </a:cubicBezTo>
                  <a:cubicBezTo>
                    <a:pt x="7" y="12"/>
                    <a:pt x="7" y="12"/>
                    <a:pt x="7" y="12"/>
                  </a:cubicBezTo>
                  <a:cubicBezTo>
                    <a:pt x="11" y="9"/>
                    <a:pt x="16" y="7"/>
                    <a:pt x="20" y="7"/>
                  </a:cubicBezTo>
                  <a:cubicBezTo>
                    <a:pt x="21" y="7"/>
                    <a:pt x="21" y="7"/>
                    <a:pt x="22" y="7"/>
                  </a:cubicBezTo>
                  <a:cubicBezTo>
                    <a:pt x="23" y="7"/>
                    <a:pt x="24" y="7"/>
                    <a:pt x="25" y="7"/>
                  </a:cubicBezTo>
                  <a:cubicBezTo>
                    <a:pt x="27" y="7"/>
                    <a:pt x="29" y="7"/>
                    <a:pt x="31" y="8"/>
                  </a:cubicBezTo>
                  <a:cubicBezTo>
                    <a:pt x="31" y="8"/>
                    <a:pt x="31" y="8"/>
                    <a:pt x="31" y="8"/>
                  </a:cubicBezTo>
                  <a:cubicBezTo>
                    <a:pt x="30" y="7"/>
                    <a:pt x="28" y="7"/>
                    <a:pt x="27" y="6"/>
                  </a:cubicBezTo>
                  <a:cubicBezTo>
                    <a:pt x="25" y="5"/>
                    <a:pt x="22" y="5"/>
                    <a:pt x="20" y="5"/>
                  </a:cubicBezTo>
                  <a:cubicBezTo>
                    <a:pt x="16" y="5"/>
                    <a:pt x="12" y="6"/>
                    <a:pt x="8" y="9"/>
                  </a:cubicBezTo>
                  <a:cubicBezTo>
                    <a:pt x="8" y="6"/>
                    <a:pt x="8" y="3"/>
                    <a:pt x="8" y="1"/>
                  </a:cubicBezTo>
                  <a:cubicBezTo>
                    <a:pt x="8" y="1"/>
                    <a:pt x="8" y="1"/>
                    <a:pt x="8" y="1"/>
                  </a:cubicBezTo>
                  <a:cubicBezTo>
                    <a:pt x="7" y="0"/>
                    <a:pt x="7" y="0"/>
                    <a:pt x="7" y="0"/>
                  </a:cubicBezTo>
                  <a:cubicBezTo>
                    <a:pt x="7" y="0"/>
                    <a:pt x="7" y="0"/>
                    <a:pt x="7" y="0"/>
                  </a:cubicBezTo>
                  <a:cubicBezTo>
                    <a:pt x="6" y="0"/>
                    <a:pt x="5" y="0"/>
                    <a:pt x="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0" name="Freeform 1600"/>
            <p:cNvSpPr>
              <a:spLocks/>
            </p:cNvSpPr>
            <p:nvPr/>
          </p:nvSpPr>
          <p:spPr bwMode="auto">
            <a:xfrm>
              <a:off x="17962563" y="2827338"/>
              <a:ext cx="92075" cy="63500"/>
            </a:xfrm>
            <a:custGeom>
              <a:avLst/>
              <a:gdLst>
                <a:gd name="T0" fmla="*/ 1 w 23"/>
                <a:gd name="T1" fmla="*/ 0 h 16"/>
                <a:gd name="T2" fmla="*/ 0 w 23"/>
                <a:gd name="T3" fmla="*/ 0 h 16"/>
                <a:gd name="T4" fmla="*/ 6 w 23"/>
                <a:gd name="T5" fmla="*/ 6 h 16"/>
                <a:gd name="T6" fmla="*/ 9 w 23"/>
                <a:gd name="T7" fmla="*/ 13 h 16"/>
                <a:gd name="T8" fmla="*/ 9 w 23"/>
                <a:gd name="T9" fmla="*/ 16 h 16"/>
                <a:gd name="T10" fmla="*/ 11 w 23"/>
                <a:gd name="T11" fmla="*/ 14 h 16"/>
                <a:gd name="T12" fmla="*/ 20 w 23"/>
                <a:gd name="T13" fmla="*/ 8 h 16"/>
                <a:gd name="T14" fmla="*/ 23 w 23"/>
                <a:gd name="T15" fmla="*/ 5 h 16"/>
                <a:gd name="T16" fmla="*/ 22 w 23"/>
                <a:gd name="T17" fmla="*/ 4 h 16"/>
                <a:gd name="T18" fmla="*/ 11 w 23"/>
                <a:gd name="T19" fmla="*/ 11 h 16"/>
                <a:gd name="T20" fmla="*/ 7 w 23"/>
                <a:gd name="T21" fmla="*/ 4 h 16"/>
                <a:gd name="T22" fmla="*/ 3 w 23"/>
                <a:gd name="T23" fmla="*/ 1 h 16"/>
                <a:gd name="T24" fmla="*/ 1 w 23"/>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6">
                  <a:moveTo>
                    <a:pt x="1" y="0"/>
                  </a:moveTo>
                  <a:cubicBezTo>
                    <a:pt x="0" y="0"/>
                    <a:pt x="0" y="0"/>
                    <a:pt x="0" y="0"/>
                  </a:cubicBezTo>
                  <a:cubicBezTo>
                    <a:pt x="2" y="3"/>
                    <a:pt x="4" y="4"/>
                    <a:pt x="6" y="6"/>
                  </a:cubicBezTo>
                  <a:cubicBezTo>
                    <a:pt x="8" y="7"/>
                    <a:pt x="9" y="9"/>
                    <a:pt x="9" y="13"/>
                  </a:cubicBezTo>
                  <a:cubicBezTo>
                    <a:pt x="9" y="16"/>
                    <a:pt x="9" y="16"/>
                    <a:pt x="9" y="16"/>
                  </a:cubicBezTo>
                  <a:cubicBezTo>
                    <a:pt x="11" y="14"/>
                    <a:pt x="11" y="14"/>
                    <a:pt x="11" y="14"/>
                  </a:cubicBezTo>
                  <a:cubicBezTo>
                    <a:pt x="13" y="12"/>
                    <a:pt x="17" y="10"/>
                    <a:pt x="20" y="8"/>
                  </a:cubicBezTo>
                  <a:cubicBezTo>
                    <a:pt x="20" y="7"/>
                    <a:pt x="21" y="5"/>
                    <a:pt x="23" y="5"/>
                  </a:cubicBezTo>
                  <a:cubicBezTo>
                    <a:pt x="22" y="4"/>
                    <a:pt x="22" y="4"/>
                    <a:pt x="22" y="4"/>
                  </a:cubicBezTo>
                  <a:cubicBezTo>
                    <a:pt x="20" y="6"/>
                    <a:pt x="15" y="8"/>
                    <a:pt x="11" y="11"/>
                  </a:cubicBezTo>
                  <a:cubicBezTo>
                    <a:pt x="10" y="7"/>
                    <a:pt x="9" y="5"/>
                    <a:pt x="7" y="4"/>
                  </a:cubicBezTo>
                  <a:cubicBezTo>
                    <a:pt x="6" y="3"/>
                    <a:pt x="4" y="2"/>
                    <a:pt x="3" y="1"/>
                  </a:cubicBezTo>
                  <a:cubicBezTo>
                    <a:pt x="2" y="1"/>
                    <a:pt x="2" y="0"/>
                    <a:pt x="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1" name="Freeform 1601"/>
            <p:cNvSpPr>
              <a:spLocks/>
            </p:cNvSpPr>
            <p:nvPr/>
          </p:nvSpPr>
          <p:spPr bwMode="auto">
            <a:xfrm>
              <a:off x="17962563" y="2827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2" name="Freeform 1602"/>
            <p:cNvSpPr>
              <a:spLocks/>
            </p:cNvSpPr>
            <p:nvPr/>
          </p:nvSpPr>
          <p:spPr bwMode="auto">
            <a:xfrm>
              <a:off x="17962563" y="28273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3" name="Freeform 1603"/>
            <p:cNvSpPr>
              <a:spLocks/>
            </p:cNvSpPr>
            <p:nvPr/>
          </p:nvSpPr>
          <p:spPr bwMode="auto">
            <a:xfrm>
              <a:off x="17799050" y="2830513"/>
              <a:ext cx="79375" cy="76200"/>
            </a:xfrm>
            <a:custGeom>
              <a:avLst/>
              <a:gdLst>
                <a:gd name="T0" fmla="*/ 1 w 20"/>
                <a:gd name="T1" fmla="*/ 0 h 19"/>
                <a:gd name="T2" fmla="*/ 0 w 20"/>
                <a:gd name="T3" fmla="*/ 0 h 19"/>
                <a:gd name="T4" fmla="*/ 2 w 20"/>
                <a:gd name="T5" fmla="*/ 5 h 19"/>
                <a:gd name="T6" fmla="*/ 14 w 20"/>
                <a:gd name="T7" fmla="*/ 18 h 19"/>
                <a:gd name="T8" fmla="*/ 15 w 20"/>
                <a:gd name="T9" fmla="*/ 19 h 19"/>
                <a:gd name="T10" fmla="*/ 16 w 20"/>
                <a:gd name="T11" fmla="*/ 17 h 19"/>
                <a:gd name="T12" fmla="*/ 18 w 20"/>
                <a:gd name="T13" fmla="*/ 11 h 19"/>
                <a:gd name="T14" fmla="*/ 20 w 20"/>
                <a:gd name="T15" fmla="*/ 5 h 19"/>
                <a:gd name="T16" fmla="*/ 19 w 20"/>
                <a:gd name="T17" fmla="*/ 5 h 19"/>
                <a:gd name="T18" fmla="*/ 15 w 20"/>
                <a:gd name="T19" fmla="*/ 15 h 19"/>
                <a:gd name="T20" fmla="*/ 1 w 2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1" y="0"/>
                  </a:moveTo>
                  <a:cubicBezTo>
                    <a:pt x="0" y="0"/>
                    <a:pt x="0" y="0"/>
                    <a:pt x="0" y="0"/>
                  </a:cubicBezTo>
                  <a:cubicBezTo>
                    <a:pt x="1" y="1"/>
                    <a:pt x="2" y="3"/>
                    <a:pt x="2" y="5"/>
                  </a:cubicBezTo>
                  <a:cubicBezTo>
                    <a:pt x="6" y="9"/>
                    <a:pt x="11" y="14"/>
                    <a:pt x="14" y="18"/>
                  </a:cubicBezTo>
                  <a:cubicBezTo>
                    <a:pt x="15" y="19"/>
                    <a:pt x="15" y="19"/>
                    <a:pt x="15" y="19"/>
                  </a:cubicBezTo>
                  <a:cubicBezTo>
                    <a:pt x="16" y="17"/>
                    <a:pt x="16" y="17"/>
                    <a:pt x="16" y="17"/>
                  </a:cubicBezTo>
                  <a:cubicBezTo>
                    <a:pt x="16" y="15"/>
                    <a:pt x="17" y="13"/>
                    <a:pt x="18" y="11"/>
                  </a:cubicBezTo>
                  <a:cubicBezTo>
                    <a:pt x="18" y="9"/>
                    <a:pt x="18" y="6"/>
                    <a:pt x="20" y="5"/>
                  </a:cubicBezTo>
                  <a:cubicBezTo>
                    <a:pt x="19" y="5"/>
                    <a:pt x="19" y="5"/>
                    <a:pt x="19" y="5"/>
                  </a:cubicBezTo>
                  <a:cubicBezTo>
                    <a:pt x="18" y="8"/>
                    <a:pt x="16" y="11"/>
                    <a:pt x="15" y="15"/>
                  </a:cubicBezTo>
                  <a:cubicBezTo>
                    <a:pt x="11" y="11"/>
                    <a:pt x="4" y="4"/>
                    <a:pt x="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4" name="Freeform 1604"/>
            <p:cNvSpPr>
              <a:spLocks/>
            </p:cNvSpPr>
            <p:nvPr/>
          </p:nvSpPr>
          <p:spPr bwMode="auto">
            <a:xfrm>
              <a:off x="18170525" y="3175000"/>
              <a:ext cx="71437" cy="60325"/>
            </a:xfrm>
            <a:custGeom>
              <a:avLst/>
              <a:gdLst>
                <a:gd name="T0" fmla="*/ 1 w 18"/>
                <a:gd name="T1" fmla="*/ 0 h 15"/>
                <a:gd name="T2" fmla="*/ 1 w 18"/>
                <a:gd name="T3" fmla="*/ 1 h 15"/>
                <a:gd name="T4" fmla="*/ 1 w 18"/>
                <a:gd name="T5" fmla="*/ 1 h 15"/>
                <a:gd name="T6" fmla="*/ 0 w 18"/>
                <a:gd name="T7" fmla="*/ 2 h 15"/>
                <a:gd name="T8" fmla="*/ 1 w 18"/>
                <a:gd name="T9" fmla="*/ 2 h 15"/>
                <a:gd name="T10" fmla="*/ 1 w 18"/>
                <a:gd name="T11" fmla="*/ 2 h 15"/>
                <a:gd name="T12" fmla="*/ 1 w 18"/>
                <a:gd name="T13" fmla="*/ 6 h 15"/>
                <a:gd name="T14" fmla="*/ 1 w 18"/>
                <a:gd name="T15" fmla="*/ 12 h 15"/>
                <a:gd name="T16" fmla="*/ 1 w 18"/>
                <a:gd name="T17" fmla="*/ 12 h 15"/>
                <a:gd name="T18" fmla="*/ 0 w 18"/>
                <a:gd name="T19" fmla="*/ 15 h 15"/>
                <a:gd name="T20" fmla="*/ 2 w 18"/>
                <a:gd name="T21" fmla="*/ 14 h 15"/>
                <a:gd name="T22" fmla="*/ 11 w 18"/>
                <a:gd name="T23" fmla="*/ 9 h 15"/>
                <a:gd name="T24" fmla="*/ 18 w 18"/>
                <a:gd name="T25" fmla="*/ 6 h 15"/>
                <a:gd name="T26" fmla="*/ 17 w 18"/>
                <a:gd name="T27" fmla="*/ 4 h 15"/>
                <a:gd name="T28" fmla="*/ 10 w 18"/>
                <a:gd name="T29" fmla="*/ 7 h 15"/>
                <a:gd name="T30" fmla="*/ 3 w 18"/>
                <a:gd name="T31" fmla="*/ 11 h 15"/>
                <a:gd name="T32" fmla="*/ 3 w 18"/>
                <a:gd name="T33" fmla="*/ 6 h 15"/>
                <a:gd name="T34" fmla="*/ 3 w 18"/>
                <a:gd name="T35" fmla="*/ 3 h 15"/>
                <a:gd name="T36" fmla="*/ 3 w 18"/>
                <a:gd name="T37" fmla="*/ 2 h 15"/>
                <a:gd name="T38" fmla="*/ 2 w 18"/>
                <a:gd name="T39" fmla="*/ 1 h 15"/>
                <a:gd name="T40" fmla="*/ 2 w 18"/>
                <a:gd name="T41" fmla="*/ 0 h 15"/>
                <a:gd name="T42" fmla="*/ 1 w 18"/>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5">
                  <a:moveTo>
                    <a:pt x="1" y="0"/>
                  </a:moveTo>
                  <a:cubicBezTo>
                    <a:pt x="1" y="0"/>
                    <a:pt x="1" y="1"/>
                    <a:pt x="1" y="1"/>
                  </a:cubicBezTo>
                  <a:cubicBezTo>
                    <a:pt x="1" y="1"/>
                    <a:pt x="1" y="1"/>
                    <a:pt x="1" y="1"/>
                  </a:cubicBezTo>
                  <a:cubicBezTo>
                    <a:pt x="0" y="2"/>
                    <a:pt x="0" y="2"/>
                    <a:pt x="0" y="2"/>
                  </a:cubicBezTo>
                  <a:cubicBezTo>
                    <a:pt x="1" y="2"/>
                    <a:pt x="1" y="2"/>
                    <a:pt x="1" y="2"/>
                  </a:cubicBezTo>
                  <a:cubicBezTo>
                    <a:pt x="1" y="2"/>
                    <a:pt x="1" y="2"/>
                    <a:pt x="1" y="2"/>
                  </a:cubicBezTo>
                  <a:cubicBezTo>
                    <a:pt x="1" y="2"/>
                    <a:pt x="1" y="4"/>
                    <a:pt x="1" y="6"/>
                  </a:cubicBezTo>
                  <a:cubicBezTo>
                    <a:pt x="1" y="9"/>
                    <a:pt x="1" y="11"/>
                    <a:pt x="1" y="12"/>
                  </a:cubicBezTo>
                  <a:cubicBezTo>
                    <a:pt x="1" y="12"/>
                    <a:pt x="1" y="12"/>
                    <a:pt x="1" y="12"/>
                  </a:cubicBezTo>
                  <a:cubicBezTo>
                    <a:pt x="0" y="15"/>
                    <a:pt x="0" y="15"/>
                    <a:pt x="0" y="15"/>
                  </a:cubicBezTo>
                  <a:cubicBezTo>
                    <a:pt x="2" y="14"/>
                    <a:pt x="2" y="14"/>
                    <a:pt x="2" y="14"/>
                  </a:cubicBezTo>
                  <a:cubicBezTo>
                    <a:pt x="4" y="13"/>
                    <a:pt x="8" y="11"/>
                    <a:pt x="11" y="9"/>
                  </a:cubicBezTo>
                  <a:cubicBezTo>
                    <a:pt x="15" y="7"/>
                    <a:pt x="17" y="6"/>
                    <a:pt x="18" y="6"/>
                  </a:cubicBezTo>
                  <a:cubicBezTo>
                    <a:pt x="17" y="4"/>
                    <a:pt x="17" y="4"/>
                    <a:pt x="17" y="4"/>
                  </a:cubicBezTo>
                  <a:cubicBezTo>
                    <a:pt x="17" y="4"/>
                    <a:pt x="14" y="6"/>
                    <a:pt x="10" y="7"/>
                  </a:cubicBezTo>
                  <a:cubicBezTo>
                    <a:pt x="8" y="8"/>
                    <a:pt x="5" y="10"/>
                    <a:pt x="3" y="11"/>
                  </a:cubicBezTo>
                  <a:cubicBezTo>
                    <a:pt x="3" y="9"/>
                    <a:pt x="3" y="8"/>
                    <a:pt x="3" y="6"/>
                  </a:cubicBezTo>
                  <a:cubicBezTo>
                    <a:pt x="3" y="5"/>
                    <a:pt x="3" y="4"/>
                    <a:pt x="3" y="3"/>
                  </a:cubicBezTo>
                  <a:cubicBezTo>
                    <a:pt x="3" y="2"/>
                    <a:pt x="3" y="2"/>
                    <a:pt x="3" y="2"/>
                  </a:cubicBezTo>
                  <a:cubicBezTo>
                    <a:pt x="2" y="1"/>
                    <a:pt x="2" y="1"/>
                    <a:pt x="2" y="1"/>
                  </a:cubicBezTo>
                  <a:cubicBezTo>
                    <a:pt x="2" y="1"/>
                    <a:pt x="2" y="1"/>
                    <a:pt x="2" y="0"/>
                  </a:cubicBezTo>
                  <a:cubicBezTo>
                    <a:pt x="2" y="0"/>
                    <a:pt x="2" y="0"/>
                    <a:pt x="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120983" name="Group 120982"/>
          <p:cNvGrpSpPr/>
          <p:nvPr/>
        </p:nvGrpSpPr>
        <p:grpSpPr>
          <a:xfrm>
            <a:off x="5104243" y="1381126"/>
            <a:ext cx="1166812" cy="1073151"/>
            <a:chOff x="15978188" y="1381125"/>
            <a:chExt cx="1166812" cy="1073150"/>
          </a:xfrm>
        </p:grpSpPr>
        <p:sp>
          <p:nvSpPr>
            <p:cNvPr id="992" name="Freeform 1582"/>
            <p:cNvSpPr>
              <a:spLocks/>
            </p:cNvSpPr>
            <p:nvPr/>
          </p:nvSpPr>
          <p:spPr bwMode="auto">
            <a:xfrm>
              <a:off x="16676688" y="2301875"/>
              <a:ext cx="112712" cy="84138"/>
            </a:xfrm>
            <a:custGeom>
              <a:avLst/>
              <a:gdLst>
                <a:gd name="T0" fmla="*/ 27 w 28"/>
                <a:gd name="T1" fmla="*/ 0 h 21"/>
                <a:gd name="T2" fmla="*/ 16 w 28"/>
                <a:gd name="T3" fmla="*/ 18 h 21"/>
                <a:gd name="T4" fmla="*/ 12 w 28"/>
                <a:gd name="T5" fmla="*/ 19 h 21"/>
                <a:gd name="T6" fmla="*/ 0 w 28"/>
                <a:gd name="T7" fmla="*/ 16 h 21"/>
                <a:gd name="T8" fmla="*/ 0 w 28"/>
                <a:gd name="T9" fmla="*/ 17 h 21"/>
                <a:gd name="T10" fmla="*/ 12 w 28"/>
                <a:gd name="T11" fmla="*/ 21 h 21"/>
                <a:gd name="T12" fmla="*/ 17 w 28"/>
                <a:gd name="T13" fmla="*/ 21 h 21"/>
                <a:gd name="T14" fmla="*/ 17 w 28"/>
                <a:gd name="T15" fmla="*/ 21 h 21"/>
                <a:gd name="T16" fmla="*/ 27 w 28"/>
                <a:gd name="T17" fmla="*/ 11 h 21"/>
                <a:gd name="T18" fmla="*/ 28 w 28"/>
                <a:gd name="T19" fmla="*/ 1 h 21"/>
                <a:gd name="T20" fmla="*/ 28 w 28"/>
                <a:gd name="T21" fmla="*/ 0 h 21"/>
                <a:gd name="T22" fmla="*/ 27 w 28"/>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27" y="0"/>
                  </a:moveTo>
                  <a:cubicBezTo>
                    <a:pt x="27" y="10"/>
                    <a:pt x="23" y="16"/>
                    <a:pt x="16" y="18"/>
                  </a:cubicBezTo>
                  <a:cubicBezTo>
                    <a:pt x="15" y="19"/>
                    <a:pt x="13" y="19"/>
                    <a:pt x="12" y="19"/>
                  </a:cubicBezTo>
                  <a:cubicBezTo>
                    <a:pt x="9" y="19"/>
                    <a:pt x="5" y="18"/>
                    <a:pt x="0" y="16"/>
                  </a:cubicBezTo>
                  <a:cubicBezTo>
                    <a:pt x="0" y="17"/>
                    <a:pt x="0" y="17"/>
                    <a:pt x="0" y="17"/>
                  </a:cubicBezTo>
                  <a:cubicBezTo>
                    <a:pt x="4" y="17"/>
                    <a:pt x="8" y="19"/>
                    <a:pt x="12" y="21"/>
                  </a:cubicBezTo>
                  <a:cubicBezTo>
                    <a:pt x="14" y="21"/>
                    <a:pt x="15" y="21"/>
                    <a:pt x="17" y="21"/>
                  </a:cubicBezTo>
                  <a:cubicBezTo>
                    <a:pt x="17" y="21"/>
                    <a:pt x="17" y="21"/>
                    <a:pt x="17" y="21"/>
                  </a:cubicBezTo>
                  <a:cubicBezTo>
                    <a:pt x="22" y="19"/>
                    <a:pt x="25" y="16"/>
                    <a:pt x="27" y="11"/>
                  </a:cubicBezTo>
                  <a:cubicBezTo>
                    <a:pt x="27" y="8"/>
                    <a:pt x="28" y="4"/>
                    <a:pt x="28" y="1"/>
                  </a:cubicBezTo>
                  <a:cubicBezTo>
                    <a:pt x="28" y="0"/>
                    <a:pt x="28" y="0"/>
                    <a:pt x="28" y="0"/>
                  </a:cubicBezTo>
                  <a:cubicBezTo>
                    <a:pt x="27" y="0"/>
                    <a:pt x="27" y="0"/>
                    <a:pt x="27"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1" name="Freeform 1591"/>
            <p:cNvSpPr>
              <a:spLocks/>
            </p:cNvSpPr>
            <p:nvPr/>
          </p:nvSpPr>
          <p:spPr bwMode="auto">
            <a:xfrm>
              <a:off x="16362363" y="1681163"/>
              <a:ext cx="139700" cy="141288"/>
            </a:xfrm>
            <a:custGeom>
              <a:avLst/>
              <a:gdLst>
                <a:gd name="T0" fmla="*/ 34 w 35"/>
                <a:gd name="T1" fmla="*/ 0 h 35"/>
                <a:gd name="T2" fmla="*/ 22 w 35"/>
                <a:gd name="T3" fmla="*/ 31 h 35"/>
                <a:gd name="T4" fmla="*/ 10 w 35"/>
                <a:gd name="T5" fmla="*/ 27 h 35"/>
                <a:gd name="T6" fmla="*/ 7 w 35"/>
                <a:gd name="T7" fmla="*/ 28 h 35"/>
                <a:gd name="T8" fmla="*/ 0 w 35"/>
                <a:gd name="T9" fmla="*/ 33 h 35"/>
                <a:gd name="T10" fmla="*/ 1 w 35"/>
                <a:gd name="T11" fmla="*/ 34 h 35"/>
                <a:gd name="T12" fmla="*/ 2 w 35"/>
                <a:gd name="T13" fmla="*/ 32 h 35"/>
                <a:gd name="T14" fmla="*/ 7 w 35"/>
                <a:gd name="T15" fmla="*/ 30 h 35"/>
                <a:gd name="T16" fmla="*/ 8 w 35"/>
                <a:gd name="T17" fmla="*/ 30 h 35"/>
                <a:gd name="T18" fmla="*/ 10 w 35"/>
                <a:gd name="T19" fmla="*/ 30 h 35"/>
                <a:gd name="T20" fmla="*/ 23 w 35"/>
                <a:gd name="T21" fmla="*/ 34 h 35"/>
                <a:gd name="T22" fmla="*/ 24 w 35"/>
                <a:gd name="T23" fmla="*/ 35 h 35"/>
                <a:gd name="T24" fmla="*/ 24 w 35"/>
                <a:gd name="T25" fmla="*/ 33 h 35"/>
                <a:gd name="T26" fmla="*/ 32 w 35"/>
                <a:gd name="T27" fmla="*/ 5 h 35"/>
                <a:gd name="T28" fmla="*/ 35 w 35"/>
                <a:gd name="T29" fmla="*/ 1 h 35"/>
                <a:gd name="T30" fmla="*/ 34 w 3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5">
                  <a:moveTo>
                    <a:pt x="34" y="0"/>
                  </a:moveTo>
                  <a:cubicBezTo>
                    <a:pt x="26" y="6"/>
                    <a:pt x="23" y="18"/>
                    <a:pt x="22" y="31"/>
                  </a:cubicBezTo>
                  <a:cubicBezTo>
                    <a:pt x="17" y="29"/>
                    <a:pt x="13" y="27"/>
                    <a:pt x="10" y="27"/>
                  </a:cubicBezTo>
                  <a:cubicBezTo>
                    <a:pt x="9" y="27"/>
                    <a:pt x="8" y="28"/>
                    <a:pt x="7" y="28"/>
                  </a:cubicBezTo>
                  <a:cubicBezTo>
                    <a:pt x="4" y="29"/>
                    <a:pt x="2" y="30"/>
                    <a:pt x="0" y="33"/>
                  </a:cubicBezTo>
                  <a:cubicBezTo>
                    <a:pt x="1" y="34"/>
                    <a:pt x="1" y="34"/>
                    <a:pt x="1" y="34"/>
                  </a:cubicBezTo>
                  <a:cubicBezTo>
                    <a:pt x="1" y="33"/>
                    <a:pt x="2" y="33"/>
                    <a:pt x="2" y="32"/>
                  </a:cubicBezTo>
                  <a:cubicBezTo>
                    <a:pt x="3" y="31"/>
                    <a:pt x="5" y="30"/>
                    <a:pt x="7" y="30"/>
                  </a:cubicBezTo>
                  <a:cubicBezTo>
                    <a:pt x="8" y="30"/>
                    <a:pt x="8" y="30"/>
                    <a:pt x="8" y="30"/>
                  </a:cubicBezTo>
                  <a:cubicBezTo>
                    <a:pt x="8" y="30"/>
                    <a:pt x="9" y="30"/>
                    <a:pt x="10" y="30"/>
                  </a:cubicBezTo>
                  <a:cubicBezTo>
                    <a:pt x="13" y="30"/>
                    <a:pt x="17" y="31"/>
                    <a:pt x="23" y="34"/>
                  </a:cubicBezTo>
                  <a:cubicBezTo>
                    <a:pt x="24" y="35"/>
                    <a:pt x="24" y="35"/>
                    <a:pt x="24" y="35"/>
                  </a:cubicBezTo>
                  <a:cubicBezTo>
                    <a:pt x="24" y="33"/>
                    <a:pt x="24" y="33"/>
                    <a:pt x="24" y="33"/>
                  </a:cubicBezTo>
                  <a:cubicBezTo>
                    <a:pt x="24" y="22"/>
                    <a:pt x="27" y="12"/>
                    <a:pt x="32" y="5"/>
                  </a:cubicBezTo>
                  <a:cubicBezTo>
                    <a:pt x="33" y="3"/>
                    <a:pt x="34" y="2"/>
                    <a:pt x="35" y="1"/>
                  </a:cubicBezTo>
                  <a:cubicBezTo>
                    <a:pt x="34" y="0"/>
                    <a:pt x="34" y="0"/>
                    <a:pt x="3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2" name="Freeform 1592"/>
            <p:cNvSpPr>
              <a:spLocks/>
            </p:cNvSpPr>
            <p:nvPr/>
          </p:nvSpPr>
          <p:spPr bwMode="auto">
            <a:xfrm>
              <a:off x="15978188" y="2082800"/>
              <a:ext cx="84137" cy="100013"/>
            </a:xfrm>
            <a:custGeom>
              <a:avLst/>
              <a:gdLst>
                <a:gd name="T0" fmla="*/ 20 w 21"/>
                <a:gd name="T1" fmla="*/ 0 h 25"/>
                <a:gd name="T2" fmla="*/ 9 w 21"/>
                <a:gd name="T3" fmla="*/ 16 h 25"/>
                <a:gd name="T4" fmla="*/ 3 w 21"/>
                <a:gd name="T5" fmla="*/ 20 h 25"/>
                <a:gd name="T6" fmla="*/ 0 w 21"/>
                <a:gd name="T7" fmla="*/ 25 h 25"/>
                <a:gd name="T8" fmla="*/ 4 w 21"/>
                <a:gd name="T9" fmla="*/ 22 h 25"/>
                <a:gd name="T10" fmla="*/ 4 w 21"/>
                <a:gd name="T11" fmla="*/ 22 h 25"/>
                <a:gd name="T12" fmla="*/ 20 w 21"/>
                <a:gd name="T13" fmla="*/ 9 h 25"/>
                <a:gd name="T14" fmla="*/ 21 w 21"/>
                <a:gd name="T15" fmla="*/ 0 h 25"/>
                <a:gd name="T16" fmla="*/ 20 w 2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20" y="0"/>
                  </a:moveTo>
                  <a:cubicBezTo>
                    <a:pt x="19" y="9"/>
                    <a:pt x="14" y="13"/>
                    <a:pt x="9" y="16"/>
                  </a:cubicBezTo>
                  <a:cubicBezTo>
                    <a:pt x="7" y="18"/>
                    <a:pt x="5" y="19"/>
                    <a:pt x="3" y="20"/>
                  </a:cubicBezTo>
                  <a:cubicBezTo>
                    <a:pt x="1" y="21"/>
                    <a:pt x="0" y="23"/>
                    <a:pt x="0" y="25"/>
                  </a:cubicBezTo>
                  <a:cubicBezTo>
                    <a:pt x="1" y="24"/>
                    <a:pt x="2" y="23"/>
                    <a:pt x="4" y="22"/>
                  </a:cubicBezTo>
                  <a:cubicBezTo>
                    <a:pt x="4" y="22"/>
                    <a:pt x="4" y="22"/>
                    <a:pt x="4" y="22"/>
                  </a:cubicBezTo>
                  <a:cubicBezTo>
                    <a:pt x="8" y="19"/>
                    <a:pt x="16" y="17"/>
                    <a:pt x="20" y="9"/>
                  </a:cubicBezTo>
                  <a:cubicBezTo>
                    <a:pt x="20" y="6"/>
                    <a:pt x="20" y="3"/>
                    <a:pt x="21" y="0"/>
                  </a:cubicBezTo>
                  <a:cubicBezTo>
                    <a:pt x="20" y="0"/>
                    <a:pt x="20" y="0"/>
                    <a:pt x="2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3" name="Freeform 1593"/>
            <p:cNvSpPr>
              <a:spLocks/>
            </p:cNvSpPr>
            <p:nvPr/>
          </p:nvSpPr>
          <p:spPr bwMode="auto">
            <a:xfrm>
              <a:off x="16760825" y="1797050"/>
              <a:ext cx="68262" cy="57150"/>
            </a:xfrm>
            <a:custGeom>
              <a:avLst/>
              <a:gdLst>
                <a:gd name="T0" fmla="*/ 2 w 17"/>
                <a:gd name="T1" fmla="*/ 0 h 14"/>
                <a:gd name="T2" fmla="*/ 0 w 17"/>
                <a:gd name="T3" fmla="*/ 1 h 14"/>
                <a:gd name="T4" fmla="*/ 11 w 17"/>
                <a:gd name="T5" fmla="*/ 12 h 14"/>
                <a:gd name="T6" fmla="*/ 12 w 17"/>
                <a:gd name="T7" fmla="*/ 14 h 14"/>
                <a:gd name="T8" fmla="*/ 13 w 17"/>
                <a:gd name="T9" fmla="*/ 12 h 14"/>
                <a:gd name="T10" fmla="*/ 16 w 17"/>
                <a:gd name="T11" fmla="*/ 8 h 14"/>
                <a:gd name="T12" fmla="*/ 17 w 17"/>
                <a:gd name="T13" fmla="*/ 5 h 14"/>
                <a:gd name="T14" fmla="*/ 16 w 17"/>
                <a:gd name="T15" fmla="*/ 4 h 14"/>
                <a:gd name="T16" fmla="*/ 12 w 17"/>
                <a:gd name="T17" fmla="*/ 9 h 14"/>
                <a:gd name="T18" fmla="*/ 2 w 17"/>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2" y="0"/>
                  </a:moveTo>
                  <a:cubicBezTo>
                    <a:pt x="0" y="1"/>
                    <a:pt x="0" y="1"/>
                    <a:pt x="0" y="1"/>
                  </a:cubicBezTo>
                  <a:cubicBezTo>
                    <a:pt x="3" y="5"/>
                    <a:pt x="9" y="7"/>
                    <a:pt x="11" y="12"/>
                  </a:cubicBezTo>
                  <a:cubicBezTo>
                    <a:pt x="12" y="14"/>
                    <a:pt x="12" y="14"/>
                    <a:pt x="12" y="14"/>
                  </a:cubicBezTo>
                  <a:cubicBezTo>
                    <a:pt x="13" y="12"/>
                    <a:pt x="13" y="12"/>
                    <a:pt x="13" y="12"/>
                  </a:cubicBezTo>
                  <a:cubicBezTo>
                    <a:pt x="14" y="11"/>
                    <a:pt x="15" y="10"/>
                    <a:pt x="16" y="8"/>
                  </a:cubicBezTo>
                  <a:cubicBezTo>
                    <a:pt x="16" y="7"/>
                    <a:pt x="17" y="6"/>
                    <a:pt x="17" y="5"/>
                  </a:cubicBezTo>
                  <a:cubicBezTo>
                    <a:pt x="16" y="4"/>
                    <a:pt x="16" y="4"/>
                    <a:pt x="16" y="4"/>
                  </a:cubicBezTo>
                  <a:cubicBezTo>
                    <a:pt x="15" y="6"/>
                    <a:pt x="14" y="8"/>
                    <a:pt x="12" y="9"/>
                  </a:cubicBezTo>
                  <a:cubicBezTo>
                    <a:pt x="9" y="5"/>
                    <a:pt x="4" y="3"/>
                    <a:pt x="2"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4" name="Freeform 1594"/>
            <p:cNvSpPr>
              <a:spLocks/>
            </p:cNvSpPr>
            <p:nvPr/>
          </p:nvSpPr>
          <p:spPr bwMode="auto">
            <a:xfrm>
              <a:off x="16916400" y="2109788"/>
              <a:ext cx="171450" cy="107950"/>
            </a:xfrm>
            <a:custGeom>
              <a:avLst/>
              <a:gdLst>
                <a:gd name="T0" fmla="*/ 43 w 43"/>
                <a:gd name="T1" fmla="*/ 0 h 27"/>
                <a:gd name="T2" fmla="*/ 20 w 43"/>
                <a:gd name="T3" fmla="*/ 22 h 27"/>
                <a:gd name="T4" fmla="*/ 7 w 43"/>
                <a:gd name="T5" fmla="*/ 4 h 27"/>
                <a:gd name="T6" fmla="*/ 4 w 43"/>
                <a:gd name="T7" fmla="*/ 3 h 27"/>
                <a:gd name="T8" fmla="*/ 0 w 43"/>
                <a:gd name="T9" fmla="*/ 4 h 27"/>
                <a:gd name="T10" fmla="*/ 1 w 43"/>
                <a:gd name="T11" fmla="*/ 4 h 27"/>
                <a:gd name="T12" fmla="*/ 3 w 43"/>
                <a:gd name="T13" fmla="*/ 4 h 27"/>
                <a:gd name="T14" fmla="*/ 8 w 43"/>
                <a:gd name="T15" fmla="*/ 6 h 27"/>
                <a:gd name="T16" fmla="*/ 8 w 43"/>
                <a:gd name="T17" fmla="*/ 6 h 27"/>
                <a:gd name="T18" fmla="*/ 19 w 43"/>
                <a:gd name="T19" fmla="*/ 25 h 27"/>
                <a:gd name="T20" fmla="*/ 20 w 43"/>
                <a:gd name="T21" fmla="*/ 27 h 27"/>
                <a:gd name="T22" fmla="*/ 21 w 43"/>
                <a:gd name="T23" fmla="*/ 25 h 27"/>
                <a:gd name="T24" fmla="*/ 33 w 43"/>
                <a:gd name="T25" fmla="*/ 7 h 27"/>
                <a:gd name="T26" fmla="*/ 40 w 43"/>
                <a:gd name="T27" fmla="*/ 1 h 27"/>
                <a:gd name="T28" fmla="*/ 43 w 43"/>
                <a:gd name="T29" fmla="*/ 0 h 27"/>
                <a:gd name="T30" fmla="*/ 43 w 43"/>
                <a:gd name="T31" fmla="*/ 0 h 27"/>
                <a:gd name="T32" fmla="*/ 43 w 4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7">
                  <a:moveTo>
                    <a:pt x="43" y="0"/>
                  </a:moveTo>
                  <a:cubicBezTo>
                    <a:pt x="32" y="2"/>
                    <a:pt x="25" y="12"/>
                    <a:pt x="20" y="22"/>
                  </a:cubicBezTo>
                  <a:cubicBezTo>
                    <a:pt x="17" y="14"/>
                    <a:pt x="13" y="6"/>
                    <a:pt x="7" y="4"/>
                  </a:cubicBezTo>
                  <a:cubicBezTo>
                    <a:pt x="6" y="3"/>
                    <a:pt x="5" y="3"/>
                    <a:pt x="4" y="3"/>
                  </a:cubicBezTo>
                  <a:cubicBezTo>
                    <a:pt x="3" y="3"/>
                    <a:pt x="2" y="3"/>
                    <a:pt x="0" y="4"/>
                  </a:cubicBezTo>
                  <a:cubicBezTo>
                    <a:pt x="1" y="4"/>
                    <a:pt x="1" y="4"/>
                    <a:pt x="1" y="4"/>
                  </a:cubicBezTo>
                  <a:cubicBezTo>
                    <a:pt x="1" y="4"/>
                    <a:pt x="2" y="4"/>
                    <a:pt x="3" y="4"/>
                  </a:cubicBezTo>
                  <a:cubicBezTo>
                    <a:pt x="5" y="4"/>
                    <a:pt x="7" y="5"/>
                    <a:pt x="8" y="6"/>
                  </a:cubicBezTo>
                  <a:cubicBezTo>
                    <a:pt x="8" y="6"/>
                    <a:pt x="8" y="6"/>
                    <a:pt x="8" y="6"/>
                  </a:cubicBezTo>
                  <a:cubicBezTo>
                    <a:pt x="13" y="9"/>
                    <a:pt x="17" y="17"/>
                    <a:pt x="19" y="25"/>
                  </a:cubicBezTo>
                  <a:cubicBezTo>
                    <a:pt x="20" y="27"/>
                    <a:pt x="20" y="27"/>
                    <a:pt x="20" y="27"/>
                  </a:cubicBezTo>
                  <a:cubicBezTo>
                    <a:pt x="21" y="25"/>
                    <a:pt x="21" y="25"/>
                    <a:pt x="21" y="25"/>
                  </a:cubicBezTo>
                  <a:cubicBezTo>
                    <a:pt x="24" y="18"/>
                    <a:pt x="28" y="12"/>
                    <a:pt x="33" y="7"/>
                  </a:cubicBezTo>
                  <a:cubicBezTo>
                    <a:pt x="35" y="5"/>
                    <a:pt x="37" y="3"/>
                    <a:pt x="40" y="1"/>
                  </a:cubicBezTo>
                  <a:cubicBezTo>
                    <a:pt x="41" y="1"/>
                    <a:pt x="42" y="0"/>
                    <a:pt x="43" y="0"/>
                  </a:cubicBezTo>
                  <a:cubicBezTo>
                    <a:pt x="43" y="0"/>
                    <a:pt x="43" y="0"/>
                    <a:pt x="43" y="0"/>
                  </a:cubicBezTo>
                  <a:cubicBezTo>
                    <a:pt x="43" y="0"/>
                    <a:pt x="43" y="0"/>
                    <a:pt x="43"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6" name="Freeform 1596"/>
            <p:cNvSpPr>
              <a:spLocks/>
            </p:cNvSpPr>
            <p:nvPr/>
          </p:nvSpPr>
          <p:spPr bwMode="auto">
            <a:xfrm>
              <a:off x="16597313" y="1925638"/>
              <a:ext cx="104775" cy="44450"/>
            </a:xfrm>
            <a:custGeom>
              <a:avLst/>
              <a:gdLst>
                <a:gd name="T0" fmla="*/ 0 w 26"/>
                <a:gd name="T1" fmla="*/ 0 h 11"/>
                <a:gd name="T2" fmla="*/ 0 w 26"/>
                <a:gd name="T3" fmla="*/ 0 h 11"/>
                <a:gd name="T4" fmla="*/ 7 w 26"/>
                <a:gd name="T5" fmla="*/ 9 h 11"/>
                <a:gd name="T6" fmla="*/ 10 w 26"/>
                <a:gd name="T7" fmla="*/ 11 h 11"/>
                <a:gd name="T8" fmla="*/ 10 w 26"/>
                <a:gd name="T9" fmla="*/ 11 h 11"/>
                <a:gd name="T10" fmla="*/ 14 w 26"/>
                <a:gd name="T11" fmla="*/ 11 h 11"/>
                <a:gd name="T12" fmla="*/ 21 w 26"/>
                <a:gd name="T13" fmla="*/ 9 h 11"/>
                <a:gd name="T14" fmla="*/ 26 w 26"/>
                <a:gd name="T15" fmla="*/ 3 h 11"/>
                <a:gd name="T16" fmla="*/ 26 w 26"/>
                <a:gd name="T17" fmla="*/ 2 h 11"/>
                <a:gd name="T18" fmla="*/ 25 w 26"/>
                <a:gd name="T19" fmla="*/ 2 h 11"/>
                <a:gd name="T20" fmla="*/ 14 w 26"/>
                <a:gd name="T21" fmla="*/ 9 h 11"/>
                <a:gd name="T22" fmla="*/ 11 w 26"/>
                <a:gd name="T23" fmla="*/ 9 h 11"/>
                <a:gd name="T24" fmla="*/ 0 w 2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
                  <a:moveTo>
                    <a:pt x="0" y="0"/>
                  </a:moveTo>
                  <a:cubicBezTo>
                    <a:pt x="0" y="0"/>
                    <a:pt x="0" y="0"/>
                    <a:pt x="0" y="0"/>
                  </a:cubicBezTo>
                  <a:cubicBezTo>
                    <a:pt x="2" y="2"/>
                    <a:pt x="5" y="6"/>
                    <a:pt x="7" y="9"/>
                  </a:cubicBezTo>
                  <a:cubicBezTo>
                    <a:pt x="8" y="10"/>
                    <a:pt x="9" y="10"/>
                    <a:pt x="10" y="11"/>
                  </a:cubicBezTo>
                  <a:cubicBezTo>
                    <a:pt x="10" y="11"/>
                    <a:pt x="10" y="11"/>
                    <a:pt x="10" y="11"/>
                  </a:cubicBezTo>
                  <a:cubicBezTo>
                    <a:pt x="12" y="11"/>
                    <a:pt x="13" y="11"/>
                    <a:pt x="14" y="11"/>
                  </a:cubicBezTo>
                  <a:cubicBezTo>
                    <a:pt x="17" y="11"/>
                    <a:pt x="19" y="10"/>
                    <a:pt x="21" y="9"/>
                  </a:cubicBezTo>
                  <a:cubicBezTo>
                    <a:pt x="22" y="7"/>
                    <a:pt x="24" y="4"/>
                    <a:pt x="26" y="3"/>
                  </a:cubicBezTo>
                  <a:cubicBezTo>
                    <a:pt x="26" y="2"/>
                    <a:pt x="26" y="2"/>
                    <a:pt x="26" y="2"/>
                  </a:cubicBezTo>
                  <a:cubicBezTo>
                    <a:pt x="25" y="2"/>
                    <a:pt x="25" y="2"/>
                    <a:pt x="25" y="2"/>
                  </a:cubicBezTo>
                  <a:cubicBezTo>
                    <a:pt x="22" y="7"/>
                    <a:pt x="19" y="9"/>
                    <a:pt x="14" y="9"/>
                  </a:cubicBezTo>
                  <a:cubicBezTo>
                    <a:pt x="13" y="9"/>
                    <a:pt x="12" y="9"/>
                    <a:pt x="11" y="9"/>
                  </a:cubicBezTo>
                  <a:cubicBezTo>
                    <a:pt x="7" y="7"/>
                    <a:pt x="4" y="5"/>
                    <a:pt x="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7" name="Freeform 1597"/>
            <p:cNvSpPr>
              <a:spLocks/>
            </p:cNvSpPr>
            <p:nvPr/>
          </p:nvSpPr>
          <p:spPr bwMode="auto">
            <a:xfrm>
              <a:off x="17052925" y="2374900"/>
              <a:ext cx="92075" cy="79375"/>
            </a:xfrm>
            <a:custGeom>
              <a:avLst/>
              <a:gdLst>
                <a:gd name="T0" fmla="*/ 0 w 23"/>
                <a:gd name="T1" fmla="*/ 0 h 20"/>
                <a:gd name="T2" fmla="*/ 0 w 23"/>
                <a:gd name="T3" fmla="*/ 0 h 20"/>
                <a:gd name="T4" fmla="*/ 5 w 23"/>
                <a:gd name="T5" fmla="*/ 6 h 20"/>
                <a:gd name="T6" fmla="*/ 16 w 23"/>
                <a:gd name="T7" fmla="*/ 18 h 20"/>
                <a:gd name="T8" fmla="*/ 17 w 23"/>
                <a:gd name="T9" fmla="*/ 20 h 20"/>
                <a:gd name="T10" fmla="*/ 18 w 23"/>
                <a:gd name="T11" fmla="*/ 18 h 20"/>
                <a:gd name="T12" fmla="*/ 18 w 23"/>
                <a:gd name="T13" fmla="*/ 17 h 20"/>
                <a:gd name="T14" fmla="*/ 21 w 23"/>
                <a:gd name="T15" fmla="*/ 9 h 20"/>
                <a:gd name="T16" fmla="*/ 23 w 23"/>
                <a:gd name="T17" fmla="*/ 1 h 20"/>
                <a:gd name="T18" fmla="*/ 22 w 23"/>
                <a:gd name="T19" fmla="*/ 1 h 20"/>
                <a:gd name="T20" fmla="*/ 22 w 23"/>
                <a:gd name="T21" fmla="*/ 1 h 20"/>
                <a:gd name="T22" fmla="*/ 16 w 23"/>
                <a:gd name="T23" fmla="*/ 15 h 20"/>
                <a:gd name="T24" fmla="*/ 0 w 23"/>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0">
                  <a:moveTo>
                    <a:pt x="0" y="0"/>
                  </a:moveTo>
                  <a:cubicBezTo>
                    <a:pt x="0" y="0"/>
                    <a:pt x="0" y="0"/>
                    <a:pt x="0" y="0"/>
                  </a:cubicBezTo>
                  <a:cubicBezTo>
                    <a:pt x="2" y="1"/>
                    <a:pt x="4" y="4"/>
                    <a:pt x="5" y="6"/>
                  </a:cubicBezTo>
                  <a:cubicBezTo>
                    <a:pt x="9" y="10"/>
                    <a:pt x="13" y="13"/>
                    <a:pt x="16" y="18"/>
                  </a:cubicBezTo>
                  <a:cubicBezTo>
                    <a:pt x="17" y="20"/>
                    <a:pt x="17" y="20"/>
                    <a:pt x="17" y="20"/>
                  </a:cubicBezTo>
                  <a:cubicBezTo>
                    <a:pt x="18" y="18"/>
                    <a:pt x="18" y="18"/>
                    <a:pt x="18" y="18"/>
                  </a:cubicBezTo>
                  <a:cubicBezTo>
                    <a:pt x="18" y="17"/>
                    <a:pt x="18" y="17"/>
                    <a:pt x="18" y="17"/>
                  </a:cubicBezTo>
                  <a:cubicBezTo>
                    <a:pt x="18" y="14"/>
                    <a:pt x="20" y="11"/>
                    <a:pt x="21" y="9"/>
                  </a:cubicBezTo>
                  <a:cubicBezTo>
                    <a:pt x="21" y="6"/>
                    <a:pt x="22" y="3"/>
                    <a:pt x="23" y="1"/>
                  </a:cubicBezTo>
                  <a:cubicBezTo>
                    <a:pt x="22" y="1"/>
                    <a:pt x="22" y="1"/>
                    <a:pt x="22" y="1"/>
                  </a:cubicBezTo>
                  <a:cubicBezTo>
                    <a:pt x="22" y="1"/>
                    <a:pt x="22" y="1"/>
                    <a:pt x="22" y="1"/>
                  </a:cubicBezTo>
                  <a:cubicBezTo>
                    <a:pt x="21" y="5"/>
                    <a:pt x="18" y="10"/>
                    <a:pt x="16" y="15"/>
                  </a:cubicBezTo>
                  <a:cubicBezTo>
                    <a:pt x="12" y="9"/>
                    <a:pt x="6" y="4"/>
                    <a:pt x="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5" name="Freeform 1605"/>
            <p:cNvSpPr>
              <a:spLocks/>
            </p:cNvSpPr>
            <p:nvPr/>
          </p:nvSpPr>
          <p:spPr bwMode="auto">
            <a:xfrm>
              <a:off x="16570325" y="1381125"/>
              <a:ext cx="147637" cy="76200"/>
            </a:xfrm>
            <a:custGeom>
              <a:avLst/>
              <a:gdLst>
                <a:gd name="T0" fmla="*/ 37 w 37"/>
                <a:gd name="T1" fmla="*/ 0 h 19"/>
                <a:gd name="T2" fmla="*/ 16 w 37"/>
                <a:gd name="T3" fmla="*/ 15 h 19"/>
                <a:gd name="T4" fmla="*/ 6 w 37"/>
                <a:gd name="T5" fmla="*/ 6 h 19"/>
                <a:gd name="T6" fmla="*/ 3 w 37"/>
                <a:gd name="T7" fmla="*/ 6 h 19"/>
                <a:gd name="T8" fmla="*/ 0 w 37"/>
                <a:gd name="T9" fmla="*/ 6 h 19"/>
                <a:gd name="T10" fmla="*/ 0 w 37"/>
                <a:gd name="T11" fmla="*/ 7 h 19"/>
                <a:gd name="T12" fmla="*/ 1 w 37"/>
                <a:gd name="T13" fmla="*/ 7 h 19"/>
                <a:gd name="T14" fmla="*/ 2 w 37"/>
                <a:gd name="T15" fmla="*/ 7 h 19"/>
                <a:gd name="T16" fmla="*/ 6 w 37"/>
                <a:gd name="T17" fmla="*/ 8 h 19"/>
                <a:gd name="T18" fmla="*/ 6 w 37"/>
                <a:gd name="T19" fmla="*/ 8 h 19"/>
                <a:gd name="T20" fmla="*/ 16 w 37"/>
                <a:gd name="T21" fmla="*/ 18 h 19"/>
                <a:gd name="T22" fmla="*/ 16 w 37"/>
                <a:gd name="T23" fmla="*/ 19 h 19"/>
                <a:gd name="T24" fmla="*/ 17 w 37"/>
                <a:gd name="T25" fmla="*/ 18 h 19"/>
                <a:gd name="T26" fmla="*/ 33 w 37"/>
                <a:gd name="T27" fmla="*/ 3 h 19"/>
                <a:gd name="T28" fmla="*/ 37 w 37"/>
                <a:gd name="T29" fmla="*/ 1 h 19"/>
                <a:gd name="T30" fmla="*/ 37 w 3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19">
                  <a:moveTo>
                    <a:pt x="37" y="0"/>
                  </a:moveTo>
                  <a:cubicBezTo>
                    <a:pt x="28" y="1"/>
                    <a:pt x="21" y="7"/>
                    <a:pt x="16" y="15"/>
                  </a:cubicBezTo>
                  <a:cubicBezTo>
                    <a:pt x="13" y="10"/>
                    <a:pt x="10" y="7"/>
                    <a:pt x="6" y="6"/>
                  </a:cubicBezTo>
                  <a:cubicBezTo>
                    <a:pt x="5" y="6"/>
                    <a:pt x="4" y="6"/>
                    <a:pt x="3" y="6"/>
                  </a:cubicBezTo>
                  <a:cubicBezTo>
                    <a:pt x="2" y="6"/>
                    <a:pt x="1" y="6"/>
                    <a:pt x="0" y="6"/>
                  </a:cubicBezTo>
                  <a:cubicBezTo>
                    <a:pt x="0" y="7"/>
                    <a:pt x="0" y="7"/>
                    <a:pt x="0" y="7"/>
                  </a:cubicBezTo>
                  <a:cubicBezTo>
                    <a:pt x="0" y="7"/>
                    <a:pt x="1" y="7"/>
                    <a:pt x="1" y="7"/>
                  </a:cubicBezTo>
                  <a:cubicBezTo>
                    <a:pt x="1" y="7"/>
                    <a:pt x="2" y="7"/>
                    <a:pt x="2" y="7"/>
                  </a:cubicBezTo>
                  <a:cubicBezTo>
                    <a:pt x="3" y="7"/>
                    <a:pt x="5" y="7"/>
                    <a:pt x="6" y="8"/>
                  </a:cubicBezTo>
                  <a:cubicBezTo>
                    <a:pt x="6" y="8"/>
                    <a:pt x="6" y="8"/>
                    <a:pt x="6" y="8"/>
                  </a:cubicBezTo>
                  <a:cubicBezTo>
                    <a:pt x="9" y="9"/>
                    <a:pt x="12" y="12"/>
                    <a:pt x="16" y="18"/>
                  </a:cubicBezTo>
                  <a:cubicBezTo>
                    <a:pt x="16" y="19"/>
                    <a:pt x="16" y="19"/>
                    <a:pt x="16" y="19"/>
                  </a:cubicBezTo>
                  <a:cubicBezTo>
                    <a:pt x="17" y="18"/>
                    <a:pt x="17" y="18"/>
                    <a:pt x="17" y="18"/>
                  </a:cubicBezTo>
                  <a:cubicBezTo>
                    <a:pt x="21" y="10"/>
                    <a:pt x="27" y="5"/>
                    <a:pt x="33" y="3"/>
                  </a:cubicBezTo>
                  <a:cubicBezTo>
                    <a:pt x="34" y="2"/>
                    <a:pt x="35" y="1"/>
                    <a:pt x="37" y="1"/>
                  </a:cubicBezTo>
                  <a:cubicBezTo>
                    <a:pt x="37" y="0"/>
                    <a:pt x="37" y="0"/>
                    <a:pt x="37"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6" name="Freeform 1606"/>
            <p:cNvSpPr>
              <a:spLocks/>
            </p:cNvSpPr>
            <p:nvPr/>
          </p:nvSpPr>
          <p:spPr bwMode="auto">
            <a:xfrm>
              <a:off x="16154400" y="1449388"/>
              <a:ext cx="95250" cy="28575"/>
            </a:xfrm>
            <a:custGeom>
              <a:avLst/>
              <a:gdLst>
                <a:gd name="T0" fmla="*/ 24 w 24"/>
                <a:gd name="T1" fmla="*/ 0 h 7"/>
                <a:gd name="T2" fmla="*/ 12 w 24"/>
                <a:gd name="T3" fmla="*/ 5 h 7"/>
                <a:gd name="T4" fmla="*/ 10 w 24"/>
                <a:gd name="T5" fmla="*/ 5 h 7"/>
                <a:gd name="T6" fmla="*/ 5 w 24"/>
                <a:gd name="T7" fmla="*/ 5 h 7"/>
                <a:gd name="T8" fmla="*/ 4 w 24"/>
                <a:gd name="T9" fmla="*/ 5 h 7"/>
                <a:gd name="T10" fmla="*/ 0 w 24"/>
                <a:gd name="T11" fmla="*/ 7 h 7"/>
                <a:gd name="T12" fmla="*/ 1 w 24"/>
                <a:gd name="T13" fmla="*/ 6 h 7"/>
                <a:gd name="T14" fmla="*/ 4 w 24"/>
                <a:gd name="T15" fmla="*/ 7 h 7"/>
                <a:gd name="T16" fmla="*/ 4 w 24"/>
                <a:gd name="T17" fmla="*/ 7 h 7"/>
                <a:gd name="T18" fmla="*/ 5 w 24"/>
                <a:gd name="T19" fmla="*/ 7 h 7"/>
                <a:gd name="T20" fmla="*/ 8 w 24"/>
                <a:gd name="T21" fmla="*/ 7 h 7"/>
                <a:gd name="T22" fmla="*/ 12 w 24"/>
                <a:gd name="T23" fmla="*/ 7 h 7"/>
                <a:gd name="T24" fmla="*/ 20 w 24"/>
                <a:gd name="T25" fmla="*/ 5 h 7"/>
                <a:gd name="T26" fmla="*/ 24 w 24"/>
                <a:gd name="T27" fmla="*/ 0 h 7"/>
                <a:gd name="T28" fmla="*/ 24 w 24"/>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7">
                  <a:moveTo>
                    <a:pt x="24" y="0"/>
                  </a:moveTo>
                  <a:cubicBezTo>
                    <a:pt x="20" y="4"/>
                    <a:pt x="16" y="5"/>
                    <a:pt x="12" y="5"/>
                  </a:cubicBezTo>
                  <a:cubicBezTo>
                    <a:pt x="11" y="5"/>
                    <a:pt x="11" y="5"/>
                    <a:pt x="10" y="5"/>
                  </a:cubicBezTo>
                  <a:cubicBezTo>
                    <a:pt x="8" y="5"/>
                    <a:pt x="6" y="5"/>
                    <a:pt x="5" y="5"/>
                  </a:cubicBezTo>
                  <a:cubicBezTo>
                    <a:pt x="4" y="5"/>
                    <a:pt x="4" y="5"/>
                    <a:pt x="4" y="5"/>
                  </a:cubicBezTo>
                  <a:cubicBezTo>
                    <a:pt x="2" y="5"/>
                    <a:pt x="1" y="5"/>
                    <a:pt x="0" y="7"/>
                  </a:cubicBezTo>
                  <a:cubicBezTo>
                    <a:pt x="0" y="7"/>
                    <a:pt x="1" y="6"/>
                    <a:pt x="1" y="6"/>
                  </a:cubicBezTo>
                  <a:cubicBezTo>
                    <a:pt x="2" y="6"/>
                    <a:pt x="3" y="7"/>
                    <a:pt x="4" y="7"/>
                  </a:cubicBezTo>
                  <a:cubicBezTo>
                    <a:pt x="4" y="7"/>
                    <a:pt x="4" y="7"/>
                    <a:pt x="4" y="7"/>
                  </a:cubicBezTo>
                  <a:cubicBezTo>
                    <a:pt x="4" y="7"/>
                    <a:pt x="5" y="7"/>
                    <a:pt x="5" y="7"/>
                  </a:cubicBezTo>
                  <a:cubicBezTo>
                    <a:pt x="6" y="7"/>
                    <a:pt x="7" y="7"/>
                    <a:pt x="8" y="7"/>
                  </a:cubicBezTo>
                  <a:cubicBezTo>
                    <a:pt x="9" y="7"/>
                    <a:pt x="11" y="7"/>
                    <a:pt x="12" y="7"/>
                  </a:cubicBezTo>
                  <a:cubicBezTo>
                    <a:pt x="15" y="7"/>
                    <a:pt x="18" y="7"/>
                    <a:pt x="20" y="5"/>
                  </a:cubicBezTo>
                  <a:cubicBezTo>
                    <a:pt x="21" y="3"/>
                    <a:pt x="23" y="1"/>
                    <a:pt x="24" y="0"/>
                  </a:cubicBezTo>
                  <a:cubicBezTo>
                    <a:pt x="24" y="0"/>
                    <a:pt x="24" y="0"/>
                    <a:pt x="2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7" name="Freeform 1607"/>
            <p:cNvSpPr>
              <a:spLocks/>
            </p:cNvSpPr>
            <p:nvPr/>
          </p:nvSpPr>
          <p:spPr bwMode="auto">
            <a:xfrm>
              <a:off x="16860838" y="1585913"/>
              <a:ext cx="47625" cy="55563"/>
            </a:xfrm>
            <a:custGeom>
              <a:avLst/>
              <a:gdLst>
                <a:gd name="T0" fmla="*/ 2 w 12"/>
                <a:gd name="T1" fmla="*/ 0 h 14"/>
                <a:gd name="T2" fmla="*/ 0 w 12"/>
                <a:gd name="T3" fmla="*/ 0 h 14"/>
                <a:gd name="T4" fmla="*/ 5 w 12"/>
                <a:gd name="T5" fmla="*/ 12 h 14"/>
                <a:gd name="T6" fmla="*/ 5 w 12"/>
                <a:gd name="T7" fmla="*/ 14 h 14"/>
                <a:gd name="T8" fmla="*/ 6 w 12"/>
                <a:gd name="T9" fmla="*/ 13 h 14"/>
                <a:gd name="T10" fmla="*/ 9 w 12"/>
                <a:gd name="T11" fmla="*/ 12 h 14"/>
                <a:gd name="T12" fmla="*/ 12 w 12"/>
                <a:gd name="T13" fmla="*/ 10 h 14"/>
                <a:gd name="T14" fmla="*/ 11 w 12"/>
                <a:gd name="T15" fmla="*/ 9 h 14"/>
                <a:gd name="T16" fmla="*/ 6 w 12"/>
                <a:gd name="T17" fmla="*/ 11 h 14"/>
                <a:gd name="T18" fmla="*/ 2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2" y="0"/>
                  </a:moveTo>
                  <a:cubicBezTo>
                    <a:pt x="0" y="0"/>
                    <a:pt x="0" y="0"/>
                    <a:pt x="0" y="0"/>
                  </a:cubicBezTo>
                  <a:cubicBezTo>
                    <a:pt x="1" y="4"/>
                    <a:pt x="5" y="8"/>
                    <a:pt x="5" y="12"/>
                  </a:cubicBezTo>
                  <a:cubicBezTo>
                    <a:pt x="5" y="14"/>
                    <a:pt x="5" y="14"/>
                    <a:pt x="5" y="14"/>
                  </a:cubicBezTo>
                  <a:cubicBezTo>
                    <a:pt x="6" y="13"/>
                    <a:pt x="6" y="13"/>
                    <a:pt x="6" y="13"/>
                  </a:cubicBezTo>
                  <a:cubicBezTo>
                    <a:pt x="7" y="13"/>
                    <a:pt x="8" y="13"/>
                    <a:pt x="9" y="12"/>
                  </a:cubicBezTo>
                  <a:cubicBezTo>
                    <a:pt x="10" y="11"/>
                    <a:pt x="11" y="11"/>
                    <a:pt x="12" y="10"/>
                  </a:cubicBezTo>
                  <a:cubicBezTo>
                    <a:pt x="11" y="9"/>
                    <a:pt x="11" y="9"/>
                    <a:pt x="11" y="9"/>
                  </a:cubicBezTo>
                  <a:cubicBezTo>
                    <a:pt x="10" y="10"/>
                    <a:pt x="8" y="10"/>
                    <a:pt x="6" y="11"/>
                  </a:cubicBezTo>
                  <a:cubicBezTo>
                    <a:pt x="6" y="6"/>
                    <a:pt x="3" y="2"/>
                    <a:pt x="2"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pic>
        <p:nvPicPr>
          <p:cNvPr id="2332" name="Picture 2331"/>
          <p:cNvPicPr>
            <a:picLocks noChangeAspect="1"/>
          </p:cNvPicPr>
          <p:nvPr/>
        </p:nvPicPr>
        <p:blipFill rotWithShape="1">
          <a:blip r:embed="rId4" cstate="print">
            <a:extLst>
              <a:ext uri="{28A0092B-C50C-407E-A947-70E740481C1C}">
                <a14:useLocalDpi xmlns:a14="http://schemas.microsoft.com/office/drawing/2010/main" val="0"/>
              </a:ext>
            </a:extLst>
          </a:blip>
          <a:srcRect l="442" t="5415" r="4665" b="4312"/>
          <a:stretch/>
        </p:blipFill>
        <p:spPr>
          <a:xfrm>
            <a:off x="12632616" y="6320228"/>
            <a:ext cx="1012504" cy="560904"/>
          </a:xfrm>
          <a:prstGeom prst="rect">
            <a:avLst/>
          </a:prstGeom>
        </p:spPr>
      </p:pic>
      <p:grpSp>
        <p:nvGrpSpPr>
          <p:cNvPr id="4" name="Group 3"/>
          <p:cNvGrpSpPr/>
          <p:nvPr/>
        </p:nvGrpSpPr>
        <p:grpSpPr>
          <a:xfrm>
            <a:off x="5073651" y="5474861"/>
            <a:ext cx="4789488" cy="1331913"/>
            <a:chOff x="5073650" y="5474859"/>
            <a:chExt cx="4789488" cy="1331913"/>
          </a:xfrm>
        </p:grpSpPr>
        <p:grpSp>
          <p:nvGrpSpPr>
            <p:cNvPr id="961" name="Group 960"/>
            <p:cNvGrpSpPr/>
            <p:nvPr/>
          </p:nvGrpSpPr>
          <p:grpSpPr>
            <a:xfrm>
              <a:off x="5073650" y="5625672"/>
              <a:ext cx="1720850" cy="1138238"/>
              <a:chOff x="5073650" y="5724526"/>
              <a:chExt cx="1720850" cy="1138238"/>
            </a:xfrm>
          </p:grpSpPr>
          <p:sp>
            <p:nvSpPr>
              <p:cNvPr id="560" name="Freeform 280"/>
              <p:cNvSpPr>
                <a:spLocks/>
              </p:cNvSpPr>
              <p:nvPr/>
            </p:nvSpPr>
            <p:spPr bwMode="auto">
              <a:xfrm>
                <a:off x="5326063" y="6442076"/>
                <a:ext cx="66675" cy="47625"/>
              </a:xfrm>
              <a:custGeom>
                <a:avLst/>
                <a:gdLst>
                  <a:gd name="T0" fmla="*/ 5 w 17"/>
                  <a:gd name="T1" fmla="*/ 1 h 12"/>
                  <a:gd name="T2" fmla="*/ 13 w 17"/>
                  <a:gd name="T3" fmla="*/ 2 h 12"/>
                  <a:gd name="T4" fmla="*/ 5 w 17"/>
                  <a:gd name="T5" fmla="*/ 1 h 12"/>
                </a:gdLst>
                <a:ahLst/>
                <a:cxnLst>
                  <a:cxn ang="0">
                    <a:pos x="T0" y="T1"/>
                  </a:cxn>
                  <a:cxn ang="0">
                    <a:pos x="T2" y="T3"/>
                  </a:cxn>
                  <a:cxn ang="0">
                    <a:pos x="T4" y="T5"/>
                  </a:cxn>
                </a:cxnLst>
                <a:rect l="0" t="0" r="r" b="b"/>
                <a:pathLst>
                  <a:path w="17" h="12">
                    <a:moveTo>
                      <a:pt x="5" y="1"/>
                    </a:moveTo>
                    <a:cubicBezTo>
                      <a:pt x="0" y="12"/>
                      <a:pt x="17" y="8"/>
                      <a:pt x="13" y="2"/>
                    </a:cubicBezTo>
                    <a:cubicBezTo>
                      <a:pt x="10"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1" name="Freeform 281"/>
              <p:cNvSpPr>
                <a:spLocks/>
              </p:cNvSpPr>
              <p:nvPr/>
            </p:nvSpPr>
            <p:spPr bwMode="auto">
              <a:xfrm>
                <a:off x="5349875" y="6450013"/>
                <a:ext cx="19050" cy="28575"/>
              </a:xfrm>
              <a:custGeom>
                <a:avLst/>
                <a:gdLst>
                  <a:gd name="T0" fmla="*/ 2 w 5"/>
                  <a:gd name="T1" fmla="*/ 0 h 7"/>
                  <a:gd name="T2" fmla="*/ 1 w 5"/>
                  <a:gd name="T3" fmla="*/ 5 h 7"/>
                  <a:gd name="T4" fmla="*/ 2 w 5"/>
                  <a:gd name="T5" fmla="*/ 0 h 7"/>
                </a:gdLst>
                <a:ahLst/>
                <a:cxnLst>
                  <a:cxn ang="0">
                    <a:pos x="T0" y="T1"/>
                  </a:cxn>
                  <a:cxn ang="0">
                    <a:pos x="T2" y="T3"/>
                  </a:cxn>
                  <a:cxn ang="0">
                    <a:pos x="T4" y="T5"/>
                  </a:cxn>
                </a:cxnLst>
                <a:rect l="0" t="0" r="r" b="b"/>
                <a:pathLst>
                  <a:path w="5" h="7">
                    <a:moveTo>
                      <a:pt x="2" y="0"/>
                    </a:moveTo>
                    <a:cubicBezTo>
                      <a:pt x="0" y="1"/>
                      <a:pt x="0" y="3"/>
                      <a:pt x="1" y="5"/>
                    </a:cubicBezTo>
                    <a:cubicBezTo>
                      <a:pt x="5" y="7"/>
                      <a:pt x="2" y="0"/>
                      <a:pt x="2"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2" name="Freeform 282"/>
              <p:cNvSpPr>
                <a:spLocks/>
              </p:cNvSpPr>
              <p:nvPr/>
            </p:nvSpPr>
            <p:spPr bwMode="auto">
              <a:xfrm>
                <a:off x="5289550" y="6497638"/>
                <a:ext cx="52388" cy="36513"/>
              </a:xfrm>
              <a:custGeom>
                <a:avLst/>
                <a:gdLst>
                  <a:gd name="T0" fmla="*/ 9 w 13"/>
                  <a:gd name="T1" fmla="*/ 1 h 9"/>
                  <a:gd name="T2" fmla="*/ 3 w 13"/>
                  <a:gd name="T3" fmla="*/ 1 h 9"/>
                  <a:gd name="T4" fmla="*/ 9 w 13"/>
                  <a:gd name="T5" fmla="*/ 1 h 9"/>
                </a:gdLst>
                <a:ahLst/>
                <a:cxnLst>
                  <a:cxn ang="0">
                    <a:pos x="T0" y="T1"/>
                  </a:cxn>
                  <a:cxn ang="0">
                    <a:pos x="T2" y="T3"/>
                  </a:cxn>
                  <a:cxn ang="0">
                    <a:pos x="T4" y="T5"/>
                  </a:cxn>
                </a:cxnLst>
                <a:rect l="0" t="0" r="r" b="b"/>
                <a:pathLst>
                  <a:path w="13" h="9">
                    <a:moveTo>
                      <a:pt x="9" y="1"/>
                    </a:moveTo>
                    <a:cubicBezTo>
                      <a:pt x="13"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3" name="Freeform 283"/>
              <p:cNvSpPr>
                <a:spLocks/>
              </p:cNvSpPr>
              <p:nvPr/>
            </p:nvSpPr>
            <p:spPr bwMode="auto">
              <a:xfrm>
                <a:off x="5305425" y="6502401"/>
                <a:ext cx="15875" cy="19050"/>
              </a:xfrm>
              <a:custGeom>
                <a:avLst/>
                <a:gdLst>
                  <a:gd name="T0" fmla="*/ 3 w 4"/>
                  <a:gd name="T1" fmla="*/ 0 h 5"/>
                  <a:gd name="T2" fmla="*/ 3 w 4"/>
                  <a:gd name="T3" fmla="*/ 4 h 5"/>
                  <a:gd name="T4" fmla="*/ 3 w 4"/>
                  <a:gd name="T5" fmla="*/ 0 h 5"/>
                </a:gdLst>
                <a:ahLst/>
                <a:cxnLst>
                  <a:cxn ang="0">
                    <a:pos x="T0" y="T1"/>
                  </a:cxn>
                  <a:cxn ang="0">
                    <a:pos x="T2" y="T3"/>
                  </a:cxn>
                  <a:cxn ang="0">
                    <a:pos x="T4" y="T5"/>
                  </a:cxn>
                </a:cxnLst>
                <a:rect l="0" t="0" r="r" b="b"/>
                <a:pathLst>
                  <a:path w="4" h="5">
                    <a:moveTo>
                      <a:pt x="3" y="0"/>
                    </a:moveTo>
                    <a:cubicBezTo>
                      <a:pt x="4" y="1"/>
                      <a:pt x="4" y="3"/>
                      <a:pt x="3" y="4"/>
                    </a:cubicBezTo>
                    <a:cubicBezTo>
                      <a:pt x="0" y="5"/>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4" name="Freeform 284"/>
              <p:cNvSpPr>
                <a:spLocks/>
              </p:cNvSpPr>
              <p:nvPr/>
            </p:nvSpPr>
            <p:spPr bwMode="auto">
              <a:xfrm>
                <a:off x="5253038" y="6570663"/>
                <a:ext cx="68263" cy="47625"/>
              </a:xfrm>
              <a:custGeom>
                <a:avLst/>
                <a:gdLst>
                  <a:gd name="T0" fmla="*/ 5 w 17"/>
                  <a:gd name="T1" fmla="*/ 1 h 12"/>
                  <a:gd name="T2" fmla="*/ 13 w 17"/>
                  <a:gd name="T3" fmla="*/ 2 h 12"/>
                  <a:gd name="T4" fmla="*/ 5 w 17"/>
                  <a:gd name="T5" fmla="*/ 1 h 12"/>
                </a:gdLst>
                <a:ahLst/>
                <a:cxnLst>
                  <a:cxn ang="0">
                    <a:pos x="T0" y="T1"/>
                  </a:cxn>
                  <a:cxn ang="0">
                    <a:pos x="T2" y="T3"/>
                  </a:cxn>
                  <a:cxn ang="0">
                    <a:pos x="T4" y="T5"/>
                  </a:cxn>
                </a:cxnLst>
                <a:rect l="0" t="0" r="r" b="b"/>
                <a:pathLst>
                  <a:path w="17" h="12">
                    <a:moveTo>
                      <a:pt x="5" y="1"/>
                    </a:moveTo>
                    <a:cubicBezTo>
                      <a:pt x="0" y="12"/>
                      <a:pt x="17" y="8"/>
                      <a:pt x="13" y="2"/>
                    </a:cubicBezTo>
                    <a:cubicBezTo>
                      <a:pt x="11"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5" name="Freeform 285"/>
              <p:cNvSpPr>
                <a:spLocks/>
              </p:cNvSpPr>
              <p:nvPr/>
            </p:nvSpPr>
            <p:spPr bwMode="auto">
              <a:xfrm>
                <a:off x="5281613" y="6578601"/>
                <a:ext cx="20638" cy="26988"/>
              </a:xfrm>
              <a:custGeom>
                <a:avLst/>
                <a:gdLst>
                  <a:gd name="T0" fmla="*/ 2 w 5"/>
                  <a:gd name="T1" fmla="*/ 0 h 7"/>
                  <a:gd name="T2" fmla="*/ 1 w 5"/>
                  <a:gd name="T3" fmla="*/ 5 h 7"/>
                  <a:gd name="T4" fmla="*/ 2 w 5"/>
                  <a:gd name="T5" fmla="*/ 0 h 7"/>
                </a:gdLst>
                <a:ahLst/>
                <a:cxnLst>
                  <a:cxn ang="0">
                    <a:pos x="T0" y="T1"/>
                  </a:cxn>
                  <a:cxn ang="0">
                    <a:pos x="T2" y="T3"/>
                  </a:cxn>
                  <a:cxn ang="0">
                    <a:pos x="T4" y="T5"/>
                  </a:cxn>
                </a:cxnLst>
                <a:rect l="0" t="0" r="r" b="b"/>
                <a:pathLst>
                  <a:path w="5" h="7">
                    <a:moveTo>
                      <a:pt x="2" y="0"/>
                    </a:moveTo>
                    <a:cubicBezTo>
                      <a:pt x="0" y="1"/>
                      <a:pt x="0" y="3"/>
                      <a:pt x="1" y="5"/>
                    </a:cubicBezTo>
                    <a:cubicBezTo>
                      <a:pt x="5" y="7"/>
                      <a:pt x="2" y="0"/>
                      <a:pt x="2"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6" name="Freeform 286"/>
              <p:cNvSpPr>
                <a:spLocks/>
              </p:cNvSpPr>
              <p:nvPr/>
            </p:nvSpPr>
            <p:spPr bwMode="auto">
              <a:xfrm>
                <a:off x="5321300" y="6662738"/>
                <a:ext cx="55563" cy="34925"/>
              </a:xfrm>
              <a:custGeom>
                <a:avLst/>
                <a:gdLst>
                  <a:gd name="T0" fmla="*/ 9 w 14"/>
                  <a:gd name="T1" fmla="*/ 1 h 9"/>
                  <a:gd name="T2" fmla="*/ 3 w 14"/>
                  <a:gd name="T3" fmla="*/ 1 h 9"/>
                  <a:gd name="T4" fmla="*/ 9 w 14"/>
                  <a:gd name="T5" fmla="*/ 1 h 9"/>
                </a:gdLst>
                <a:ahLst/>
                <a:cxnLst>
                  <a:cxn ang="0">
                    <a:pos x="T0" y="T1"/>
                  </a:cxn>
                  <a:cxn ang="0">
                    <a:pos x="T2" y="T3"/>
                  </a:cxn>
                  <a:cxn ang="0">
                    <a:pos x="T4" y="T5"/>
                  </a:cxn>
                </a:cxnLst>
                <a:rect l="0" t="0" r="r" b="b"/>
                <a:pathLst>
                  <a:path w="14" h="9">
                    <a:moveTo>
                      <a:pt x="9" y="1"/>
                    </a:moveTo>
                    <a:cubicBezTo>
                      <a:pt x="14"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7" name="Freeform 287"/>
              <p:cNvSpPr>
                <a:spLocks/>
              </p:cNvSpPr>
              <p:nvPr/>
            </p:nvSpPr>
            <p:spPr bwMode="auto">
              <a:xfrm>
                <a:off x="5337175" y="6665913"/>
                <a:ext cx="20638" cy="20638"/>
              </a:xfrm>
              <a:custGeom>
                <a:avLst/>
                <a:gdLst>
                  <a:gd name="T0" fmla="*/ 3 w 5"/>
                  <a:gd name="T1" fmla="*/ 0 h 5"/>
                  <a:gd name="T2" fmla="*/ 3 w 5"/>
                  <a:gd name="T3" fmla="*/ 4 h 5"/>
                  <a:gd name="T4" fmla="*/ 3 w 5"/>
                  <a:gd name="T5" fmla="*/ 0 h 5"/>
                </a:gdLst>
                <a:ahLst/>
                <a:cxnLst>
                  <a:cxn ang="0">
                    <a:pos x="T0" y="T1"/>
                  </a:cxn>
                  <a:cxn ang="0">
                    <a:pos x="T2" y="T3"/>
                  </a:cxn>
                  <a:cxn ang="0">
                    <a:pos x="T4" y="T5"/>
                  </a:cxn>
                </a:cxnLst>
                <a:rect l="0" t="0" r="r" b="b"/>
                <a:pathLst>
                  <a:path w="5" h="5">
                    <a:moveTo>
                      <a:pt x="3" y="0"/>
                    </a:moveTo>
                    <a:cubicBezTo>
                      <a:pt x="4" y="1"/>
                      <a:pt x="5" y="2"/>
                      <a:pt x="3" y="4"/>
                    </a:cubicBezTo>
                    <a:cubicBezTo>
                      <a:pt x="0" y="5"/>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8" name="Freeform 288"/>
              <p:cNvSpPr>
                <a:spLocks noEditPoints="1"/>
              </p:cNvSpPr>
              <p:nvPr/>
            </p:nvSpPr>
            <p:spPr bwMode="auto">
              <a:xfrm>
                <a:off x="5365750" y="6529388"/>
                <a:ext cx="39688" cy="31750"/>
              </a:xfrm>
              <a:custGeom>
                <a:avLst/>
                <a:gdLst>
                  <a:gd name="T0" fmla="*/ 2 w 10"/>
                  <a:gd name="T1" fmla="*/ 7 h 8"/>
                  <a:gd name="T2" fmla="*/ 0 w 10"/>
                  <a:gd name="T3" fmla="*/ 7 h 8"/>
                  <a:gd name="T4" fmla="*/ 1 w 10"/>
                  <a:gd name="T5" fmla="*/ 6 h 8"/>
                  <a:gd name="T6" fmla="*/ 2 w 10"/>
                  <a:gd name="T7" fmla="*/ 6 h 8"/>
                  <a:gd name="T8" fmla="*/ 3 w 10"/>
                  <a:gd name="T9" fmla="*/ 4 h 8"/>
                  <a:gd name="T10" fmla="*/ 7 w 10"/>
                  <a:gd name="T11" fmla="*/ 1 h 8"/>
                  <a:gd name="T12" fmla="*/ 10 w 10"/>
                  <a:gd name="T13" fmla="*/ 0 h 8"/>
                  <a:gd name="T14" fmla="*/ 10 w 10"/>
                  <a:gd name="T15" fmla="*/ 3 h 8"/>
                  <a:gd name="T16" fmla="*/ 10 w 10"/>
                  <a:gd name="T17" fmla="*/ 3 h 8"/>
                  <a:gd name="T18" fmla="*/ 10 w 10"/>
                  <a:gd name="T19" fmla="*/ 3 h 8"/>
                  <a:gd name="T20" fmla="*/ 10 w 10"/>
                  <a:gd name="T21" fmla="*/ 3 h 8"/>
                  <a:gd name="T22" fmla="*/ 9 w 10"/>
                  <a:gd name="T23" fmla="*/ 4 h 8"/>
                  <a:gd name="T24" fmla="*/ 7 w 10"/>
                  <a:gd name="T25" fmla="*/ 5 h 8"/>
                  <a:gd name="T26" fmla="*/ 3 w 10"/>
                  <a:gd name="T27" fmla="*/ 8 h 8"/>
                  <a:gd name="T28" fmla="*/ 3 w 10"/>
                  <a:gd name="T29" fmla="*/ 8 h 8"/>
                  <a:gd name="T30" fmla="*/ 3 w 10"/>
                  <a:gd name="T31" fmla="*/ 8 h 8"/>
                  <a:gd name="T32" fmla="*/ 2 w 10"/>
                  <a:gd name="T33" fmla="*/ 7 h 8"/>
                  <a:gd name="T34" fmla="*/ 3 w 10"/>
                  <a:gd name="T35" fmla="*/ 8 h 8"/>
                  <a:gd name="T36" fmla="*/ 3 w 10"/>
                  <a:gd name="T37" fmla="*/ 8 h 8"/>
                  <a:gd name="T38" fmla="*/ 2 w 10"/>
                  <a:gd name="T39" fmla="*/ 7 h 8"/>
                  <a:gd name="T40" fmla="*/ 3 w 10"/>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2" y="7"/>
                    </a:moveTo>
                    <a:cubicBezTo>
                      <a:pt x="0" y="7"/>
                      <a:pt x="0" y="7"/>
                      <a:pt x="0" y="7"/>
                    </a:cubicBezTo>
                    <a:cubicBezTo>
                      <a:pt x="1" y="6"/>
                      <a:pt x="1" y="6"/>
                      <a:pt x="1" y="6"/>
                    </a:cubicBezTo>
                    <a:cubicBezTo>
                      <a:pt x="2" y="6"/>
                      <a:pt x="2" y="6"/>
                      <a:pt x="2" y="6"/>
                    </a:cubicBezTo>
                    <a:cubicBezTo>
                      <a:pt x="2" y="5"/>
                      <a:pt x="3" y="5"/>
                      <a:pt x="3" y="4"/>
                    </a:cubicBezTo>
                    <a:cubicBezTo>
                      <a:pt x="5" y="3"/>
                      <a:pt x="6" y="2"/>
                      <a:pt x="7" y="1"/>
                    </a:cubicBezTo>
                    <a:cubicBezTo>
                      <a:pt x="8" y="1"/>
                      <a:pt x="9" y="0"/>
                      <a:pt x="10" y="0"/>
                    </a:cubicBezTo>
                    <a:cubicBezTo>
                      <a:pt x="10" y="3"/>
                      <a:pt x="10" y="3"/>
                      <a:pt x="10" y="3"/>
                    </a:cubicBezTo>
                    <a:cubicBezTo>
                      <a:pt x="10" y="3"/>
                      <a:pt x="10" y="3"/>
                      <a:pt x="10" y="3"/>
                    </a:cubicBezTo>
                    <a:cubicBezTo>
                      <a:pt x="10" y="3"/>
                      <a:pt x="10" y="3"/>
                      <a:pt x="10" y="3"/>
                    </a:cubicBezTo>
                    <a:cubicBezTo>
                      <a:pt x="10" y="3"/>
                      <a:pt x="10" y="3"/>
                      <a:pt x="10" y="3"/>
                    </a:cubicBezTo>
                    <a:cubicBezTo>
                      <a:pt x="9" y="4"/>
                      <a:pt x="9" y="4"/>
                      <a:pt x="9" y="4"/>
                    </a:cubicBezTo>
                    <a:cubicBezTo>
                      <a:pt x="8" y="4"/>
                      <a:pt x="7" y="5"/>
                      <a:pt x="7" y="5"/>
                    </a:cubicBezTo>
                    <a:cubicBezTo>
                      <a:pt x="5" y="6"/>
                      <a:pt x="3" y="8"/>
                      <a:pt x="3" y="8"/>
                    </a:cubicBezTo>
                    <a:cubicBezTo>
                      <a:pt x="3" y="8"/>
                      <a:pt x="3" y="8"/>
                      <a:pt x="3" y="8"/>
                    </a:cubicBezTo>
                    <a:cubicBezTo>
                      <a:pt x="3" y="8"/>
                      <a:pt x="3" y="8"/>
                      <a:pt x="3" y="8"/>
                    </a:cubicBezTo>
                    <a:lnTo>
                      <a:pt x="2" y="7"/>
                    </a:lnTo>
                    <a:close/>
                    <a:moveTo>
                      <a:pt x="3" y="8"/>
                    </a:moveTo>
                    <a:cubicBezTo>
                      <a:pt x="3" y="8"/>
                      <a:pt x="3" y="8"/>
                      <a:pt x="3" y="8"/>
                    </a:cubicBezTo>
                    <a:cubicBezTo>
                      <a:pt x="2" y="7"/>
                      <a:pt x="2" y="7"/>
                      <a:pt x="2" y="7"/>
                    </a:cubicBezTo>
                    <a:lnTo>
                      <a:pt x="3"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9" name="Freeform 289"/>
              <p:cNvSpPr>
                <a:spLocks/>
              </p:cNvSpPr>
              <p:nvPr/>
            </p:nvSpPr>
            <p:spPr bwMode="auto">
              <a:xfrm>
                <a:off x="5202238" y="5868988"/>
                <a:ext cx="1579563" cy="917575"/>
              </a:xfrm>
              <a:custGeom>
                <a:avLst/>
                <a:gdLst>
                  <a:gd name="T0" fmla="*/ 21 w 396"/>
                  <a:gd name="T1" fmla="*/ 212 h 229"/>
                  <a:gd name="T2" fmla="*/ 90 w 396"/>
                  <a:gd name="T3" fmla="*/ 202 h 229"/>
                  <a:gd name="T4" fmla="*/ 92 w 396"/>
                  <a:gd name="T5" fmla="*/ 179 h 229"/>
                  <a:gd name="T6" fmla="*/ 125 w 396"/>
                  <a:gd name="T7" fmla="*/ 184 h 229"/>
                  <a:gd name="T8" fmla="*/ 166 w 396"/>
                  <a:gd name="T9" fmla="*/ 219 h 229"/>
                  <a:gd name="T10" fmla="*/ 244 w 396"/>
                  <a:gd name="T11" fmla="*/ 209 h 229"/>
                  <a:gd name="T12" fmla="*/ 269 w 396"/>
                  <a:gd name="T13" fmla="*/ 185 h 229"/>
                  <a:gd name="T14" fmla="*/ 269 w 396"/>
                  <a:gd name="T15" fmla="*/ 214 h 229"/>
                  <a:gd name="T16" fmla="*/ 307 w 396"/>
                  <a:gd name="T17" fmla="*/ 222 h 229"/>
                  <a:gd name="T18" fmla="*/ 382 w 396"/>
                  <a:gd name="T19" fmla="*/ 153 h 229"/>
                  <a:gd name="T20" fmla="*/ 314 w 396"/>
                  <a:gd name="T21" fmla="*/ 133 h 229"/>
                  <a:gd name="T22" fmla="*/ 281 w 396"/>
                  <a:gd name="T23" fmla="*/ 133 h 229"/>
                  <a:gd name="T24" fmla="*/ 273 w 396"/>
                  <a:gd name="T25" fmla="*/ 99 h 229"/>
                  <a:gd name="T26" fmla="*/ 130 w 396"/>
                  <a:gd name="T27" fmla="*/ 24 h 229"/>
                  <a:gd name="T28" fmla="*/ 62 w 396"/>
                  <a:gd name="T29" fmla="*/ 132 h 229"/>
                  <a:gd name="T30" fmla="*/ 6 w 396"/>
                  <a:gd name="T31" fmla="*/ 163 h 229"/>
                  <a:gd name="T32" fmla="*/ 21 w 396"/>
                  <a:gd name="T33" fmla="*/ 2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229">
                    <a:moveTo>
                      <a:pt x="21" y="212"/>
                    </a:moveTo>
                    <a:cubicBezTo>
                      <a:pt x="39" y="217"/>
                      <a:pt x="85" y="229"/>
                      <a:pt x="90" y="202"/>
                    </a:cubicBezTo>
                    <a:cubicBezTo>
                      <a:pt x="92" y="193"/>
                      <a:pt x="84" y="187"/>
                      <a:pt x="92" y="179"/>
                    </a:cubicBezTo>
                    <a:cubicBezTo>
                      <a:pt x="103" y="169"/>
                      <a:pt x="117" y="173"/>
                      <a:pt x="125" y="184"/>
                    </a:cubicBezTo>
                    <a:cubicBezTo>
                      <a:pt x="138" y="202"/>
                      <a:pt x="130" y="225"/>
                      <a:pt x="166" y="219"/>
                    </a:cubicBezTo>
                    <a:cubicBezTo>
                      <a:pt x="181" y="216"/>
                      <a:pt x="235" y="228"/>
                      <a:pt x="244" y="209"/>
                    </a:cubicBezTo>
                    <a:cubicBezTo>
                      <a:pt x="246" y="205"/>
                      <a:pt x="253" y="155"/>
                      <a:pt x="269" y="185"/>
                    </a:cubicBezTo>
                    <a:cubicBezTo>
                      <a:pt x="275" y="196"/>
                      <a:pt x="267" y="204"/>
                      <a:pt x="269" y="214"/>
                    </a:cubicBezTo>
                    <a:cubicBezTo>
                      <a:pt x="271" y="228"/>
                      <a:pt x="299" y="222"/>
                      <a:pt x="307" y="222"/>
                    </a:cubicBezTo>
                    <a:cubicBezTo>
                      <a:pt x="343" y="220"/>
                      <a:pt x="396" y="198"/>
                      <a:pt x="382" y="153"/>
                    </a:cubicBezTo>
                    <a:cubicBezTo>
                      <a:pt x="373" y="127"/>
                      <a:pt x="334" y="128"/>
                      <a:pt x="314" y="133"/>
                    </a:cubicBezTo>
                    <a:cubicBezTo>
                      <a:pt x="305" y="136"/>
                      <a:pt x="288" y="143"/>
                      <a:pt x="281" y="133"/>
                    </a:cubicBezTo>
                    <a:cubicBezTo>
                      <a:pt x="274" y="124"/>
                      <a:pt x="278" y="109"/>
                      <a:pt x="273" y="99"/>
                    </a:cubicBezTo>
                    <a:cubicBezTo>
                      <a:pt x="252" y="51"/>
                      <a:pt x="184" y="0"/>
                      <a:pt x="130" y="24"/>
                    </a:cubicBezTo>
                    <a:cubicBezTo>
                      <a:pt x="89" y="42"/>
                      <a:pt x="107" y="132"/>
                      <a:pt x="62" y="132"/>
                    </a:cubicBezTo>
                    <a:cubicBezTo>
                      <a:pt x="36" y="132"/>
                      <a:pt x="17" y="137"/>
                      <a:pt x="6" y="163"/>
                    </a:cubicBezTo>
                    <a:cubicBezTo>
                      <a:pt x="0" y="177"/>
                      <a:pt x="4" y="207"/>
                      <a:pt x="21" y="212"/>
                    </a:cubicBezTo>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0" name="Freeform 290"/>
              <p:cNvSpPr>
                <a:spLocks/>
              </p:cNvSpPr>
              <p:nvPr/>
            </p:nvSpPr>
            <p:spPr bwMode="auto">
              <a:xfrm>
                <a:off x="5229225" y="5961063"/>
                <a:ext cx="1528763" cy="801688"/>
              </a:xfrm>
              <a:custGeom>
                <a:avLst/>
                <a:gdLst>
                  <a:gd name="T0" fmla="*/ 135 w 383"/>
                  <a:gd name="T1" fmla="*/ 6 h 200"/>
                  <a:gd name="T2" fmla="*/ 79 w 383"/>
                  <a:gd name="T3" fmla="*/ 105 h 200"/>
                  <a:gd name="T4" fmla="*/ 30 w 383"/>
                  <a:gd name="T5" fmla="*/ 121 h 200"/>
                  <a:gd name="T6" fmla="*/ 25 w 383"/>
                  <a:gd name="T7" fmla="*/ 183 h 200"/>
                  <a:gd name="T8" fmla="*/ 65 w 383"/>
                  <a:gd name="T9" fmla="*/ 186 h 200"/>
                  <a:gd name="T10" fmla="*/ 106 w 383"/>
                  <a:gd name="T11" fmla="*/ 145 h 200"/>
                  <a:gd name="T12" fmla="*/ 130 w 383"/>
                  <a:gd name="T13" fmla="*/ 175 h 200"/>
                  <a:gd name="T14" fmla="*/ 168 w 383"/>
                  <a:gd name="T15" fmla="*/ 188 h 200"/>
                  <a:gd name="T16" fmla="*/ 223 w 383"/>
                  <a:gd name="T17" fmla="*/ 187 h 200"/>
                  <a:gd name="T18" fmla="*/ 263 w 383"/>
                  <a:gd name="T19" fmla="*/ 147 h 200"/>
                  <a:gd name="T20" fmla="*/ 281 w 383"/>
                  <a:gd name="T21" fmla="*/ 187 h 200"/>
                  <a:gd name="T22" fmla="*/ 346 w 383"/>
                  <a:gd name="T23" fmla="*/ 183 h 200"/>
                  <a:gd name="T24" fmla="*/ 365 w 383"/>
                  <a:gd name="T25" fmla="*/ 128 h 200"/>
                  <a:gd name="T26" fmla="*/ 307 w 383"/>
                  <a:gd name="T27" fmla="*/ 122 h 200"/>
                  <a:gd name="T28" fmla="*/ 251 w 383"/>
                  <a:gd name="T29" fmla="*/ 66 h 200"/>
                  <a:gd name="T30" fmla="*/ 190 w 383"/>
                  <a:gd name="T31" fmla="*/ 11 h 200"/>
                  <a:gd name="T32" fmla="*/ 159 w 383"/>
                  <a:gd name="T33" fmla="*/ 1 h 200"/>
                  <a:gd name="T34" fmla="*/ 135 w 383"/>
                  <a:gd name="T35"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200">
                    <a:moveTo>
                      <a:pt x="135" y="6"/>
                    </a:moveTo>
                    <a:cubicBezTo>
                      <a:pt x="86" y="6"/>
                      <a:pt x="102" y="76"/>
                      <a:pt x="79" y="105"/>
                    </a:cubicBezTo>
                    <a:cubicBezTo>
                      <a:pt x="69" y="119"/>
                      <a:pt x="43" y="113"/>
                      <a:pt x="30" y="121"/>
                    </a:cubicBezTo>
                    <a:cubicBezTo>
                      <a:pt x="0" y="137"/>
                      <a:pt x="2" y="163"/>
                      <a:pt x="25" y="183"/>
                    </a:cubicBezTo>
                    <a:cubicBezTo>
                      <a:pt x="33" y="190"/>
                      <a:pt x="58" y="200"/>
                      <a:pt x="65" y="186"/>
                    </a:cubicBezTo>
                    <a:cubicBezTo>
                      <a:pt x="72" y="171"/>
                      <a:pt x="77" y="132"/>
                      <a:pt x="106" y="145"/>
                    </a:cubicBezTo>
                    <a:cubicBezTo>
                      <a:pt x="123" y="152"/>
                      <a:pt x="120" y="163"/>
                      <a:pt x="130" y="175"/>
                    </a:cubicBezTo>
                    <a:cubicBezTo>
                      <a:pt x="138" y="185"/>
                      <a:pt x="155" y="188"/>
                      <a:pt x="168" y="188"/>
                    </a:cubicBezTo>
                    <a:cubicBezTo>
                      <a:pt x="182" y="189"/>
                      <a:pt x="211" y="197"/>
                      <a:pt x="223" y="187"/>
                    </a:cubicBezTo>
                    <a:cubicBezTo>
                      <a:pt x="242" y="171"/>
                      <a:pt x="229" y="143"/>
                      <a:pt x="263" y="147"/>
                    </a:cubicBezTo>
                    <a:cubicBezTo>
                      <a:pt x="283" y="150"/>
                      <a:pt x="266" y="183"/>
                      <a:pt x="281" y="187"/>
                    </a:cubicBezTo>
                    <a:cubicBezTo>
                      <a:pt x="300" y="192"/>
                      <a:pt x="328" y="193"/>
                      <a:pt x="346" y="183"/>
                    </a:cubicBezTo>
                    <a:cubicBezTo>
                      <a:pt x="362" y="174"/>
                      <a:pt x="383" y="146"/>
                      <a:pt x="365" y="128"/>
                    </a:cubicBezTo>
                    <a:cubicBezTo>
                      <a:pt x="351" y="115"/>
                      <a:pt x="324" y="118"/>
                      <a:pt x="307" y="122"/>
                    </a:cubicBezTo>
                    <a:cubicBezTo>
                      <a:pt x="268" y="131"/>
                      <a:pt x="260" y="95"/>
                      <a:pt x="251" y="66"/>
                    </a:cubicBezTo>
                    <a:cubicBezTo>
                      <a:pt x="242" y="38"/>
                      <a:pt x="215" y="24"/>
                      <a:pt x="190" y="11"/>
                    </a:cubicBezTo>
                    <a:cubicBezTo>
                      <a:pt x="179" y="6"/>
                      <a:pt x="170" y="3"/>
                      <a:pt x="159" y="1"/>
                    </a:cubicBezTo>
                    <a:cubicBezTo>
                      <a:pt x="152" y="0"/>
                      <a:pt x="137" y="6"/>
                      <a:pt x="1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1" name="Freeform 291"/>
              <p:cNvSpPr>
                <a:spLocks/>
              </p:cNvSpPr>
              <p:nvPr/>
            </p:nvSpPr>
            <p:spPr bwMode="auto">
              <a:xfrm>
                <a:off x="5289550" y="5976938"/>
                <a:ext cx="1409700" cy="785813"/>
              </a:xfrm>
              <a:custGeom>
                <a:avLst/>
                <a:gdLst>
                  <a:gd name="T0" fmla="*/ 115 w 353"/>
                  <a:gd name="T1" fmla="*/ 9 h 196"/>
                  <a:gd name="T2" fmla="*/ 94 w 353"/>
                  <a:gd name="T3" fmla="*/ 39 h 196"/>
                  <a:gd name="T4" fmla="*/ 66 w 353"/>
                  <a:gd name="T5" fmla="*/ 106 h 196"/>
                  <a:gd name="T6" fmla="*/ 6 w 353"/>
                  <a:gd name="T7" fmla="*/ 143 h 196"/>
                  <a:gd name="T8" fmla="*/ 43 w 353"/>
                  <a:gd name="T9" fmla="*/ 177 h 196"/>
                  <a:gd name="T10" fmla="*/ 58 w 353"/>
                  <a:gd name="T11" fmla="*/ 143 h 196"/>
                  <a:gd name="T12" fmla="*/ 91 w 353"/>
                  <a:gd name="T13" fmla="*/ 132 h 196"/>
                  <a:gd name="T14" fmla="*/ 125 w 353"/>
                  <a:gd name="T15" fmla="*/ 156 h 196"/>
                  <a:gd name="T16" fmla="*/ 167 w 353"/>
                  <a:gd name="T17" fmla="*/ 176 h 196"/>
                  <a:gd name="T18" fmla="*/ 215 w 353"/>
                  <a:gd name="T19" fmla="*/ 154 h 196"/>
                  <a:gd name="T20" fmla="*/ 266 w 353"/>
                  <a:gd name="T21" fmla="*/ 157 h 196"/>
                  <a:gd name="T22" fmla="*/ 305 w 353"/>
                  <a:gd name="T23" fmla="*/ 174 h 196"/>
                  <a:gd name="T24" fmla="*/ 340 w 353"/>
                  <a:gd name="T25" fmla="*/ 154 h 196"/>
                  <a:gd name="T26" fmla="*/ 341 w 353"/>
                  <a:gd name="T27" fmla="*/ 128 h 196"/>
                  <a:gd name="T28" fmla="*/ 281 w 353"/>
                  <a:gd name="T29" fmla="*/ 125 h 196"/>
                  <a:gd name="T30" fmla="*/ 219 w 353"/>
                  <a:gd name="T31" fmla="*/ 55 h 196"/>
                  <a:gd name="T32" fmla="*/ 171 w 353"/>
                  <a:gd name="T33" fmla="*/ 14 h 196"/>
                  <a:gd name="T34" fmla="*/ 146 w 353"/>
                  <a:gd name="T35" fmla="*/ 3 h 196"/>
                  <a:gd name="T36" fmla="*/ 115 w 353"/>
                  <a:gd name="T37" fmla="*/ 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96">
                    <a:moveTo>
                      <a:pt x="115" y="9"/>
                    </a:moveTo>
                    <a:cubicBezTo>
                      <a:pt x="95" y="9"/>
                      <a:pt x="97" y="24"/>
                      <a:pt x="94" y="39"/>
                    </a:cubicBezTo>
                    <a:cubicBezTo>
                      <a:pt x="89" y="62"/>
                      <a:pt x="79" y="86"/>
                      <a:pt x="66" y="106"/>
                    </a:cubicBezTo>
                    <a:cubicBezTo>
                      <a:pt x="51" y="129"/>
                      <a:pt x="16" y="113"/>
                      <a:pt x="6" y="143"/>
                    </a:cubicBezTo>
                    <a:cubicBezTo>
                      <a:pt x="0" y="158"/>
                      <a:pt x="30" y="196"/>
                      <a:pt x="43" y="177"/>
                    </a:cubicBezTo>
                    <a:cubicBezTo>
                      <a:pt x="50" y="166"/>
                      <a:pt x="45" y="151"/>
                      <a:pt x="58" y="143"/>
                    </a:cubicBezTo>
                    <a:cubicBezTo>
                      <a:pt x="66" y="138"/>
                      <a:pt x="80" y="129"/>
                      <a:pt x="91" y="132"/>
                    </a:cubicBezTo>
                    <a:cubicBezTo>
                      <a:pt x="106" y="136"/>
                      <a:pt x="116" y="143"/>
                      <a:pt x="125" y="156"/>
                    </a:cubicBezTo>
                    <a:cubicBezTo>
                      <a:pt x="134" y="170"/>
                      <a:pt x="150" y="176"/>
                      <a:pt x="167" y="176"/>
                    </a:cubicBezTo>
                    <a:cubicBezTo>
                      <a:pt x="192" y="176"/>
                      <a:pt x="206" y="185"/>
                      <a:pt x="215" y="154"/>
                    </a:cubicBezTo>
                    <a:cubicBezTo>
                      <a:pt x="224" y="126"/>
                      <a:pt x="260" y="128"/>
                      <a:pt x="266" y="157"/>
                    </a:cubicBezTo>
                    <a:cubicBezTo>
                      <a:pt x="269" y="173"/>
                      <a:pt x="291" y="174"/>
                      <a:pt x="305" y="174"/>
                    </a:cubicBezTo>
                    <a:cubicBezTo>
                      <a:pt x="323" y="174"/>
                      <a:pt x="331" y="169"/>
                      <a:pt x="340" y="154"/>
                    </a:cubicBezTo>
                    <a:cubicBezTo>
                      <a:pt x="343" y="150"/>
                      <a:pt x="353" y="130"/>
                      <a:pt x="341" y="128"/>
                    </a:cubicBezTo>
                    <a:cubicBezTo>
                      <a:pt x="322" y="125"/>
                      <a:pt x="300" y="126"/>
                      <a:pt x="281" y="125"/>
                    </a:cubicBezTo>
                    <a:cubicBezTo>
                      <a:pt x="238" y="123"/>
                      <a:pt x="238" y="86"/>
                      <a:pt x="219" y="55"/>
                    </a:cubicBezTo>
                    <a:cubicBezTo>
                      <a:pt x="209" y="39"/>
                      <a:pt x="188" y="22"/>
                      <a:pt x="171" y="14"/>
                    </a:cubicBezTo>
                    <a:cubicBezTo>
                      <a:pt x="162" y="9"/>
                      <a:pt x="156" y="6"/>
                      <a:pt x="146" y="3"/>
                    </a:cubicBezTo>
                    <a:cubicBezTo>
                      <a:pt x="134" y="0"/>
                      <a:pt x="126" y="9"/>
                      <a:pt x="115" y="9"/>
                    </a:cubicBezTo>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2" name="Freeform 292"/>
              <p:cNvSpPr>
                <a:spLocks/>
              </p:cNvSpPr>
              <p:nvPr/>
            </p:nvSpPr>
            <p:spPr bwMode="auto">
              <a:xfrm>
                <a:off x="5557838" y="5889626"/>
                <a:ext cx="685800" cy="539750"/>
              </a:xfrm>
              <a:custGeom>
                <a:avLst/>
                <a:gdLst>
                  <a:gd name="T0" fmla="*/ 31 w 172"/>
                  <a:gd name="T1" fmla="*/ 62 h 135"/>
                  <a:gd name="T2" fmla="*/ 24 w 172"/>
                  <a:gd name="T3" fmla="*/ 130 h 135"/>
                  <a:gd name="T4" fmla="*/ 65 w 172"/>
                  <a:gd name="T5" fmla="*/ 131 h 135"/>
                  <a:gd name="T6" fmla="*/ 134 w 172"/>
                  <a:gd name="T7" fmla="*/ 128 h 135"/>
                  <a:gd name="T8" fmla="*/ 164 w 172"/>
                  <a:gd name="T9" fmla="*/ 111 h 135"/>
                  <a:gd name="T10" fmla="*/ 138 w 172"/>
                  <a:gd name="T11" fmla="*/ 73 h 135"/>
                  <a:gd name="T12" fmla="*/ 31 w 172"/>
                  <a:gd name="T13" fmla="*/ 62 h 135"/>
                </a:gdLst>
                <a:ahLst/>
                <a:cxnLst>
                  <a:cxn ang="0">
                    <a:pos x="T0" y="T1"/>
                  </a:cxn>
                  <a:cxn ang="0">
                    <a:pos x="T2" y="T3"/>
                  </a:cxn>
                  <a:cxn ang="0">
                    <a:pos x="T4" y="T5"/>
                  </a:cxn>
                  <a:cxn ang="0">
                    <a:pos x="T6" y="T7"/>
                  </a:cxn>
                  <a:cxn ang="0">
                    <a:pos x="T8" y="T9"/>
                  </a:cxn>
                  <a:cxn ang="0">
                    <a:pos x="T10" y="T11"/>
                  </a:cxn>
                  <a:cxn ang="0">
                    <a:pos x="T12" y="T13"/>
                  </a:cxn>
                </a:cxnLst>
                <a:rect l="0" t="0" r="r" b="b"/>
                <a:pathLst>
                  <a:path w="172" h="135">
                    <a:moveTo>
                      <a:pt x="31" y="62"/>
                    </a:moveTo>
                    <a:cubicBezTo>
                      <a:pt x="28" y="77"/>
                      <a:pt x="0" y="135"/>
                      <a:pt x="24" y="130"/>
                    </a:cubicBezTo>
                    <a:cubicBezTo>
                      <a:pt x="36" y="128"/>
                      <a:pt x="52" y="131"/>
                      <a:pt x="65" y="131"/>
                    </a:cubicBezTo>
                    <a:cubicBezTo>
                      <a:pt x="87" y="131"/>
                      <a:pt x="113" y="123"/>
                      <a:pt x="134" y="128"/>
                    </a:cubicBezTo>
                    <a:cubicBezTo>
                      <a:pt x="151" y="131"/>
                      <a:pt x="172" y="131"/>
                      <a:pt x="164" y="111"/>
                    </a:cubicBezTo>
                    <a:cubicBezTo>
                      <a:pt x="159" y="97"/>
                      <a:pt x="150" y="82"/>
                      <a:pt x="138" y="73"/>
                    </a:cubicBezTo>
                    <a:cubicBezTo>
                      <a:pt x="115" y="57"/>
                      <a:pt x="45" y="0"/>
                      <a:pt x="31" y="62"/>
                    </a:cubicBezTo>
                  </a:path>
                </a:pathLst>
              </a:custGeom>
              <a:solidFill>
                <a:srgbClr val="DBA9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3" name="Freeform 293"/>
              <p:cNvSpPr>
                <a:spLocks/>
              </p:cNvSpPr>
              <p:nvPr/>
            </p:nvSpPr>
            <p:spPr bwMode="auto">
              <a:xfrm>
                <a:off x="5500688" y="6565901"/>
                <a:ext cx="287338" cy="296863"/>
              </a:xfrm>
              <a:custGeom>
                <a:avLst/>
                <a:gdLst>
                  <a:gd name="T0" fmla="*/ 9 w 72"/>
                  <a:gd name="T1" fmla="*/ 11 h 74"/>
                  <a:gd name="T2" fmla="*/ 1 w 72"/>
                  <a:gd name="T3" fmla="*/ 29 h 74"/>
                  <a:gd name="T4" fmla="*/ 10 w 72"/>
                  <a:gd name="T5" fmla="*/ 59 h 74"/>
                  <a:gd name="T6" fmla="*/ 63 w 72"/>
                  <a:gd name="T7" fmla="*/ 48 h 74"/>
                  <a:gd name="T8" fmla="*/ 33 w 72"/>
                  <a:gd name="T9" fmla="*/ 3 h 74"/>
                  <a:gd name="T10" fmla="*/ 9 w 72"/>
                  <a:gd name="T11" fmla="*/ 11 h 74"/>
                </a:gdLst>
                <a:ahLst/>
                <a:cxnLst>
                  <a:cxn ang="0">
                    <a:pos x="T0" y="T1"/>
                  </a:cxn>
                  <a:cxn ang="0">
                    <a:pos x="T2" y="T3"/>
                  </a:cxn>
                  <a:cxn ang="0">
                    <a:pos x="T4" y="T5"/>
                  </a:cxn>
                  <a:cxn ang="0">
                    <a:pos x="T6" y="T7"/>
                  </a:cxn>
                  <a:cxn ang="0">
                    <a:pos x="T8" y="T9"/>
                  </a:cxn>
                  <a:cxn ang="0">
                    <a:pos x="T10" y="T11"/>
                  </a:cxn>
                </a:cxnLst>
                <a:rect l="0" t="0" r="r" b="b"/>
                <a:pathLst>
                  <a:path w="72" h="74">
                    <a:moveTo>
                      <a:pt x="9" y="11"/>
                    </a:moveTo>
                    <a:cubicBezTo>
                      <a:pt x="9" y="16"/>
                      <a:pt x="1" y="22"/>
                      <a:pt x="1" y="29"/>
                    </a:cubicBezTo>
                    <a:cubicBezTo>
                      <a:pt x="0" y="39"/>
                      <a:pt x="2" y="51"/>
                      <a:pt x="10" y="59"/>
                    </a:cubicBezTo>
                    <a:cubicBezTo>
                      <a:pt x="24" y="74"/>
                      <a:pt x="56" y="68"/>
                      <a:pt x="63" y="48"/>
                    </a:cubicBezTo>
                    <a:cubicBezTo>
                      <a:pt x="72" y="25"/>
                      <a:pt x="53" y="8"/>
                      <a:pt x="33" y="3"/>
                    </a:cubicBezTo>
                    <a:cubicBezTo>
                      <a:pt x="23" y="0"/>
                      <a:pt x="3" y="13"/>
                      <a:pt x="9" y="11"/>
                    </a:cubicBezTo>
                  </a:path>
                </a:pathLst>
              </a:custGeom>
              <a:solidFill>
                <a:srgbClr val="3B0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4" name="Freeform 294"/>
              <p:cNvSpPr>
                <a:spLocks noEditPoints="1"/>
              </p:cNvSpPr>
              <p:nvPr/>
            </p:nvSpPr>
            <p:spPr bwMode="auto">
              <a:xfrm>
                <a:off x="5500688" y="6573838"/>
                <a:ext cx="263525" cy="263525"/>
              </a:xfrm>
              <a:custGeom>
                <a:avLst/>
                <a:gdLst>
                  <a:gd name="T0" fmla="*/ 10 w 66"/>
                  <a:gd name="T1" fmla="*/ 58 h 66"/>
                  <a:gd name="T2" fmla="*/ 0 w 66"/>
                  <a:gd name="T3" fmla="*/ 31 h 66"/>
                  <a:gd name="T4" fmla="*/ 0 w 66"/>
                  <a:gd name="T5" fmla="*/ 27 h 66"/>
                  <a:gd name="T6" fmla="*/ 4 w 66"/>
                  <a:gd name="T7" fmla="*/ 17 h 66"/>
                  <a:gd name="T8" fmla="*/ 8 w 66"/>
                  <a:gd name="T9" fmla="*/ 10 h 66"/>
                  <a:gd name="T10" fmla="*/ 8 w 66"/>
                  <a:gd name="T11" fmla="*/ 10 h 66"/>
                  <a:gd name="T12" fmla="*/ 7 w 66"/>
                  <a:gd name="T13" fmla="*/ 10 h 66"/>
                  <a:gd name="T14" fmla="*/ 7 w 66"/>
                  <a:gd name="T15" fmla="*/ 9 h 66"/>
                  <a:gd name="T16" fmla="*/ 7 w 66"/>
                  <a:gd name="T17" fmla="*/ 9 h 66"/>
                  <a:gd name="T18" fmla="*/ 8 w 66"/>
                  <a:gd name="T19" fmla="*/ 8 h 66"/>
                  <a:gd name="T20" fmla="*/ 10 w 66"/>
                  <a:gd name="T21" fmla="*/ 7 h 66"/>
                  <a:gd name="T22" fmla="*/ 15 w 66"/>
                  <a:gd name="T23" fmla="*/ 4 h 66"/>
                  <a:gd name="T24" fmla="*/ 30 w 66"/>
                  <a:gd name="T25" fmla="*/ 0 h 66"/>
                  <a:gd name="T26" fmla="*/ 33 w 66"/>
                  <a:gd name="T27" fmla="*/ 0 h 66"/>
                  <a:gd name="T28" fmla="*/ 66 w 66"/>
                  <a:gd name="T29" fmla="*/ 35 h 66"/>
                  <a:gd name="T30" fmla="*/ 64 w 66"/>
                  <a:gd name="T31" fmla="*/ 47 h 66"/>
                  <a:gd name="T32" fmla="*/ 31 w 66"/>
                  <a:gd name="T33" fmla="*/ 66 h 66"/>
                  <a:gd name="T34" fmla="*/ 10 w 66"/>
                  <a:gd name="T35" fmla="*/ 58 h 66"/>
                  <a:gd name="T36" fmla="*/ 10 w 66"/>
                  <a:gd name="T37" fmla="*/ 9 h 66"/>
                  <a:gd name="T38" fmla="*/ 5 w 66"/>
                  <a:gd name="T39" fmla="*/ 18 h 66"/>
                  <a:gd name="T40" fmla="*/ 1 w 66"/>
                  <a:gd name="T41" fmla="*/ 27 h 66"/>
                  <a:gd name="T42" fmla="*/ 1 w 66"/>
                  <a:gd name="T43" fmla="*/ 31 h 66"/>
                  <a:gd name="T44" fmla="*/ 11 w 66"/>
                  <a:gd name="T45" fmla="*/ 57 h 66"/>
                  <a:gd name="T46" fmla="*/ 31 w 66"/>
                  <a:gd name="T47" fmla="*/ 65 h 66"/>
                  <a:gd name="T48" fmla="*/ 63 w 66"/>
                  <a:gd name="T49" fmla="*/ 46 h 66"/>
                  <a:gd name="T50" fmla="*/ 65 w 66"/>
                  <a:gd name="T51" fmla="*/ 35 h 66"/>
                  <a:gd name="T52" fmla="*/ 33 w 66"/>
                  <a:gd name="T53" fmla="*/ 2 h 66"/>
                  <a:gd name="T54" fmla="*/ 30 w 66"/>
                  <a:gd name="T55" fmla="*/ 1 h 66"/>
                  <a:gd name="T56" fmla="*/ 11 w 66"/>
                  <a:gd name="T57" fmla="*/ 8 h 66"/>
                  <a:gd name="T58" fmla="*/ 9 w 66"/>
                  <a:gd name="T59" fmla="*/ 9 h 66"/>
                  <a:gd name="T60" fmla="*/ 10 w 66"/>
                  <a:gd name="T61"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6">
                    <a:moveTo>
                      <a:pt x="10" y="58"/>
                    </a:moveTo>
                    <a:cubicBezTo>
                      <a:pt x="3" y="51"/>
                      <a:pt x="0" y="40"/>
                      <a:pt x="0" y="31"/>
                    </a:cubicBezTo>
                    <a:cubicBezTo>
                      <a:pt x="0" y="29"/>
                      <a:pt x="0" y="28"/>
                      <a:pt x="0" y="27"/>
                    </a:cubicBezTo>
                    <a:cubicBezTo>
                      <a:pt x="0" y="23"/>
                      <a:pt x="2" y="20"/>
                      <a:pt x="4" y="17"/>
                    </a:cubicBezTo>
                    <a:cubicBezTo>
                      <a:pt x="6" y="15"/>
                      <a:pt x="8" y="12"/>
                      <a:pt x="8" y="10"/>
                    </a:cubicBezTo>
                    <a:cubicBezTo>
                      <a:pt x="8" y="10"/>
                      <a:pt x="8" y="10"/>
                      <a:pt x="8" y="10"/>
                    </a:cubicBezTo>
                    <a:cubicBezTo>
                      <a:pt x="7" y="10"/>
                      <a:pt x="7" y="10"/>
                      <a:pt x="7" y="10"/>
                    </a:cubicBezTo>
                    <a:cubicBezTo>
                      <a:pt x="7" y="9"/>
                      <a:pt x="7" y="9"/>
                      <a:pt x="7" y="9"/>
                    </a:cubicBezTo>
                    <a:cubicBezTo>
                      <a:pt x="7" y="9"/>
                      <a:pt x="7" y="9"/>
                      <a:pt x="7" y="9"/>
                    </a:cubicBezTo>
                    <a:cubicBezTo>
                      <a:pt x="8" y="8"/>
                      <a:pt x="8" y="8"/>
                      <a:pt x="8" y="8"/>
                    </a:cubicBezTo>
                    <a:cubicBezTo>
                      <a:pt x="8" y="8"/>
                      <a:pt x="9" y="7"/>
                      <a:pt x="10" y="7"/>
                    </a:cubicBezTo>
                    <a:cubicBezTo>
                      <a:pt x="11" y="6"/>
                      <a:pt x="13" y="5"/>
                      <a:pt x="15" y="4"/>
                    </a:cubicBezTo>
                    <a:cubicBezTo>
                      <a:pt x="20" y="2"/>
                      <a:pt x="26" y="0"/>
                      <a:pt x="30" y="0"/>
                    </a:cubicBezTo>
                    <a:cubicBezTo>
                      <a:pt x="31" y="0"/>
                      <a:pt x="32" y="0"/>
                      <a:pt x="33" y="0"/>
                    </a:cubicBezTo>
                    <a:cubicBezTo>
                      <a:pt x="50" y="4"/>
                      <a:pt x="66" y="17"/>
                      <a:pt x="66" y="35"/>
                    </a:cubicBezTo>
                    <a:cubicBezTo>
                      <a:pt x="66" y="38"/>
                      <a:pt x="66" y="42"/>
                      <a:pt x="64" y="47"/>
                    </a:cubicBezTo>
                    <a:cubicBezTo>
                      <a:pt x="59" y="59"/>
                      <a:pt x="45" y="66"/>
                      <a:pt x="31" y="66"/>
                    </a:cubicBezTo>
                    <a:cubicBezTo>
                      <a:pt x="23" y="66"/>
                      <a:pt x="15" y="63"/>
                      <a:pt x="10" y="58"/>
                    </a:cubicBezTo>
                    <a:close/>
                    <a:moveTo>
                      <a:pt x="10" y="9"/>
                    </a:moveTo>
                    <a:cubicBezTo>
                      <a:pt x="9" y="12"/>
                      <a:pt x="7" y="15"/>
                      <a:pt x="5" y="18"/>
                    </a:cubicBezTo>
                    <a:cubicBezTo>
                      <a:pt x="3" y="21"/>
                      <a:pt x="1" y="24"/>
                      <a:pt x="1" y="27"/>
                    </a:cubicBezTo>
                    <a:cubicBezTo>
                      <a:pt x="1" y="28"/>
                      <a:pt x="1" y="29"/>
                      <a:pt x="1" y="31"/>
                    </a:cubicBezTo>
                    <a:cubicBezTo>
                      <a:pt x="1" y="40"/>
                      <a:pt x="4" y="50"/>
                      <a:pt x="11" y="57"/>
                    </a:cubicBezTo>
                    <a:cubicBezTo>
                      <a:pt x="16" y="62"/>
                      <a:pt x="23" y="65"/>
                      <a:pt x="31" y="65"/>
                    </a:cubicBezTo>
                    <a:cubicBezTo>
                      <a:pt x="44" y="65"/>
                      <a:pt x="58" y="58"/>
                      <a:pt x="63" y="46"/>
                    </a:cubicBezTo>
                    <a:cubicBezTo>
                      <a:pt x="64" y="42"/>
                      <a:pt x="65" y="38"/>
                      <a:pt x="65" y="35"/>
                    </a:cubicBezTo>
                    <a:cubicBezTo>
                      <a:pt x="65" y="18"/>
                      <a:pt x="49" y="5"/>
                      <a:pt x="33" y="2"/>
                    </a:cubicBezTo>
                    <a:cubicBezTo>
                      <a:pt x="32" y="1"/>
                      <a:pt x="31" y="1"/>
                      <a:pt x="30" y="1"/>
                    </a:cubicBezTo>
                    <a:cubicBezTo>
                      <a:pt x="24" y="1"/>
                      <a:pt x="15" y="5"/>
                      <a:pt x="11" y="8"/>
                    </a:cubicBezTo>
                    <a:cubicBezTo>
                      <a:pt x="10" y="8"/>
                      <a:pt x="9" y="9"/>
                      <a:pt x="9" y="9"/>
                    </a:cubicBezTo>
                    <a:cubicBezTo>
                      <a:pt x="10" y="9"/>
                      <a:pt x="10" y="9"/>
                      <a:pt x="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5" name="Freeform 295"/>
              <p:cNvSpPr>
                <a:spLocks/>
              </p:cNvSpPr>
              <p:nvPr/>
            </p:nvSpPr>
            <p:spPr bwMode="auto">
              <a:xfrm>
                <a:off x="5505450" y="6561138"/>
                <a:ext cx="234950" cy="285750"/>
              </a:xfrm>
              <a:custGeom>
                <a:avLst/>
                <a:gdLst>
                  <a:gd name="T0" fmla="*/ 9 w 59"/>
                  <a:gd name="T1" fmla="*/ 43 h 71"/>
                  <a:gd name="T2" fmla="*/ 55 w 59"/>
                  <a:gd name="T3" fmla="*/ 35 h 71"/>
                  <a:gd name="T4" fmla="*/ 9 w 59"/>
                  <a:gd name="T5" fmla="*/ 43 h 71"/>
                </a:gdLst>
                <a:ahLst/>
                <a:cxnLst>
                  <a:cxn ang="0">
                    <a:pos x="T0" y="T1"/>
                  </a:cxn>
                  <a:cxn ang="0">
                    <a:pos x="T2" y="T3"/>
                  </a:cxn>
                  <a:cxn ang="0">
                    <a:pos x="T4" y="T5"/>
                  </a:cxn>
                </a:cxnLst>
                <a:rect l="0" t="0" r="r" b="b"/>
                <a:pathLst>
                  <a:path w="59" h="71">
                    <a:moveTo>
                      <a:pt x="9" y="43"/>
                    </a:moveTo>
                    <a:cubicBezTo>
                      <a:pt x="16" y="71"/>
                      <a:pt x="59" y="63"/>
                      <a:pt x="55" y="35"/>
                    </a:cubicBezTo>
                    <a:cubicBezTo>
                      <a:pt x="50" y="0"/>
                      <a:pt x="0" y="5"/>
                      <a:pt x="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6" name="Freeform 296"/>
              <p:cNvSpPr>
                <a:spLocks noEditPoints="1"/>
              </p:cNvSpPr>
              <p:nvPr/>
            </p:nvSpPr>
            <p:spPr bwMode="auto">
              <a:xfrm>
                <a:off x="5537200" y="6605588"/>
                <a:ext cx="192088" cy="200025"/>
              </a:xfrm>
              <a:custGeom>
                <a:avLst/>
                <a:gdLst>
                  <a:gd name="T0" fmla="*/ 1 w 48"/>
                  <a:gd name="T1" fmla="*/ 32 h 50"/>
                  <a:gd name="T2" fmla="*/ 2 w 48"/>
                  <a:gd name="T3" fmla="*/ 32 h 50"/>
                  <a:gd name="T4" fmla="*/ 24 w 48"/>
                  <a:gd name="T5" fmla="*/ 49 h 50"/>
                  <a:gd name="T6" fmla="*/ 47 w 48"/>
                  <a:gd name="T7" fmla="*/ 28 h 50"/>
                  <a:gd name="T8" fmla="*/ 46 w 48"/>
                  <a:gd name="T9" fmla="*/ 24 h 50"/>
                  <a:gd name="T10" fmla="*/ 22 w 48"/>
                  <a:gd name="T11" fmla="*/ 1 h 50"/>
                  <a:gd name="T12" fmla="*/ 1 w 48"/>
                  <a:gd name="T13" fmla="*/ 23 h 50"/>
                  <a:gd name="T14" fmla="*/ 2 w 48"/>
                  <a:gd name="T15" fmla="*/ 32 h 50"/>
                  <a:gd name="T16" fmla="*/ 1 w 48"/>
                  <a:gd name="T17" fmla="*/ 32 h 50"/>
                  <a:gd name="T18" fmla="*/ 0 w 48"/>
                  <a:gd name="T19" fmla="*/ 23 h 50"/>
                  <a:gd name="T20" fmla="*/ 7 w 48"/>
                  <a:gd name="T21" fmla="*/ 6 h 50"/>
                  <a:gd name="T22" fmla="*/ 22 w 48"/>
                  <a:gd name="T23" fmla="*/ 0 h 50"/>
                  <a:gd name="T24" fmla="*/ 48 w 48"/>
                  <a:gd name="T25" fmla="*/ 24 h 50"/>
                  <a:gd name="T26" fmla="*/ 48 w 48"/>
                  <a:gd name="T27" fmla="*/ 28 h 50"/>
                  <a:gd name="T28" fmla="*/ 24 w 48"/>
                  <a:gd name="T29" fmla="*/ 50 h 50"/>
                  <a:gd name="T30" fmla="*/ 24 w 48"/>
                  <a:gd name="T31" fmla="*/ 50 h 50"/>
                  <a:gd name="T32" fmla="*/ 1 w 48"/>
                  <a:gd name="T33" fmla="*/ 32 h 50"/>
                  <a:gd name="T34" fmla="*/ 1 w 48"/>
                  <a:gd name="T35" fmla="*/ 32 h 50"/>
                  <a:gd name="T36" fmla="*/ 1 w 48"/>
                  <a:gd name="T37"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50">
                    <a:moveTo>
                      <a:pt x="1" y="32"/>
                    </a:moveTo>
                    <a:cubicBezTo>
                      <a:pt x="2" y="32"/>
                      <a:pt x="2" y="32"/>
                      <a:pt x="2" y="32"/>
                    </a:cubicBezTo>
                    <a:cubicBezTo>
                      <a:pt x="5" y="43"/>
                      <a:pt x="14" y="49"/>
                      <a:pt x="24" y="49"/>
                    </a:cubicBezTo>
                    <a:cubicBezTo>
                      <a:pt x="35" y="49"/>
                      <a:pt x="47" y="41"/>
                      <a:pt x="47" y="28"/>
                    </a:cubicBezTo>
                    <a:cubicBezTo>
                      <a:pt x="47" y="27"/>
                      <a:pt x="47" y="26"/>
                      <a:pt x="46" y="24"/>
                    </a:cubicBezTo>
                    <a:cubicBezTo>
                      <a:pt x="44" y="9"/>
                      <a:pt x="33" y="1"/>
                      <a:pt x="22" y="1"/>
                    </a:cubicBezTo>
                    <a:cubicBezTo>
                      <a:pt x="11" y="1"/>
                      <a:pt x="1" y="9"/>
                      <a:pt x="1" y="23"/>
                    </a:cubicBezTo>
                    <a:cubicBezTo>
                      <a:pt x="1" y="26"/>
                      <a:pt x="1" y="29"/>
                      <a:pt x="2" y="32"/>
                    </a:cubicBezTo>
                    <a:cubicBezTo>
                      <a:pt x="1" y="32"/>
                      <a:pt x="1" y="32"/>
                      <a:pt x="1" y="32"/>
                    </a:cubicBezTo>
                    <a:cubicBezTo>
                      <a:pt x="0" y="29"/>
                      <a:pt x="0" y="26"/>
                      <a:pt x="0" y="23"/>
                    </a:cubicBezTo>
                    <a:cubicBezTo>
                      <a:pt x="0" y="16"/>
                      <a:pt x="2" y="10"/>
                      <a:pt x="7" y="6"/>
                    </a:cubicBezTo>
                    <a:cubicBezTo>
                      <a:pt x="11" y="2"/>
                      <a:pt x="16" y="0"/>
                      <a:pt x="22" y="0"/>
                    </a:cubicBezTo>
                    <a:cubicBezTo>
                      <a:pt x="33" y="0"/>
                      <a:pt x="45" y="8"/>
                      <a:pt x="48" y="24"/>
                    </a:cubicBezTo>
                    <a:cubicBezTo>
                      <a:pt x="48" y="26"/>
                      <a:pt x="48" y="27"/>
                      <a:pt x="48" y="28"/>
                    </a:cubicBezTo>
                    <a:cubicBezTo>
                      <a:pt x="48" y="42"/>
                      <a:pt x="36" y="50"/>
                      <a:pt x="24" y="50"/>
                    </a:cubicBezTo>
                    <a:cubicBezTo>
                      <a:pt x="24" y="50"/>
                      <a:pt x="24" y="50"/>
                      <a:pt x="24" y="50"/>
                    </a:cubicBezTo>
                    <a:cubicBezTo>
                      <a:pt x="14" y="50"/>
                      <a:pt x="4" y="44"/>
                      <a:pt x="1" y="32"/>
                    </a:cubicBezTo>
                    <a:close/>
                    <a:moveTo>
                      <a:pt x="1" y="32"/>
                    </a:moveTo>
                    <a:cubicBezTo>
                      <a:pt x="1" y="32"/>
                      <a:pt x="1" y="32"/>
                      <a:pt x="1"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7" name="Freeform 297"/>
              <p:cNvSpPr>
                <a:spLocks/>
              </p:cNvSpPr>
              <p:nvPr/>
            </p:nvSpPr>
            <p:spPr bwMode="auto">
              <a:xfrm>
                <a:off x="5553075" y="6602413"/>
                <a:ext cx="139700" cy="184150"/>
              </a:xfrm>
              <a:custGeom>
                <a:avLst/>
                <a:gdLst>
                  <a:gd name="T0" fmla="*/ 5 w 35"/>
                  <a:gd name="T1" fmla="*/ 23 h 46"/>
                  <a:gd name="T2" fmla="*/ 34 w 35"/>
                  <a:gd name="T3" fmla="*/ 30 h 46"/>
                  <a:gd name="T4" fmla="*/ 5 w 35"/>
                  <a:gd name="T5" fmla="*/ 23 h 46"/>
                </a:gdLst>
                <a:ahLst/>
                <a:cxnLst>
                  <a:cxn ang="0">
                    <a:pos x="T0" y="T1"/>
                  </a:cxn>
                  <a:cxn ang="0">
                    <a:pos x="T2" y="T3"/>
                  </a:cxn>
                  <a:cxn ang="0">
                    <a:pos x="T4" y="T5"/>
                  </a:cxn>
                </a:cxnLst>
                <a:rect l="0" t="0" r="r" b="b"/>
                <a:pathLst>
                  <a:path w="35" h="46">
                    <a:moveTo>
                      <a:pt x="5" y="23"/>
                    </a:moveTo>
                    <a:cubicBezTo>
                      <a:pt x="8" y="32"/>
                      <a:pt x="33" y="46"/>
                      <a:pt x="34" y="30"/>
                    </a:cubicBezTo>
                    <a:cubicBezTo>
                      <a:pt x="35" y="10"/>
                      <a:pt x="0" y="0"/>
                      <a:pt x="5" y="23"/>
                    </a:cubicBezTo>
                  </a:path>
                </a:pathLst>
              </a:custGeom>
              <a:solidFill>
                <a:srgbClr val="A17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8" name="Freeform 298"/>
              <p:cNvSpPr>
                <a:spLocks/>
              </p:cNvSpPr>
              <p:nvPr/>
            </p:nvSpPr>
            <p:spPr bwMode="auto">
              <a:xfrm>
                <a:off x="5568950" y="6637338"/>
                <a:ext cx="123825" cy="117475"/>
              </a:xfrm>
              <a:custGeom>
                <a:avLst/>
                <a:gdLst>
                  <a:gd name="T0" fmla="*/ 23 w 31"/>
                  <a:gd name="T1" fmla="*/ 29 h 29"/>
                  <a:gd name="T2" fmla="*/ 1 w 31"/>
                  <a:gd name="T3" fmla="*/ 14 h 29"/>
                  <a:gd name="T4" fmla="*/ 2 w 31"/>
                  <a:gd name="T5" fmla="*/ 14 h 29"/>
                  <a:gd name="T6" fmla="*/ 23 w 31"/>
                  <a:gd name="T7" fmla="*/ 27 h 29"/>
                  <a:gd name="T8" fmla="*/ 29 w 31"/>
                  <a:gd name="T9" fmla="*/ 21 h 29"/>
                  <a:gd name="T10" fmla="*/ 29 w 31"/>
                  <a:gd name="T11" fmla="*/ 20 h 29"/>
                  <a:gd name="T12" fmla="*/ 23 w 31"/>
                  <a:gd name="T13" fmla="*/ 7 h 29"/>
                  <a:gd name="T14" fmla="*/ 9 w 31"/>
                  <a:gd name="T15" fmla="*/ 1 h 29"/>
                  <a:gd name="T16" fmla="*/ 1 w 31"/>
                  <a:gd name="T17" fmla="*/ 9 h 29"/>
                  <a:gd name="T18" fmla="*/ 2 w 31"/>
                  <a:gd name="T19" fmla="*/ 14 h 29"/>
                  <a:gd name="T20" fmla="*/ 1 w 31"/>
                  <a:gd name="T21" fmla="*/ 14 h 29"/>
                  <a:gd name="T22" fmla="*/ 0 w 31"/>
                  <a:gd name="T23" fmla="*/ 9 h 29"/>
                  <a:gd name="T24" fmla="*/ 3 w 31"/>
                  <a:gd name="T25" fmla="*/ 2 h 29"/>
                  <a:gd name="T26" fmla="*/ 9 w 31"/>
                  <a:gd name="T27" fmla="*/ 0 h 29"/>
                  <a:gd name="T28" fmla="*/ 31 w 31"/>
                  <a:gd name="T29" fmla="*/ 20 h 29"/>
                  <a:gd name="T30" fmla="*/ 31 w 31"/>
                  <a:gd name="T31" fmla="*/ 21 h 29"/>
                  <a:gd name="T32" fmla="*/ 23 w 31"/>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9">
                    <a:moveTo>
                      <a:pt x="23" y="29"/>
                    </a:moveTo>
                    <a:cubicBezTo>
                      <a:pt x="14" y="29"/>
                      <a:pt x="2" y="21"/>
                      <a:pt x="1" y="14"/>
                    </a:cubicBezTo>
                    <a:cubicBezTo>
                      <a:pt x="2" y="14"/>
                      <a:pt x="2" y="14"/>
                      <a:pt x="2" y="14"/>
                    </a:cubicBezTo>
                    <a:cubicBezTo>
                      <a:pt x="3" y="19"/>
                      <a:pt x="15" y="27"/>
                      <a:pt x="23" y="27"/>
                    </a:cubicBezTo>
                    <a:cubicBezTo>
                      <a:pt x="27" y="27"/>
                      <a:pt x="29" y="26"/>
                      <a:pt x="29" y="21"/>
                    </a:cubicBezTo>
                    <a:cubicBezTo>
                      <a:pt x="29" y="20"/>
                      <a:pt x="29" y="20"/>
                      <a:pt x="29" y="20"/>
                    </a:cubicBezTo>
                    <a:cubicBezTo>
                      <a:pt x="29" y="14"/>
                      <a:pt x="27" y="10"/>
                      <a:pt x="23" y="7"/>
                    </a:cubicBezTo>
                    <a:cubicBezTo>
                      <a:pt x="19" y="3"/>
                      <a:pt x="14" y="1"/>
                      <a:pt x="9" y="1"/>
                    </a:cubicBezTo>
                    <a:cubicBezTo>
                      <a:pt x="5" y="1"/>
                      <a:pt x="1" y="3"/>
                      <a:pt x="1" y="9"/>
                    </a:cubicBezTo>
                    <a:cubicBezTo>
                      <a:pt x="1" y="10"/>
                      <a:pt x="2" y="12"/>
                      <a:pt x="2" y="14"/>
                    </a:cubicBezTo>
                    <a:cubicBezTo>
                      <a:pt x="1" y="14"/>
                      <a:pt x="1" y="14"/>
                      <a:pt x="1" y="14"/>
                    </a:cubicBezTo>
                    <a:cubicBezTo>
                      <a:pt x="0" y="12"/>
                      <a:pt x="0" y="11"/>
                      <a:pt x="0" y="9"/>
                    </a:cubicBezTo>
                    <a:cubicBezTo>
                      <a:pt x="0" y="6"/>
                      <a:pt x="1" y="4"/>
                      <a:pt x="3" y="2"/>
                    </a:cubicBezTo>
                    <a:cubicBezTo>
                      <a:pt x="5" y="1"/>
                      <a:pt x="7" y="0"/>
                      <a:pt x="9" y="0"/>
                    </a:cubicBezTo>
                    <a:cubicBezTo>
                      <a:pt x="18" y="0"/>
                      <a:pt x="31" y="8"/>
                      <a:pt x="31" y="20"/>
                    </a:cubicBezTo>
                    <a:cubicBezTo>
                      <a:pt x="31" y="21"/>
                      <a:pt x="31" y="21"/>
                      <a:pt x="31" y="21"/>
                    </a:cubicBezTo>
                    <a:cubicBezTo>
                      <a:pt x="31" y="26"/>
                      <a:pt x="27" y="29"/>
                      <a:pt x="23"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9" name="Freeform 299"/>
              <p:cNvSpPr>
                <a:spLocks/>
              </p:cNvSpPr>
              <p:nvPr/>
            </p:nvSpPr>
            <p:spPr bwMode="auto">
              <a:xfrm>
                <a:off x="5600700" y="6645276"/>
                <a:ext cx="71438" cy="100013"/>
              </a:xfrm>
              <a:custGeom>
                <a:avLst/>
                <a:gdLst>
                  <a:gd name="T0" fmla="*/ 5 w 18"/>
                  <a:gd name="T1" fmla="*/ 0 h 25"/>
                  <a:gd name="T2" fmla="*/ 16 w 18"/>
                  <a:gd name="T3" fmla="*/ 15 h 25"/>
                  <a:gd name="T4" fmla="*/ 5 w 18"/>
                  <a:gd name="T5" fmla="*/ 0 h 25"/>
                </a:gdLst>
                <a:ahLst/>
                <a:cxnLst>
                  <a:cxn ang="0">
                    <a:pos x="T0" y="T1"/>
                  </a:cxn>
                  <a:cxn ang="0">
                    <a:pos x="T2" y="T3"/>
                  </a:cxn>
                  <a:cxn ang="0">
                    <a:pos x="T4" y="T5"/>
                  </a:cxn>
                </a:cxnLst>
                <a:rect l="0" t="0" r="r" b="b"/>
                <a:pathLst>
                  <a:path w="18" h="25">
                    <a:moveTo>
                      <a:pt x="5" y="0"/>
                    </a:moveTo>
                    <a:cubicBezTo>
                      <a:pt x="0" y="10"/>
                      <a:pt x="13" y="25"/>
                      <a:pt x="16" y="15"/>
                    </a:cubicBezTo>
                    <a:cubicBezTo>
                      <a:pt x="18" y="9"/>
                      <a:pt x="6" y="2"/>
                      <a:pt x="5" y="0"/>
                    </a:cubicBezTo>
                  </a:path>
                </a:pathLst>
              </a:custGeom>
              <a:solidFill>
                <a:srgbClr val="5E2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0" name="Freeform 300"/>
              <p:cNvSpPr>
                <a:spLocks noEditPoints="1"/>
              </p:cNvSpPr>
              <p:nvPr/>
            </p:nvSpPr>
            <p:spPr bwMode="auto">
              <a:xfrm>
                <a:off x="5613400" y="6645276"/>
                <a:ext cx="55563" cy="76200"/>
              </a:xfrm>
              <a:custGeom>
                <a:avLst/>
                <a:gdLst>
                  <a:gd name="T0" fmla="*/ 10 w 14"/>
                  <a:gd name="T1" fmla="*/ 19 h 19"/>
                  <a:gd name="T2" fmla="*/ 3 w 14"/>
                  <a:gd name="T3" fmla="*/ 14 h 19"/>
                  <a:gd name="T4" fmla="*/ 0 w 14"/>
                  <a:gd name="T5" fmla="*/ 5 h 19"/>
                  <a:gd name="T6" fmla="*/ 1 w 14"/>
                  <a:gd name="T7" fmla="*/ 0 h 19"/>
                  <a:gd name="T8" fmla="*/ 2 w 14"/>
                  <a:gd name="T9" fmla="*/ 0 h 19"/>
                  <a:gd name="T10" fmla="*/ 2 w 14"/>
                  <a:gd name="T11" fmla="*/ 0 h 19"/>
                  <a:gd name="T12" fmla="*/ 8 w 14"/>
                  <a:gd name="T13" fmla="*/ 5 h 19"/>
                  <a:gd name="T14" fmla="*/ 14 w 14"/>
                  <a:gd name="T15" fmla="*/ 13 h 19"/>
                  <a:gd name="T16" fmla="*/ 14 w 14"/>
                  <a:gd name="T17" fmla="*/ 15 h 19"/>
                  <a:gd name="T18" fmla="*/ 10 w 14"/>
                  <a:gd name="T19" fmla="*/ 19 h 19"/>
                  <a:gd name="T20" fmla="*/ 1 w 14"/>
                  <a:gd name="T21" fmla="*/ 5 h 19"/>
                  <a:gd name="T22" fmla="*/ 4 w 14"/>
                  <a:gd name="T23" fmla="*/ 13 h 19"/>
                  <a:gd name="T24" fmla="*/ 10 w 14"/>
                  <a:gd name="T25" fmla="*/ 17 h 19"/>
                  <a:gd name="T26" fmla="*/ 12 w 14"/>
                  <a:gd name="T27" fmla="*/ 14 h 19"/>
                  <a:gd name="T28" fmla="*/ 13 w 14"/>
                  <a:gd name="T29" fmla="*/ 13 h 19"/>
                  <a:gd name="T30" fmla="*/ 7 w 14"/>
                  <a:gd name="T31" fmla="*/ 6 h 19"/>
                  <a:gd name="T32" fmla="*/ 2 w 14"/>
                  <a:gd name="T33" fmla="*/ 1 h 19"/>
                  <a:gd name="T34" fmla="*/ 1 w 14"/>
                  <a:gd name="T3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10" y="19"/>
                    </a:moveTo>
                    <a:cubicBezTo>
                      <a:pt x="7" y="19"/>
                      <a:pt x="5" y="17"/>
                      <a:pt x="3" y="14"/>
                    </a:cubicBezTo>
                    <a:cubicBezTo>
                      <a:pt x="1" y="11"/>
                      <a:pt x="0" y="8"/>
                      <a:pt x="0" y="5"/>
                    </a:cubicBezTo>
                    <a:cubicBezTo>
                      <a:pt x="0" y="3"/>
                      <a:pt x="0" y="1"/>
                      <a:pt x="1" y="0"/>
                    </a:cubicBezTo>
                    <a:cubicBezTo>
                      <a:pt x="2" y="0"/>
                      <a:pt x="2" y="0"/>
                      <a:pt x="2" y="0"/>
                    </a:cubicBezTo>
                    <a:cubicBezTo>
                      <a:pt x="2" y="0"/>
                      <a:pt x="2" y="0"/>
                      <a:pt x="2" y="0"/>
                    </a:cubicBezTo>
                    <a:cubicBezTo>
                      <a:pt x="2" y="0"/>
                      <a:pt x="5" y="2"/>
                      <a:pt x="8" y="5"/>
                    </a:cubicBezTo>
                    <a:cubicBezTo>
                      <a:pt x="11" y="7"/>
                      <a:pt x="14" y="10"/>
                      <a:pt x="14" y="13"/>
                    </a:cubicBezTo>
                    <a:cubicBezTo>
                      <a:pt x="14" y="14"/>
                      <a:pt x="14" y="14"/>
                      <a:pt x="14" y="15"/>
                    </a:cubicBezTo>
                    <a:cubicBezTo>
                      <a:pt x="13" y="17"/>
                      <a:pt x="12" y="19"/>
                      <a:pt x="10" y="19"/>
                    </a:cubicBezTo>
                    <a:close/>
                    <a:moveTo>
                      <a:pt x="1" y="5"/>
                    </a:moveTo>
                    <a:cubicBezTo>
                      <a:pt x="1" y="8"/>
                      <a:pt x="3" y="11"/>
                      <a:pt x="4" y="13"/>
                    </a:cubicBezTo>
                    <a:cubicBezTo>
                      <a:pt x="6" y="16"/>
                      <a:pt x="8" y="17"/>
                      <a:pt x="10" y="17"/>
                    </a:cubicBezTo>
                    <a:cubicBezTo>
                      <a:pt x="11" y="17"/>
                      <a:pt x="12" y="17"/>
                      <a:pt x="12" y="14"/>
                    </a:cubicBezTo>
                    <a:cubicBezTo>
                      <a:pt x="13" y="13"/>
                      <a:pt x="13" y="13"/>
                      <a:pt x="13" y="13"/>
                    </a:cubicBezTo>
                    <a:cubicBezTo>
                      <a:pt x="13" y="11"/>
                      <a:pt x="10" y="8"/>
                      <a:pt x="7" y="6"/>
                    </a:cubicBezTo>
                    <a:cubicBezTo>
                      <a:pt x="5" y="4"/>
                      <a:pt x="3" y="2"/>
                      <a:pt x="2" y="1"/>
                    </a:cubicBezTo>
                    <a:cubicBezTo>
                      <a:pt x="2" y="2"/>
                      <a:pt x="1" y="3"/>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1" name="Freeform 301"/>
              <p:cNvSpPr>
                <a:spLocks/>
              </p:cNvSpPr>
              <p:nvPr/>
            </p:nvSpPr>
            <p:spPr bwMode="auto">
              <a:xfrm>
                <a:off x="6116638" y="6557963"/>
                <a:ext cx="298450" cy="296863"/>
              </a:xfrm>
              <a:custGeom>
                <a:avLst/>
                <a:gdLst>
                  <a:gd name="T0" fmla="*/ 20 w 75"/>
                  <a:gd name="T1" fmla="*/ 5 h 74"/>
                  <a:gd name="T2" fmla="*/ 6 w 75"/>
                  <a:gd name="T3" fmla="*/ 19 h 74"/>
                  <a:gd name="T4" fmla="*/ 5 w 75"/>
                  <a:gd name="T5" fmla="*/ 50 h 74"/>
                  <a:gd name="T6" fmla="*/ 58 w 75"/>
                  <a:gd name="T7" fmla="*/ 58 h 74"/>
                  <a:gd name="T8" fmla="*/ 46 w 75"/>
                  <a:gd name="T9" fmla="*/ 6 h 74"/>
                  <a:gd name="T10" fmla="*/ 20 w 75"/>
                  <a:gd name="T11" fmla="*/ 5 h 74"/>
                </a:gdLst>
                <a:ahLst/>
                <a:cxnLst>
                  <a:cxn ang="0">
                    <a:pos x="T0" y="T1"/>
                  </a:cxn>
                  <a:cxn ang="0">
                    <a:pos x="T2" y="T3"/>
                  </a:cxn>
                  <a:cxn ang="0">
                    <a:pos x="T4" y="T5"/>
                  </a:cxn>
                  <a:cxn ang="0">
                    <a:pos x="T6" y="T7"/>
                  </a:cxn>
                  <a:cxn ang="0">
                    <a:pos x="T8" y="T9"/>
                  </a:cxn>
                  <a:cxn ang="0">
                    <a:pos x="T10" y="T11"/>
                  </a:cxn>
                </a:cxnLst>
                <a:rect l="0" t="0" r="r" b="b"/>
                <a:pathLst>
                  <a:path w="75" h="74">
                    <a:moveTo>
                      <a:pt x="20" y="5"/>
                    </a:moveTo>
                    <a:cubicBezTo>
                      <a:pt x="19" y="10"/>
                      <a:pt x="9" y="13"/>
                      <a:pt x="6" y="19"/>
                    </a:cubicBezTo>
                    <a:cubicBezTo>
                      <a:pt x="2" y="28"/>
                      <a:pt x="0" y="40"/>
                      <a:pt x="5" y="50"/>
                    </a:cubicBezTo>
                    <a:cubicBezTo>
                      <a:pt x="13" y="69"/>
                      <a:pt x="45" y="74"/>
                      <a:pt x="58" y="58"/>
                    </a:cubicBezTo>
                    <a:cubicBezTo>
                      <a:pt x="75" y="40"/>
                      <a:pt x="63" y="17"/>
                      <a:pt x="46" y="6"/>
                    </a:cubicBezTo>
                    <a:cubicBezTo>
                      <a:pt x="37" y="0"/>
                      <a:pt x="14" y="5"/>
                      <a:pt x="20" y="5"/>
                    </a:cubicBezTo>
                  </a:path>
                </a:pathLst>
              </a:custGeom>
              <a:solidFill>
                <a:srgbClr val="36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2" name="Freeform 302"/>
              <p:cNvSpPr>
                <a:spLocks noEditPoints="1"/>
              </p:cNvSpPr>
              <p:nvPr/>
            </p:nvSpPr>
            <p:spPr bwMode="auto">
              <a:xfrm>
                <a:off x="6119813" y="6565901"/>
                <a:ext cx="263525" cy="263525"/>
              </a:xfrm>
              <a:custGeom>
                <a:avLst/>
                <a:gdLst>
                  <a:gd name="T0" fmla="*/ 3 w 66"/>
                  <a:gd name="T1" fmla="*/ 49 h 66"/>
                  <a:gd name="T2" fmla="*/ 0 w 66"/>
                  <a:gd name="T3" fmla="*/ 35 h 66"/>
                  <a:gd name="T4" fmla="*/ 5 w 66"/>
                  <a:gd name="T5" fmla="*/ 16 h 66"/>
                  <a:gd name="T6" fmla="*/ 12 w 66"/>
                  <a:gd name="T7" fmla="*/ 9 h 66"/>
                  <a:gd name="T8" fmla="*/ 18 w 66"/>
                  <a:gd name="T9" fmla="*/ 3 h 66"/>
                  <a:gd name="T10" fmla="*/ 18 w 66"/>
                  <a:gd name="T11" fmla="*/ 3 h 66"/>
                  <a:gd name="T12" fmla="*/ 17 w 66"/>
                  <a:gd name="T13" fmla="*/ 3 h 66"/>
                  <a:gd name="T14" fmla="*/ 18 w 66"/>
                  <a:gd name="T15" fmla="*/ 2 h 66"/>
                  <a:gd name="T16" fmla="*/ 18 w 66"/>
                  <a:gd name="T17" fmla="*/ 2 h 66"/>
                  <a:gd name="T18" fmla="*/ 19 w 66"/>
                  <a:gd name="T19" fmla="*/ 1 h 66"/>
                  <a:gd name="T20" fmla="*/ 22 w 66"/>
                  <a:gd name="T21" fmla="*/ 1 h 66"/>
                  <a:gd name="T22" fmla="*/ 32 w 66"/>
                  <a:gd name="T23" fmla="*/ 0 h 66"/>
                  <a:gd name="T24" fmla="*/ 45 w 66"/>
                  <a:gd name="T25" fmla="*/ 3 h 66"/>
                  <a:gd name="T26" fmla="*/ 66 w 66"/>
                  <a:gd name="T27" fmla="*/ 37 h 66"/>
                  <a:gd name="T28" fmla="*/ 58 w 66"/>
                  <a:gd name="T29" fmla="*/ 57 h 66"/>
                  <a:gd name="T30" fmla="*/ 35 w 66"/>
                  <a:gd name="T31" fmla="*/ 66 h 66"/>
                  <a:gd name="T32" fmla="*/ 3 w 66"/>
                  <a:gd name="T33" fmla="*/ 49 h 66"/>
                  <a:gd name="T34" fmla="*/ 20 w 66"/>
                  <a:gd name="T35" fmla="*/ 3 h 66"/>
                  <a:gd name="T36" fmla="*/ 13 w 66"/>
                  <a:gd name="T37" fmla="*/ 10 h 66"/>
                  <a:gd name="T38" fmla="*/ 6 w 66"/>
                  <a:gd name="T39" fmla="*/ 17 h 66"/>
                  <a:gd name="T40" fmla="*/ 2 w 66"/>
                  <a:gd name="T41" fmla="*/ 35 h 66"/>
                  <a:gd name="T42" fmla="*/ 4 w 66"/>
                  <a:gd name="T43" fmla="*/ 48 h 66"/>
                  <a:gd name="T44" fmla="*/ 35 w 66"/>
                  <a:gd name="T45" fmla="*/ 65 h 66"/>
                  <a:gd name="T46" fmla="*/ 57 w 66"/>
                  <a:gd name="T47" fmla="*/ 56 h 66"/>
                  <a:gd name="T48" fmla="*/ 65 w 66"/>
                  <a:gd name="T49" fmla="*/ 37 h 66"/>
                  <a:gd name="T50" fmla="*/ 45 w 66"/>
                  <a:gd name="T51" fmla="*/ 4 h 66"/>
                  <a:gd name="T52" fmla="*/ 32 w 66"/>
                  <a:gd name="T53" fmla="*/ 1 h 66"/>
                  <a:gd name="T54" fmla="*/ 23 w 66"/>
                  <a:gd name="T55" fmla="*/ 2 h 66"/>
                  <a:gd name="T56" fmla="*/ 19 w 66"/>
                  <a:gd name="T57" fmla="*/ 3 h 66"/>
                  <a:gd name="T58" fmla="*/ 20 w 66"/>
                  <a:gd name="T59"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66">
                    <a:moveTo>
                      <a:pt x="3" y="49"/>
                    </a:moveTo>
                    <a:cubicBezTo>
                      <a:pt x="1" y="45"/>
                      <a:pt x="0" y="40"/>
                      <a:pt x="0" y="35"/>
                    </a:cubicBezTo>
                    <a:cubicBezTo>
                      <a:pt x="0" y="29"/>
                      <a:pt x="2" y="22"/>
                      <a:pt x="5" y="16"/>
                    </a:cubicBezTo>
                    <a:cubicBezTo>
                      <a:pt x="6" y="13"/>
                      <a:pt x="9" y="11"/>
                      <a:pt x="12" y="9"/>
                    </a:cubicBezTo>
                    <a:cubicBezTo>
                      <a:pt x="15" y="7"/>
                      <a:pt x="17" y="5"/>
                      <a:pt x="18" y="3"/>
                    </a:cubicBezTo>
                    <a:cubicBezTo>
                      <a:pt x="18" y="3"/>
                      <a:pt x="18" y="3"/>
                      <a:pt x="18" y="3"/>
                    </a:cubicBezTo>
                    <a:cubicBezTo>
                      <a:pt x="18" y="3"/>
                      <a:pt x="18" y="3"/>
                      <a:pt x="17" y="3"/>
                    </a:cubicBezTo>
                    <a:cubicBezTo>
                      <a:pt x="17" y="2"/>
                      <a:pt x="18" y="2"/>
                      <a:pt x="18" y="2"/>
                    </a:cubicBezTo>
                    <a:cubicBezTo>
                      <a:pt x="18" y="2"/>
                      <a:pt x="18" y="2"/>
                      <a:pt x="18" y="2"/>
                    </a:cubicBezTo>
                    <a:cubicBezTo>
                      <a:pt x="18" y="2"/>
                      <a:pt x="19" y="2"/>
                      <a:pt x="19" y="1"/>
                    </a:cubicBezTo>
                    <a:cubicBezTo>
                      <a:pt x="20" y="1"/>
                      <a:pt x="21" y="1"/>
                      <a:pt x="22" y="1"/>
                    </a:cubicBezTo>
                    <a:cubicBezTo>
                      <a:pt x="25" y="0"/>
                      <a:pt x="28" y="0"/>
                      <a:pt x="32" y="0"/>
                    </a:cubicBezTo>
                    <a:cubicBezTo>
                      <a:pt x="37" y="0"/>
                      <a:pt x="42" y="1"/>
                      <a:pt x="45" y="3"/>
                    </a:cubicBezTo>
                    <a:cubicBezTo>
                      <a:pt x="57" y="11"/>
                      <a:pt x="66" y="23"/>
                      <a:pt x="66" y="37"/>
                    </a:cubicBezTo>
                    <a:cubicBezTo>
                      <a:pt x="66" y="43"/>
                      <a:pt x="64" y="50"/>
                      <a:pt x="58" y="57"/>
                    </a:cubicBezTo>
                    <a:cubicBezTo>
                      <a:pt x="52" y="63"/>
                      <a:pt x="43" y="66"/>
                      <a:pt x="35" y="66"/>
                    </a:cubicBezTo>
                    <a:cubicBezTo>
                      <a:pt x="22" y="66"/>
                      <a:pt x="8" y="60"/>
                      <a:pt x="3" y="49"/>
                    </a:cubicBezTo>
                    <a:close/>
                    <a:moveTo>
                      <a:pt x="20" y="3"/>
                    </a:moveTo>
                    <a:cubicBezTo>
                      <a:pt x="19" y="6"/>
                      <a:pt x="16" y="8"/>
                      <a:pt x="13" y="10"/>
                    </a:cubicBezTo>
                    <a:cubicBezTo>
                      <a:pt x="10" y="12"/>
                      <a:pt x="7" y="14"/>
                      <a:pt x="6" y="17"/>
                    </a:cubicBezTo>
                    <a:cubicBezTo>
                      <a:pt x="3" y="23"/>
                      <a:pt x="2" y="29"/>
                      <a:pt x="2" y="35"/>
                    </a:cubicBezTo>
                    <a:cubicBezTo>
                      <a:pt x="2" y="40"/>
                      <a:pt x="2" y="44"/>
                      <a:pt x="4" y="48"/>
                    </a:cubicBezTo>
                    <a:cubicBezTo>
                      <a:pt x="9" y="59"/>
                      <a:pt x="22" y="65"/>
                      <a:pt x="35" y="65"/>
                    </a:cubicBezTo>
                    <a:cubicBezTo>
                      <a:pt x="43" y="65"/>
                      <a:pt x="51" y="62"/>
                      <a:pt x="57" y="56"/>
                    </a:cubicBezTo>
                    <a:cubicBezTo>
                      <a:pt x="62" y="50"/>
                      <a:pt x="65" y="43"/>
                      <a:pt x="65" y="37"/>
                    </a:cubicBezTo>
                    <a:cubicBezTo>
                      <a:pt x="65" y="24"/>
                      <a:pt x="56" y="12"/>
                      <a:pt x="45" y="4"/>
                    </a:cubicBezTo>
                    <a:cubicBezTo>
                      <a:pt x="42" y="2"/>
                      <a:pt x="37" y="1"/>
                      <a:pt x="32" y="1"/>
                    </a:cubicBezTo>
                    <a:cubicBezTo>
                      <a:pt x="29" y="1"/>
                      <a:pt x="25" y="2"/>
                      <a:pt x="23" y="2"/>
                    </a:cubicBezTo>
                    <a:cubicBezTo>
                      <a:pt x="22" y="2"/>
                      <a:pt x="20" y="3"/>
                      <a:pt x="19" y="3"/>
                    </a:cubicBez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3" name="Freeform 303"/>
              <p:cNvSpPr>
                <a:spLocks/>
              </p:cNvSpPr>
              <p:nvPr/>
            </p:nvSpPr>
            <p:spPr bwMode="auto">
              <a:xfrm>
                <a:off x="6148388" y="6542088"/>
                <a:ext cx="222250" cy="295275"/>
              </a:xfrm>
              <a:custGeom>
                <a:avLst/>
                <a:gdLst>
                  <a:gd name="T0" fmla="*/ 3 w 56"/>
                  <a:gd name="T1" fmla="*/ 38 h 74"/>
                  <a:gd name="T2" fmla="*/ 48 w 56"/>
                  <a:gd name="T3" fmla="*/ 47 h 74"/>
                  <a:gd name="T4" fmla="*/ 3 w 56"/>
                  <a:gd name="T5" fmla="*/ 38 h 74"/>
                </a:gdLst>
                <a:ahLst/>
                <a:cxnLst>
                  <a:cxn ang="0">
                    <a:pos x="T0" y="T1"/>
                  </a:cxn>
                  <a:cxn ang="0">
                    <a:pos x="T2" y="T3"/>
                  </a:cxn>
                  <a:cxn ang="0">
                    <a:pos x="T4" y="T5"/>
                  </a:cxn>
                </a:cxnLst>
                <a:rect l="0" t="0" r="r" b="b"/>
                <a:pathLst>
                  <a:path w="56" h="74">
                    <a:moveTo>
                      <a:pt x="3" y="38"/>
                    </a:moveTo>
                    <a:cubicBezTo>
                      <a:pt x="0" y="67"/>
                      <a:pt x="43" y="74"/>
                      <a:pt x="48" y="47"/>
                    </a:cubicBezTo>
                    <a:cubicBezTo>
                      <a:pt x="56" y="12"/>
                      <a:pt x="8" y="0"/>
                      <a:pt x="3"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4" name="Freeform 304"/>
              <p:cNvSpPr>
                <a:spLocks noEditPoints="1"/>
              </p:cNvSpPr>
              <p:nvPr/>
            </p:nvSpPr>
            <p:spPr bwMode="auto">
              <a:xfrm>
                <a:off x="6156325" y="6597651"/>
                <a:ext cx="190500" cy="204788"/>
              </a:xfrm>
              <a:custGeom>
                <a:avLst/>
                <a:gdLst>
                  <a:gd name="T0" fmla="*/ 25 w 48"/>
                  <a:gd name="T1" fmla="*/ 51 h 51"/>
                  <a:gd name="T2" fmla="*/ 0 w 48"/>
                  <a:gd name="T3" fmla="*/ 27 h 51"/>
                  <a:gd name="T4" fmla="*/ 0 w 48"/>
                  <a:gd name="T5" fmla="*/ 24 h 51"/>
                  <a:gd name="T6" fmla="*/ 23 w 48"/>
                  <a:gd name="T7" fmla="*/ 0 h 51"/>
                  <a:gd name="T8" fmla="*/ 48 w 48"/>
                  <a:gd name="T9" fmla="*/ 26 h 51"/>
                  <a:gd name="T10" fmla="*/ 47 w 48"/>
                  <a:gd name="T11" fmla="*/ 33 h 51"/>
                  <a:gd name="T12" fmla="*/ 25 w 48"/>
                  <a:gd name="T13" fmla="*/ 51 h 51"/>
                  <a:gd name="T14" fmla="*/ 2 w 48"/>
                  <a:gd name="T15" fmla="*/ 24 h 51"/>
                  <a:gd name="T16" fmla="*/ 1 w 48"/>
                  <a:gd name="T17" fmla="*/ 27 h 51"/>
                  <a:gd name="T18" fmla="*/ 25 w 48"/>
                  <a:gd name="T19" fmla="*/ 49 h 51"/>
                  <a:gd name="T20" fmla="*/ 46 w 48"/>
                  <a:gd name="T21" fmla="*/ 33 h 51"/>
                  <a:gd name="T22" fmla="*/ 47 w 48"/>
                  <a:gd name="T23" fmla="*/ 26 h 51"/>
                  <a:gd name="T24" fmla="*/ 23 w 48"/>
                  <a:gd name="T25" fmla="*/ 1 h 51"/>
                  <a:gd name="T26" fmla="*/ 2 w 48"/>
                  <a:gd name="T27" fmla="*/ 24 h 51"/>
                  <a:gd name="T28" fmla="*/ 1 w 48"/>
                  <a:gd name="T29" fmla="*/ 24 h 51"/>
                  <a:gd name="T30" fmla="*/ 2 w 48"/>
                  <a:gd name="T3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1">
                    <a:moveTo>
                      <a:pt x="25" y="51"/>
                    </a:moveTo>
                    <a:cubicBezTo>
                      <a:pt x="13" y="51"/>
                      <a:pt x="0" y="42"/>
                      <a:pt x="0" y="27"/>
                    </a:cubicBezTo>
                    <a:cubicBezTo>
                      <a:pt x="0" y="26"/>
                      <a:pt x="0" y="25"/>
                      <a:pt x="0" y="24"/>
                    </a:cubicBezTo>
                    <a:cubicBezTo>
                      <a:pt x="2" y="7"/>
                      <a:pt x="13" y="0"/>
                      <a:pt x="23" y="0"/>
                    </a:cubicBezTo>
                    <a:cubicBezTo>
                      <a:pt x="36" y="0"/>
                      <a:pt x="48" y="10"/>
                      <a:pt x="48" y="26"/>
                    </a:cubicBezTo>
                    <a:cubicBezTo>
                      <a:pt x="48" y="28"/>
                      <a:pt x="48" y="30"/>
                      <a:pt x="47" y="33"/>
                    </a:cubicBezTo>
                    <a:cubicBezTo>
                      <a:pt x="45" y="45"/>
                      <a:pt x="35" y="51"/>
                      <a:pt x="25" y="51"/>
                    </a:cubicBezTo>
                    <a:close/>
                    <a:moveTo>
                      <a:pt x="2" y="24"/>
                    </a:moveTo>
                    <a:cubicBezTo>
                      <a:pt x="2" y="25"/>
                      <a:pt x="1" y="26"/>
                      <a:pt x="1" y="27"/>
                    </a:cubicBezTo>
                    <a:cubicBezTo>
                      <a:pt x="1" y="41"/>
                      <a:pt x="13" y="49"/>
                      <a:pt x="25" y="49"/>
                    </a:cubicBezTo>
                    <a:cubicBezTo>
                      <a:pt x="34" y="49"/>
                      <a:pt x="43" y="44"/>
                      <a:pt x="46" y="33"/>
                    </a:cubicBezTo>
                    <a:cubicBezTo>
                      <a:pt x="46" y="30"/>
                      <a:pt x="47" y="28"/>
                      <a:pt x="47" y="26"/>
                    </a:cubicBezTo>
                    <a:cubicBezTo>
                      <a:pt x="47" y="10"/>
                      <a:pt x="35" y="1"/>
                      <a:pt x="23" y="1"/>
                    </a:cubicBezTo>
                    <a:cubicBezTo>
                      <a:pt x="13" y="1"/>
                      <a:pt x="4" y="8"/>
                      <a:pt x="2" y="24"/>
                    </a:cubicBezTo>
                    <a:cubicBezTo>
                      <a:pt x="1" y="24"/>
                      <a:pt x="1" y="24"/>
                      <a:pt x="1" y="24"/>
                    </a:cubicBez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5" name="Freeform 305"/>
              <p:cNvSpPr>
                <a:spLocks/>
              </p:cNvSpPr>
              <p:nvPr/>
            </p:nvSpPr>
            <p:spPr bwMode="auto">
              <a:xfrm>
                <a:off x="6199188" y="6573838"/>
                <a:ext cx="131763" cy="220663"/>
              </a:xfrm>
              <a:custGeom>
                <a:avLst/>
                <a:gdLst>
                  <a:gd name="T0" fmla="*/ 1 w 33"/>
                  <a:gd name="T1" fmla="*/ 23 h 55"/>
                  <a:gd name="T2" fmla="*/ 25 w 33"/>
                  <a:gd name="T3" fmla="*/ 40 h 55"/>
                  <a:gd name="T4" fmla="*/ 1 w 33"/>
                  <a:gd name="T5" fmla="*/ 23 h 55"/>
                </a:gdLst>
                <a:ahLst/>
                <a:cxnLst>
                  <a:cxn ang="0">
                    <a:pos x="T0" y="T1"/>
                  </a:cxn>
                  <a:cxn ang="0">
                    <a:pos x="T2" y="T3"/>
                  </a:cxn>
                  <a:cxn ang="0">
                    <a:pos x="T4" y="T5"/>
                  </a:cxn>
                </a:cxnLst>
                <a:rect l="0" t="0" r="r" b="b"/>
                <a:pathLst>
                  <a:path w="33" h="55">
                    <a:moveTo>
                      <a:pt x="1" y="23"/>
                    </a:moveTo>
                    <a:cubicBezTo>
                      <a:pt x="0" y="33"/>
                      <a:pt x="19" y="55"/>
                      <a:pt x="25" y="40"/>
                    </a:cubicBezTo>
                    <a:cubicBezTo>
                      <a:pt x="33" y="22"/>
                      <a:pt x="4" y="0"/>
                      <a:pt x="1" y="23"/>
                    </a:cubicBezTo>
                  </a:path>
                </a:pathLst>
              </a:custGeom>
              <a:solidFill>
                <a:srgbClr val="A17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6" name="Freeform 306"/>
              <p:cNvSpPr>
                <a:spLocks noEditPoints="1"/>
              </p:cNvSpPr>
              <p:nvPr/>
            </p:nvSpPr>
            <p:spPr bwMode="auto">
              <a:xfrm>
                <a:off x="6199188" y="6626226"/>
                <a:ext cx="107950" cy="131763"/>
              </a:xfrm>
              <a:custGeom>
                <a:avLst/>
                <a:gdLst>
                  <a:gd name="T0" fmla="*/ 19 w 27"/>
                  <a:gd name="T1" fmla="*/ 33 h 33"/>
                  <a:gd name="T2" fmla="*/ 7 w 27"/>
                  <a:gd name="T3" fmla="*/ 25 h 33"/>
                  <a:gd name="T4" fmla="*/ 0 w 27"/>
                  <a:gd name="T5" fmla="*/ 11 h 33"/>
                  <a:gd name="T6" fmla="*/ 0 w 27"/>
                  <a:gd name="T7" fmla="*/ 10 h 33"/>
                  <a:gd name="T8" fmla="*/ 9 w 27"/>
                  <a:gd name="T9" fmla="*/ 0 h 33"/>
                  <a:gd name="T10" fmla="*/ 27 w 27"/>
                  <a:gd name="T11" fmla="*/ 21 h 33"/>
                  <a:gd name="T12" fmla="*/ 26 w 27"/>
                  <a:gd name="T13" fmla="*/ 27 h 33"/>
                  <a:gd name="T14" fmla="*/ 19 w 27"/>
                  <a:gd name="T15" fmla="*/ 33 h 33"/>
                  <a:gd name="T16" fmla="*/ 2 w 27"/>
                  <a:gd name="T17" fmla="*/ 11 h 33"/>
                  <a:gd name="T18" fmla="*/ 2 w 27"/>
                  <a:gd name="T19" fmla="*/ 11 h 33"/>
                  <a:gd name="T20" fmla="*/ 8 w 27"/>
                  <a:gd name="T21" fmla="*/ 24 h 33"/>
                  <a:gd name="T22" fmla="*/ 19 w 27"/>
                  <a:gd name="T23" fmla="*/ 31 h 33"/>
                  <a:gd name="T24" fmla="*/ 25 w 27"/>
                  <a:gd name="T25" fmla="*/ 27 h 33"/>
                  <a:gd name="T26" fmla="*/ 26 w 27"/>
                  <a:gd name="T27" fmla="*/ 21 h 33"/>
                  <a:gd name="T28" fmla="*/ 20 w 27"/>
                  <a:gd name="T29" fmla="*/ 7 h 33"/>
                  <a:gd name="T30" fmla="*/ 9 w 27"/>
                  <a:gd name="T31" fmla="*/ 1 h 33"/>
                  <a:gd name="T32" fmla="*/ 2 w 27"/>
                  <a:gd name="T33" fmla="*/ 11 h 33"/>
                  <a:gd name="T34" fmla="*/ 0 w 27"/>
                  <a:gd name="T35" fmla="*/ 10 h 33"/>
                  <a:gd name="T36" fmla="*/ 2 w 27"/>
                  <a:gd name="T3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3">
                    <a:moveTo>
                      <a:pt x="19" y="33"/>
                    </a:moveTo>
                    <a:cubicBezTo>
                      <a:pt x="15" y="32"/>
                      <a:pt x="10" y="29"/>
                      <a:pt x="7" y="25"/>
                    </a:cubicBezTo>
                    <a:cubicBezTo>
                      <a:pt x="3" y="20"/>
                      <a:pt x="0" y="15"/>
                      <a:pt x="0" y="11"/>
                    </a:cubicBezTo>
                    <a:cubicBezTo>
                      <a:pt x="0" y="10"/>
                      <a:pt x="0" y="10"/>
                      <a:pt x="0" y="10"/>
                    </a:cubicBezTo>
                    <a:cubicBezTo>
                      <a:pt x="1" y="3"/>
                      <a:pt x="5" y="0"/>
                      <a:pt x="9" y="0"/>
                    </a:cubicBezTo>
                    <a:cubicBezTo>
                      <a:pt x="17" y="0"/>
                      <a:pt x="27" y="10"/>
                      <a:pt x="27" y="21"/>
                    </a:cubicBezTo>
                    <a:cubicBezTo>
                      <a:pt x="27" y="23"/>
                      <a:pt x="27" y="25"/>
                      <a:pt x="26" y="27"/>
                    </a:cubicBezTo>
                    <a:cubicBezTo>
                      <a:pt x="25" y="31"/>
                      <a:pt x="22" y="33"/>
                      <a:pt x="19" y="33"/>
                    </a:cubicBezTo>
                    <a:close/>
                    <a:moveTo>
                      <a:pt x="2" y="11"/>
                    </a:moveTo>
                    <a:cubicBezTo>
                      <a:pt x="2" y="11"/>
                      <a:pt x="2" y="11"/>
                      <a:pt x="2" y="11"/>
                    </a:cubicBezTo>
                    <a:cubicBezTo>
                      <a:pt x="2" y="15"/>
                      <a:pt x="4" y="20"/>
                      <a:pt x="8" y="24"/>
                    </a:cubicBezTo>
                    <a:cubicBezTo>
                      <a:pt x="11" y="28"/>
                      <a:pt x="16" y="31"/>
                      <a:pt x="19" y="31"/>
                    </a:cubicBezTo>
                    <a:cubicBezTo>
                      <a:pt x="21" y="31"/>
                      <a:pt x="23" y="30"/>
                      <a:pt x="25" y="27"/>
                    </a:cubicBezTo>
                    <a:cubicBezTo>
                      <a:pt x="26" y="25"/>
                      <a:pt x="26" y="23"/>
                      <a:pt x="26" y="21"/>
                    </a:cubicBezTo>
                    <a:cubicBezTo>
                      <a:pt x="26" y="16"/>
                      <a:pt x="24" y="11"/>
                      <a:pt x="20" y="7"/>
                    </a:cubicBezTo>
                    <a:cubicBezTo>
                      <a:pt x="17" y="3"/>
                      <a:pt x="13" y="1"/>
                      <a:pt x="9" y="1"/>
                    </a:cubicBezTo>
                    <a:cubicBezTo>
                      <a:pt x="6" y="1"/>
                      <a:pt x="3" y="3"/>
                      <a:pt x="2" y="11"/>
                    </a:cubicBezTo>
                    <a:cubicBezTo>
                      <a:pt x="0" y="10"/>
                      <a:pt x="0" y="10"/>
                      <a:pt x="0" y="10"/>
                    </a:cubicBez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7" name="Freeform 307"/>
              <p:cNvSpPr>
                <a:spLocks/>
              </p:cNvSpPr>
              <p:nvPr/>
            </p:nvSpPr>
            <p:spPr bwMode="auto">
              <a:xfrm>
                <a:off x="6230938" y="6642101"/>
                <a:ext cx="68263" cy="103188"/>
              </a:xfrm>
              <a:custGeom>
                <a:avLst/>
                <a:gdLst>
                  <a:gd name="T0" fmla="*/ 8 w 17"/>
                  <a:gd name="T1" fmla="*/ 0 h 26"/>
                  <a:gd name="T2" fmla="*/ 13 w 17"/>
                  <a:gd name="T3" fmla="*/ 17 h 26"/>
                  <a:gd name="T4" fmla="*/ 8 w 17"/>
                  <a:gd name="T5" fmla="*/ 0 h 26"/>
                </a:gdLst>
                <a:ahLst/>
                <a:cxnLst>
                  <a:cxn ang="0">
                    <a:pos x="T0" y="T1"/>
                  </a:cxn>
                  <a:cxn ang="0">
                    <a:pos x="T2" y="T3"/>
                  </a:cxn>
                  <a:cxn ang="0">
                    <a:pos x="T4" y="T5"/>
                  </a:cxn>
                </a:cxnLst>
                <a:rect l="0" t="0" r="r" b="b"/>
                <a:pathLst>
                  <a:path w="17" h="26">
                    <a:moveTo>
                      <a:pt x="8" y="0"/>
                    </a:moveTo>
                    <a:cubicBezTo>
                      <a:pt x="0" y="7"/>
                      <a:pt x="7" y="26"/>
                      <a:pt x="13" y="17"/>
                    </a:cubicBezTo>
                    <a:cubicBezTo>
                      <a:pt x="17" y="12"/>
                      <a:pt x="8" y="1"/>
                      <a:pt x="8" y="0"/>
                    </a:cubicBezTo>
                  </a:path>
                </a:pathLst>
              </a:custGeom>
              <a:solidFill>
                <a:srgbClr val="5E2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8" name="Freeform 308"/>
              <p:cNvSpPr>
                <a:spLocks noEditPoints="1"/>
              </p:cNvSpPr>
              <p:nvPr/>
            </p:nvSpPr>
            <p:spPr bwMode="auto">
              <a:xfrm>
                <a:off x="6248400" y="6637338"/>
                <a:ext cx="42863" cy="84138"/>
              </a:xfrm>
              <a:custGeom>
                <a:avLst/>
                <a:gdLst>
                  <a:gd name="T0" fmla="*/ 1 w 11"/>
                  <a:gd name="T1" fmla="*/ 17 h 21"/>
                  <a:gd name="T2" fmla="*/ 0 w 11"/>
                  <a:gd name="T3" fmla="*/ 9 h 21"/>
                  <a:gd name="T4" fmla="*/ 3 w 11"/>
                  <a:gd name="T5" fmla="*/ 0 h 21"/>
                  <a:gd name="T6" fmla="*/ 4 w 11"/>
                  <a:gd name="T7" fmla="*/ 1 h 21"/>
                  <a:gd name="T8" fmla="*/ 4 w 11"/>
                  <a:gd name="T9" fmla="*/ 0 h 21"/>
                  <a:gd name="T10" fmla="*/ 8 w 11"/>
                  <a:gd name="T11" fmla="*/ 6 h 21"/>
                  <a:gd name="T12" fmla="*/ 11 w 11"/>
                  <a:gd name="T13" fmla="*/ 15 h 21"/>
                  <a:gd name="T14" fmla="*/ 10 w 11"/>
                  <a:gd name="T15" fmla="*/ 18 h 21"/>
                  <a:gd name="T16" fmla="*/ 6 w 11"/>
                  <a:gd name="T17" fmla="*/ 21 h 21"/>
                  <a:gd name="T18" fmla="*/ 1 w 11"/>
                  <a:gd name="T19" fmla="*/ 17 h 21"/>
                  <a:gd name="T20" fmla="*/ 1 w 11"/>
                  <a:gd name="T21" fmla="*/ 9 h 21"/>
                  <a:gd name="T22" fmla="*/ 3 w 11"/>
                  <a:gd name="T23" fmla="*/ 17 h 21"/>
                  <a:gd name="T24" fmla="*/ 6 w 11"/>
                  <a:gd name="T25" fmla="*/ 20 h 21"/>
                  <a:gd name="T26" fmla="*/ 9 w 11"/>
                  <a:gd name="T27" fmla="*/ 18 h 21"/>
                  <a:gd name="T28" fmla="*/ 9 w 11"/>
                  <a:gd name="T29" fmla="*/ 15 h 21"/>
                  <a:gd name="T30" fmla="*/ 6 w 11"/>
                  <a:gd name="T31" fmla="*/ 7 h 21"/>
                  <a:gd name="T32" fmla="*/ 3 w 11"/>
                  <a:gd name="T33" fmla="*/ 2 h 21"/>
                  <a:gd name="T34" fmla="*/ 1 w 11"/>
                  <a:gd name="T3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1">
                    <a:moveTo>
                      <a:pt x="1" y="17"/>
                    </a:moveTo>
                    <a:cubicBezTo>
                      <a:pt x="0" y="15"/>
                      <a:pt x="0" y="12"/>
                      <a:pt x="0" y="9"/>
                    </a:cubicBezTo>
                    <a:cubicBezTo>
                      <a:pt x="0" y="6"/>
                      <a:pt x="1" y="2"/>
                      <a:pt x="3" y="0"/>
                    </a:cubicBezTo>
                    <a:cubicBezTo>
                      <a:pt x="4" y="1"/>
                      <a:pt x="4" y="1"/>
                      <a:pt x="4" y="1"/>
                    </a:cubicBezTo>
                    <a:cubicBezTo>
                      <a:pt x="4" y="0"/>
                      <a:pt x="4" y="0"/>
                      <a:pt x="4" y="0"/>
                    </a:cubicBezTo>
                    <a:cubicBezTo>
                      <a:pt x="4" y="1"/>
                      <a:pt x="6" y="3"/>
                      <a:pt x="8" y="6"/>
                    </a:cubicBezTo>
                    <a:cubicBezTo>
                      <a:pt x="9" y="9"/>
                      <a:pt x="11" y="12"/>
                      <a:pt x="11" y="15"/>
                    </a:cubicBezTo>
                    <a:cubicBezTo>
                      <a:pt x="11" y="16"/>
                      <a:pt x="11" y="17"/>
                      <a:pt x="10" y="18"/>
                    </a:cubicBezTo>
                    <a:cubicBezTo>
                      <a:pt x="9" y="20"/>
                      <a:pt x="7" y="21"/>
                      <a:pt x="6" y="21"/>
                    </a:cubicBezTo>
                    <a:cubicBezTo>
                      <a:pt x="4" y="21"/>
                      <a:pt x="2" y="19"/>
                      <a:pt x="1" y="17"/>
                    </a:cubicBezTo>
                    <a:close/>
                    <a:moveTo>
                      <a:pt x="1" y="9"/>
                    </a:moveTo>
                    <a:cubicBezTo>
                      <a:pt x="1" y="12"/>
                      <a:pt x="2" y="15"/>
                      <a:pt x="3" y="17"/>
                    </a:cubicBezTo>
                    <a:cubicBezTo>
                      <a:pt x="4" y="18"/>
                      <a:pt x="5" y="20"/>
                      <a:pt x="6" y="20"/>
                    </a:cubicBezTo>
                    <a:cubicBezTo>
                      <a:pt x="7" y="20"/>
                      <a:pt x="8" y="19"/>
                      <a:pt x="9" y="18"/>
                    </a:cubicBezTo>
                    <a:cubicBezTo>
                      <a:pt x="9" y="17"/>
                      <a:pt x="9" y="16"/>
                      <a:pt x="9" y="15"/>
                    </a:cubicBezTo>
                    <a:cubicBezTo>
                      <a:pt x="9" y="13"/>
                      <a:pt x="8" y="9"/>
                      <a:pt x="6" y="7"/>
                    </a:cubicBezTo>
                    <a:cubicBezTo>
                      <a:pt x="5" y="5"/>
                      <a:pt x="4" y="3"/>
                      <a:pt x="3" y="2"/>
                    </a:cubicBezTo>
                    <a:cubicBezTo>
                      <a:pt x="2" y="4"/>
                      <a:pt x="1" y="7"/>
                      <a:pt x="1"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9" name="Freeform 309"/>
              <p:cNvSpPr>
                <a:spLocks/>
              </p:cNvSpPr>
              <p:nvPr/>
            </p:nvSpPr>
            <p:spPr bwMode="auto">
              <a:xfrm>
                <a:off x="5684838" y="5900738"/>
                <a:ext cx="68263" cy="80963"/>
              </a:xfrm>
              <a:custGeom>
                <a:avLst/>
                <a:gdLst>
                  <a:gd name="T0" fmla="*/ 8 w 17"/>
                  <a:gd name="T1" fmla="*/ 2 h 20"/>
                  <a:gd name="T2" fmla="*/ 5 w 17"/>
                  <a:gd name="T3" fmla="*/ 15 h 20"/>
                  <a:gd name="T4" fmla="*/ 8 w 17"/>
                  <a:gd name="T5" fmla="*/ 2 h 20"/>
                </a:gdLst>
                <a:ahLst/>
                <a:cxnLst>
                  <a:cxn ang="0">
                    <a:pos x="T0" y="T1"/>
                  </a:cxn>
                  <a:cxn ang="0">
                    <a:pos x="T2" y="T3"/>
                  </a:cxn>
                  <a:cxn ang="0">
                    <a:pos x="T4" y="T5"/>
                  </a:cxn>
                </a:cxnLst>
                <a:rect l="0" t="0" r="r" b="b"/>
                <a:pathLst>
                  <a:path w="17" h="20">
                    <a:moveTo>
                      <a:pt x="8" y="2"/>
                    </a:moveTo>
                    <a:cubicBezTo>
                      <a:pt x="17" y="4"/>
                      <a:pt x="12" y="20"/>
                      <a:pt x="5" y="15"/>
                    </a:cubicBezTo>
                    <a:cubicBezTo>
                      <a:pt x="1" y="12"/>
                      <a:pt x="0" y="0"/>
                      <a:pt x="8" y="2"/>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0" name="Freeform 310"/>
              <p:cNvSpPr>
                <a:spLocks/>
              </p:cNvSpPr>
              <p:nvPr/>
            </p:nvSpPr>
            <p:spPr bwMode="auto">
              <a:xfrm>
                <a:off x="5453063" y="5724526"/>
                <a:ext cx="236538" cy="209550"/>
              </a:xfrm>
              <a:custGeom>
                <a:avLst/>
                <a:gdLst>
                  <a:gd name="T0" fmla="*/ 59 w 59"/>
                  <a:gd name="T1" fmla="*/ 47 h 52"/>
                  <a:gd name="T2" fmla="*/ 39 w 59"/>
                  <a:gd name="T3" fmla="*/ 40 h 52"/>
                  <a:gd name="T4" fmla="*/ 26 w 59"/>
                  <a:gd name="T5" fmla="*/ 25 h 52"/>
                  <a:gd name="T6" fmla="*/ 7 w 59"/>
                  <a:gd name="T7" fmla="*/ 14 h 52"/>
                  <a:gd name="T8" fmla="*/ 11 w 59"/>
                  <a:gd name="T9" fmla="*/ 5 h 52"/>
                  <a:gd name="T10" fmla="*/ 4 w 59"/>
                  <a:gd name="T11" fmla="*/ 12 h 52"/>
                  <a:gd name="T12" fmla="*/ 22 w 59"/>
                  <a:gd name="T13" fmla="*/ 30 h 52"/>
                  <a:gd name="T14" fmla="*/ 38 w 59"/>
                  <a:gd name="T15" fmla="*/ 45 h 52"/>
                  <a:gd name="T16" fmla="*/ 59 w 59"/>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59" y="47"/>
                    </a:moveTo>
                    <a:cubicBezTo>
                      <a:pt x="54" y="48"/>
                      <a:pt x="35" y="51"/>
                      <a:pt x="39" y="40"/>
                    </a:cubicBezTo>
                    <a:cubicBezTo>
                      <a:pt x="36" y="49"/>
                      <a:pt x="22" y="26"/>
                      <a:pt x="26" y="25"/>
                    </a:cubicBezTo>
                    <a:cubicBezTo>
                      <a:pt x="28" y="32"/>
                      <a:pt x="9" y="21"/>
                      <a:pt x="7" y="14"/>
                    </a:cubicBezTo>
                    <a:cubicBezTo>
                      <a:pt x="5" y="7"/>
                      <a:pt x="12" y="0"/>
                      <a:pt x="11" y="5"/>
                    </a:cubicBezTo>
                    <a:cubicBezTo>
                      <a:pt x="12" y="5"/>
                      <a:pt x="0" y="0"/>
                      <a:pt x="4" y="12"/>
                    </a:cubicBezTo>
                    <a:cubicBezTo>
                      <a:pt x="5" y="16"/>
                      <a:pt x="23" y="36"/>
                      <a:pt x="22" y="30"/>
                    </a:cubicBezTo>
                    <a:cubicBezTo>
                      <a:pt x="18" y="31"/>
                      <a:pt x="39" y="46"/>
                      <a:pt x="38" y="45"/>
                    </a:cubicBezTo>
                    <a:cubicBezTo>
                      <a:pt x="44" y="52"/>
                      <a:pt x="54" y="52"/>
                      <a:pt x="59" y="47"/>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1" name="Freeform 311"/>
              <p:cNvSpPr>
                <a:spLocks/>
              </p:cNvSpPr>
              <p:nvPr/>
            </p:nvSpPr>
            <p:spPr bwMode="auto">
              <a:xfrm>
                <a:off x="5697538" y="5924551"/>
                <a:ext cx="39688" cy="28575"/>
              </a:xfrm>
              <a:custGeom>
                <a:avLst/>
                <a:gdLst>
                  <a:gd name="T0" fmla="*/ 3 w 10"/>
                  <a:gd name="T1" fmla="*/ 1 h 7"/>
                  <a:gd name="T2" fmla="*/ 8 w 10"/>
                  <a:gd name="T3" fmla="*/ 1 h 7"/>
                  <a:gd name="T4" fmla="*/ 3 w 10"/>
                  <a:gd name="T5" fmla="*/ 1 h 7"/>
                </a:gdLst>
                <a:ahLst/>
                <a:cxnLst>
                  <a:cxn ang="0">
                    <a:pos x="T0" y="T1"/>
                  </a:cxn>
                  <a:cxn ang="0">
                    <a:pos x="T2" y="T3"/>
                  </a:cxn>
                  <a:cxn ang="0">
                    <a:pos x="T4" y="T5"/>
                  </a:cxn>
                </a:cxnLst>
                <a:rect l="0" t="0" r="r" b="b"/>
                <a:pathLst>
                  <a:path w="10" h="7">
                    <a:moveTo>
                      <a:pt x="3" y="1"/>
                    </a:moveTo>
                    <a:cubicBezTo>
                      <a:pt x="0" y="7"/>
                      <a:pt x="10" y="4"/>
                      <a:pt x="8" y="1"/>
                    </a:cubicBezTo>
                    <a:cubicBezTo>
                      <a:pt x="6" y="0"/>
                      <a:pt x="5" y="0"/>
                      <a:pt x="3"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2" name="Freeform 312"/>
              <p:cNvSpPr>
                <a:spLocks/>
              </p:cNvSpPr>
              <p:nvPr/>
            </p:nvSpPr>
            <p:spPr bwMode="auto">
              <a:xfrm>
                <a:off x="5713413" y="5929313"/>
                <a:ext cx="7938" cy="20638"/>
              </a:xfrm>
              <a:custGeom>
                <a:avLst/>
                <a:gdLst>
                  <a:gd name="T0" fmla="*/ 1 w 2"/>
                  <a:gd name="T1" fmla="*/ 0 h 5"/>
                  <a:gd name="T2" fmla="*/ 1 w 2"/>
                  <a:gd name="T3" fmla="*/ 0 h 5"/>
                </a:gdLst>
                <a:ahLst/>
                <a:cxnLst>
                  <a:cxn ang="0">
                    <a:pos x="T0" y="T1"/>
                  </a:cxn>
                  <a:cxn ang="0">
                    <a:pos x="T2" y="T3"/>
                  </a:cxn>
                </a:cxnLst>
                <a:rect l="0" t="0" r="r" b="b"/>
                <a:pathLst>
                  <a:path w="2" h="5">
                    <a:moveTo>
                      <a:pt x="1" y="0"/>
                    </a:moveTo>
                    <a:cubicBezTo>
                      <a:pt x="0" y="0"/>
                      <a:pt x="2" y="5"/>
                      <a:pt x="1"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3" name="Freeform 313"/>
              <p:cNvSpPr>
                <a:spLocks/>
              </p:cNvSpPr>
              <p:nvPr/>
            </p:nvSpPr>
            <p:spPr bwMode="auto">
              <a:xfrm>
                <a:off x="5421313" y="6426201"/>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1"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4" name="Freeform 314"/>
              <p:cNvSpPr>
                <a:spLocks/>
              </p:cNvSpPr>
              <p:nvPr/>
            </p:nvSpPr>
            <p:spPr bwMode="auto">
              <a:xfrm>
                <a:off x="5449888" y="6429376"/>
                <a:ext cx="19050" cy="31750"/>
              </a:xfrm>
              <a:custGeom>
                <a:avLst/>
                <a:gdLst>
                  <a:gd name="T0" fmla="*/ 1 w 5"/>
                  <a:gd name="T1" fmla="*/ 1 h 8"/>
                  <a:gd name="T2" fmla="*/ 1 w 5"/>
                  <a:gd name="T3" fmla="*/ 6 h 8"/>
                  <a:gd name="T4" fmla="*/ 1 w 5"/>
                  <a:gd name="T5" fmla="*/ 1 h 8"/>
                </a:gdLst>
                <a:ahLst/>
                <a:cxnLst>
                  <a:cxn ang="0">
                    <a:pos x="T0" y="T1"/>
                  </a:cxn>
                  <a:cxn ang="0">
                    <a:pos x="T2" y="T3"/>
                  </a:cxn>
                  <a:cxn ang="0">
                    <a:pos x="T4" y="T5"/>
                  </a:cxn>
                </a:cxnLst>
                <a:rect l="0" t="0" r="r" b="b"/>
                <a:pathLst>
                  <a:path w="5" h="8">
                    <a:moveTo>
                      <a:pt x="1" y="1"/>
                    </a:moveTo>
                    <a:cubicBezTo>
                      <a:pt x="0" y="2"/>
                      <a:pt x="0" y="4"/>
                      <a:pt x="1" y="6"/>
                    </a:cubicBezTo>
                    <a:cubicBezTo>
                      <a:pt x="5" y="8"/>
                      <a:pt x="1" y="0"/>
                      <a:pt x="1"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5" name="Freeform 315"/>
              <p:cNvSpPr>
                <a:spLocks/>
              </p:cNvSpPr>
              <p:nvPr/>
            </p:nvSpPr>
            <p:spPr bwMode="auto">
              <a:xfrm>
                <a:off x="5421313" y="6681788"/>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0" y="0"/>
                      <a:pt x="7"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6" name="Freeform 316"/>
              <p:cNvSpPr>
                <a:spLocks/>
              </p:cNvSpPr>
              <p:nvPr/>
            </p:nvSpPr>
            <p:spPr bwMode="auto">
              <a:xfrm>
                <a:off x="5445125" y="6686551"/>
                <a:ext cx="20638" cy="26988"/>
              </a:xfrm>
              <a:custGeom>
                <a:avLst/>
                <a:gdLst>
                  <a:gd name="T0" fmla="*/ 2 w 5"/>
                  <a:gd name="T1" fmla="*/ 1 h 7"/>
                  <a:gd name="T2" fmla="*/ 1 w 5"/>
                  <a:gd name="T3" fmla="*/ 6 h 7"/>
                  <a:gd name="T4" fmla="*/ 2 w 5"/>
                  <a:gd name="T5" fmla="*/ 1 h 7"/>
                </a:gdLst>
                <a:ahLst/>
                <a:cxnLst>
                  <a:cxn ang="0">
                    <a:pos x="T0" y="T1"/>
                  </a:cxn>
                  <a:cxn ang="0">
                    <a:pos x="T2" y="T3"/>
                  </a:cxn>
                  <a:cxn ang="0">
                    <a:pos x="T4" y="T5"/>
                  </a:cxn>
                </a:cxnLst>
                <a:rect l="0" t="0" r="r" b="b"/>
                <a:pathLst>
                  <a:path w="5" h="7">
                    <a:moveTo>
                      <a:pt x="2" y="1"/>
                    </a:moveTo>
                    <a:cubicBezTo>
                      <a:pt x="0" y="2"/>
                      <a:pt x="0" y="4"/>
                      <a:pt x="1" y="6"/>
                    </a:cubicBezTo>
                    <a:cubicBezTo>
                      <a:pt x="5" y="7"/>
                      <a:pt x="2" y="0"/>
                      <a:pt x="2"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7" name="Freeform 317"/>
              <p:cNvSpPr>
                <a:spLocks/>
              </p:cNvSpPr>
              <p:nvPr/>
            </p:nvSpPr>
            <p:spPr bwMode="auto">
              <a:xfrm>
                <a:off x="6478588" y="6457951"/>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0"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8" name="Freeform 318"/>
              <p:cNvSpPr>
                <a:spLocks/>
              </p:cNvSpPr>
              <p:nvPr/>
            </p:nvSpPr>
            <p:spPr bwMode="auto">
              <a:xfrm>
                <a:off x="6502400" y="6461126"/>
                <a:ext cx="25400" cy="28575"/>
              </a:xfrm>
              <a:custGeom>
                <a:avLst/>
                <a:gdLst>
                  <a:gd name="T0" fmla="*/ 2 w 6"/>
                  <a:gd name="T1" fmla="*/ 1 h 7"/>
                  <a:gd name="T2" fmla="*/ 2 w 6"/>
                  <a:gd name="T3" fmla="*/ 6 h 7"/>
                  <a:gd name="T4" fmla="*/ 2 w 6"/>
                  <a:gd name="T5" fmla="*/ 1 h 7"/>
                </a:gdLst>
                <a:ahLst/>
                <a:cxnLst>
                  <a:cxn ang="0">
                    <a:pos x="T0" y="T1"/>
                  </a:cxn>
                  <a:cxn ang="0">
                    <a:pos x="T2" y="T3"/>
                  </a:cxn>
                  <a:cxn ang="0">
                    <a:pos x="T4" y="T5"/>
                  </a:cxn>
                </a:cxnLst>
                <a:rect l="0" t="0" r="r" b="b"/>
                <a:pathLst>
                  <a:path w="6" h="7">
                    <a:moveTo>
                      <a:pt x="2" y="1"/>
                    </a:moveTo>
                    <a:cubicBezTo>
                      <a:pt x="0" y="2"/>
                      <a:pt x="0" y="4"/>
                      <a:pt x="2" y="6"/>
                    </a:cubicBezTo>
                    <a:cubicBezTo>
                      <a:pt x="6" y="7"/>
                      <a:pt x="2" y="0"/>
                      <a:pt x="2"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9" name="Freeform 319"/>
              <p:cNvSpPr>
                <a:spLocks/>
              </p:cNvSpPr>
              <p:nvPr/>
            </p:nvSpPr>
            <p:spPr bwMode="auto">
              <a:xfrm>
                <a:off x="6570663" y="6453188"/>
                <a:ext cx="60325" cy="52388"/>
              </a:xfrm>
              <a:custGeom>
                <a:avLst/>
                <a:gdLst>
                  <a:gd name="T0" fmla="*/ 11 w 15"/>
                  <a:gd name="T1" fmla="*/ 0 h 13"/>
                  <a:gd name="T2" fmla="*/ 15 w 15"/>
                  <a:gd name="T3" fmla="*/ 6 h 13"/>
                  <a:gd name="T4" fmla="*/ 11 w 15"/>
                  <a:gd name="T5" fmla="*/ 0 h 13"/>
                </a:gdLst>
                <a:ahLst/>
                <a:cxnLst>
                  <a:cxn ang="0">
                    <a:pos x="T0" y="T1"/>
                  </a:cxn>
                  <a:cxn ang="0">
                    <a:pos x="T2" y="T3"/>
                  </a:cxn>
                  <a:cxn ang="0">
                    <a:pos x="T4" y="T5"/>
                  </a:cxn>
                </a:cxnLst>
                <a:rect l="0" t="0" r="r" b="b"/>
                <a:pathLst>
                  <a:path w="15" h="13">
                    <a:moveTo>
                      <a:pt x="11" y="0"/>
                    </a:moveTo>
                    <a:cubicBezTo>
                      <a:pt x="0" y="0"/>
                      <a:pt x="11" y="13"/>
                      <a:pt x="15" y="6"/>
                    </a:cubicBezTo>
                    <a:cubicBezTo>
                      <a:pt x="15" y="4"/>
                      <a:pt x="13" y="1"/>
                      <a:pt x="11" y="0"/>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0" name="Freeform 320"/>
              <p:cNvSpPr>
                <a:spLocks/>
              </p:cNvSpPr>
              <p:nvPr/>
            </p:nvSpPr>
            <p:spPr bwMode="auto">
              <a:xfrm>
                <a:off x="6602413" y="6461126"/>
                <a:ext cx="20638" cy="28575"/>
              </a:xfrm>
              <a:custGeom>
                <a:avLst/>
                <a:gdLst>
                  <a:gd name="T0" fmla="*/ 4 w 5"/>
                  <a:gd name="T1" fmla="*/ 1 h 7"/>
                  <a:gd name="T2" fmla="*/ 0 w 5"/>
                  <a:gd name="T3" fmla="*/ 2 h 7"/>
                  <a:gd name="T4" fmla="*/ 4 w 5"/>
                  <a:gd name="T5" fmla="*/ 1 h 7"/>
                </a:gdLst>
                <a:ahLst/>
                <a:cxnLst>
                  <a:cxn ang="0">
                    <a:pos x="T0" y="T1"/>
                  </a:cxn>
                  <a:cxn ang="0">
                    <a:pos x="T2" y="T3"/>
                  </a:cxn>
                  <a:cxn ang="0">
                    <a:pos x="T4" y="T5"/>
                  </a:cxn>
                </a:cxnLst>
                <a:rect l="0" t="0" r="r" b="b"/>
                <a:pathLst>
                  <a:path w="5" h="7">
                    <a:moveTo>
                      <a:pt x="4" y="1"/>
                    </a:moveTo>
                    <a:cubicBezTo>
                      <a:pt x="2" y="0"/>
                      <a:pt x="1" y="0"/>
                      <a:pt x="0" y="2"/>
                    </a:cubicBezTo>
                    <a:cubicBezTo>
                      <a:pt x="0" y="7"/>
                      <a:pt x="5" y="0"/>
                      <a:pt x="4"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1" name="Freeform 321"/>
              <p:cNvSpPr>
                <a:spLocks/>
              </p:cNvSpPr>
              <p:nvPr/>
            </p:nvSpPr>
            <p:spPr bwMode="auto">
              <a:xfrm>
                <a:off x="6657975" y="6526213"/>
                <a:ext cx="60325" cy="39688"/>
              </a:xfrm>
              <a:custGeom>
                <a:avLst/>
                <a:gdLst>
                  <a:gd name="T0" fmla="*/ 11 w 15"/>
                  <a:gd name="T1" fmla="*/ 1 h 10"/>
                  <a:gd name="T2" fmla="*/ 4 w 15"/>
                  <a:gd name="T3" fmla="*/ 1 h 10"/>
                  <a:gd name="T4" fmla="*/ 11 w 15"/>
                  <a:gd name="T5" fmla="*/ 1 h 10"/>
                </a:gdLst>
                <a:ahLst/>
                <a:cxnLst>
                  <a:cxn ang="0">
                    <a:pos x="T0" y="T1"/>
                  </a:cxn>
                  <a:cxn ang="0">
                    <a:pos x="T2" y="T3"/>
                  </a:cxn>
                  <a:cxn ang="0">
                    <a:pos x="T4" y="T5"/>
                  </a:cxn>
                </a:cxnLst>
                <a:rect l="0" t="0" r="r" b="b"/>
                <a:pathLst>
                  <a:path w="15" h="10">
                    <a:moveTo>
                      <a:pt x="11" y="1"/>
                    </a:moveTo>
                    <a:cubicBezTo>
                      <a:pt x="15" y="10"/>
                      <a:pt x="0" y="7"/>
                      <a:pt x="4" y="1"/>
                    </a:cubicBezTo>
                    <a:cubicBezTo>
                      <a:pt x="6" y="0"/>
                      <a:pt x="8" y="0"/>
                      <a:pt x="11"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2" name="Freeform 322"/>
              <p:cNvSpPr>
                <a:spLocks/>
              </p:cNvSpPr>
              <p:nvPr/>
            </p:nvSpPr>
            <p:spPr bwMode="auto">
              <a:xfrm>
                <a:off x="6678613" y="6529388"/>
                <a:ext cx="20638" cy="28575"/>
              </a:xfrm>
              <a:custGeom>
                <a:avLst/>
                <a:gdLst>
                  <a:gd name="T0" fmla="*/ 3 w 5"/>
                  <a:gd name="T1" fmla="*/ 0 h 7"/>
                  <a:gd name="T2" fmla="*/ 3 w 5"/>
                  <a:gd name="T3" fmla="*/ 5 h 7"/>
                  <a:gd name="T4" fmla="*/ 3 w 5"/>
                  <a:gd name="T5" fmla="*/ 0 h 7"/>
                </a:gdLst>
                <a:ahLst/>
                <a:cxnLst>
                  <a:cxn ang="0">
                    <a:pos x="T0" y="T1"/>
                  </a:cxn>
                  <a:cxn ang="0">
                    <a:pos x="T2" y="T3"/>
                  </a:cxn>
                  <a:cxn ang="0">
                    <a:pos x="T4" y="T5"/>
                  </a:cxn>
                </a:cxnLst>
                <a:rect l="0" t="0" r="r" b="b"/>
                <a:pathLst>
                  <a:path w="5" h="7">
                    <a:moveTo>
                      <a:pt x="3" y="0"/>
                    </a:moveTo>
                    <a:cubicBezTo>
                      <a:pt x="4" y="2"/>
                      <a:pt x="5" y="3"/>
                      <a:pt x="3" y="5"/>
                    </a:cubicBezTo>
                    <a:cubicBezTo>
                      <a:pt x="0" y="7"/>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3" name="Freeform 323"/>
              <p:cNvSpPr>
                <a:spLocks/>
              </p:cNvSpPr>
              <p:nvPr/>
            </p:nvSpPr>
            <p:spPr bwMode="auto">
              <a:xfrm>
                <a:off x="6615113" y="6618288"/>
                <a:ext cx="63500" cy="39688"/>
              </a:xfrm>
              <a:custGeom>
                <a:avLst/>
                <a:gdLst>
                  <a:gd name="T0" fmla="*/ 11 w 16"/>
                  <a:gd name="T1" fmla="*/ 1 h 10"/>
                  <a:gd name="T2" fmla="*/ 4 w 16"/>
                  <a:gd name="T3" fmla="*/ 1 h 10"/>
                  <a:gd name="T4" fmla="*/ 11 w 16"/>
                  <a:gd name="T5" fmla="*/ 1 h 10"/>
                </a:gdLst>
                <a:ahLst/>
                <a:cxnLst>
                  <a:cxn ang="0">
                    <a:pos x="T0" y="T1"/>
                  </a:cxn>
                  <a:cxn ang="0">
                    <a:pos x="T2" y="T3"/>
                  </a:cxn>
                  <a:cxn ang="0">
                    <a:pos x="T4" y="T5"/>
                  </a:cxn>
                </a:cxnLst>
                <a:rect l="0" t="0" r="r" b="b"/>
                <a:pathLst>
                  <a:path w="16" h="10">
                    <a:moveTo>
                      <a:pt x="11" y="1"/>
                    </a:moveTo>
                    <a:cubicBezTo>
                      <a:pt x="16" y="10"/>
                      <a:pt x="0" y="7"/>
                      <a:pt x="4" y="1"/>
                    </a:cubicBezTo>
                    <a:cubicBezTo>
                      <a:pt x="6" y="0"/>
                      <a:pt x="9" y="0"/>
                      <a:pt x="11"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4" name="Freeform 324"/>
              <p:cNvSpPr>
                <a:spLocks/>
              </p:cNvSpPr>
              <p:nvPr/>
            </p:nvSpPr>
            <p:spPr bwMode="auto">
              <a:xfrm>
                <a:off x="6634163" y="6621463"/>
                <a:ext cx="20638" cy="23813"/>
              </a:xfrm>
              <a:custGeom>
                <a:avLst/>
                <a:gdLst>
                  <a:gd name="T0" fmla="*/ 3 w 5"/>
                  <a:gd name="T1" fmla="*/ 0 h 6"/>
                  <a:gd name="T2" fmla="*/ 4 w 5"/>
                  <a:gd name="T3" fmla="*/ 5 h 6"/>
                  <a:gd name="T4" fmla="*/ 3 w 5"/>
                  <a:gd name="T5" fmla="*/ 0 h 6"/>
                </a:gdLst>
                <a:ahLst/>
                <a:cxnLst>
                  <a:cxn ang="0">
                    <a:pos x="T0" y="T1"/>
                  </a:cxn>
                  <a:cxn ang="0">
                    <a:pos x="T2" y="T3"/>
                  </a:cxn>
                  <a:cxn ang="0">
                    <a:pos x="T4" y="T5"/>
                  </a:cxn>
                </a:cxnLst>
                <a:rect l="0" t="0" r="r" b="b"/>
                <a:pathLst>
                  <a:path w="5" h="6">
                    <a:moveTo>
                      <a:pt x="3" y="0"/>
                    </a:moveTo>
                    <a:cubicBezTo>
                      <a:pt x="5" y="2"/>
                      <a:pt x="5" y="3"/>
                      <a:pt x="4" y="5"/>
                    </a:cubicBezTo>
                    <a:cubicBezTo>
                      <a:pt x="0" y="6"/>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5" name="Freeform 325"/>
              <p:cNvSpPr>
                <a:spLocks/>
              </p:cNvSpPr>
              <p:nvPr/>
            </p:nvSpPr>
            <p:spPr bwMode="auto">
              <a:xfrm>
                <a:off x="6527800" y="6673851"/>
                <a:ext cx="50800" cy="36513"/>
              </a:xfrm>
              <a:custGeom>
                <a:avLst/>
                <a:gdLst>
                  <a:gd name="T0" fmla="*/ 9 w 13"/>
                  <a:gd name="T1" fmla="*/ 1 h 9"/>
                  <a:gd name="T2" fmla="*/ 3 w 13"/>
                  <a:gd name="T3" fmla="*/ 1 h 9"/>
                  <a:gd name="T4" fmla="*/ 9 w 13"/>
                  <a:gd name="T5" fmla="*/ 1 h 9"/>
                </a:gdLst>
                <a:ahLst/>
                <a:cxnLst>
                  <a:cxn ang="0">
                    <a:pos x="T0" y="T1"/>
                  </a:cxn>
                  <a:cxn ang="0">
                    <a:pos x="T2" y="T3"/>
                  </a:cxn>
                  <a:cxn ang="0">
                    <a:pos x="T4" y="T5"/>
                  </a:cxn>
                </a:cxnLst>
                <a:rect l="0" t="0" r="r" b="b"/>
                <a:pathLst>
                  <a:path w="13" h="9">
                    <a:moveTo>
                      <a:pt x="9" y="1"/>
                    </a:moveTo>
                    <a:cubicBezTo>
                      <a:pt x="13"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6" name="Freeform 326"/>
              <p:cNvSpPr>
                <a:spLocks/>
              </p:cNvSpPr>
              <p:nvPr/>
            </p:nvSpPr>
            <p:spPr bwMode="auto">
              <a:xfrm>
                <a:off x="6543675" y="6678613"/>
                <a:ext cx="15875" cy="23813"/>
              </a:xfrm>
              <a:custGeom>
                <a:avLst/>
                <a:gdLst>
                  <a:gd name="T0" fmla="*/ 3 w 4"/>
                  <a:gd name="T1" fmla="*/ 1 h 6"/>
                  <a:gd name="T2" fmla="*/ 3 w 4"/>
                  <a:gd name="T3" fmla="*/ 4 h 6"/>
                  <a:gd name="T4" fmla="*/ 3 w 4"/>
                  <a:gd name="T5" fmla="*/ 1 h 6"/>
                </a:gdLst>
                <a:ahLst/>
                <a:cxnLst>
                  <a:cxn ang="0">
                    <a:pos x="T0" y="T1"/>
                  </a:cxn>
                  <a:cxn ang="0">
                    <a:pos x="T2" y="T3"/>
                  </a:cxn>
                  <a:cxn ang="0">
                    <a:pos x="T4" y="T5"/>
                  </a:cxn>
                </a:cxnLst>
                <a:rect l="0" t="0" r="r" b="b"/>
                <a:pathLst>
                  <a:path w="4" h="6">
                    <a:moveTo>
                      <a:pt x="3" y="1"/>
                    </a:moveTo>
                    <a:cubicBezTo>
                      <a:pt x="4" y="2"/>
                      <a:pt x="4" y="3"/>
                      <a:pt x="3" y="4"/>
                    </a:cubicBezTo>
                    <a:cubicBezTo>
                      <a:pt x="0" y="6"/>
                      <a:pt x="3" y="0"/>
                      <a:pt x="3"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7" name="Freeform 327"/>
              <p:cNvSpPr>
                <a:spLocks/>
              </p:cNvSpPr>
              <p:nvPr/>
            </p:nvSpPr>
            <p:spPr bwMode="auto">
              <a:xfrm>
                <a:off x="6411913" y="6673851"/>
                <a:ext cx="66675" cy="44450"/>
              </a:xfrm>
              <a:custGeom>
                <a:avLst/>
                <a:gdLst>
                  <a:gd name="T0" fmla="*/ 6 w 17"/>
                  <a:gd name="T1" fmla="*/ 1 h 11"/>
                  <a:gd name="T2" fmla="*/ 13 w 17"/>
                  <a:gd name="T3" fmla="*/ 1 h 11"/>
                  <a:gd name="T4" fmla="*/ 6 w 17"/>
                  <a:gd name="T5" fmla="*/ 1 h 11"/>
                </a:gdLst>
                <a:ahLst/>
                <a:cxnLst>
                  <a:cxn ang="0">
                    <a:pos x="T0" y="T1"/>
                  </a:cxn>
                  <a:cxn ang="0">
                    <a:pos x="T2" y="T3"/>
                  </a:cxn>
                  <a:cxn ang="0">
                    <a:pos x="T4" y="T5"/>
                  </a:cxn>
                </a:cxnLst>
                <a:rect l="0" t="0" r="r" b="b"/>
                <a:pathLst>
                  <a:path w="17" h="11">
                    <a:moveTo>
                      <a:pt x="6" y="1"/>
                    </a:moveTo>
                    <a:cubicBezTo>
                      <a:pt x="0" y="11"/>
                      <a:pt x="17" y="7"/>
                      <a:pt x="13" y="1"/>
                    </a:cubicBezTo>
                    <a:cubicBezTo>
                      <a:pt x="11" y="0"/>
                      <a:pt x="8" y="0"/>
                      <a:pt x="6"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8" name="Freeform 328"/>
              <p:cNvSpPr>
                <a:spLocks/>
              </p:cNvSpPr>
              <p:nvPr/>
            </p:nvSpPr>
            <p:spPr bwMode="auto">
              <a:xfrm>
                <a:off x="6438900" y="6678613"/>
                <a:ext cx="20638" cy="26988"/>
              </a:xfrm>
              <a:custGeom>
                <a:avLst/>
                <a:gdLst>
                  <a:gd name="T0" fmla="*/ 2 w 5"/>
                  <a:gd name="T1" fmla="*/ 1 h 7"/>
                  <a:gd name="T2" fmla="*/ 1 w 5"/>
                  <a:gd name="T3" fmla="*/ 5 h 7"/>
                  <a:gd name="T4" fmla="*/ 2 w 5"/>
                  <a:gd name="T5" fmla="*/ 1 h 7"/>
                </a:gdLst>
                <a:ahLst/>
                <a:cxnLst>
                  <a:cxn ang="0">
                    <a:pos x="T0" y="T1"/>
                  </a:cxn>
                  <a:cxn ang="0">
                    <a:pos x="T2" y="T3"/>
                  </a:cxn>
                  <a:cxn ang="0">
                    <a:pos x="T4" y="T5"/>
                  </a:cxn>
                </a:cxnLst>
                <a:rect l="0" t="0" r="r" b="b"/>
                <a:pathLst>
                  <a:path w="5" h="7">
                    <a:moveTo>
                      <a:pt x="2" y="1"/>
                    </a:moveTo>
                    <a:cubicBezTo>
                      <a:pt x="0" y="2"/>
                      <a:pt x="0" y="3"/>
                      <a:pt x="1" y="5"/>
                    </a:cubicBezTo>
                    <a:cubicBezTo>
                      <a:pt x="5" y="7"/>
                      <a:pt x="2" y="0"/>
                      <a:pt x="2"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9" name="Freeform 329"/>
              <p:cNvSpPr>
                <a:spLocks/>
              </p:cNvSpPr>
              <p:nvPr/>
            </p:nvSpPr>
            <p:spPr bwMode="auto">
              <a:xfrm>
                <a:off x="5613400" y="6061076"/>
                <a:ext cx="658813" cy="333375"/>
              </a:xfrm>
              <a:custGeom>
                <a:avLst/>
                <a:gdLst>
                  <a:gd name="T0" fmla="*/ 18 w 165"/>
                  <a:gd name="T1" fmla="*/ 37 h 83"/>
                  <a:gd name="T2" fmla="*/ 44 w 165"/>
                  <a:gd name="T3" fmla="*/ 2 h 83"/>
                  <a:gd name="T4" fmla="*/ 87 w 165"/>
                  <a:gd name="T5" fmla="*/ 14 h 83"/>
                  <a:gd name="T6" fmla="*/ 136 w 165"/>
                  <a:gd name="T7" fmla="*/ 79 h 83"/>
                  <a:gd name="T8" fmla="*/ 100 w 165"/>
                  <a:gd name="T9" fmla="*/ 78 h 83"/>
                  <a:gd name="T10" fmla="*/ 57 w 165"/>
                  <a:gd name="T11" fmla="*/ 82 h 83"/>
                  <a:gd name="T12" fmla="*/ 14 w 165"/>
                  <a:gd name="T13" fmla="*/ 80 h 83"/>
                  <a:gd name="T14" fmla="*/ 16 w 165"/>
                  <a:gd name="T15" fmla="*/ 52 h 83"/>
                  <a:gd name="T16" fmla="*/ 18 w 165"/>
                  <a:gd name="T17"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83">
                    <a:moveTo>
                      <a:pt x="18" y="37"/>
                    </a:moveTo>
                    <a:cubicBezTo>
                      <a:pt x="26" y="20"/>
                      <a:pt x="20" y="6"/>
                      <a:pt x="44" y="2"/>
                    </a:cubicBezTo>
                    <a:cubicBezTo>
                      <a:pt x="60" y="0"/>
                      <a:pt x="73" y="6"/>
                      <a:pt x="87" y="14"/>
                    </a:cubicBezTo>
                    <a:cubicBezTo>
                      <a:pt x="97" y="18"/>
                      <a:pt x="165" y="72"/>
                      <a:pt x="136" y="79"/>
                    </a:cubicBezTo>
                    <a:cubicBezTo>
                      <a:pt x="124" y="82"/>
                      <a:pt x="112" y="76"/>
                      <a:pt x="100" y="78"/>
                    </a:cubicBezTo>
                    <a:cubicBezTo>
                      <a:pt x="85" y="81"/>
                      <a:pt x="72" y="82"/>
                      <a:pt x="57" y="82"/>
                    </a:cubicBezTo>
                    <a:cubicBezTo>
                      <a:pt x="43" y="82"/>
                      <a:pt x="27" y="83"/>
                      <a:pt x="14" y="80"/>
                    </a:cubicBezTo>
                    <a:cubicBezTo>
                      <a:pt x="0" y="78"/>
                      <a:pt x="14" y="61"/>
                      <a:pt x="16" y="52"/>
                    </a:cubicBezTo>
                    <a:cubicBezTo>
                      <a:pt x="18" y="46"/>
                      <a:pt x="21" y="36"/>
                      <a:pt x="18" y="37"/>
                    </a:cubicBezTo>
                  </a:path>
                </a:pathLst>
              </a:custGeom>
              <a:solidFill>
                <a:srgbClr val="A17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0" name="Freeform 330"/>
              <p:cNvSpPr>
                <a:spLocks/>
              </p:cNvSpPr>
              <p:nvPr/>
            </p:nvSpPr>
            <p:spPr bwMode="auto">
              <a:xfrm>
                <a:off x="5621338" y="6045201"/>
                <a:ext cx="263525" cy="331788"/>
              </a:xfrm>
              <a:custGeom>
                <a:avLst/>
                <a:gdLst>
                  <a:gd name="T0" fmla="*/ 19 w 66"/>
                  <a:gd name="T1" fmla="*/ 53 h 83"/>
                  <a:gd name="T2" fmla="*/ 39 w 66"/>
                  <a:gd name="T3" fmla="*/ 3 h 83"/>
                  <a:gd name="T4" fmla="*/ 54 w 66"/>
                  <a:gd name="T5" fmla="*/ 31 h 83"/>
                  <a:gd name="T6" fmla="*/ 52 w 66"/>
                  <a:gd name="T7" fmla="*/ 77 h 83"/>
                  <a:gd name="T8" fmla="*/ 20 w 66"/>
                  <a:gd name="T9" fmla="*/ 81 h 83"/>
                  <a:gd name="T10" fmla="*/ 19 w 66"/>
                  <a:gd name="T11" fmla="*/ 53 h 83"/>
                </a:gdLst>
                <a:ahLst/>
                <a:cxnLst>
                  <a:cxn ang="0">
                    <a:pos x="T0" y="T1"/>
                  </a:cxn>
                  <a:cxn ang="0">
                    <a:pos x="T2" y="T3"/>
                  </a:cxn>
                  <a:cxn ang="0">
                    <a:pos x="T4" y="T5"/>
                  </a:cxn>
                  <a:cxn ang="0">
                    <a:pos x="T6" y="T7"/>
                  </a:cxn>
                  <a:cxn ang="0">
                    <a:pos x="T8" y="T9"/>
                  </a:cxn>
                  <a:cxn ang="0">
                    <a:pos x="T10" y="T11"/>
                  </a:cxn>
                </a:cxnLst>
                <a:rect l="0" t="0" r="r" b="b"/>
                <a:pathLst>
                  <a:path w="66" h="83">
                    <a:moveTo>
                      <a:pt x="19" y="53"/>
                    </a:moveTo>
                    <a:cubicBezTo>
                      <a:pt x="24" y="40"/>
                      <a:pt x="23" y="7"/>
                      <a:pt x="39" y="3"/>
                    </a:cubicBezTo>
                    <a:cubicBezTo>
                      <a:pt x="54" y="0"/>
                      <a:pt x="54" y="21"/>
                      <a:pt x="54" y="31"/>
                    </a:cubicBezTo>
                    <a:cubicBezTo>
                      <a:pt x="54" y="42"/>
                      <a:pt x="66" y="71"/>
                      <a:pt x="52" y="77"/>
                    </a:cubicBezTo>
                    <a:cubicBezTo>
                      <a:pt x="43" y="81"/>
                      <a:pt x="30" y="81"/>
                      <a:pt x="20" y="81"/>
                    </a:cubicBezTo>
                    <a:cubicBezTo>
                      <a:pt x="0" y="83"/>
                      <a:pt x="17" y="63"/>
                      <a:pt x="19" y="53"/>
                    </a:cubicBezTo>
                  </a:path>
                </a:pathLst>
              </a:custGeom>
              <a:solidFill>
                <a:srgbClr val="E3E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1" name="Freeform 331"/>
              <p:cNvSpPr>
                <a:spLocks noEditPoints="1"/>
              </p:cNvSpPr>
              <p:nvPr/>
            </p:nvSpPr>
            <p:spPr bwMode="auto">
              <a:xfrm>
                <a:off x="5661025" y="6053138"/>
                <a:ext cx="195263" cy="320675"/>
              </a:xfrm>
              <a:custGeom>
                <a:avLst/>
                <a:gdLst>
                  <a:gd name="T0" fmla="*/ 2 w 49"/>
                  <a:gd name="T1" fmla="*/ 79 h 80"/>
                  <a:gd name="T2" fmla="*/ 0 w 49"/>
                  <a:gd name="T3" fmla="*/ 74 h 80"/>
                  <a:gd name="T4" fmla="*/ 9 w 49"/>
                  <a:gd name="T5" fmla="*/ 51 h 80"/>
                  <a:gd name="T6" fmla="*/ 14 w 49"/>
                  <a:gd name="T7" fmla="*/ 22 h 80"/>
                  <a:gd name="T8" fmla="*/ 29 w 49"/>
                  <a:gd name="T9" fmla="*/ 1 h 80"/>
                  <a:gd name="T10" fmla="*/ 32 w 49"/>
                  <a:gd name="T11" fmla="*/ 0 h 80"/>
                  <a:gd name="T12" fmla="*/ 43 w 49"/>
                  <a:gd name="T13" fmla="*/ 12 h 80"/>
                  <a:gd name="T14" fmla="*/ 45 w 49"/>
                  <a:gd name="T15" fmla="*/ 29 h 80"/>
                  <a:gd name="T16" fmla="*/ 49 w 49"/>
                  <a:gd name="T17" fmla="*/ 61 h 80"/>
                  <a:gd name="T18" fmla="*/ 42 w 49"/>
                  <a:gd name="T19" fmla="*/ 76 h 80"/>
                  <a:gd name="T20" fmla="*/ 10 w 49"/>
                  <a:gd name="T21" fmla="*/ 80 h 80"/>
                  <a:gd name="T22" fmla="*/ 8 w 49"/>
                  <a:gd name="T23" fmla="*/ 80 h 80"/>
                  <a:gd name="T24" fmla="*/ 2 w 49"/>
                  <a:gd name="T25" fmla="*/ 79 h 80"/>
                  <a:gd name="T26" fmla="*/ 1 w 49"/>
                  <a:gd name="T27" fmla="*/ 74 h 80"/>
                  <a:gd name="T28" fmla="*/ 8 w 49"/>
                  <a:gd name="T29" fmla="*/ 79 h 80"/>
                  <a:gd name="T30" fmla="*/ 10 w 49"/>
                  <a:gd name="T31" fmla="*/ 79 h 80"/>
                  <a:gd name="T32" fmla="*/ 42 w 49"/>
                  <a:gd name="T33" fmla="*/ 75 h 80"/>
                  <a:gd name="T34" fmla="*/ 48 w 49"/>
                  <a:gd name="T35" fmla="*/ 61 h 80"/>
                  <a:gd name="T36" fmla="*/ 43 w 49"/>
                  <a:gd name="T37" fmla="*/ 29 h 80"/>
                  <a:gd name="T38" fmla="*/ 42 w 49"/>
                  <a:gd name="T39" fmla="*/ 12 h 80"/>
                  <a:gd name="T40" fmla="*/ 32 w 49"/>
                  <a:gd name="T41" fmla="*/ 2 h 80"/>
                  <a:gd name="T42" fmla="*/ 29 w 49"/>
                  <a:gd name="T43" fmla="*/ 2 h 80"/>
                  <a:gd name="T44" fmla="*/ 15 w 49"/>
                  <a:gd name="T45" fmla="*/ 23 h 80"/>
                  <a:gd name="T46" fmla="*/ 10 w 49"/>
                  <a:gd name="T47" fmla="*/ 51 h 80"/>
                  <a:gd name="T48" fmla="*/ 1 w 49"/>
                  <a:gd name="T49"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0">
                    <a:moveTo>
                      <a:pt x="2" y="79"/>
                    </a:moveTo>
                    <a:cubicBezTo>
                      <a:pt x="0" y="77"/>
                      <a:pt x="0" y="76"/>
                      <a:pt x="0" y="74"/>
                    </a:cubicBezTo>
                    <a:cubicBezTo>
                      <a:pt x="0" y="67"/>
                      <a:pt x="7" y="57"/>
                      <a:pt x="9" y="51"/>
                    </a:cubicBezTo>
                    <a:cubicBezTo>
                      <a:pt x="11" y="44"/>
                      <a:pt x="12" y="33"/>
                      <a:pt x="14" y="22"/>
                    </a:cubicBezTo>
                    <a:cubicBezTo>
                      <a:pt x="16" y="12"/>
                      <a:pt x="20" y="3"/>
                      <a:pt x="29" y="1"/>
                    </a:cubicBezTo>
                    <a:cubicBezTo>
                      <a:pt x="30" y="1"/>
                      <a:pt x="31" y="0"/>
                      <a:pt x="32" y="0"/>
                    </a:cubicBezTo>
                    <a:cubicBezTo>
                      <a:pt x="38" y="0"/>
                      <a:pt x="42" y="6"/>
                      <a:pt x="43" y="12"/>
                    </a:cubicBezTo>
                    <a:cubicBezTo>
                      <a:pt x="45" y="18"/>
                      <a:pt x="45" y="24"/>
                      <a:pt x="45" y="29"/>
                    </a:cubicBezTo>
                    <a:cubicBezTo>
                      <a:pt x="45" y="35"/>
                      <a:pt x="49" y="50"/>
                      <a:pt x="49" y="61"/>
                    </a:cubicBezTo>
                    <a:cubicBezTo>
                      <a:pt x="49" y="67"/>
                      <a:pt x="48" y="73"/>
                      <a:pt x="42" y="76"/>
                    </a:cubicBezTo>
                    <a:cubicBezTo>
                      <a:pt x="33" y="80"/>
                      <a:pt x="20" y="79"/>
                      <a:pt x="10" y="80"/>
                    </a:cubicBezTo>
                    <a:cubicBezTo>
                      <a:pt x="10" y="80"/>
                      <a:pt x="9" y="80"/>
                      <a:pt x="8" y="80"/>
                    </a:cubicBezTo>
                    <a:cubicBezTo>
                      <a:pt x="5" y="80"/>
                      <a:pt x="3" y="80"/>
                      <a:pt x="2" y="79"/>
                    </a:cubicBezTo>
                    <a:close/>
                    <a:moveTo>
                      <a:pt x="1" y="74"/>
                    </a:moveTo>
                    <a:cubicBezTo>
                      <a:pt x="1" y="77"/>
                      <a:pt x="3" y="79"/>
                      <a:pt x="8" y="79"/>
                    </a:cubicBezTo>
                    <a:cubicBezTo>
                      <a:pt x="9" y="79"/>
                      <a:pt x="10" y="79"/>
                      <a:pt x="10" y="79"/>
                    </a:cubicBezTo>
                    <a:cubicBezTo>
                      <a:pt x="20" y="78"/>
                      <a:pt x="33" y="78"/>
                      <a:pt x="42" y="75"/>
                    </a:cubicBezTo>
                    <a:cubicBezTo>
                      <a:pt x="46" y="72"/>
                      <a:pt x="48" y="67"/>
                      <a:pt x="48" y="61"/>
                    </a:cubicBezTo>
                    <a:cubicBezTo>
                      <a:pt x="48" y="50"/>
                      <a:pt x="44" y="36"/>
                      <a:pt x="43" y="29"/>
                    </a:cubicBezTo>
                    <a:cubicBezTo>
                      <a:pt x="43" y="25"/>
                      <a:pt x="43" y="18"/>
                      <a:pt x="42" y="12"/>
                    </a:cubicBezTo>
                    <a:cubicBezTo>
                      <a:pt x="40" y="6"/>
                      <a:pt x="37" y="2"/>
                      <a:pt x="32" y="2"/>
                    </a:cubicBezTo>
                    <a:cubicBezTo>
                      <a:pt x="31" y="2"/>
                      <a:pt x="30" y="2"/>
                      <a:pt x="29" y="2"/>
                    </a:cubicBezTo>
                    <a:cubicBezTo>
                      <a:pt x="21" y="4"/>
                      <a:pt x="18" y="13"/>
                      <a:pt x="15" y="23"/>
                    </a:cubicBezTo>
                    <a:cubicBezTo>
                      <a:pt x="13" y="33"/>
                      <a:pt x="12" y="44"/>
                      <a:pt x="10" y="51"/>
                    </a:cubicBezTo>
                    <a:cubicBezTo>
                      <a:pt x="8" y="58"/>
                      <a:pt x="1" y="68"/>
                      <a:pt x="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2" name="Freeform 332"/>
              <p:cNvSpPr>
                <a:spLocks/>
              </p:cNvSpPr>
              <p:nvPr/>
            </p:nvSpPr>
            <p:spPr bwMode="auto">
              <a:xfrm>
                <a:off x="5908675" y="6042026"/>
                <a:ext cx="327025" cy="347663"/>
              </a:xfrm>
              <a:custGeom>
                <a:avLst/>
                <a:gdLst>
                  <a:gd name="T0" fmla="*/ 6 w 82"/>
                  <a:gd name="T1" fmla="*/ 62 h 87"/>
                  <a:gd name="T2" fmla="*/ 3 w 82"/>
                  <a:gd name="T3" fmla="*/ 23 h 87"/>
                  <a:gd name="T4" fmla="*/ 35 w 82"/>
                  <a:gd name="T5" fmla="*/ 43 h 87"/>
                  <a:gd name="T6" fmla="*/ 51 w 82"/>
                  <a:gd name="T7" fmla="*/ 80 h 87"/>
                  <a:gd name="T8" fmla="*/ 6 w 82"/>
                  <a:gd name="T9" fmla="*/ 62 h 87"/>
                </a:gdLst>
                <a:ahLst/>
                <a:cxnLst>
                  <a:cxn ang="0">
                    <a:pos x="T0" y="T1"/>
                  </a:cxn>
                  <a:cxn ang="0">
                    <a:pos x="T2" y="T3"/>
                  </a:cxn>
                  <a:cxn ang="0">
                    <a:pos x="T4" y="T5"/>
                  </a:cxn>
                  <a:cxn ang="0">
                    <a:pos x="T6" y="T7"/>
                  </a:cxn>
                  <a:cxn ang="0">
                    <a:pos x="T8" y="T9"/>
                  </a:cxn>
                </a:cxnLst>
                <a:rect l="0" t="0" r="r" b="b"/>
                <a:pathLst>
                  <a:path w="82" h="87">
                    <a:moveTo>
                      <a:pt x="6" y="62"/>
                    </a:moveTo>
                    <a:cubicBezTo>
                      <a:pt x="6" y="51"/>
                      <a:pt x="0" y="33"/>
                      <a:pt x="3" y="23"/>
                    </a:cubicBezTo>
                    <a:cubicBezTo>
                      <a:pt x="10" y="0"/>
                      <a:pt x="30" y="38"/>
                      <a:pt x="35" y="43"/>
                    </a:cubicBezTo>
                    <a:cubicBezTo>
                      <a:pt x="41" y="50"/>
                      <a:pt x="82" y="80"/>
                      <a:pt x="51" y="80"/>
                    </a:cubicBezTo>
                    <a:cubicBezTo>
                      <a:pt x="33" y="80"/>
                      <a:pt x="6" y="87"/>
                      <a:pt x="6" y="62"/>
                    </a:cubicBezTo>
                  </a:path>
                </a:pathLst>
              </a:custGeom>
              <a:solidFill>
                <a:srgbClr val="DEE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3" name="Freeform 333"/>
              <p:cNvSpPr>
                <a:spLocks noEditPoints="1"/>
              </p:cNvSpPr>
              <p:nvPr/>
            </p:nvSpPr>
            <p:spPr bwMode="auto">
              <a:xfrm>
                <a:off x="5911850" y="6100763"/>
                <a:ext cx="247650" cy="268288"/>
              </a:xfrm>
              <a:custGeom>
                <a:avLst/>
                <a:gdLst>
                  <a:gd name="T0" fmla="*/ 12 w 62"/>
                  <a:gd name="T1" fmla="*/ 63 h 67"/>
                  <a:gd name="T2" fmla="*/ 4 w 62"/>
                  <a:gd name="T3" fmla="*/ 48 h 67"/>
                  <a:gd name="T4" fmla="*/ 4 w 62"/>
                  <a:gd name="T5" fmla="*/ 47 h 67"/>
                  <a:gd name="T6" fmla="*/ 4 w 62"/>
                  <a:gd name="T7" fmla="*/ 47 h 67"/>
                  <a:gd name="T8" fmla="*/ 0 w 62"/>
                  <a:gd name="T9" fmla="*/ 15 h 67"/>
                  <a:gd name="T10" fmla="*/ 1 w 62"/>
                  <a:gd name="T11" fmla="*/ 7 h 67"/>
                  <a:gd name="T12" fmla="*/ 9 w 62"/>
                  <a:gd name="T13" fmla="*/ 0 h 67"/>
                  <a:gd name="T14" fmla="*/ 23 w 62"/>
                  <a:gd name="T15" fmla="*/ 12 h 67"/>
                  <a:gd name="T16" fmla="*/ 34 w 62"/>
                  <a:gd name="T17" fmla="*/ 27 h 67"/>
                  <a:gd name="T18" fmla="*/ 50 w 62"/>
                  <a:gd name="T19" fmla="*/ 42 h 67"/>
                  <a:gd name="T20" fmla="*/ 62 w 62"/>
                  <a:gd name="T21" fmla="*/ 60 h 67"/>
                  <a:gd name="T22" fmla="*/ 59 w 62"/>
                  <a:gd name="T23" fmla="*/ 64 h 67"/>
                  <a:gd name="T24" fmla="*/ 50 w 62"/>
                  <a:gd name="T25" fmla="*/ 66 h 67"/>
                  <a:gd name="T26" fmla="*/ 29 w 62"/>
                  <a:gd name="T27" fmla="*/ 67 h 67"/>
                  <a:gd name="T28" fmla="*/ 12 w 62"/>
                  <a:gd name="T29" fmla="*/ 63 h 67"/>
                  <a:gd name="T30" fmla="*/ 6 w 62"/>
                  <a:gd name="T31" fmla="*/ 47 h 67"/>
                  <a:gd name="T32" fmla="*/ 6 w 62"/>
                  <a:gd name="T33" fmla="*/ 48 h 67"/>
                  <a:gd name="T34" fmla="*/ 13 w 62"/>
                  <a:gd name="T35" fmla="*/ 62 h 67"/>
                  <a:gd name="T36" fmla="*/ 29 w 62"/>
                  <a:gd name="T37" fmla="*/ 65 h 67"/>
                  <a:gd name="T38" fmla="*/ 50 w 62"/>
                  <a:gd name="T39" fmla="*/ 65 h 67"/>
                  <a:gd name="T40" fmla="*/ 59 w 62"/>
                  <a:gd name="T41" fmla="*/ 63 h 67"/>
                  <a:gd name="T42" fmla="*/ 61 w 62"/>
                  <a:gd name="T43" fmla="*/ 60 h 67"/>
                  <a:gd name="T44" fmla="*/ 49 w 62"/>
                  <a:gd name="T45" fmla="*/ 43 h 67"/>
                  <a:gd name="T46" fmla="*/ 33 w 62"/>
                  <a:gd name="T47" fmla="*/ 28 h 67"/>
                  <a:gd name="T48" fmla="*/ 22 w 62"/>
                  <a:gd name="T49" fmla="*/ 13 h 67"/>
                  <a:gd name="T50" fmla="*/ 9 w 62"/>
                  <a:gd name="T51" fmla="*/ 1 h 67"/>
                  <a:gd name="T52" fmla="*/ 3 w 62"/>
                  <a:gd name="T53" fmla="*/ 8 h 67"/>
                  <a:gd name="T54" fmla="*/ 2 w 62"/>
                  <a:gd name="T55" fmla="*/ 15 h 67"/>
                  <a:gd name="T56" fmla="*/ 6 w 62"/>
                  <a:gd name="T57" fmla="*/ 47 h 67"/>
                  <a:gd name="T58" fmla="*/ 6 w 62"/>
                  <a:gd name="T59" fmla="*/ 47 h 67"/>
                  <a:gd name="T60" fmla="*/ 5 w 62"/>
                  <a:gd name="T61" fmla="*/ 47 h 67"/>
                  <a:gd name="T62" fmla="*/ 6 w 62"/>
                  <a:gd name="T63"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67">
                    <a:moveTo>
                      <a:pt x="12" y="63"/>
                    </a:moveTo>
                    <a:cubicBezTo>
                      <a:pt x="7" y="61"/>
                      <a:pt x="4" y="56"/>
                      <a:pt x="4" y="48"/>
                    </a:cubicBezTo>
                    <a:cubicBezTo>
                      <a:pt x="4" y="47"/>
                      <a:pt x="4" y="47"/>
                      <a:pt x="4" y="47"/>
                    </a:cubicBezTo>
                    <a:cubicBezTo>
                      <a:pt x="4" y="47"/>
                      <a:pt x="4" y="47"/>
                      <a:pt x="4" y="47"/>
                    </a:cubicBezTo>
                    <a:cubicBezTo>
                      <a:pt x="5" y="38"/>
                      <a:pt x="0" y="25"/>
                      <a:pt x="0" y="15"/>
                    </a:cubicBezTo>
                    <a:cubicBezTo>
                      <a:pt x="0" y="12"/>
                      <a:pt x="1" y="10"/>
                      <a:pt x="1" y="7"/>
                    </a:cubicBezTo>
                    <a:cubicBezTo>
                      <a:pt x="3" y="2"/>
                      <a:pt x="6" y="0"/>
                      <a:pt x="9" y="0"/>
                    </a:cubicBezTo>
                    <a:cubicBezTo>
                      <a:pt x="14" y="0"/>
                      <a:pt x="19" y="6"/>
                      <a:pt x="23" y="12"/>
                    </a:cubicBezTo>
                    <a:cubicBezTo>
                      <a:pt x="28" y="19"/>
                      <a:pt x="32" y="26"/>
                      <a:pt x="34" y="27"/>
                    </a:cubicBezTo>
                    <a:cubicBezTo>
                      <a:pt x="36" y="30"/>
                      <a:pt x="43" y="35"/>
                      <a:pt x="50" y="42"/>
                    </a:cubicBezTo>
                    <a:cubicBezTo>
                      <a:pt x="56" y="48"/>
                      <a:pt x="62" y="55"/>
                      <a:pt x="62" y="60"/>
                    </a:cubicBezTo>
                    <a:cubicBezTo>
                      <a:pt x="62" y="62"/>
                      <a:pt x="61" y="63"/>
                      <a:pt x="59" y="64"/>
                    </a:cubicBezTo>
                    <a:cubicBezTo>
                      <a:pt x="57" y="65"/>
                      <a:pt x="54" y="66"/>
                      <a:pt x="50" y="66"/>
                    </a:cubicBezTo>
                    <a:cubicBezTo>
                      <a:pt x="44" y="66"/>
                      <a:pt x="37" y="67"/>
                      <a:pt x="29" y="67"/>
                    </a:cubicBezTo>
                    <a:cubicBezTo>
                      <a:pt x="23" y="67"/>
                      <a:pt x="17" y="66"/>
                      <a:pt x="12" y="63"/>
                    </a:cubicBezTo>
                    <a:close/>
                    <a:moveTo>
                      <a:pt x="6" y="47"/>
                    </a:moveTo>
                    <a:cubicBezTo>
                      <a:pt x="6" y="48"/>
                      <a:pt x="6" y="48"/>
                      <a:pt x="6" y="48"/>
                    </a:cubicBezTo>
                    <a:cubicBezTo>
                      <a:pt x="6" y="55"/>
                      <a:pt x="9" y="60"/>
                      <a:pt x="13" y="62"/>
                    </a:cubicBezTo>
                    <a:cubicBezTo>
                      <a:pt x="17" y="65"/>
                      <a:pt x="23" y="65"/>
                      <a:pt x="29" y="65"/>
                    </a:cubicBezTo>
                    <a:cubicBezTo>
                      <a:pt x="36" y="65"/>
                      <a:pt x="44" y="65"/>
                      <a:pt x="50" y="65"/>
                    </a:cubicBezTo>
                    <a:cubicBezTo>
                      <a:pt x="54" y="65"/>
                      <a:pt x="57" y="64"/>
                      <a:pt x="59" y="63"/>
                    </a:cubicBezTo>
                    <a:cubicBezTo>
                      <a:pt x="60" y="62"/>
                      <a:pt x="61" y="61"/>
                      <a:pt x="61" y="60"/>
                    </a:cubicBezTo>
                    <a:cubicBezTo>
                      <a:pt x="61" y="56"/>
                      <a:pt x="55" y="49"/>
                      <a:pt x="49" y="43"/>
                    </a:cubicBezTo>
                    <a:cubicBezTo>
                      <a:pt x="43" y="36"/>
                      <a:pt x="36" y="31"/>
                      <a:pt x="33" y="28"/>
                    </a:cubicBezTo>
                    <a:cubicBezTo>
                      <a:pt x="31" y="26"/>
                      <a:pt x="27" y="19"/>
                      <a:pt x="22" y="13"/>
                    </a:cubicBezTo>
                    <a:cubicBezTo>
                      <a:pt x="18" y="7"/>
                      <a:pt x="12" y="1"/>
                      <a:pt x="9" y="1"/>
                    </a:cubicBezTo>
                    <a:cubicBezTo>
                      <a:pt x="6" y="1"/>
                      <a:pt x="4" y="3"/>
                      <a:pt x="3" y="8"/>
                    </a:cubicBezTo>
                    <a:cubicBezTo>
                      <a:pt x="2" y="10"/>
                      <a:pt x="2" y="12"/>
                      <a:pt x="2" y="15"/>
                    </a:cubicBezTo>
                    <a:cubicBezTo>
                      <a:pt x="2" y="25"/>
                      <a:pt x="6" y="38"/>
                      <a:pt x="6" y="47"/>
                    </a:cubicBezTo>
                    <a:cubicBezTo>
                      <a:pt x="6" y="47"/>
                      <a:pt x="6" y="47"/>
                      <a:pt x="6" y="47"/>
                    </a:cubicBezTo>
                    <a:cubicBezTo>
                      <a:pt x="5" y="47"/>
                      <a:pt x="5" y="47"/>
                      <a:pt x="5" y="47"/>
                    </a:cubicBezTo>
                    <a:lnTo>
                      <a:pt x="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4" name="Freeform 334"/>
              <p:cNvSpPr>
                <a:spLocks/>
              </p:cNvSpPr>
              <p:nvPr/>
            </p:nvSpPr>
            <p:spPr bwMode="auto">
              <a:xfrm>
                <a:off x="5668963" y="6000751"/>
                <a:ext cx="163513" cy="376238"/>
              </a:xfrm>
              <a:custGeom>
                <a:avLst/>
                <a:gdLst>
                  <a:gd name="T0" fmla="*/ 13 w 41"/>
                  <a:gd name="T1" fmla="*/ 68 h 94"/>
                  <a:gd name="T2" fmla="*/ 23 w 41"/>
                  <a:gd name="T3" fmla="*/ 28 h 94"/>
                  <a:gd name="T4" fmla="*/ 37 w 41"/>
                  <a:gd name="T5" fmla="*/ 44 h 94"/>
                  <a:gd name="T6" fmla="*/ 40 w 41"/>
                  <a:gd name="T7" fmla="*/ 79 h 94"/>
                  <a:gd name="T8" fmla="*/ 2 w 41"/>
                  <a:gd name="T9" fmla="*/ 90 h 94"/>
                  <a:gd name="T10" fmla="*/ 13 w 41"/>
                  <a:gd name="T11" fmla="*/ 68 h 94"/>
                </a:gdLst>
                <a:ahLst/>
                <a:cxnLst>
                  <a:cxn ang="0">
                    <a:pos x="T0" y="T1"/>
                  </a:cxn>
                  <a:cxn ang="0">
                    <a:pos x="T2" y="T3"/>
                  </a:cxn>
                  <a:cxn ang="0">
                    <a:pos x="T4" y="T5"/>
                  </a:cxn>
                  <a:cxn ang="0">
                    <a:pos x="T6" y="T7"/>
                  </a:cxn>
                  <a:cxn ang="0">
                    <a:pos x="T8" y="T9"/>
                  </a:cxn>
                  <a:cxn ang="0">
                    <a:pos x="T10" y="T11"/>
                  </a:cxn>
                </a:cxnLst>
                <a:rect l="0" t="0" r="r" b="b"/>
                <a:pathLst>
                  <a:path w="41" h="94">
                    <a:moveTo>
                      <a:pt x="13" y="68"/>
                    </a:moveTo>
                    <a:cubicBezTo>
                      <a:pt x="18" y="54"/>
                      <a:pt x="20" y="42"/>
                      <a:pt x="23" y="28"/>
                    </a:cubicBezTo>
                    <a:cubicBezTo>
                      <a:pt x="28" y="0"/>
                      <a:pt x="35" y="34"/>
                      <a:pt x="37" y="44"/>
                    </a:cubicBezTo>
                    <a:cubicBezTo>
                      <a:pt x="39" y="56"/>
                      <a:pt x="39" y="68"/>
                      <a:pt x="40" y="79"/>
                    </a:cubicBezTo>
                    <a:cubicBezTo>
                      <a:pt x="41" y="86"/>
                      <a:pt x="8" y="94"/>
                      <a:pt x="2" y="90"/>
                    </a:cubicBezTo>
                    <a:cubicBezTo>
                      <a:pt x="0" y="88"/>
                      <a:pt x="12" y="70"/>
                      <a:pt x="13" y="68"/>
                    </a:cubicBezTo>
                  </a:path>
                </a:pathLst>
              </a:custGeom>
              <a:solidFill>
                <a:srgbClr val="2E1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5" name="Freeform 335"/>
              <p:cNvSpPr>
                <a:spLocks/>
              </p:cNvSpPr>
              <p:nvPr/>
            </p:nvSpPr>
            <p:spPr bwMode="auto">
              <a:xfrm>
                <a:off x="5935663" y="6121401"/>
                <a:ext cx="228600" cy="231775"/>
              </a:xfrm>
              <a:custGeom>
                <a:avLst/>
                <a:gdLst>
                  <a:gd name="T0" fmla="*/ 3 w 57"/>
                  <a:gd name="T1" fmla="*/ 34 h 58"/>
                  <a:gd name="T2" fmla="*/ 6 w 57"/>
                  <a:gd name="T3" fmla="*/ 0 h 58"/>
                  <a:gd name="T4" fmla="*/ 41 w 57"/>
                  <a:gd name="T5" fmla="*/ 57 h 58"/>
                  <a:gd name="T6" fmla="*/ 28 w 57"/>
                  <a:gd name="T7" fmla="*/ 56 h 58"/>
                  <a:gd name="T8" fmla="*/ 3 w 57"/>
                  <a:gd name="T9" fmla="*/ 34 h 58"/>
                </a:gdLst>
                <a:ahLst/>
                <a:cxnLst>
                  <a:cxn ang="0">
                    <a:pos x="T0" y="T1"/>
                  </a:cxn>
                  <a:cxn ang="0">
                    <a:pos x="T2" y="T3"/>
                  </a:cxn>
                  <a:cxn ang="0">
                    <a:pos x="T4" y="T5"/>
                  </a:cxn>
                  <a:cxn ang="0">
                    <a:pos x="T6" y="T7"/>
                  </a:cxn>
                  <a:cxn ang="0">
                    <a:pos x="T8" y="T9"/>
                  </a:cxn>
                </a:cxnLst>
                <a:rect l="0" t="0" r="r" b="b"/>
                <a:pathLst>
                  <a:path w="57" h="58">
                    <a:moveTo>
                      <a:pt x="3" y="34"/>
                    </a:moveTo>
                    <a:cubicBezTo>
                      <a:pt x="2" y="28"/>
                      <a:pt x="0" y="4"/>
                      <a:pt x="6" y="0"/>
                    </a:cubicBezTo>
                    <a:cubicBezTo>
                      <a:pt x="3" y="2"/>
                      <a:pt x="57" y="52"/>
                      <a:pt x="41" y="57"/>
                    </a:cubicBezTo>
                    <a:cubicBezTo>
                      <a:pt x="35" y="58"/>
                      <a:pt x="33" y="57"/>
                      <a:pt x="28" y="56"/>
                    </a:cubicBezTo>
                    <a:cubicBezTo>
                      <a:pt x="9" y="55"/>
                      <a:pt x="8" y="52"/>
                      <a:pt x="3" y="34"/>
                    </a:cubicBezTo>
                  </a:path>
                </a:pathLst>
              </a:custGeom>
              <a:solidFill>
                <a:srgbClr val="361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6" name="Freeform 336"/>
              <p:cNvSpPr>
                <a:spLocks noEditPoints="1"/>
              </p:cNvSpPr>
              <p:nvPr/>
            </p:nvSpPr>
            <p:spPr bwMode="auto">
              <a:xfrm>
                <a:off x="5516563" y="5897563"/>
                <a:ext cx="682625" cy="168275"/>
              </a:xfrm>
              <a:custGeom>
                <a:avLst/>
                <a:gdLst>
                  <a:gd name="T0" fmla="*/ 0 w 171"/>
                  <a:gd name="T1" fmla="*/ 25 h 42"/>
                  <a:gd name="T2" fmla="*/ 8 w 171"/>
                  <a:gd name="T3" fmla="*/ 14 h 42"/>
                  <a:gd name="T4" fmla="*/ 20 w 171"/>
                  <a:gd name="T5" fmla="*/ 23 h 42"/>
                  <a:gd name="T6" fmla="*/ 11 w 171"/>
                  <a:gd name="T7" fmla="*/ 28 h 42"/>
                  <a:gd name="T8" fmla="*/ 4 w 171"/>
                  <a:gd name="T9" fmla="*/ 21 h 42"/>
                  <a:gd name="T10" fmla="*/ 4 w 171"/>
                  <a:gd name="T11" fmla="*/ 18 h 42"/>
                  <a:gd name="T12" fmla="*/ 3 w 171"/>
                  <a:gd name="T13" fmla="*/ 29 h 42"/>
                  <a:gd name="T14" fmla="*/ 35 w 171"/>
                  <a:gd name="T15" fmla="*/ 29 h 42"/>
                  <a:gd name="T16" fmla="*/ 75 w 171"/>
                  <a:gd name="T17" fmla="*/ 12 h 42"/>
                  <a:gd name="T18" fmla="*/ 116 w 171"/>
                  <a:gd name="T19" fmla="*/ 20 h 42"/>
                  <a:gd name="T20" fmla="*/ 161 w 171"/>
                  <a:gd name="T21" fmla="*/ 25 h 42"/>
                  <a:gd name="T22" fmla="*/ 166 w 171"/>
                  <a:gd name="T23" fmla="*/ 5 h 42"/>
                  <a:gd name="T24" fmla="*/ 157 w 171"/>
                  <a:gd name="T25" fmla="*/ 3 h 42"/>
                  <a:gd name="T26" fmla="*/ 151 w 171"/>
                  <a:gd name="T27" fmla="*/ 12 h 42"/>
                  <a:gd name="T28" fmla="*/ 156 w 171"/>
                  <a:gd name="T29" fmla="*/ 17 h 42"/>
                  <a:gd name="T30" fmla="*/ 158 w 171"/>
                  <a:gd name="T31" fmla="*/ 15 h 42"/>
                  <a:gd name="T32" fmla="*/ 156 w 171"/>
                  <a:gd name="T33" fmla="*/ 14 h 42"/>
                  <a:gd name="T34" fmla="*/ 154 w 171"/>
                  <a:gd name="T35" fmla="*/ 12 h 42"/>
                  <a:gd name="T36" fmla="*/ 155 w 171"/>
                  <a:gd name="T37" fmla="*/ 9 h 42"/>
                  <a:gd name="T38" fmla="*/ 160 w 171"/>
                  <a:gd name="T39" fmla="*/ 11 h 42"/>
                  <a:gd name="T40" fmla="*/ 160 w 171"/>
                  <a:gd name="T41" fmla="*/ 18 h 42"/>
                  <a:gd name="T42" fmla="*/ 152 w 171"/>
                  <a:gd name="T43" fmla="*/ 19 h 42"/>
                  <a:gd name="T44" fmla="*/ 158 w 171"/>
                  <a:gd name="T45" fmla="*/ 0 h 42"/>
                  <a:gd name="T46" fmla="*/ 167 w 171"/>
                  <a:gd name="T47" fmla="*/ 3 h 42"/>
                  <a:gd name="T48" fmla="*/ 162 w 171"/>
                  <a:gd name="T49" fmla="*/ 27 h 42"/>
                  <a:gd name="T50" fmla="*/ 115 w 171"/>
                  <a:gd name="T51" fmla="*/ 22 h 42"/>
                  <a:gd name="T52" fmla="*/ 76 w 171"/>
                  <a:gd name="T53" fmla="*/ 14 h 42"/>
                  <a:gd name="T54" fmla="*/ 37 w 171"/>
                  <a:gd name="T55" fmla="*/ 31 h 42"/>
                  <a:gd name="T56" fmla="*/ 14 w 171"/>
                  <a:gd name="T57" fmla="*/ 42 h 42"/>
                  <a:gd name="T58" fmla="*/ 8 w 171"/>
                  <a:gd name="T59" fmla="*/ 18 h 42"/>
                  <a:gd name="T60" fmla="*/ 8 w 171"/>
                  <a:gd name="T61" fmla="*/ 24 h 42"/>
                  <a:gd name="T62" fmla="*/ 11 w 171"/>
                  <a:gd name="T63" fmla="*/ 25 h 42"/>
                  <a:gd name="T64" fmla="*/ 17 w 171"/>
                  <a:gd name="T65" fmla="*/ 23 h 42"/>
                  <a:gd name="T66" fmla="*/ 16 w 171"/>
                  <a:gd name="T67" fmla="*/ 20 h 42"/>
                  <a:gd name="T68" fmla="*/ 11 w 171"/>
                  <a:gd name="T69" fmla="*/ 23 h 42"/>
                  <a:gd name="T70" fmla="*/ 11 w 171"/>
                  <a:gd name="T71" fmla="*/ 23 h 42"/>
                  <a:gd name="T72" fmla="*/ 10 w 171"/>
                  <a:gd name="T73" fmla="*/ 19 h 42"/>
                  <a:gd name="T74" fmla="*/ 12 w 171"/>
                  <a:gd name="T75" fmla="*/ 18 h 42"/>
                  <a:gd name="T76" fmla="*/ 10 w 171"/>
                  <a:gd name="T77" fmla="*/ 17 h 42"/>
                  <a:gd name="T78" fmla="*/ 157 w 171"/>
                  <a:gd name="T79" fmla="*/ 11 h 42"/>
                  <a:gd name="T80" fmla="*/ 157 w 171"/>
                  <a:gd name="T8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2">
                    <a:moveTo>
                      <a:pt x="0" y="29"/>
                    </a:moveTo>
                    <a:cubicBezTo>
                      <a:pt x="0" y="28"/>
                      <a:pt x="0" y="26"/>
                      <a:pt x="0" y="25"/>
                    </a:cubicBezTo>
                    <a:cubicBezTo>
                      <a:pt x="0" y="21"/>
                      <a:pt x="1" y="18"/>
                      <a:pt x="2" y="16"/>
                    </a:cubicBezTo>
                    <a:cubicBezTo>
                      <a:pt x="4" y="14"/>
                      <a:pt x="6" y="14"/>
                      <a:pt x="8" y="14"/>
                    </a:cubicBezTo>
                    <a:cubicBezTo>
                      <a:pt x="11" y="14"/>
                      <a:pt x="14" y="15"/>
                      <a:pt x="16" y="17"/>
                    </a:cubicBezTo>
                    <a:cubicBezTo>
                      <a:pt x="18" y="18"/>
                      <a:pt x="20" y="20"/>
                      <a:pt x="20" y="23"/>
                    </a:cubicBezTo>
                    <a:cubicBezTo>
                      <a:pt x="20" y="24"/>
                      <a:pt x="19" y="26"/>
                      <a:pt x="18" y="27"/>
                    </a:cubicBezTo>
                    <a:cubicBezTo>
                      <a:pt x="16" y="27"/>
                      <a:pt x="14" y="28"/>
                      <a:pt x="11" y="28"/>
                    </a:cubicBezTo>
                    <a:cubicBezTo>
                      <a:pt x="10" y="28"/>
                      <a:pt x="10" y="28"/>
                      <a:pt x="10" y="28"/>
                    </a:cubicBezTo>
                    <a:cubicBezTo>
                      <a:pt x="6" y="28"/>
                      <a:pt x="4" y="24"/>
                      <a:pt x="4" y="21"/>
                    </a:cubicBezTo>
                    <a:cubicBezTo>
                      <a:pt x="4" y="20"/>
                      <a:pt x="5" y="18"/>
                      <a:pt x="5" y="17"/>
                    </a:cubicBezTo>
                    <a:cubicBezTo>
                      <a:pt x="4" y="18"/>
                      <a:pt x="4" y="18"/>
                      <a:pt x="4" y="18"/>
                    </a:cubicBezTo>
                    <a:cubicBezTo>
                      <a:pt x="3" y="19"/>
                      <a:pt x="3" y="21"/>
                      <a:pt x="3" y="25"/>
                    </a:cubicBezTo>
                    <a:cubicBezTo>
                      <a:pt x="3" y="26"/>
                      <a:pt x="3" y="28"/>
                      <a:pt x="3" y="29"/>
                    </a:cubicBezTo>
                    <a:cubicBezTo>
                      <a:pt x="4" y="37"/>
                      <a:pt x="9" y="39"/>
                      <a:pt x="14" y="40"/>
                    </a:cubicBezTo>
                    <a:cubicBezTo>
                      <a:pt x="22" y="40"/>
                      <a:pt x="31" y="35"/>
                      <a:pt x="35" y="29"/>
                    </a:cubicBezTo>
                    <a:cubicBezTo>
                      <a:pt x="40" y="21"/>
                      <a:pt x="46" y="18"/>
                      <a:pt x="53" y="16"/>
                    </a:cubicBezTo>
                    <a:cubicBezTo>
                      <a:pt x="60" y="14"/>
                      <a:pt x="67" y="14"/>
                      <a:pt x="75" y="12"/>
                    </a:cubicBezTo>
                    <a:cubicBezTo>
                      <a:pt x="78" y="11"/>
                      <a:pt x="81" y="11"/>
                      <a:pt x="83" y="11"/>
                    </a:cubicBezTo>
                    <a:cubicBezTo>
                      <a:pt x="94" y="11"/>
                      <a:pt x="105" y="15"/>
                      <a:pt x="116" y="20"/>
                    </a:cubicBezTo>
                    <a:cubicBezTo>
                      <a:pt x="127" y="24"/>
                      <a:pt x="137" y="29"/>
                      <a:pt x="146" y="29"/>
                    </a:cubicBezTo>
                    <a:cubicBezTo>
                      <a:pt x="151" y="29"/>
                      <a:pt x="156" y="28"/>
                      <a:pt x="161" y="25"/>
                    </a:cubicBezTo>
                    <a:cubicBezTo>
                      <a:pt x="165" y="22"/>
                      <a:pt x="168" y="16"/>
                      <a:pt x="168" y="11"/>
                    </a:cubicBezTo>
                    <a:cubicBezTo>
                      <a:pt x="168" y="9"/>
                      <a:pt x="167" y="7"/>
                      <a:pt x="166" y="5"/>
                    </a:cubicBezTo>
                    <a:cubicBezTo>
                      <a:pt x="164" y="4"/>
                      <a:pt x="161" y="3"/>
                      <a:pt x="158" y="3"/>
                    </a:cubicBezTo>
                    <a:cubicBezTo>
                      <a:pt x="157" y="3"/>
                      <a:pt x="157" y="3"/>
                      <a:pt x="157" y="3"/>
                    </a:cubicBezTo>
                    <a:cubicBezTo>
                      <a:pt x="156" y="3"/>
                      <a:pt x="154" y="4"/>
                      <a:pt x="153" y="6"/>
                    </a:cubicBezTo>
                    <a:cubicBezTo>
                      <a:pt x="151" y="7"/>
                      <a:pt x="151" y="10"/>
                      <a:pt x="151" y="12"/>
                    </a:cubicBezTo>
                    <a:cubicBezTo>
                      <a:pt x="151" y="14"/>
                      <a:pt x="151" y="16"/>
                      <a:pt x="153" y="16"/>
                    </a:cubicBezTo>
                    <a:cubicBezTo>
                      <a:pt x="155" y="17"/>
                      <a:pt x="155" y="17"/>
                      <a:pt x="156" y="17"/>
                    </a:cubicBezTo>
                    <a:cubicBezTo>
                      <a:pt x="157" y="17"/>
                      <a:pt x="157" y="17"/>
                      <a:pt x="157" y="17"/>
                    </a:cubicBezTo>
                    <a:cubicBezTo>
                      <a:pt x="158" y="16"/>
                      <a:pt x="158" y="16"/>
                      <a:pt x="158" y="15"/>
                    </a:cubicBezTo>
                    <a:cubicBezTo>
                      <a:pt x="158" y="14"/>
                      <a:pt x="158" y="14"/>
                      <a:pt x="158" y="14"/>
                    </a:cubicBezTo>
                    <a:cubicBezTo>
                      <a:pt x="157" y="14"/>
                      <a:pt x="157" y="14"/>
                      <a:pt x="156" y="14"/>
                    </a:cubicBezTo>
                    <a:cubicBezTo>
                      <a:pt x="156" y="14"/>
                      <a:pt x="155" y="14"/>
                      <a:pt x="155" y="14"/>
                    </a:cubicBezTo>
                    <a:cubicBezTo>
                      <a:pt x="154" y="13"/>
                      <a:pt x="154" y="13"/>
                      <a:pt x="154" y="12"/>
                    </a:cubicBezTo>
                    <a:cubicBezTo>
                      <a:pt x="154" y="11"/>
                      <a:pt x="154" y="11"/>
                      <a:pt x="154" y="10"/>
                    </a:cubicBezTo>
                    <a:cubicBezTo>
                      <a:pt x="154" y="10"/>
                      <a:pt x="155" y="9"/>
                      <a:pt x="155" y="9"/>
                    </a:cubicBezTo>
                    <a:cubicBezTo>
                      <a:pt x="155" y="8"/>
                      <a:pt x="156" y="8"/>
                      <a:pt x="157" y="8"/>
                    </a:cubicBezTo>
                    <a:cubicBezTo>
                      <a:pt x="158" y="8"/>
                      <a:pt x="159" y="9"/>
                      <a:pt x="160" y="11"/>
                    </a:cubicBezTo>
                    <a:cubicBezTo>
                      <a:pt x="160" y="12"/>
                      <a:pt x="161" y="13"/>
                      <a:pt x="161" y="15"/>
                    </a:cubicBezTo>
                    <a:cubicBezTo>
                      <a:pt x="161" y="16"/>
                      <a:pt x="160" y="17"/>
                      <a:pt x="160" y="18"/>
                    </a:cubicBezTo>
                    <a:cubicBezTo>
                      <a:pt x="159" y="19"/>
                      <a:pt x="158" y="20"/>
                      <a:pt x="156" y="20"/>
                    </a:cubicBezTo>
                    <a:cubicBezTo>
                      <a:pt x="155" y="20"/>
                      <a:pt x="154" y="20"/>
                      <a:pt x="152" y="19"/>
                    </a:cubicBezTo>
                    <a:cubicBezTo>
                      <a:pt x="149" y="18"/>
                      <a:pt x="148" y="15"/>
                      <a:pt x="148" y="12"/>
                    </a:cubicBezTo>
                    <a:cubicBezTo>
                      <a:pt x="148" y="7"/>
                      <a:pt x="152" y="0"/>
                      <a:pt x="158" y="0"/>
                    </a:cubicBezTo>
                    <a:cubicBezTo>
                      <a:pt x="158" y="0"/>
                      <a:pt x="158" y="0"/>
                      <a:pt x="158" y="0"/>
                    </a:cubicBezTo>
                    <a:cubicBezTo>
                      <a:pt x="162" y="0"/>
                      <a:pt x="165" y="1"/>
                      <a:pt x="167" y="3"/>
                    </a:cubicBezTo>
                    <a:cubicBezTo>
                      <a:pt x="170" y="6"/>
                      <a:pt x="171" y="8"/>
                      <a:pt x="171" y="11"/>
                    </a:cubicBezTo>
                    <a:cubicBezTo>
                      <a:pt x="170" y="17"/>
                      <a:pt x="167" y="23"/>
                      <a:pt x="162" y="27"/>
                    </a:cubicBezTo>
                    <a:cubicBezTo>
                      <a:pt x="157" y="30"/>
                      <a:pt x="152" y="32"/>
                      <a:pt x="146" y="32"/>
                    </a:cubicBezTo>
                    <a:cubicBezTo>
                      <a:pt x="136" y="32"/>
                      <a:pt x="126" y="27"/>
                      <a:pt x="115" y="22"/>
                    </a:cubicBezTo>
                    <a:cubicBezTo>
                      <a:pt x="104" y="18"/>
                      <a:pt x="94" y="14"/>
                      <a:pt x="83" y="14"/>
                    </a:cubicBezTo>
                    <a:cubicBezTo>
                      <a:pt x="81" y="14"/>
                      <a:pt x="78" y="14"/>
                      <a:pt x="76" y="14"/>
                    </a:cubicBezTo>
                    <a:cubicBezTo>
                      <a:pt x="68" y="16"/>
                      <a:pt x="60" y="17"/>
                      <a:pt x="54" y="18"/>
                    </a:cubicBezTo>
                    <a:cubicBezTo>
                      <a:pt x="47" y="20"/>
                      <a:pt x="42" y="23"/>
                      <a:pt x="37" y="31"/>
                    </a:cubicBezTo>
                    <a:cubicBezTo>
                      <a:pt x="32" y="37"/>
                      <a:pt x="23" y="42"/>
                      <a:pt x="14" y="42"/>
                    </a:cubicBezTo>
                    <a:cubicBezTo>
                      <a:pt x="14" y="42"/>
                      <a:pt x="14" y="42"/>
                      <a:pt x="14" y="42"/>
                    </a:cubicBezTo>
                    <a:cubicBezTo>
                      <a:pt x="7" y="42"/>
                      <a:pt x="1" y="38"/>
                      <a:pt x="0" y="29"/>
                    </a:cubicBezTo>
                    <a:close/>
                    <a:moveTo>
                      <a:pt x="8" y="18"/>
                    </a:moveTo>
                    <a:cubicBezTo>
                      <a:pt x="8" y="19"/>
                      <a:pt x="7" y="20"/>
                      <a:pt x="7" y="21"/>
                    </a:cubicBezTo>
                    <a:cubicBezTo>
                      <a:pt x="7" y="22"/>
                      <a:pt x="7" y="23"/>
                      <a:pt x="8" y="24"/>
                    </a:cubicBezTo>
                    <a:cubicBezTo>
                      <a:pt x="8" y="24"/>
                      <a:pt x="9" y="25"/>
                      <a:pt x="10" y="25"/>
                    </a:cubicBezTo>
                    <a:cubicBezTo>
                      <a:pt x="11" y="25"/>
                      <a:pt x="11" y="25"/>
                      <a:pt x="11" y="25"/>
                    </a:cubicBezTo>
                    <a:cubicBezTo>
                      <a:pt x="14" y="25"/>
                      <a:pt x="16" y="25"/>
                      <a:pt x="16" y="24"/>
                    </a:cubicBezTo>
                    <a:cubicBezTo>
                      <a:pt x="17" y="24"/>
                      <a:pt x="17" y="23"/>
                      <a:pt x="17" y="23"/>
                    </a:cubicBezTo>
                    <a:cubicBezTo>
                      <a:pt x="17" y="22"/>
                      <a:pt x="17" y="21"/>
                      <a:pt x="16" y="20"/>
                    </a:cubicBezTo>
                    <a:cubicBezTo>
                      <a:pt x="16" y="20"/>
                      <a:pt x="16" y="20"/>
                      <a:pt x="16" y="20"/>
                    </a:cubicBezTo>
                    <a:cubicBezTo>
                      <a:pt x="16" y="22"/>
                      <a:pt x="15" y="24"/>
                      <a:pt x="13" y="24"/>
                    </a:cubicBezTo>
                    <a:cubicBezTo>
                      <a:pt x="12" y="24"/>
                      <a:pt x="11" y="24"/>
                      <a:pt x="11" y="23"/>
                    </a:cubicBezTo>
                    <a:cubicBezTo>
                      <a:pt x="11" y="23"/>
                      <a:pt x="11" y="23"/>
                      <a:pt x="11" y="23"/>
                    </a:cubicBezTo>
                    <a:cubicBezTo>
                      <a:pt x="11" y="23"/>
                      <a:pt x="11" y="23"/>
                      <a:pt x="11" y="23"/>
                    </a:cubicBezTo>
                    <a:cubicBezTo>
                      <a:pt x="10" y="21"/>
                      <a:pt x="10" y="21"/>
                      <a:pt x="10" y="20"/>
                    </a:cubicBezTo>
                    <a:cubicBezTo>
                      <a:pt x="10" y="19"/>
                      <a:pt x="10" y="19"/>
                      <a:pt x="10" y="19"/>
                    </a:cubicBezTo>
                    <a:cubicBezTo>
                      <a:pt x="10" y="18"/>
                      <a:pt x="11" y="18"/>
                      <a:pt x="11" y="18"/>
                    </a:cubicBezTo>
                    <a:cubicBezTo>
                      <a:pt x="12" y="18"/>
                      <a:pt x="12" y="18"/>
                      <a:pt x="12" y="18"/>
                    </a:cubicBezTo>
                    <a:cubicBezTo>
                      <a:pt x="11" y="18"/>
                      <a:pt x="11" y="17"/>
                      <a:pt x="10" y="17"/>
                    </a:cubicBezTo>
                    <a:cubicBezTo>
                      <a:pt x="10" y="17"/>
                      <a:pt x="10" y="17"/>
                      <a:pt x="10" y="17"/>
                    </a:cubicBezTo>
                    <a:cubicBezTo>
                      <a:pt x="9" y="17"/>
                      <a:pt x="9" y="17"/>
                      <a:pt x="8" y="18"/>
                    </a:cubicBezTo>
                    <a:close/>
                    <a:moveTo>
                      <a:pt x="157" y="11"/>
                    </a:moveTo>
                    <a:cubicBezTo>
                      <a:pt x="157" y="12"/>
                      <a:pt x="157" y="12"/>
                      <a:pt x="157" y="12"/>
                    </a:cubicBezTo>
                    <a:cubicBezTo>
                      <a:pt x="157" y="11"/>
                      <a:pt x="157" y="11"/>
                      <a:pt x="157" y="11"/>
                    </a:cubicBezTo>
                    <a:cubicBezTo>
                      <a:pt x="157" y="11"/>
                      <a:pt x="157" y="11"/>
                      <a:pt x="157" y="1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7" name="Freeform 337"/>
              <p:cNvSpPr>
                <a:spLocks noEditPoints="1"/>
              </p:cNvSpPr>
              <p:nvPr/>
            </p:nvSpPr>
            <p:spPr bwMode="auto">
              <a:xfrm>
                <a:off x="5073650" y="6521451"/>
                <a:ext cx="1720850" cy="249238"/>
              </a:xfrm>
              <a:custGeom>
                <a:avLst/>
                <a:gdLst>
                  <a:gd name="T0" fmla="*/ 318 w 431"/>
                  <a:gd name="T1" fmla="*/ 38 h 62"/>
                  <a:gd name="T2" fmla="*/ 290 w 431"/>
                  <a:gd name="T3" fmla="*/ 17 h 62"/>
                  <a:gd name="T4" fmla="*/ 261 w 431"/>
                  <a:gd name="T5" fmla="*/ 47 h 62"/>
                  <a:gd name="T6" fmla="*/ 172 w 431"/>
                  <a:gd name="T7" fmla="*/ 47 h 62"/>
                  <a:gd name="T8" fmla="*/ 148 w 431"/>
                  <a:gd name="T9" fmla="*/ 20 h 62"/>
                  <a:gd name="T10" fmla="*/ 103 w 431"/>
                  <a:gd name="T11" fmla="*/ 41 h 62"/>
                  <a:gd name="T12" fmla="*/ 51 w 431"/>
                  <a:gd name="T13" fmla="*/ 52 h 62"/>
                  <a:gd name="T14" fmla="*/ 15 w 431"/>
                  <a:gd name="T15" fmla="*/ 0 h 62"/>
                  <a:gd name="T16" fmla="*/ 25 w 431"/>
                  <a:gd name="T17" fmla="*/ 6 h 62"/>
                  <a:gd name="T18" fmla="*/ 6 w 431"/>
                  <a:gd name="T19" fmla="*/ 24 h 62"/>
                  <a:gd name="T20" fmla="*/ 8 w 431"/>
                  <a:gd name="T21" fmla="*/ 6 h 62"/>
                  <a:gd name="T22" fmla="*/ 7 w 431"/>
                  <a:gd name="T23" fmla="*/ 28 h 62"/>
                  <a:gd name="T24" fmla="*/ 79 w 431"/>
                  <a:gd name="T25" fmla="*/ 53 h 62"/>
                  <a:gd name="T26" fmla="*/ 131 w 431"/>
                  <a:gd name="T27" fmla="*/ 15 h 62"/>
                  <a:gd name="T28" fmla="*/ 165 w 431"/>
                  <a:gd name="T29" fmla="*/ 33 h 62"/>
                  <a:gd name="T30" fmla="*/ 231 w 431"/>
                  <a:gd name="T31" fmla="*/ 51 h 62"/>
                  <a:gd name="T32" fmla="*/ 278 w 431"/>
                  <a:gd name="T33" fmla="*/ 16 h 62"/>
                  <a:gd name="T34" fmla="*/ 320 w 431"/>
                  <a:gd name="T35" fmla="*/ 38 h 62"/>
                  <a:gd name="T36" fmla="*/ 333 w 431"/>
                  <a:gd name="T37" fmla="*/ 55 h 62"/>
                  <a:gd name="T38" fmla="*/ 412 w 431"/>
                  <a:gd name="T39" fmla="*/ 46 h 62"/>
                  <a:gd name="T40" fmla="*/ 424 w 431"/>
                  <a:gd name="T41" fmla="*/ 18 h 62"/>
                  <a:gd name="T42" fmla="*/ 420 w 431"/>
                  <a:gd name="T43" fmla="*/ 25 h 62"/>
                  <a:gd name="T44" fmla="*/ 425 w 431"/>
                  <a:gd name="T45" fmla="*/ 23 h 62"/>
                  <a:gd name="T46" fmla="*/ 426 w 431"/>
                  <a:gd name="T47" fmla="*/ 26 h 62"/>
                  <a:gd name="T48" fmla="*/ 417 w 431"/>
                  <a:gd name="T49" fmla="*/ 21 h 62"/>
                  <a:gd name="T50" fmla="*/ 431 w 431"/>
                  <a:gd name="T51" fmla="*/ 27 h 62"/>
                  <a:gd name="T52" fmla="*/ 361 w 431"/>
                  <a:gd name="T53" fmla="*/ 62 h 62"/>
                  <a:gd name="T54" fmla="*/ 423 w 431"/>
                  <a:gd name="T55" fmla="*/ 26 h 62"/>
                  <a:gd name="T56" fmla="*/ 422 w 431"/>
                  <a:gd name="T57" fmla="*/ 25 h 62"/>
                  <a:gd name="T58" fmla="*/ 420 w 431"/>
                  <a:gd name="T59" fmla="*/ 26 h 62"/>
                  <a:gd name="T60" fmla="*/ 11 w 431"/>
                  <a:gd name="T61" fmla="*/ 8 h 62"/>
                  <a:gd name="T62" fmla="*/ 8 w 431"/>
                  <a:gd name="T63" fmla="*/ 22 h 62"/>
                  <a:gd name="T64" fmla="*/ 14 w 431"/>
                  <a:gd name="T65" fmla="*/ 18 h 62"/>
                  <a:gd name="T66" fmla="*/ 13 w 431"/>
                  <a:gd name="T67" fmla="*/ 12 h 62"/>
                  <a:gd name="T68" fmla="*/ 12 w 431"/>
                  <a:gd name="T69" fmla="*/ 6 h 62"/>
                  <a:gd name="T70" fmla="*/ 17 w 431"/>
                  <a:gd name="T71" fmla="*/ 17 h 62"/>
                  <a:gd name="T72" fmla="*/ 17 w 431"/>
                  <a:gd name="T73" fmla="*/ 15 h 62"/>
                  <a:gd name="T74" fmla="*/ 23 w 431"/>
                  <a:gd name="T75" fmla="*/ 6 h 62"/>
                  <a:gd name="T76" fmla="*/ 15 w 431"/>
                  <a:gd name="T77" fmla="*/ 3 h 62"/>
                  <a:gd name="T78" fmla="*/ 16 w 431"/>
                  <a:gd name="T79" fmla="*/ 9 h 62"/>
                  <a:gd name="T80" fmla="*/ 18 w 431"/>
                  <a:gd name="T81" fmla="*/ 13 h 62"/>
                  <a:gd name="T82" fmla="*/ 18 w 431"/>
                  <a:gd name="T8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1" h="62">
                    <a:moveTo>
                      <a:pt x="332" y="57"/>
                    </a:moveTo>
                    <a:cubicBezTo>
                      <a:pt x="324" y="54"/>
                      <a:pt x="318" y="48"/>
                      <a:pt x="318" y="38"/>
                    </a:cubicBezTo>
                    <a:cubicBezTo>
                      <a:pt x="318" y="38"/>
                      <a:pt x="318" y="38"/>
                      <a:pt x="318" y="38"/>
                    </a:cubicBezTo>
                    <a:cubicBezTo>
                      <a:pt x="318" y="38"/>
                      <a:pt x="318" y="38"/>
                      <a:pt x="318" y="38"/>
                    </a:cubicBezTo>
                    <a:cubicBezTo>
                      <a:pt x="318" y="31"/>
                      <a:pt x="314" y="26"/>
                      <a:pt x="309" y="22"/>
                    </a:cubicBezTo>
                    <a:cubicBezTo>
                      <a:pt x="303" y="19"/>
                      <a:pt x="296" y="17"/>
                      <a:pt x="290" y="17"/>
                    </a:cubicBezTo>
                    <a:cubicBezTo>
                      <a:pt x="286" y="17"/>
                      <a:pt x="282" y="17"/>
                      <a:pt x="279" y="19"/>
                    </a:cubicBezTo>
                    <a:cubicBezTo>
                      <a:pt x="274" y="21"/>
                      <a:pt x="272" y="27"/>
                      <a:pt x="270" y="32"/>
                    </a:cubicBezTo>
                    <a:cubicBezTo>
                      <a:pt x="268" y="38"/>
                      <a:pt x="267" y="44"/>
                      <a:pt x="261" y="47"/>
                    </a:cubicBezTo>
                    <a:cubicBezTo>
                      <a:pt x="253" y="52"/>
                      <a:pt x="242" y="53"/>
                      <a:pt x="231" y="53"/>
                    </a:cubicBezTo>
                    <a:cubicBezTo>
                      <a:pt x="216" y="53"/>
                      <a:pt x="199" y="51"/>
                      <a:pt x="188" y="50"/>
                    </a:cubicBezTo>
                    <a:cubicBezTo>
                      <a:pt x="183" y="50"/>
                      <a:pt x="177" y="49"/>
                      <a:pt x="172" y="47"/>
                    </a:cubicBezTo>
                    <a:cubicBezTo>
                      <a:pt x="167" y="45"/>
                      <a:pt x="163" y="40"/>
                      <a:pt x="162" y="33"/>
                    </a:cubicBezTo>
                    <a:cubicBezTo>
                      <a:pt x="162" y="31"/>
                      <a:pt x="160" y="28"/>
                      <a:pt x="157" y="25"/>
                    </a:cubicBezTo>
                    <a:cubicBezTo>
                      <a:pt x="154" y="22"/>
                      <a:pt x="150" y="20"/>
                      <a:pt x="148" y="20"/>
                    </a:cubicBezTo>
                    <a:cubicBezTo>
                      <a:pt x="143" y="19"/>
                      <a:pt x="137" y="18"/>
                      <a:pt x="131" y="18"/>
                    </a:cubicBezTo>
                    <a:cubicBezTo>
                      <a:pt x="126" y="18"/>
                      <a:pt x="122" y="18"/>
                      <a:pt x="119" y="21"/>
                    </a:cubicBezTo>
                    <a:cubicBezTo>
                      <a:pt x="111" y="28"/>
                      <a:pt x="108" y="35"/>
                      <a:pt x="103" y="41"/>
                    </a:cubicBezTo>
                    <a:cubicBezTo>
                      <a:pt x="99" y="48"/>
                      <a:pt x="93" y="53"/>
                      <a:pt x="79" y="55"/>
                    </a:cubicBezTo>
                    <a:cubicBezTo>
                      <a:pt x="77" y="56"/>
                      <a:pt x="75" y="56"/>
                      <a:pt x="73" y="56"/>
                    </a:cubicBezTo>
                    <a:cubicBezTo>
                      <a:pt x="66" y="56"/>
                      <a:pt x="59" y="53"/>
                      <a:pt x="51" y="52"/>
                    </a:cubicBezTo>
                    <a:cubicBezTo>
                      <a:pt x="36" y="48"/>
                      <a:pt x="16" y="42"/>
                      <a:pt x="5" y="29"/>
                    </a:cubicBezTo>
                    <a:cubicBezTo>
                      <a:pt x="2" y="26"/>
                      <a:pt x="0" y="21"/>
                      <a:pt x="0" y="17"/>
                    </a:cubicBezTo>
                    <a:cubicBezTo>
                      <a:pt x="0" y="9"/>
                      <a:pt x="5" y="2"/>
                      <a:pt x="15" y="0"/>
                    </a:cubicBezTo>
                    <a:cubicBezTo>
                      <a:pt x="16" y="0"/>
                      <a:pt x="17" y="0"/>
                      <a:pt x="18" y="0"/>
                    </a:cubicBezTo>
                    <a:cubicBezTo>
                      <a:pt x="20" y="0"/>
                      <a:pt x="22" y="1"/>
                      <a:pt x="23" y="2"/>
                    </a:cubicBezTo>
                    <a:cubicBezTo>
                      <a:pt x="25" y="3"/>
                      <a:pt x="25" y="5"/>
                      <a:pt x="25" y="6"/>
                    </a:cubicBezTo>
                    <a:cubicBezTo>
                      <a:pt x="25" y="10"/>
                      <a:pt x="23" y="15"/>
                      <a:pt x="19" y="19"/>
                    </a:cubicBezTo>
                    <a:cubicBezTo>
                      <a:pt x="16" y="22"/>
                      <a:pt x="13" y="25"/>
                      <a:pt x="9" y="26"/>
                    </a:cubicBezTo>
                    <a:cubicBezTo>
                      <a:pt x="8" y="26"/>
                      <a:pt x="7" y="25"/>
                      <a:pt x="6" y="24"/>
                    </a:cubicBezTo>
                    <a:cubicBezTo>
                      <a:pt x="5" y="23"/>
                      <a:pt x="5" y="22"/>
                      <a:pt x="5" y="20"/>
                    </a:cubicBezTo>
                    <a:cubicBezTo>
                      <a:pt x="5" y="18"/>
                      <a:pt x="5" y="16"/>
                      <a:pt x="6" y="13"/>
                    </a:cubicBezTo>
                    <a:cubicBezTo>
                      <a:pt x="7" y="10"/>
                      <a:pt x="8" y="8"/>
                      <a:pt x="8" y="6"/>
                    </a:cubicBezTo>
                    <a:cubicBezTo>
                      <a:pt x="9" y="5"/>
                      <a:pt x="9" y="5"/>
                      <a:pt x="9" y="5"/>
                    </a:cubicBezTo>
                    <a:cubicBezTo>
                      <a:pt x="5" y="8"/>
                      <a:pt x="3" y="12"/>
                      <a:pt x="3" y="17"/>
                    </a:cubicBezTo>
                    <a:cubicBezTo>
                      <a:pt x="3" y="21"/>
                      <a:pt x="4" y="25"/>
                      <a:pt x="7" y="28"/>
                    </a:cubicBezTo>
                    <a:cubicBezTo>
                      <a:pt x="17" y="39"/>
                      <a:pt x="37" y="46"/>
                      <a:pt x="52" y="49"/>
                    </a:cubicBezTo>
                    <a:cubicBezTo>
                      <a:pt x="59" y="51"/>
                      <a:pt x="66" y="53"/>
                      <a:pt x="73" y="53"/>
                    </a:cubicBezTo>
                    <a:cubicBezTo>
                      <a:pt x="75" y="53"/>
                      <a:pt x="77" y="53"/>
                      <a:pt x="79" y="53"/>
                    </a:cubicBezTo>
                    <a:cubicBezTo>
                      <a:pt x="92" y="50"/>
                      <a:pt x="97" y="46"/>
                      <a:pt x="101" y="40"/>
                    </a:cubicBezTo>
                    <a:cubicBezTo>
                      <a:pt x="105" y="34"/>
                      <a:pt x="108" y="26"/>
                      <a:pt x="117" y="19"/>
                    </a:cubicBezTo>
                    <a:cubicBezTo>
                      <a:pt x="121" y="16"/>
                      <a:pt x="126" y="15"/>
                      <a:pt x="131" y="15"/>
                    </a:cubicBezTo>
                    <a:cubicBezTo>
                      <a:pt x="137" y="15"/>
                      <a:pt x="144" y="16"/>
                      <a:pt x="148" y="17"/>
                    </a:cubicBezTo>
                    <a:cubicBezTo>
                      <a:pt x="152" y="17"/>
                      <a:pt x="155" y="20"/>
                      <a:pt x="159" y="23"/>
                    </a:cubicBezTo>
                    <a:cubicBezTo>
                      <a:pt x="162" y="26"/>
                      <a:pt x="164" y="30"/>
                      <a:pt x="165" y="33"/>
                    </a:cubicBezTo>
                    <a:cubicBezTo>
                      <a:pt x="165" y="39"/>
                      <a:pt x="168" y="42"/>
                      <a:pt x="173" y="44"/>
                    </a:cubicBezTo>
                    <a:cubicBezTo>
                      <a:pt x="177" y="47"/>
                      <a:pt x="183" y="47"/>
                      <a:pt x="188" y="48"/>
                    </a:cubicBezTo>
                    <a:cubicBezTo>
                      <a:pt x="200" y="48"/>
                      <a:pt x="216" y="51"/>
                      <a:pt x="231" y="51"/>
                    </a:cubicBezTo>
                    <a:cubicBezTo>
                      <a:pt x="242" y="51"/>
                      <a:pt x="253" y="49"/>
                      <a:pt x="260" y="45"/>
                    </a:cubicBezTo>
                    <a:cubicBezTo>
                      <a:pt x="264" y="42"/>
                      <a:pt x="266" y="37"/>
                      <a:pt x="267" y="31"/>
                    </a:cubicBezTo>
                    <a:cubicBezTo>
                      <a:pt x="269" y="26"/>
                      <a:pt x="271" y="20"/>
                      <a:pt x="278" y="16"/>
                    </a:cubicBezTo>
                    <a:cubicBezTo>
                      <a:pt x="281" y="15"/>
                      <a:pt x="285" y="14"/>
                      <a:pt x="290" y="14"/>
                    </a:cubicBezTo>
                    <a:cubicBezTo>
                      <a:pt x="297" y="14"/>
                      <a:pt x="304" y="16"/>
                      <a:pt x="310" y="20"/>
                    </a:cubicBezTo>
                    <a:cubicBezTo>
                      <a:pt x="316" y="24"/>
                      <a:pt x="320" y="30"/>
                      <a:pt x="320" y="38"/>
                    </a:cubicBezTo>
                    <a:cubicBezTo>
                      <a:pt x="320" y="38"/>
                      <a:pt x="320" y="38"/>
                      <a:pt x="320" y="38"/>
                    </a:cubicBezTo>
                    <a:cubicBezTo>
                      <a:pt x="320" y="38"/>
                      <a:pt x="320" y="38"/>
                      <a:pt x="320" y="38"/>
                    </a:cubicBezTo>
                    <a:cubicBezTo>
                      <a:pt x="320" y="46"/>
                      <a:pt x="325" y="51"/>
                      <a:pt x="333" y="55"/>
                    </a:cubicBezTo>
                    <a:cubicBezTo>
                      <a:pt x="340" y="58"/>
                      <a:pt x="351" y="59"/>
                      <a:pt x="361" y="59"/>
                    </a:cubicBezTo>
                    <a:cubicBezTo>
                      <a:pt x="371" y="59"/>
                      <a:pt x="381" y="58"/>
                      <a:pt x="388" y="56"/>
                    </a:cubicBezTo>
                    <a:cubicBezTo>
                      <a:pt x="393" y="54"/>
                      <a:pt x="403" y="51"/>
                      <a:pt x="412" y="46"/>
                    </a:cubicBezTo>
                    <a:cubicBezTo>
                      <a:pt x="421" y="41"/>
                      <a:pt x="428" y="34"/>
                      <a:pt x="428" y="27"/>
                    </a:cubicBezTo>
                    <a:cubicBezTo>
                      <a:pt x="428" y="25"/>
                      <a:pt x="428" y="23"/>
                      <a:pt x="427" y="21"/>
                    </a:cubicBezTo>
                    <a:cubicBezTo>
                      <a:pt x="426" y="19"/>
                      <a:pt x="425" y="18"/>
                      <a:pt x="424" y="18"/>
                    </a:cubicBezTo>
                    <a:cubicBezTo>
                      <a:pt x="422" y="18"/>
                      <a:pt x="421" y="19"/>
                      <a:pt x="420" y="21"/>
                    </a:cubicBezTo>
                    <a:cubicBezTo>
                      <a:pt x="419" y="22"/>
                      <a:pt x="419" y="23"/>
                      <a:pt x="419" y="24"/>
                    </a:cubicBezTo>
                    <a:cubicBezTo>
                      <a:pt x="419" y="24"/>
                      <a:pt x="420" y="25"/>
                      <a:pt x="420" y="25"/>
                    </a:cubicBezTo>
                    <a:cubicBezTo>
                      <a:pt x="421" y="24"/>
                      <a:pt x="421" y="24"/>
                      <a:pt x="421" y="24"/>
                    </a:cubicBezTo>
                    <a:cubicBezTo>
                      <a:pt x="421" y="23"/>
                      <a:pt x="422" y="22"/>
                      <a:pt x="423" y="22"/>
                    </a:cubicBezTo>
                    <a:cubicBezTo>
                      <a:pt x="424" y="22"/>
                      <a:pt x="425" y="23"/>
                      <a:pt x="425" y="23"/>
                    </a:cubicBezTo>
                    <a:cubicBezTo>
                      <a:pt x="426" y="24"/>
                      <a:pt x="426" y="24"/>
                      <a:pt x="426" y="25"/>
                    </a:cubicBezTo>
                    <a:cubicBezTo>
                      <a:pt x="426" y="25"/>
                      <a:pt x="426" y="25"/>
                      <a:pt x="426" y="25"/>
                    </a:cubicBezTo>
                    <a:cubicBezTo>
                      <a:pt x="426" y="26"/>
                      <a:pt x="426" y="26"/>
                      <a:pt x="426" y="26"/>
                    </a:cubicBezTo>
                    <a:cubicBezTo>
                      <a:pt x="426" y="28"/>
                      <a:pt x="424" y="30"/>
                      <a:pt x="422" y="30"/>
                    </a:cubicBezTo>
                    <a:cubicBezTo>
                      <a:pt x="419" y="30"/>
                      <a:pt x="417" y="27"/>
                      <a:pt x="417" y="24"/>
                    </a:cubicBezTo>
                    <a:cubicBezTo>
                      <a:pt x="417" y="23"/>
                      <a:pt x="417" y="22"/>
                      <a:pt x="417" y="21"/>
                    </a:cubicBezTo>
                    <a:cubicBezTo>
                      <a:pt x="418" y="17"/>
                      <a:pt x="421" y="16"/>
                      <a:pt x="424" y="16"/>
                    </a:cubicBezTo>
                    <a:cubicBezTo>
                      <a:pt x="426" y="15"/>
                      <a:pt x="428" y="17"/>
                      <a:pt x="430" y="20"/>
                    </a:cubicBezTo>
                    <a:cubicBezTo>
                      <a:pt x="431" y="22"/>
                      <a:pt x="431" y="24"/>
                      <a:pt x="431" y="27"/>
                    </a:cubicBezTo>
                    <a:cubicBezTo>
                      <a:pt x="431" y="36"/>
                      <a:pt x="423" y="43"/>
                      <a:pt x="414" y="48"/>
                    </a:cubicBezTo>
                    <a:cubicBezTo>
                      <a:pt x="404" y="53"/>
                      <a:pt x="394" y="57"/>
                      <a:pt x="388" y="58"/>
                    </a:cubicBezTo>
                    <a:cubicBezTo>
                      <a:pt x="382" y="60"/>
                      <a:pt x="371" y="62"/>
                      <a:pt x="361" y="62"/>
                    </a:cubicBezTo>
                    <a:cubicBezTo>
                      <a:pt x="350" y="62"/>
                      <a:pt x="340" y="61"/>
                      <a:pt x="332" y="57"/>
                    </a:cubicBezTo>
                    <a:close/>
                    <a:moveTo>
                      <a:pt x="422" y="27"/>
                    </a:moveTo>
                    <a:cubicBezTo>
                      <a:pt x="423" y="27"/>
                      <a:pt x="423" y="27"/>
                      <a:pt x="423" y="26"/>
                    </a:cubicBezTo>
                    <a:cubicBezTo>
                      <a:pt x="423" y="25"/>
                      <a:pt x="423" y="25"/>
                      <a:pt x="423" y="25"/>
                    </a:cubicBezTo>
                    <a:cubicBezTo>
                      <a:pt x="423" y="25"/>
                      <a:pt x="423" y="25"/>
                      <a:pt x="423" y="25"/>
                    </a:cubicBezTo>
                    <a:cubicBezTo>
                      <a:pt x="422" y="25"/>
                      <a:pt x="422" y="25"/>
                      <a:pt x="422" y="25"/>
                    </a:cubicBezTo>
                    <a:cubicBezTo>
                      <a:pt x="422" y="26"/>
                      <a:pt x="422" y="26"/>
                      <a:pt x="422" y="26"/>
                    </a:cubicBezTo>
                    <a:cubicBezTo>
                      <a:pt x="421" y="26"/>
                      <a:pt x="421" y="26"/>
                      <a:pt x="421" y="26"/>
                    </a:cubicBezTo>
                    <a:cubicBezTo>
                      <a:pt x="420" y="26"/>
                      <a:pt x="420" y="26"/>
                      <a:pt x="420" y="26"/>
                    </a:cubicBezTo>
                    <a:cubicBezTo>
                      <a:pt x="420" y="26"/>
                      <a:pt x="421" y="27"/>
                      <a:pt x="422" y="27"/>
                    </a:cubicBezTo>
                    <a:close/>
                    <a:moveTo>
                      <a:pt x="12" y="6"/>
                    </a:moveTo>
                    <a:cubicBezTo>
                      <a:pt x="11" y="7"/>
                      <a:pt x="11" y="7"/>
                      <a:pt x="11" y="8"/>
                    </a:cubicBezTo>
                    <a:cubicBezTo>
                      <a:pt x="10" y="9"/>
                      <a:pt x="9" y="11"/>
                      <a:pt x="9" y="14"/>
                    </a:cubicBezTo>
                    <a:cubicBezTo>
                      <a:pt x="8" y="16"/>
                      <a:pt x="8" y="18"/>
                      <a:pt x="8" y="20"/>
                    </a:cubicBezTo>
                    <a:cubicBezTo>
                      <a:pt x="8" y="21"/>
                      <a:pt x="8" y="22"/>
                      <a:pt x="8" y="22"/>
                    </a:cubicBezTo>
                    <a:cubicBezTo>
                      <a:pt x="8" y="23"/>
                      <a:pt x="9" y="23"/>
                      <a:pt x="9" y="23"/>
                    </a:cubicBezTo>
                    <a:cubicBezTo>
                      <a:pt x="10" y="23"/>
                      <a:pt x="13" y="21"/>
                      <a:pt x="15" y="19"/>
                    </a:cubicBezTo>
                    <a:cubicBezTo>
                      <a:pt x="14" y="19"/>
                      <a:pt x="14" y="19"/>
                      <a:pt x="14" y="18"/>
                    </a:cubicBezTo>
                    <a:cubicBezTo>
                      <a:pt x="13" y="18"/>
                      <a:pt x="13" y="17"/>
                      <a:pt x="13" y="16"/>
                    </a:cubicBezTo>
                    <a:cubicBezTo>
                      <a:pt x="12" y="16"/>
                      <a:pt x="12" y="15"/>
                      <a:pt x="12" y="14"/>
                    </a:cubicBezTo>
                    <a:cubicBezTo>
                      <a:pt x="12" y="14"/>
                      <a:pt x="12" y="13"/>
                      <a:pt x="13" y="12"/>
                    </a:cubicBezTo>
                    <a:cubicBezTo>
                      <a:pt x="14" y="12"/>
                      <a:pt x="14" y="12"/>
                      <a:pt x="14" y="12"/>
                    </a:cubicBezTo>
                    <a:cubicBezTo>
                      <a:pt x="14" y="10"/>
                      <a:pt x="13" y="9"/>
                      <a:pt x="12" y="7"/>
                    </a:cubicBezTo>
                    <a:cubicBezTo>
                      <a:pt x="12" y="7"/>
                      <a:pt x="12" y="6"/>
                      <a:pt x="12" y="6"/>
                    </a:cubicBezTo>
                    <a:close/>
                    <a:moveTo>
                      <a:pt x="17" y="16"/>
                    </a:moveTo>
                    <a:cubicBezTo>
                      <a:pt x="17" y="17"/>
                      <a:pt x="17" y="17"/>
                      <a:pt x="17" y="17"/>
                    </a:cubicBezTo>
                    <a:cubicBezTo>
                      <a:pt x="17" y="17"/>
                      <a:pt x="17" y="17"/>
                      <a:pt x="17" y="17"/>
                    </a:cubicBezTo>
                    <a:cubicBezTo>
                      <a:pt x="18" y="16"/>
                      <a:pt x="18" y="16"/>
                      <a:pt x="19" y="16"/>
                    </a:cubicBezTo>
                    <a:cubicBezTo>
                      <a:pt x="18" y="16"/>
                      <a:pt x="18" y="16"/>
                      <a:pt x="18" y="16"/>
                    </a:cubicBezTo>
                    <a:cubicBezTo>
                      <a:pt x="17" y="15"/>
                      <a:pt x="17" y="15"/>
                      <a:pt x="17" y="15"/>
                    </a:cubicBezTo>
                    <a:lnTo>
                      <a:pt x="17" y="16"/>
                    </a:lnTo>
                    <a:close/>
                    <a:moveTo>
                      <a:pt x="19" y="15"/>
                    </a:moveTo>
                    <a:cubicBezTo>
                      <a:pt x="21" y="12"/>
                      <a:pt x="23" y="9"/>
                      <a:pt x="23" y="6"/>
                    </a:cubicBezTo>
                    <a:cubicBezTo>
                      <a:pt x="23" y="5"/>
                      <a:pt x="22" y="5"/>
                      <a:pt x="22" y="4"/>
                    </a:cubicBezTo>
                    <a:cubicBezTo>
                      <a:pt x="21" y="3"/>
                      <a:pt x="20" y="3"/>
                      <a:pt x="18" y="3"/>
                    </a:cubicBezTo>
                    <a:cubicBezTo>
                      <a:pt x="17" y="3"/>
                      <a:pt x="16" y="3"/>
                      <a:pt x="15" y="3"/>
                    </a:cubicBezTo>
                    <a:cubicBezTo>
                      <a:pt x="14" y="3"/>
                      <a:pt x="13" y="3"/>
                      <a:pt x="12" y="4"/>
                    </a:cubicBezTo>
                    <a:cubicBezTo>
                      <a:pt x="13" y="4"/>
                      <a:pt x="14" y="5"/>
                      <a:pt x="15" y="6"/>
                    </a:cubicBezTo>
                    <a:cubicBezTo>
                      <a:pt x="15" y="6"/>
                      <a:pt x="16" y="8"/>
                      <a:pt x="16" y="9"/>
                    </a:cubicBezTo>
                    <a:cubicBezTo>
                      <a:pt x="16" y="10"/>
                      <a:pt x="17" y="11"/>
                      <a:pt x="17" y="12"/>
                    </a:cubicBezTo>
                    <a:cubicBezTo>
                      <a:pt x="18" y="13"/>
                      <a:pt x="18" y="13"/>
                      <a:pt x="18" y="13"/>
                    </a:cubicBezTo>
                    <a:cubicBezTo>
                      <a:pt x="18" y="13"/>
                      <a:pt x="18" y="13"/>
                      <a:pt x="18" y="13"/>
                    </a:cubicBezTo>
                    <a:cubicBezTo>
                      <a:pt x="18" y="13"/>
                      <a:pt x="18" y="13"/>
                      <a:pt x="18" y="13"/>
                    </a:cubicBezTo>
                    <a:cubicBezTo>
                      <a:pt x="18" y="13"/>
                      <a:pt x="18" y="13"/>
                      <a:pt x="18" y="13"/>
                    </a:cubicBezTo>
                    <a:cubicBezTo>
                      <a:pt x="18" y="14"/>
                      <a:pt x="18" y="14"/>
                      <a:pt x="18" y="14"/>
                    </a:cubicBezTo>
                    <a:cubicBezTo>
                      <a:pt x="18" y="13"/>
                      <a:pt x="18" y="13"/>
                      <a:pt x="18" y="13"/>
                    </a:cubicBezTo>
                    <a:lnTo>
                      <a:pt x="19" y="1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8" name="Freeform 338"/>
              <p:cNvSpPr>
                <a:spLocks/>
              </p:cNvSpPr>
              <p:nvPr/>
            </p:nvSpPr>
            <p:spPr bwMode="auto">
              <a:xfrm>
                <a:off x="5532438" y="6518276"/>
                <a:ext cx="28575" cy="23813"/>
              </a:xfrm>
              <a:custGeom>
                <a:avLst/>
                <a:gdLst>
                  <a:gd name="T0" fmla="*/ 0 w 7"/>
                  <a:gd name="T1" fmla="*/ 4 h 6"/>
                  <a:gd name="T2" fmla="*/ 6 w 7"/>
                  <a:gd name="T3" fmla="*/ 0 h 6"/>
                  <a:gd name="T4" fmla="*/ 7 w 7"/>
                  <a:gd name="T5" fmla="*/ 2 h 6"/>
                  <a:gd name="T6" fmla="*/ 2 w 7"/>
                  <a:gd name="T7" fmla="*/ 6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2" y="2"/>
                      <a:pt x="4" y="1"/>
                      <a:pt x="6" y="0"/>
                    </a:cubicBezTo>
                    <a:cubicBezTo>
                      <a:pt x="7" y="2"/>
                      <a:pt x="7" y="2"/>
                      <a:pt x="7" y="2"/>
                    </a:cubicBezTo>
                    <a:cubicBezTo>
                      <a:pt x="5" y="3"/>
                      <a:pt x="3" y="4"/>
                      <a:pt x="2" y="6"/>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9" name="Freeform 339"/>
              <p:cNvSpPr>
                <a:spLocks/>
              </p:cNvSpPr>
              <p:nvPr/>
            </p:nvSpPr>
            <p:spPr bwMode="auto">
              <a:xfrm>
                <a:off x="5473700" y="6626226"/>
                <a:ext cx="15875" cy="23813"/>
              </a:xfrm>
              <a:custGeom>
                <a:avLst/>
                <a:gdLst>
                  <a:gd name="T0" fmla="*/ 0 w 4"/>
                  <a:gd name="T1" fmla="*/ 5 h 6"/>
                  <a:gd name="T2" fmla="*/ 1 w 4"/>
                  <a:gd name="T3" fmla="*/ 0 h 6"/>
                  <a:gd name="T4" fmla="*/ 4 w 4"/>
                  <a:gd name="T5" fmla="*/ 0 h 6"/>
                  <a:gd name="T6" fmla="*/ 3 w 4"/>
                  <a:gd name="T7" fmla="*/ 5 h 6"/>
                  <a:gd name="T8" fmla="*/ 3 w 4"/>
                  <a:gd name="T9" fmla="*/ 5 h 6"/>
                  <a:gd name="T10" fmla="*/ 3 w 4"/>
                  <a:gd name="T11" fmla="*/ 5 h 6"/>
                  <a:gd name="T12" fmla="*/ 0 w 4"/>
                  <a:gd name="T13" fmla="*/ 6 h 6"/>
                  <a:gd name="T14" fmla="*/ 0 w 4"/>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5"/>
                    </a:moveTo>
                    <a:cubicBezTo>
                      <a:pt x="0" y="3"/>
                      <a:pt x="1" y="1"/>
                      <a:pt x="1" y="0"/>
                    </a:cubicBezTo>
                    <a:cubicBezTo>
                      <a:pt x="4" y="0"/>
                      <a:pt x="4" y="0"/>
                      <a:pt x="4" y="0"/>
                    </a:cubicBezTo>
                    <a:cubicBezTo>
                      <a:pt x="3" y="2"/>
                      <a:pt x="2" y="4"/>
                      <a:pt x="3" y="5"/>
                    </a:cubicBezTo>
                    <a:cubicBezTo>
                      <a:pt x="3" y="5"/>
                      <a:pt x="3" y="5"/>
                      <a:pt x="3" y="5"/>
                    </a:cubicBezTo>
                    <a:cubicBezTo>
                      <a:pt x="3" y="5"/>
                      <a:pt x="3" y="5"/>
                      <a:pt x="3" y="5"/>
                    </a:cubicBezTo>
                    <a:cubicBezTo>
                      <a:pt x="0" y="6"/>
                      <a:pt x="0" y="6"/>
                      <a:pt x="0" y="6"/>
                    </a:cubicBezTo>
                    <a:lnTo>
                      <a:pt x="0"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0" name="Freeform 340"/>
              <p:cNvSpPr>
                <a:spLocks/>
              </p:cNvSpPr>
              <p:nvPr/>
            </p:nvSpPr>
            <p:spPr bwMode="auto">
              <a:xfrm>
                <a:off x="5581650" y="6510338"/>
                <a:ext cx="26988" cy="15875"/>
              </a:xfrm>
              <a:custGeom>
                <a:avLst/>
                <a:gdLst>
                  <a:gd name="T0" fmla="*/ 0 w 7"/>
                  <a:gd name="T1" fmla="*/ 1 h 4"/>
                  <a:gd name="T2" fmla="*/ 7 w 7"/>
                  <a:gd name="T3" fmla="*/ 0 h 4"/>
                  <a:gd name="T4" fmla="*/ 7 w 7"/>
                  <a:gd name="T5" fmla="*/ 3 h 4"/>
                  <a:gd name="T6" fmla="*/ 1 w 7"/>
                  <a:gd name="T7" fmla="*/ 4 h 4"/>
                  <a:gd name="T8" fmla="*/ 0 w 7"/>
                  <a:gd name="T9" fmla="*/ 1 h 4"/>
                </a:gdLst>
                <a:ahLst/>
                <a:cxnLst>
                  <a:cxn ang="0">
                    <a:pos x="T0" y="T1"/>
                  </a:cxn>
                  <a:cxn ang="0">
                    <a:pos x="T2" y="T3"/>
                  </a:cxn>
                  <a:cxn ang="0">
                    <a:pos x="T4" y="T5"/>
                  </a:cxn>
                  <a:cxn ang="0">
                    <a:pos x="T6" y="T7"/>
                  </a:cxn>
                  <a:cxn ang="0">
                    <a:pos x="T8" y="T9"/>
                  </a:cxn>
                </a:cxnLst>
                <a:rect l="0" t="0" r="r" b="b"/>
                <a:pathLst>
                  <a:path w="7" h="4">
                    <a:moveTo>
                      <a:pt x="0" y="1"/>
                    </a:moveTo>
                    <a:cubicBezTo>
                      <a:pt x="2" y="0"/>
                      <a:pt x="5" y="0"/>
                      <a:pt x="7" y="0"/>
                    </a:cubicBezTo>
                    <a:cubicBezTo>
                      <a:pt x="7" y="3"/>
                      <a:pt x="7" y="3"/>
                      <a:pt x="7" y="3"/>
                    </a:cubicBezTo>
                    <a:cubicBezTo>
                      <a:pt x="5" y="3"/>
                      <a:pt x="2" y="3"/>
                      <a:pt x="1" y="4"/>
                    </a:cubicBezTo>
                    <a:lnTo>
                      <a:pt x="0" y="1"/>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1" name="Freeform 341"/>
              <p:cNvSpPr>
                <a:spLocks/>
              </p:cNvSpPr>
              <p:nvPr/>
            </p:nvSpPr>
            <p:spPr bwMode="auto">
              <a:xfrm>
                <a:off x="5648325" y="6513513"/>
                <a:ext cx="23813" cy="15875"/>
              </a:xfrm>
              <a:custGeom>
                <a:avLst/>
                <a:gdLst>
                  <a:gd name="T0" fmla="*/ 0 w 6"/>
                  <a:gd name="T1" fmla="*/ 3 h 4"/>
                  <a:gd name="T2" fmla="*/ 1 w 6"/>
                  <a:gd name="T3" fmla="*/ 0 h 4"/>
                  <a:gd name="T4" fmla="*/ 6 w 6"/>
                  <a:gd name="T5" fmla="*/ 1 h 4"/>
                  <a:gd name="T6" fmla="*/ 5 w 6"/>
                  <a:gd name="T7" fmla="*/ 4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1" y="0"/>
                      <a:pt x="1" y="0"/>
                      <a:pt x="1" y="0"/>
                    </a:cubicBezTo>
                    <a:cubicBezTo>
                      <a:pt x="3" y="1"/>
                      <a:pt x="4" y="1"/>
                      <a:pt x="6" y="1"/>
                    </a:cubicBezTo>
                    <a:cubicBezTo>
                      <a:pt x="5" y="4"/>
                      <a:pt x="5" y="4"/>
                      <a:pt x="5" y="4"/>
                    </a:cubicBezTo>
                    <a:cubicBezTo>
                      <a:pt x="4" y="4"/>
                      <a:pt x="2"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2" name="Freeform 342"/>
              <p:cNvSpPr>
                <a:spLocks/>
              </p:cNvSpPr>
              <p:nvPr/>
            </p:nvSpPr>
            <p:spPr bwMode="auto">
              <a:xfrm>
                <a:off x="5700713" y="6537326"/>
                <a:ext cx="28575" cy="23813"/>
              </a:xfrm>
              <a:custGeom>
                <a:avLst/>
                <a:gdLst>
                  <a:gd name="T0" fmla="*/ 0 w 7"/>
                  <a:gd name="T1" fmla="*/ 2 h 6"/>
                  <a:gd name="T2" fmla="*/ 1 w 7"/>
                  <a:gd name="T3" fmla="*/ 0 h 6"/>
                  <a:gd name="T4" fmla="*/ 7 w 7"/>
                  <a:gd name="T5" fmla="*/ 4 h 6"/>
                  <a:gd name="T6" fmla="*/ 5 w 7"/>
                  <a:gd name="T7" fmla="*/ 6 h 6"/>
                  <a:gd name="T8" fmla="*/ 0 w 7"/>
                  <a:gd name="T9" fmla="*/ 2 h 6"/>
                </a:gdLst>
                <a:ahLst/>
                <a:cxnLst>
                  <a:cxn ang="0">
                    <a:pos x="T0" y="T1"/>
                  </a:cxn>
                  <a:cxn ang="0">
                    <a:pos x="T2" y="T3"/>
                  </a:cxn>
                  <a:cxn ang="0">
                    <a:pos x="T4" y="T5"/>
                  </a:cxn>
                  <a:cxn ang="0">
                    <a:pos x="T6" y="T7"/>
                  </a:cxn>
                  <a:cxn ang="0">
                    <a:pos x="T8" y="T9"/>
                  </a:cxn>
                </a:cxnLst>
                <a:rect l="0" t="0" r="r" b="b"/>
                <a:pathLst>
                  <a:path w="7" h="6">
                    <a:moveTo>
                      <a:pt x="0" y="2"/>
                    </a:moveTo>
                    <a:cubicBezTo>
                      <a:pt x="1" y="0"/>
                      <a:pt x="1" y="0"/>
                      <a:pt x="1" y="0"/>
                    </a:cubicBezTo>
                    <a:cubicBezTo>
                      <a:pt x="3" y="1"/>
                      <a:pt x="5" y="3"/>
                      <a:pt x="7" y="4"/>
                    </a:cubicBezTo>
                    <a:cubicBezTo>
                      <a:pt x="5" y="6"/>
                      <a:pt x="5" y="6"/>
                      <a:pt x="5" y="6"/>
                    </a:cubicBezTo>
                    <a:cubicBezTo>
                      <a:pt x="3" y="5"/>
                      <a:pt x="2"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3" name="Freeform 343"/>
              <p:cNvSpPr>
                <a:spLocks/>
              </p:cNvSpPr>
              <p:nvPr/>
            </p:nvSpPr>
            <p:spPr bwMode="auto">
              <a:xfrm>
                <a:off x="5740400" y="6573838"/>
                <a:ext cx="20638" cy="36513"/>
              </a:xfrm>
              <a:custGeom>
                <a:avLst/>
                <a:gdLst>
                  <a:gd name="T0" fmla="*/ 2 w 5"/>
                  <a:gd name="T1" fmla="*/ 7 h 9"/>
                  <a:gd name="T2" fmla="*/ 1 w 5"/>
                  <a:gd name="T3" fmla="*/ 4 h 9"/>
                  <a:gd name="T4" fmla="*/ 0 w 5"/>
                  <a:gd name="T5" fmla="*/ 1 h 9"/>
                  <a:gd name="T6" fmla="*/ 2 w 5"/>
                  <a:gd name="T7" fmla="*/ 0 h 9"/>
                  <a:gd name="T8" fmla="*/ 3 w 5"/>
                  <a:gd name="T9" fmla="*/ 3 h 9"/>
                  <a:gd name="T10" fmla="*/ 5 w 5"/>
                  <a:gd name="T11" fmla="*/ 6 h 9"/>
                  <a:gd name="T12" fmla="*/ 5 w 5"/>
                  <a:gd name="T13" fmla="*/ 6 h 9"/>
                  <a:gd name="T14" fmla="*/ 4 w 5"/>
                  <a:gd name="T15" fmla="*/ 6 h 9"/>
                  <a:gd name="T16" fmla="*/ 4 w 5"/>
                  <a:gd name="T17" fmla="*/ 9 h 9"/>
                  <a:gd name="T18" fmla="*/ 2 w 5"/>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2" y="7"/>
                    </a:moveTo>
                    <a:cubicBezTo>
                      <a:pt x="1" y="6"/>
                      <a:pt x="1" y="5"/>
                      <a:pt x="1" y="4"/>
                    </a:cubicBezTo>
                    <a:cubicBezTo>
                      <a:pt x="0" y="3"/>
                      <a:pt x="0" y="1"/>
                      <a:pt x="0" y="1"/>
                    </a:cubicBezTo>
                    <a:cubicBezTo>
                      <a:pt x="2" y="0"/>
                      <a:pt x="2" y="0"/>
                      <a:pt x="2" y="0"/>
                    </a:cubicBezTo>
                    <a:cubicBezTo>
                      <a:pt x="3" y="1"/>
                      <a:pt x="3" y="2"/>
                      <a:pt x="3" y="3"/>
                    </a:cubicBezTo>
                    <a:cubicBezTo>
                      <a:pt x="4" y="4"/>
                      <a:pt x="4" y="6"/>
                      <a:pt x="5" y="6"/>
                    </a:cubicBezTo>
                    <a:cubicBezTo>
                      <a:pt x="5" y="6"/>
                      <a:pt x="5" y="6"/>
                      <a:pt x="5" y="6"/>
                    </a:cubicBezTo>
                    <a:cubicBezTo>
                      <a:pt x="4" y="6"/>
                      <a:pt x="4" y="6"/>
                      <a:pt x="4" y="6"/>
                    </a:cubicBezTo>
                    <a:cubicBezTo>
                      <a:pt x="4" y="9"/>
                      <a:pt x="4" y="9"/>
                      <a:pt x="4" y="9"/>
                    </a:cubicBezTo>
                    <a:cubicBezTo>
                      <a:pt x="3" y="8"/>
                      <a:pt x="2" y="7"/>
                      <a:pt x="2" y="7"/>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4" name="Freeform 344"/>
              <p:cNvSpPr>
                <a:spLocks noEditPoints="1"/>
              </p:cNvSpPr>
              <p:nvPr/>
            </p:nvSpPr>
            <p:spPr bwMode="auto">
              <a:xfrm>
                <a:off x="5484813" y="6581776"/>
                <a:ext cx="20638" cy="28575"/>
              </a:xfrm>
              <a:custGeom>
                <a:avLst/>
                <a:gdLst>
                  <a:gd name="T0" fmla="*/ 1 w 5"/>
                  <a:gd name="T1" fmla="*/ 4 h 7"/>
                  <a:gd name="T2" fmla="*/ 1 w 5"/>
                  <a:gd name="T3" fmla="*/ 5 h 7"/>
                  <a:gd name="T4" fmla="*/ 0 w 5"/>
                  <a:gd name="T5" fmla="*/ 4 h 7"/>
                  <a:gd name="T6" fmla="*/ 1 w 5"/>
                  <a:gd name="T7" fmla="*/ 5 h 7"/>
                  <a:gd name="T8" fmla="*/ 0 w 5"/>
                  <a:gd name="T9" fmla="*/ 4 h 7"/>
                  <a:gd name="T10" fmla="*/ 0 w 5"/>
                  <a:gd name="T11" fmla="*/ 4 h 7"/>
                  <a:gd name="T12" fmla="*/ 0 w 5"/>
                  <a:gd name="T13" fmla="*/ 4 h 7"/>
                  <a:gd name="T14" fmla="*/ 0 w 5"/>
                  <a:gd name="T15" fmla="*/ 4 h 7"/>
                  <a:gd name="T16" fmla="*/ 1 w 5"/>
                  <a:gd name="T17" fmla="*/ 3 h 7"/>
                  <a:gd name="T18" fmla="*/ 2 w 5"/>
                  <a:gd name="T19" fmla="*/ 0 h 7"/>
                  <a:gd name="T20" fmla="*/ 3 w 5"/>
                  <a:gd name="T21" fmla="*/ 0 h 7"/>
                  <a:gd name="T22" fmla="*/ 3 w 5"/>
                  <a:gd name="T23" fmla="*/ 0 h 7"/>
                  <a:gd name="T24" fmla="*/ 5 w 5"/>
                  <a:gd name="T25" fmla="*/ 0 h 7"/>
                  <a:gd name="T26" fmla="*/ 5 w 5"/>
                  <a:gd name="T27" fmla="*/ 0 h 7"/>
                  <a:gd name="T28" fmla="*/ 4 w 5"/>
                  <a:gd name="T29" fmla="*/ 1 h 7"/>
                  <a:gd name="T30" fmla="*/ 4 w 5"/>
                  <a:gd name="T31" fmla="*/ 3 h 7"/>
                  <a:gd name="T32" fmla="*/ 3 w 5"/>
                  <a:gd name="T33" fmla="*/ 6 h 7"/>
                  <a:gd name="T34" fmla="*/ 2 w 5"/>
                  <a:gd name="T35" fmla="*/ 6 h 7"/>
                  <a:gd name="T36" fmla="*/ 1 w 5"/>
                  <a:gd name="T37" fmla="*/ 7 h 7"/>
                  <a:gd name="T38" fmla="*/ 1 w 5"/>
                  <a:gd name="T39" fmla="*/ 4 h 7"/>
                  <a:gd name="T40" fmla="*/ 2 w 5"/>
                  <a:gd name="T41" fmla="*/ 0 h 7"/>
                  <a:gd name="T42" fmla="*/ 2 w 5"/>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7">
                    <a:moveTo>
                      <a:pt x="1" y="4"/>
                    </a:moveTo>
                    <a:cubicBezTo>
                      <a:pt x="1" y="5"/>
                      <a:pt x="1" y="5"/>
                      <a:pt x="1" y="5"/>
                    </a:cubicBezTo>
                    <a:cubicBezTo>
                      <a:pt x="0" y="4"/>
                      <a:pt x="0" y="4"/>
                      <a:pt x="0" y="4"/>
                    </a:cubicBezTo>
                    <a:cubicBezTo>
                      <a:pt x="1" y="5"/>
                      <a:pt x="1" y="5"/>
                      <a:pt x="1" y="5"/>
                    </a:cubicBezTo>
                    <a:cubicBezTo>
                      <a:pt x="0" y="4"/>
                      <a:pt x="0" y="4"/>
                      <a:pt x="0" y="4"/>
                    </a:cubicBezTo>
                    <a:cubicBezTo>
                      <a:pt x="0" y="4"/>
                      <a:pt x="0" y="4"/>
                      <a:pt x="0" y="4"/>
                    </a:cubicBezTo>
                    <a:cubicBezTo>
                      <a:pt x="0" y="4"/>
                      <a:pt x="0" y="4"/>
                      <a:pt x="0" y="4"/>
                    </a:cubicBezTo>
                    <a:cubicBezTo>
                      <a:pt x="0" y="4"/>
                      <a:pt x="0" y="4"/>
                      <a:pt x="0" y="4"/>
                    </a:cubicBezTo>
                    <a:cubicBezTo>
                      <a:pt x="1" y="4"/>
                      <a:pt x="1" y="3"/>
                      <a:pt x="1" y="3"/>
                    </a:cubicBezTo>
                    <a:cubicBezTo>
                      <a:pt x="1" y="2"/>
                      <a:pt x="2" y="0"/>
                      <a:pt x="2" y="0"/>
                    </a:cubicBezTo>
                    <a:cubicBezTo>
                      <a:pt x="3" y="0"/>
                      <a:pt x="3" y="0"/>
                      <a:pt x="3" y="0"/>
                    </a:cubicBezTo>
                    <a:cubicBezTo>
                      <a:pt x="3" y="0"/>
                      <a:pt x="3" y="0"/>
                      <a:pt x="3" y="0"/>
                    </a:cubicBezTo>
                    <a:cubicBezTo>
                      <a:pt x="5" y="0"/>
                      <a:pt x="5" y="0"/>
                      <a:pt x="5" y="0"/>
                    </a:cubicBezTo>
                    <a:cubicBezTo>
                      <a:pt x="5" y="0"/>
                      <a:pt x="5" y="0"/>
                      <a:pt x="5" y="0"/>
                    </a:cubicBezTo>
                    <a:cubicBezTo>
                      <a:pt x="5" y="1"/>
                      <a:pt x="5" y="1"/>
                      <a:pt x="4" y="1"/>
                    </a:cubicBezTo>
                    <a:cubicBezTo>
                      <a:pt x="4" y="2"/>
                      <a:pt x="4" y="3"/>
                      <a:pt x="4" y="3"/>
                    </a:cubicBezTo>
                    <a:cubicBezTo>
                      <a:pt x="3" y="4"/>
                      <a:pt x="3" y="5"/>
                      <a:pt x="3" y="6"/>
                    </a:cubicBezTo>
                    <a:cubicBezTo>
                      <a:pt x="2" y="6"/>
                      <a:pt x="2" y="6"/>
                      <a:pt x="2" y="6"/>
                    </a:cubicBezTo>
                    <a:cubicBezTo>
                      <a:pt x="2" y="6"/>
                      <a:pt x="2" y="6"/>
                      <a:pt x="1" y="7"/>
                    </a:cubicBezTo>
                    <a:lnTo>
                      <a:pt x="1" y="4"/>
                    </a:lnTo>
                    <a:close/>
                    <a:moveTo>
                      <a:pt x="2" y="0"/>
                    </a:moveTo>
                    <a:cubicBezTo>
                      <a:pt x="2" y="0"/>
                      <a:pt x="2" y="0"/>
                      <a:pt x="2"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5" name="Freeform 345"/>
              <p:cNvSpPr>
                <a:spLocks/>
              </p:cNvSpPr>
              <p:nvPr/>
            </p:nvSpPr>
            <p:spPr bwMode="auto">
              <a:xfrm>
                <a:off x="5505450" y="6537326"/>
                <a:ext cx="26988" cy="23813"/>
              </a:xfrm>
              <a:custGeom>
                <a:avLst/>
                <a:gdLst>
                  <a:gd name="T0" fmla="*/ 3 w 7"/>
                  <a:gd name="T1" fmla="*/ 6 h 6"/>
                  <a:gd name="T2" fmla="*/ 3 w 7"/>
                  <a:gd name="T3" fmla="*/ 6 h 6"/>
                  <a:gd name="T4" fmla="*/ 0 w 7"/>
                  <a:gd name="T5" fmla="*/ 5 h 6"/>
                  <a:gd name="T6" fmla="*/ 2 w 7"/>
                  <a:gd name="T7" fmla="*/ 2 h 6"/>
                  <a:gd name="T8" fmla="*/ 6 w 7"/>
                  <a:gd name="T9" fmla="*/ 0 h 6"/>
                  <a:gd name="T10" fmla="*/ 7 w 7"/>
                  <a:gd name="T11" fmla="*/ 0 h 6"/>
                  <a:gd name="T12" fmla="*/ 6 w 7"/>
                  <a:gd name="T13" fmla="*/ 3 h 6"/>
                  <a:gd name="T14" fmla="*/ 6 w 7"/>
                  <a:gd name="T15" fmla="*/ 2 h 6"/>
                  <a:gd name="T16" fmla="*/ 6 w 7"/>
                  <a:gd name="T17" fmla="*/ 3 h 6"/>
                  <a:gd name="T18" fmla="*/ 6 w 7"/>
                  <a:gd name="T19" fmla="*/ 3 h 6"/>
                  <a:gd name="T20" fmla="*/ 6 w 7"/>
                  <a:gd name="T21" fmla="*/ 3 h 6"/>
                  <a:gd name="T22" fmla="*/ 5 w 7"/>
                  <a:gd name="T23" fmla="*/ 3 h 6"/>
                  <a:gd name="T24" fmla="*/ 4 w 7"/>
                  <a:gd name="T25" fmla="*/ 4 h 6"/>
                  <a:gd name="T26" fmla="*/ 3 w 7"/>
                  <a:gd name="T27" fmla="*/ 6 h 6"/>
                  <a:gd name="T28" fmla="*/ 3 w 7"/>
                  <a:gd name="T29" fmla="*/ 6 h 6"/>
                  <a:gd name="T30" fmla="*/ 3 w 7"/>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3" y="6"/>
                    </a:moveTo>
                    <a:cubicBezTo>
                      <a:pt x="3" y="6"/>
                      <a:pt x="3" y="6"/>
                      <a:pt x="3" y="6"/>
                    </a:cubicBezTo>
                    <a:cubicBezTo>
                      <a:pt x="0" y="5"/>
                      <a:pt x="0" y="5"/>
                      <a:pt x="0" y="5"/>
                    </a:cubicBezTo>
                    <a:cubicBezTo>
                      <a:pt x="0" y="4"/>
                      <a:pt x="1" y="3"/>
                      <a:pt x="2" y="2"/>
                    </a:cubicBezTo>
                    <a:cubicBezTo>
                      <a:pt x="4" y="1"/>
                      <a:pt x="5" y="0"/>
                      <a:pt x="6" y="0"/>
                    </a:cubicBezTo>
                    <a:cubicBezTo>
                      <a:pt x="7" y="0"/>
                      <a:pt x="7" y="0"/>
                      <a:pt x="7" y="0"/>
                    </a:cubicBezTo>
                    <a:cubicBezTo>
                      <a:pt x="6" y="3"/>
                      <a:pt x="6" y="3"/>
                      <a:pt x="6" y="3"/>
                    </a:cubicBezTo>
                    <a:cubicBezTo>
                      <a:pt x="6" y="2"/>
                      <a:pt x="6" y="2"/>
                      <a:pt x="6" y="2"/>
                    </a:cubicBezTo>
                    <a:cubicBezTo>
                      <a:pt x="6" y="3"/>
                      <a:pt x="6" y="3"/>
                      <a:pt x="6" y="3"/>
                    </a:cubicBezTo>
                    <a:cubicBezTo>
                      <a:pt x="6" y="3"/>
                      <a:pt x="6" y="3"/>
                      <a:pt x="6" y="3"/>
                    </a:cubicBezTo>
                    <a:cubicBezTo>
                      <a:pt x="6" y="3"/>
                      <a:pt x="6" y="3"/>
                      <a:pt x="6" y="3"/>
                    </a:cubicBezTo>
                    <a:cubicBezTo>
                      <a:pt x="5" y="3"/>
                      <a:pt x="5" y="3"/>
                      <a:pt x="5" y="3"/>
                    </a:cubicBezTo>
                    <a:cubicBezTo>
                      <a:pt x="5" y="3"/>
                      <a:pt x="5" y="4"/>
                      <a:pt x="4" y="4"/>
                    </a:cubicBezTo>
                    <a:cubicBezTo>
                      <a:pt x="4" y="5"/>
                      <a:pt x="3" y="5"/>
                      <a:pt x="3" y="6"/>
                    </a:cubicBezTo>
                    <a:cubicBezTo>
                      <a:pt x="3" y="6"/>
                      <a:pt x="3" y="6"/>
                      <a:pt x="3" y="6"/>
                    </a:cubicBezTo>
                    <a:cubicBezTo>
                      <a:pt x="3" y="6"/>
                      <a:pt x="3" y="6"/>
                      <a:pt x="3" y="6"/>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6" name="Freeform 346"/>
              <p:cNvSpPr>
                <a:spLocks/>
              </p:cNvSpPr>
              <p:nvPr/>
            </p:nvSpPr>
            <p:spPr bwMode="auto">
              <a:xfrm>
                <a:off x="5756275" y="6626226"/>
                <a:ext cx="20638" cy="23813"/>
              </a:xfrm>
              <a:custGeom>
                <a:avLst/>
                <a:gdLst>
                  <a:gd name="T0" fmla="*/ 0 w 5"/>
                  <a:gd name="T1" fmla="*/ 0 h 6"/>
                  <a:gd name="T2" fmla="*/ 3 w 5"/>
                  <a:gd name="T3" fmla="*/ 0 h 6"/>
                  <a:gd name="T4" fmla="*/ 5 w 5"/>
                  <a:gd name="T5" fmla="*/ 5 h 6"/>
                  <a:gd name="T6" fmla="*/ 3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3" y="0"/>
                      <a:pt x="3" y="0"/>
                      <a:pt x="3" y="0"/>
                    </a:cubicBezTo>
                    <a:cubicBezTo>
                      <a:pt x="3" y="1"/>
                      <a:pt x="4" y="3"/>
                      <a:pt x="5" y="5"/>
                    </a:cubicBezTo>
                    <a:cubicBezTo>
                      <a:pt x="3" y="6"/>
                      <a:pt x="3" y="6"/>
                      <a:pt x="3" y="6"/>
                    </a:cubicBezTo>
                    <a:cubicBezTo>
                      <a:pt x="1" y="4"/>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7" name="Freeform 347"/>
              <p:cNvSpPr>
                <a:spLocks noEditPoints="1"/>
              </p:cNvSpPr>
              <p:nvPr/>
            </p:nvSpPr>
            <p:spPr bwMode="auto">
              <a:xfrm>
                <a:off x="5792788" y="6665913"/>
                <a:ext cx="39688" cy="20638"/>
              </a:xfrm>
              <a:custGeom>
                <a:avLst/>
                <a:gdLst>
                  <a:gd name="T0" fmla="*/ 0 w 10"/>
                  <a:gd name="T1" fmla="*/ 2 h 5"/>
                  <a:gd name="T2" fmla="*/ 2 w 10"/>
                  <a:gd name="T3" fmla="*/ 0 h 5"/>
                  <a:gd name="T4" fmla="*/ 9 w 10"/>
                  <a:gd name="T5" fmla="*/ 2 h 5"/>
                  <a:gd name="T6" fmla="*/ 9 w 10"/>
                  <a:gd name="T7" fmla="*/ 2 h 5"/>
                  <a:gd name="T8" fmla="*/ 10 w 10"/>
                  <a:gd name="T9" fmla="*/ 5 h 5"/>
                  <a:gd name="T10" fmla="*/ 9 w 10"/>
                  <a:gd name="T11" fmla="*/ 5 h 5"/>
                  <a:gd name="T12" fmla="*/ 0 w 10"/>
                  <a:gd name="T13" fmla="*/ 2 h 5"/>
                  <a:gd name="T14" fmla="*/ 0 w 10"/>
                  <a:gd name="T15" fmla="*/ 2 h 5"/>
                  <a:gd name="T16" fmla="*/ 0 w 10"/>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0" y="2"/>
                    </a:moveTo>
                    <a:cubicBezTo>
                      <a:pt x="2" y="0"/>
                      <a:pt x="2" y="0"/>
                      <a:pt x="2" y="0"/>
                    </a:cubicBezTo>
                    <a:cubicBezTo>
                      <a:pt x="3" y="0"/>
                      <a:pt x="7" y="3"/>
                      <a:pt x="9" y="2"/>
                    </a:cubicBezTo>
                    <a:cubicBezTo>
                      <a:pt x="9" y="2"/>
                      <a:pt x="9" y="2"/>
                      <a:pt x="9" y="2"/>
                    </a:cubicBezTo>
                    <a:cubicBezTo>
                      <a:pt x="10" y="5"/>
                      <a:pt x="10" y="5"/>
                      <a:pt x="10" y="5"/>
                    </a:cubicBezTo>
                    <a:cubicBezTo>
                      <a:pt x="9" y="5"/>
                      <a:pt x="9" y="5"/>
                      <a:pt x="9" y="5"/>
                    </a:cubicBezTo>
                    <a:cubicBezTo>
                      <a:pt x="6" y="5"/>
                      <a:pt x="2" y="3"/>
                      <a:pt x="0" y="2"/>
                    </a:cubicBezTo>
                    <a:close/>
                    <a:moveTo>
                      <a:pt x="0" y="2"/>
                    </a:moveTo>
                    <a:cubicBezTo>
                      <a:pt x="0" y="2"/>
                      <a:pt x="0" y="2"/>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8" name="Freeform 348"/>
              <p:cNvSpPr>
                <a:spLocks/>
              </p:cNvSpPr>
              <p:nvPr/>
            </p:nvSpPr>
            <p:spPr bwMode="auto">
              <a:xfrm>
                <a:off x="5856288" y="6681788"/>
                <a:ext cx="36513" cy="15875"/>
              </a:xfrm>
              <a:custGeom>
                <a:avLst/>
                <a:gdLst>
                  <a:gd name="T0" fmla="*/ 0 w 9"/>
                  <a:gd name="T1" fmla="*/ 3 h 4"/>
                  <a:gd name="T2" fmla="*/ 0 w 9"/>
                  <a:gd name="T3" fmla="*/ 0 h 4"/>
                  <a:gd name="T4" fmla="*/ 8 w 9"/>
                  <a:gd name="T5" fmla="*/ 1 h 4"/>
                  <a:gd name="T6" fmla="*/ 8 w 9"/>
                  <a:gd name="T7" fmla="*/ 1 h 4"/>
                  <a:gd name="T8" fmla="*/ 9 w 9"/>
                  <a:gd name="T9" fmla="*/ 4 h 4"/>
                  <a:gd name="T10" fmla="*/ 8 w 9"/>
                  <a:gd name="T11" fmla="*/ 4 h 4"/>
                  <a:gd name="T12" fmla="*/ 0 w 9"/>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0" y="3"/>
                    </a:moveTo>
                    <a:cubicBezTo>
                      <a:pt x="0" y="0"/>
                      <a:pt x="0" y="0"/>
                      <a:pt x="0" y="0"/>
                    </a:cubicBezTo>
                    <a:cubicBezTo>
                      <a:pt x="2" y="0"/>
                      <a:pt x="6" y="1"/>
                      <a:pt x="8" y="1"/>
                    </a:cubicBezTo>
                    <a:cubicBezTo>
                      <a:pt x="8" y="1"/>
                      <a:pt x="8" y="1"/>
                      <a:pt x="8" y="1"/>
                    </a:cubicBezTo>
                    <a:cubicBezTo>
                      <a:pt x="9" y="4"/>
                      <a:pt x="9" y="4"/>
                      <a:pt x="9" y="4"/>
                    </a:cubicBezTo>
                    <a:cubicBezTo>
                      <a:pt x="8" y="4"/>
                      <a:pt x="8" y="4"/>
                      <a:pt x="8" y="4"/>
                    </a:cubicBezTo>
                    <a:cubicBezTo>
                      <a:pt x="5" y="4"/>
                      <a:pt x="1"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9" name="Freeform 349"/>
              <p:cNvSpPr>
                <a:spLocks/>
              </p:cNvSpPr>
              <p:nvPr/>
            </p:nvSpPr>
            <p:spPr bwMode="auto">
              <a:xfrm>
                <a:off x="5927725" y="6686551"/>
                <a:ext cx="36513" cy="15875"/>
              </a:xfrm>
              <a:custGeom>
                <a:avLst/>
                <a:gdLst>
                  <a:gd name="T0" fmla="*/ 0 w 9"/>
                  <a:gd name="T1" fmla="*/ 4 h 4"/>
                  <a:gd name="T2" fmla="*/ 0 w 9"/>
                  <a:gd name="T3" fmla="*/ 4 h 4"/>
                  <a:gd name="T4" fmla="*/ 0 w 9"/>
                  <a:gd name="T5" fmla="*/ 1 h 4"/>
                  <a:gd name="T6" fmla="*/ 1 w 9"/>
                  <a:gd name="T7" fmla="*/ 1 h 4"/>
                  <a:gd name="T8" fmla="*/ 9 w 9"/>
                  <a:gd name="T9" fmla="*/ 0 h 4"/>
                  <a:gd name="T10" fmla="*/ 9 w 9"/>
                  <a:gd name="T11" fmla="*/ 3 h 4"/>
                  <a:gd name="T12" fmla="*/ 1 w 9"/>
                  <a:gd name="T13" fmla="*/ 4 h 4"/>
                  <a:gd name="T14" fmla="*/ 0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4"/>
                    </a:moveTo>
                    <a:cubicBezTo>
                      <a:pt x="0" y="4"/>
                      <a:pt x="0" y="4"/>
                      <a:pt x="0" y="4"/>
                    </a:cubicBezTo>
                    <a:cubicBezTo>
                      <a:pt x="0" y="1"/>
                      <a:pt x="0" y="1"/>
                      <a:pt x="0" y="1"/>
                    </a:cubicBezTo>
                    <a:cubicBezTo>
                      <a:pt x="1" y="1"/>
                      <a:pt x="1" y="1"/>
                      <a:pt x="1" y="1"/>
                    </a:cubicBezTo>
                    <a:cubicBezTo>
                      <a:pt x="3" y="1"/>
                      <a:pt x="8" y="0"/>
                      <a:pt x="9" y="0"/>
                    </a:cubicBezTo>
                    <a:cubicBezTo>
                      <a:pt x="9" y="3"/>
                      <a:pt x="9" y="3"/>
                      <a:pt x="9" y="3"/>
                    </a:cubicBezTo>
                    <a:cubicBezTo>
                      <a:pt x="8" y="3"/>
                      <a:pt x="4" y="4"/>
                      <a:pt x="1" y="4"/>
                    </a:cubicBezTo>
                    <a:cubicBezTo>
                      <a:pt x="1" y="4"/>
                      <a:pt x="0" y="4"/>
                      <a:pt x="0"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0" name="Freeform 350"/>
              <p:cNvSpPr>
                <a:spLocks/>
              </p:cNvSpPr>
              <p:nvPr/>
            </p:nvSpPr>
            <p:spPr bwMode="auto">
              <a:xfrm>
                <a:off x="6003925" y="6686551"/>
                <a:ext cx="39688" cy="15875"/>
              </a:xfrm>
              <a:custGeom>
                <a:avLst/>
                <a:gdLst>
                  <a:gd name="T0" fmla="*/ 0 w 10"/>
                  <a:gd name="T1" fmla="*/ 1 h 4"/>
                  <a:gd name="T2" fmla="*/ 10 w 10"/>
                  <a:gd name="T3" fmla="*/ 0 h 4"/>
                  <a:gd name="T4" fmla="*/ 10 w 10"/>
                  <a:gd name="T5" fmla="*/ 0 h 4"/>
                  <a:gd name="T6" fmla="*/ 10 w 10"/>
                  <a:gd name="T7" fmla="*/ 3 h 4"/>
                  <a:gd name="T8" fmla="*/ 10 w 10"/>
                  <a:gd name="T9" fmla="*/ 3 h 4"/>
                  <a:gd name="T10" fmla="*/ 0 w 10"/>
                  <a:gd name="T11" fmla="*/ 4 h 4"/>
                  <a:gd name="T12" fmla="*/ 0 w 10"/>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1"/>
                    </a:moveTo>
                    <a:cubicBezTo>
                      <a:pt x="3" y="1"/>
                      <a:pt x="6" y="0"/>
                      <a:pt x="10" y="0"/>
                    </a:cubicBezTo>
                    <a:cubicBezTo>
                      <a:pt x="10" y="0"/>
                      <a:pt x="10" y="0"/>
                      <a:pt x="10" y="0"/>
                    </a:cubicBezTo>
                    <a:cubicBezTo>
                      <a:pt x="10" y="3"/>
                      <a:pt x="10" y="3"/>
                      <a:pt x="10" y="3"/>
                    </a:cubicBezTo>
                    <a:cubicBezTo>
                      <a:pt x="10" y="3"/>
                      <a:pt x="10" y="3"/>
                      <a:pt x="10" y="3"/>
                    </a:cubicBezTo>
                    <a:cubicBezTo>
                      <a:pt x="7" y="3"/>
                      <a:pt x="3" y="4"/>
                      <a:pt x="0" y="4"/>
                    </a:cubicBezTo>
                    <a:lnTo>
                      <a:pt x="0" y="1"/>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1" name="Freeform 351"/>
              <p:cNvSpPr>
                <a:spLocks/>
              </p:cNvSpPr>
              <p:nvPr/>
            </p:nvSpPr>
            <p:spPr bwMode="auto">
              <a:xfrm>
                <a:off x="6059488" y="6670676"/>
                <a:ext cx="31750" cy="19050"/>
              </a:xfrm>
              <a:custGeom>
                <a:avLst/>
                <a:gdLst>
                  <a:gd name="T0" fmla="*/ 0 w 8"/>
                  <a:gd name="T1" fmla="*/ 2 h 5"/>
                  <a:gd name="T2" fmla="*/ 7 w 8"/>
                  <a:gd name="T3" fmla="*/ 0 h 5"/>
                  <a:gd name="T4" fmla="*/ 8 w 8"/>
                  <a:gd name="T5" fmla="*/ 2 h 5"/>
                  <a:gd name="T6" fmla="*/ 1 w 8"/>
                  <a:gd name="T7" fmla="*/ 5 h 5"/>
                  <a:gd name="T8" fmla="*/ 0 w 8"/>
                  <a:gd name="T9" fmla="*/ 2 h 5"/>
                </a:gdLst>
                <a:ahLst/>
                <a:cxnLst>
                  <a:cxn ang="0">
                    <a:pos x="T0" y="T1"/>
                  </a:cxn>
                  <a:cxn ang="0">
                    <a:pos x="T2" y="T3"/>
                  </a:cxn>
                  <a:cxn ang="0">
                    <a:pos x="T4" y="T5"/>
                  </a:cxn>
                  <a:cxn ang="0">
                    <a:pos x="T6" y="T7"/>
                  </a:cxn>
                  <a:cxn ang="0">
                    <a:pos x="T8" y="T9"/>
                  </a:cxn>
                </a:cxnLst>
                <a:rect l="0" t="0" r="r" b="b"/>
                <a:pathLst>
                  <a:path w="8" h="5">
                    <a:moveTo>
                      <a:pt x="0" y="2"/>
                    </a:moveTo>
                    <a:cubicBezTo>
                      <a:pt x="3" y="2"/>
                      <a:pt x="5" y="1"/>
                      <a:pt x="7" y="0"/>
                    </a:cubicBezTo>
                    <a:cubicBezTo>
                      <a:pt x="8" y="2"/>
                      <a:pt x="8" y="2"/>
                      <a:pt x="8" y="2"/>
                    </a:cubicBezTo>
                    <a:cubicBezTo>
                      <a:pt x="6" y="3"/>
                      <a:pt x="4" y="4"/>
                      <a:pt x="1" y="5"/>
                    </a:cubicBezTo>
                    <a:lnTo>
                      <a:pt x="0" y="2"/>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2" name="Freeform 352"/>
              <p:cNvSpPr>
                <a:spLocks/>
              </p:cNvSpPr>
              <p:nvPr/>
            </p:nvSpPr>
            <p:spPr bwMode="auto">
              <a:xfrm>
                <a:off x="6099175" y="6626226"/>
                <a:ext cx="28575" cy="36513"/>
              </a:xfrm>
              <a:custGeom>
                <a:avLst/>
                <a:gdLst>
                  <a:gd name="T0" fmla="*/ 0 w 7"/>
                  <a:gd name="T1" fmla="*/ 8 h 9"/>
                  <a:gd name="T2" fmla="*/ 5 w 7"/>
                  <a:gd name="T3" fmla="*/ 0 h 9"/>
                  <a:gd name="T4" fmla="*/ 7 w 7"/>
                  <a:gd name="T5" fmla="*/ 2 h 9"/>
                  <a:gd name="T6" fmla="*/ 2 w 7"/>
                  <a:gd name="T7" fmla="*/ 9 h 9"/>
                  <a:gd name="T8" fmla="*/ 0 w 7"/>
                  <a:gd name="T9" fmla="*/ 8 h 9"/>
                </a:gdLst>
                <a:ahLst/>
                <a:cxnLst>
                  <a:cxn ang="0">
                    <a:pos x="T0" y="T1"/>
                  </a:cxn>
                  <a:cxn ang="0">
                    <a:pos x="T2" y="T3"/>
                  </a:cxn>
                  <a:cxn ang="0">
                    <a:pos x="T4" y="T5"/>
                  </a:cxn>
                  <a:cxn ang="0">
                    <a:pos x="T6" y="T7"/>
                  </a:cxn>
                  <a:cxn ang="0">
                    <a:pos x="T8" y="T9"/>
                  </a:cxn>
                </a:cxnLst>
                <a:rect l="0" t="0" r="r" b="b"/>
                <a:pathLst>
                  <a:path w="7" h="9">
                    <a:moveTo>
                      <a:pt x="0" y="8"/>
                    </a:moveTo>
                    <a:cubicBezTo>
                      <a:pt x="1" y="5"/>
                      <a:pt x="3" y="3"/>
                      <a:pt x="5" y="0"/>
                    </a:cubicBezTo>
                    <a:cubicBezTo>
                      <a:pt x="7" y="2"/>
                      <a:pt x="7" y="2"/>
                      <a:pt x="7" y="2"/>
                    </a:cubicBezTo>
                    <a:cubicBezTo>
                      <a:pt x="5" y="4"/>
                      <a:pt x="4" y="7"/>
                      <a:pt x="2" y="9"/>
                    </a:cubicBezTo>
                    <a:lnTo>
                      <a:pt x="0"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3" name="Freeform 353"/>
              <p:cNvSpPr>
                <a:spLocks/>
              </p:cNvSpPr>
              <p:nvPr/>
            </p:nvSpPr>
            <p:spPr bwMode="auto">
              <a:xfrm>
                <a:off x="6135688" y="6570663"/>
                <a:ext cx="20638" cy="23813"/>
              </a:xfrm>
              <a:custGeom>
                <a:avLst/>
                <a:gdLst>
                  <a:gd name="T0" fmla="*/ 0 w 5"/>
                  <a:gd name="T1" fmla="*/ 5 h 6"/>
                  <a:gd name="T2" fmla="*/ 2 w 5"/>
                  <a:gd name="T3" fmla="*/ 2 h 6"/>
                  <a:gd name="T4" fmla="*/ 3 w 5"/>
                  <a:gd name="T5" fmla="*/ 0 h 6"/>
                  <a:gd name="T6" fmla="*/ 5 w 5"/>
                  <a:gd name="T7" fmla="*/ 0 h 6"/>
                  <a:gd name="T8" fmla="*/ 4 w 5"/>
                  <a:gd name="T9" fmla="*/ 3 h 6"/>
                  <a:gd name="T10" fmla="*/ 2 w 5"/>
                  <a:gd name="T11" fmla="*/ 6 h 6"/>
                  <a:gd name="T12" fmla="*/ 0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5"/>
                    </a:moveTo>
                    <a:cubicBezTo>
                      <a:pt x="0" y="3"/>
                      <a:pt x="1" y="3"/>
                      <a:pt x="2" y="2"/>
                    </a:cubicBezTo>
                    <a:cubicBezTo>
                      <a:pt x="2" y="1"/>
                      <a:pt x="3" y="0"/>
                      <a:pt x="3" y="0"/>
                    </a:cubicBezTo>
                    <a:cubicBezTo>
                      <a:pt x="5" y="0"/>
                      <a:pt x="5" y="0"/>
                      <a:pt x="5" y="0"/>
                    </a:cubicBezTo>
                    <a:cubicBezTo>
                      <a:pt x="5" y="2"/>
                      <a:pt x="4" y="3"/>
                      <a:pt x="4" y="3"/>
                    </a:cubicBezTo>
                    <a:cubicBezTo>
                      <a:pt x="3" y="4"/>
                      <a:pt x="2" y="5"/>
                      <a:pt x="2" y="6"/>
                    </a:cubicBezTo>
                    <a:lnTo>
                      <a:pt x="0"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4" name="Freeform 354"/>
              <p:cNvSpPr>
                <a:spLocks/>
              </p:cNvSpPr>
              <p:nvPr/>
            </p:nvSpPr>
            <p:spPr bwMode="auto">
              <a:xfrm>
                <a:off x="6172200" y="6529388"/>
                <a:ext cx="31750" cy="23813"/>
              </a:xfrm>
              <a:custGeom>
                <a:avLst/>
                <a:gdLst>
                  <a:gd name="T0" fmla="*/ 0 w 8"/>
                  <a:gd name="T1" fmla="*/ 4 h 6"/>
                  <a:gd name="T2" fmla="*/ 7 w 8"/>
                  <a:gd name="T3" fmla="*/ 0 h 6"/>
                  <a:gd name="T4" fmla="*/ 8 w 8"/>
                  <a:gd name="T5" fmla="*/ 3 h 6"/>
                  <a:gd name="T6" fmla="*/ 1 w 8"/>
                  <a:gd name="T7" fmla="*/ 6 h 6"/>
                  <a:gd name="T8" fmla="*/ 0 w 8"/>
                  <a:gd name="T9" fmla="*/ 4 h 6"/>
                </a:gdLst>
                <a:ahLst/>
                <a:cxnLst>
                  <a:cxn ang="0">
                    <a:pos x="T0" y="T1"/>
                  </a:cxn>
                  <a:cxn ang="0">
                    <a:pos x="T2" y="T3"/>
                  </a:cxn>
                  <a:cxn ang="0">
                    <a:pos x="T4" y="T5"/>
                  </a:cxn>
                  <a:cxn ang="0">
                    <a:pos x="T6" y="T7"/>
                  </a:cxn>
                  <a:cxn ang="0">
                    <a:pos x="T8" y="T9"/>
                  </a:cxn>
                </a:cxnLst>
                <a:rect l="0" t="0" r="r" b="b"/>
                <a:pathLst>
                  <a:path w="8" h="6">
                    <a:moveTo>
                      <a:pt x="0" y="4"/>
                    </a:moveTo>
                    <a:cubicBezTo>
                      <a:pt x="2" y="2"/>
                      <a:pt x="4" y="1"/>
                      <a:pt x="7" y="0"/>
                    </a:cubicBezTo>
                    <a:cubicBezTo>
                      <a:pt x="8" y="3"/>
                      <a:pt x="8" y="3"/>
                      <a:pt x="8" y="3"/>
                    </a:cubicBezTo>
                    <a:cubicBezTo>
                      <a:pt x="5" y="4"/>
                      <a:pt x="3" y="5"/>
                      <a:pt x="1" y="6"/>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5" name="Freeform 355"/>
              <p:cNvSpPr>
                <a:spLocks/>
              </p:cNvSpPr>
              <p:nvPr/>
            </p:nvSpPr>
            <p:spPr bwMode="auto">
              <a:xfrm>
                <a:off x="6211888" y="6513513"/>
                <a:ext cx="36513" cy="20638"/>
              </a:xfrm>
              <a:custGeom>
                <a:avLst/>
                <a:gdLst>
                  <a:gd name="T0" fmla="*/ 0 w 9"/>
                  <a:gd name="T1" fmla="*/ 4 h 5"/>
                  <a:gd name="T2" fmla="*/ 1 w 9"/>
                  <a:gd name="T3" fmla="*/ 2 h 5"/>
                  <a:gd name="T4" fmla="*/ 1 w 9"/>
                  <a:gd name="T5" fmla="*/ 2 h 5"/>
                  <a:gd name="T6" fmla="*/ 8 w 9"/>
                  <a:gd name="T7" fmla="*/ 0 h 5"/>
                  <a:gd name="T8" fmla="*/ 9 w 9"/>
                  <a:gd name="T9" fmla="*/ 0 h 5"/>
                  <a:gd name="T10" fmla="*/ 8 w 9"/>
                  <a:gd name="T11" fmla="*/ 3 h 5"/>
                  <a:gd name="T12" fmla="*/ 8 w 9"/>
                  <a:gd name="T13" fmla="*/ 3 h 5"/>
                  <a:gd name="T14" fmla="*/ 8 w 9"/>
                  <a:gd name="T15" fmla="*/ 3 h 5"/>
                  <a:gd name="T16" fmla="*/ 1 w 9"/>
                  <a:gd name="T17" fmla="*/ 5 h 5"/>
                  <a:gd name="T18" fmla="*/ 0 w 9"/>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0" y="4"/>
                    </a:moveTo>
                    <a:cubicBezTo>
                      <a:pt x="1" y="2"/>
                      <a:pt x="1" y="2"/>
                      <a:pt x="1" y="2"/>
                    </a:cubicBezTo>
                    <a:cubicBezTo>
                      <a:pt x="1" y="2"/>
                      <a:pt x="1" y="2"/>
                      <a:pt x="1" y="2"/>
                    </a:cubicBezTo>
                    <a:cubicBezTo>
                      <a:pt x="3" y="2"/>
                      <a:pt x="6" y="0"/>
                      <a:pt x="8" y="0"/>
                    </a:cubicBezTo>
                    <a:cubicBezTo>
                      <a:pt x="9" y="0"/>
                      <a:pt x="9" y="0"/>
                      <a:pt x="9" y="0"/>
                    </a:cubicBezTo>
                    <a:cubicBezTo>
                      <a:pt x="8" y="3"/>
                      <a:pt x="8" y="3"/>
                      <a:pt x="8" y="3"/>
                    </a:cubicBezTo>
                    <a:cubicBezTo>
                      <a:pt x="8" y="3"/>
                      <a:pt x="8" y="3"/>
                      <a:pt x="8" y="3"/>
                    </a:cubicBezTo>
                    <a:cubicBezTo>
                      <a:pt x="8" y="3"/>
                      <a:pt x="8" y="3"/>
                      <a:pt x="8" y="3"/>
                    </a:cubicBezTo>
                    <a:cubicBezTo>
                      <a:pt x="7" y="3"/>
                      <a:pt x="4" y="4"/>
                      <a:pt x="1" y="5"/>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6" name="Freeform 356"/>
              <p:cNvSpPr>
                <a:spLocks/>
              </p:cNvSpPr>
              <p:nvPr/>
            </p:nvSpPr>
            <p:spPr bwMode="auto">
              <a:xfrm>
                <a:off x="6283325" y="6518276"/>
                <a:ext cx="28575" cy="23813"/>
              </a:xfrm>
              <a:custGeom>
                <a:avLst/>
                <a:gdLst>
                  <a:gd name="T0" fmla="*/ 2 w 7"/>
                  <a:gd name="T1" fmla="*/ 2 h 6"/>
                  <a:gd name="T2" fmla="*/ 2 w 7"/>
                  <a:gd name="T3" fmla="*/ 2 h 6"/>
                  <a:gd name="T4" fmla="*/ 0 w 7"/>
                  <a:gd name="T5" fmla="*/ 2 h 6"/>
                  <a:gd name="T6" fmla="*/ 0 w 7"/>
                  <a:gd name="T7" fmla="*/ 2 h 6"/>
                  <a:gd name="T8" fmla="*/ 0 w 7"/>
                  <a:gd name="T9" fmla="*/ 0 h 6"/>
                  <a:gd name="T10" fmla="*/ 2 w 7"/>
                  <a:gd name="T11" fmla="*/ 0 h 6"/>
                  <a:gd name="T12" fmla="*/ 4 w 7"/>
                  <a:gd name="T13" fmla="*/ 1 h 6"/>
                  <a:gd name="T14" fmla="*/ 7 w 7"/>
                  <a:gd name="T15" fmla="*/ 4 h 6"/>
                  <a:gd name="T16" fmla="*/ 5 w 7"/>
                  <a:gd name="T17" fmla="*/ 6 h 6"/>
                  <a:gd name="T18" fmla="*/ 2 w 7"/>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2"/>
                    </a:moveTo>
                    <a:cubicBezTo>
                      <a:pt x="2" y="2"/>
                      <a:pt x="2" y="2"/>
                      <a:pt x="2" y="2"/>
                    </a:cubicBezTo>
                    <a:cubicBezTo>
                      <a:pt x="0" y="2"/>
                      <a:pt x="0" y="2"/>
                      <a:pt x="0" y="2"/>
                    </a:cubicBezTo>
                    <a:cubicBezTo>
                      <a:pt x="0" y="2"/>
                      <a:pt x="0" y="2"/>
                      <a:pt x="0" y="2"/>
                    </a:cubicBezTo>
                    <a:cubicBezTo>
                      <a:pt x="0" y="1"/>
                      <a:pt x="0" y="1"/>
                      <a:pt x="0" y="0"/>
                    </a:cubicBezTo>
                    <a:cubicBezTo>
                      <a:pt x="1" y="0"/>
                      <a:pt x="1" y="0"/>
                      <a:pt x="2" y="0"/>
                    </a:cubicBezTo>
                    <a:cubicBezTo>
                      <a:pt x="3" y="0"/>
                      <a:pt x="3" y="0"/>
                      <a:pt x="4" y="1"/>
                    </a:cubicBezTo>
                    <a:cubicBezTo>
                      <a:pt x="5" y="2"/>
                      <a:pt x="6" y="2"/>
                      <a:pt x="7" y="4"/>
                    </a:cubicBezTo>
                    <a:cubicBezTo>
                      <a:pt x="5" y="6"/>
                      <a:pt x="5" y="6"/>
                      <a:pt x="5" y="6"/>
                    </a:cubicBezTo>
                    <a:cubicBezTo>
                      <a:pt x="3" y="3"/>
                      <a:pt x="2" y="2"/>
                      <a:pt x="2"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7" name="Freeform 357"/>
              <p:cNvSpPr>
                <a:spLocks/>
              </p:cNvSpPr>
              <p:nvPr/>
            </p:nvSpPr>
            <p:spPr bwMode="auto">
              <a:xfrm>
                <a:off x="6319838" y="6542088"/>
                <a:ext cx="23813" cy="23813"/>
              </a:xfrm>
              <a:custGeom>
                <a:avLst/>
                <a:gdLst>
                  <a:gd name="T0" fmla="*/ 3 w 6"/>
                  <a:gd name="T1" fmla="*/ 5 h 6"/>
                  <a:gd name="T2" fmla="*/ 4 w 6"/>
                  <a:gd name="T3" fmla="*/ 5 h 6"/>
                  <a:gd name="T4" fmla="*/ 3 w 6"/>
                  <a:gd name="T5" fmla="*/ 5 h 6"/>
                  <a:gd name="T6" fmla="*/ 3 w 6"/>
                  <a:gd name="T7" fmla="*/ 5 h 6"/>
                  <a:gd name="T8" fmla="*/ 3 w 6"/>
                  <a:gd name="T9" fmla="*/ 5 h 6"/>
                  <a:gd name="T10" fmla="*/ 2 w 6"/>
                  <a:gd name="T11" fmla="*/ 4 h 6"/>
                  <a:gd name="T12" fmla="*/ 0 w 6"/>
                  <a:gd name="T13" fmla="*/ 2 h 6"/>
                  <a:gd name="T14" fmla="*/ 0 w 6"/>
                  <a:gd name="T15" fmla="*/ 2 h 6"/>
                  <a:gd name="T16" fmla="*/ 2 w 6"/>
                  <a:gd name="T17" fmla="*/ 0 h 6"/>
                  <a:gd name="T18" fmla="*/ 4 w 6"/>
                  <a:gd name="T19" fmla="*/ 2 h 6"/>
                  <a:gd name="T20" fmla="*/ 6 w 6"/>
                  <a:gd name="T21" fmla="*/ 5 h 6"/>
                  <a:gd name="T22" fmla="*/ 6 w 6"/>
                  <a:gd name="T23" fmla="*/ 6 h 6"/>
                  <a:gd name="T24" fmla="*/ 3 w 6"/>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5"/>
                    </a:moveTo>
                    <a:cubicBezTo>
                      <a:pt x="4" y="5"/>
                      <a:pt x="4" y="5"/>
                      <a:pt x="4" y="5"/>
                    </a:cubicBezTo>
                    <a:cubicBezTo>
                      <a:pt x="3" y="5"/>
                      <a:pt x="3" y="5"/>
                      <a:pt x="3" y="5"/>
                    </a:cubicBezTo>
                    <a:cubicBezTo>
                      <a:pt x="3" y="5"/>
                      <a:pt x="3" y="5"/>
                      <a:pt x="3" y="5"/>
                    </a:cubicBezTo>
                    <a:cubicBezTo>
                      <a:pt x="3" y="5"/>
                      <a:pt x="3" y="5"/>
                      <a:pt x="3" y="5"/>
                    </a:cubicBezTo>
                    <a:cubicBezTo>
                      <a:pt x="3" y="5"/>
                      <a:pt x="3" y="4"/>
                      <a:pt x="2" y="4"/>
                    </a:cubicBezTo>
                    <a:cubicBezTo>
                      <a:pt x="2" y="3"/>
                      <a:pt x="1" y="3"/>
                      <a:pt x="0" y="2"/>
                    </a:cubicBezTo>
                    <a:cubicBezTo>
                      <a:pt x="0" y="2"/>
                      <a:pt x="0" y="2"/>
                      <a:pt x="0" y="2"/>
                    </a:cubicBezTo>
                    <a:cubicBezTo>
                      <a:pt x="2" y="0"/>
                      <a:pt x="2" y="0"/>
                      <a:pt x="2" y="0"/>
                    </a:cubicBezTo>
                    <a:cubicBezTo>
                      <a:pt x="2" y="1"/>
                      <a:pt x="3" y="1"/>
                      <a:pt x="4" y="2"/>
                    </a:cubicBezTo>
                    <a:cubicBezTo>
                      <a:pt x="5" y="3"/>
                      <a:pt x="6" y="3"/>
                      <a:pt x="6" y="5"/>
                    </a:cubicBezTo>
                    <a:cubicBezTo>
                      <a:pt x="6" y="6"/>
                      <a:pt x="6" y="6"/>
                      <a:pt x="6" y="6"/>
                    </a:cubicBezTo>
                    <a:lnTo>
                      <a:pt x="3"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8" name="Freeform 358"/>
              <p:cNvSpPr>
                <a:spLocks/>
              </p:cNvSpPr>
              <p:nvPr/>
            </p:nvSpPr>
            <p:spPr bwMode="auto">
              <a:xfrm>
                <a:off x="6343650" y="6573838"/>
                <a:ext cx="23813" cy="23813"/>
              </a:xfrm>
              <a:custGeom>
                <a:avLst/>
                <a:gdLst>
                  <a:gd name="T0" fmla="*/ 3 w 6"/>
                  <a:gd name="T1" fmla="*/ 4 h 6"/>
                  <a:gd name="T2" fmla="*/ 0 w 6"/>
                  <a:gd name="T3" fmla="*/ 1 h 6"/>
                  <a:gd name="T4" fmla="*/ 3 w 6"/>
                  <a:gd name="T5" fmla="*/ 0 h 6"/>
                  <a:gd name="T6" fmla="*/ 3 w 6"/>
                  <a:gd name="T7" fmla="*/ 0 h 6"/>
                  <a:gd name="T8" fmla="*/ 4 w 6"/>
                  <a:gd name="T9" fmla="*/ 1 h 6"/>
                  <a:gd name="T10" fmla="*/ 5 w 6"/>
                  <a:gd name="T11" fmla="*/ 2 h 6"/>
                  <a:gd name="T12" fmla="*/ 6 w 6"/>
                  <a:gd name="T13" fmla="*/ 4 h 6"/>
                  <a:gd name="T14" fmla="*/ 5 w 6"/>
                  <a:gd name="T15" fmla="*/ 6 h 6"/>
                  <a:gd name="T16" fmla="*/ 3 w 6"/>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4"/>
                    </a:moveTo>
                    <a:cubicBezTo>
                      <a:pt x="2" y="3"/>
                      <a:pt x="1" y="2"/>
                      <a:pt x="0" y="1"/>
                    </a:cubicBezTo>
                    <a:cubicBezTo>
                      <a:pt x="3" y="0"/>
                      <a:pt x="3" y="0"/>
                      <a:pt x="3" y="0"/>
                    </a:cubicBezTo>
                    <a:cubicBezTo>
                      <a:pt x="3" y="0"/>
                      <a:pt x="3" y="0"/>
                      <a:pt x="3" y="0"/>
                    </a:cubicBezTo>
                    <a:cubicBezTo>
                      <a:pt x="4" y="1"/>
                      <a:pt x="4" y="1"/>
                      <a:pt x="4" y="1"/>
                    </a:cubicBezTo>
                    <a:cubicBezTo>
                      <a:pt x="4" y="1"/>
                      <a:pt x="4" y="2"/>
                      <a:pt x="5" y="2"/>
                    </a:cubicBezTo>
                    <a:cubicBezTo>
                      <a:pt x="5" y="3"/>
                      <a:pt x="6" y="4"/>
                      <a:pt x="6" y="4"/>
                    </a:cubicBezTo>
                    <a:cubicBezTo>
                      <a:pt x="5" y="6"/>
                      <a:pt x="5" y="6"/>
                      <a:pt x="5" y="6"/>
                    </a:cubicBezTo>
                    <a:cubicBezTo>
                      <a:pt x="4" y="6"/>
                      <a:pt x="3" y="5"/>
                      <a:pt x="3"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9" name="Freeform 359"/>
              <p:cNvSpPr>
                <a:spLocks/>
              </p:cNvSpPr>
              <p:nvPr/>
            </p:nvSpPr>
            <p:spPr bwMode="auto">
              <a:xfrm>
                <a:off x="6370638" y="6610351"/>
                <a:ext cx="17463" cy="23813"/>
              </a:xfrm>
              <a:custGeom>
                <a:avLst/>
                <a:gdLst>
                  <a:gd name="T0" fmla="*/ 0 w 4"/>
                  <a:gd name="T1" fmla="*/ 0 h 6"/>
                  <a:gd name="T2" fmla="*/ 3 w 4"/>
                  <a:gd name="T3" fmla="*/ 0 h 6"/>
                  <a:gd name="T4" fmla="*/ 4 w 4"/>
                  <a:gd name="T5" fmla="*/ 4 h 6"/>
                  <a:gd name="T6" fmla="*/ 2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3" y="0"/>
                      <a:pt x="3" y="0"/>
                      <a:pt x="3" y="0"/>
                    </a:cubicBezTo>
                    <a:cubicBezTo>
                      <a:pt x="3" y="1"/>
                      <a:pt x="4" y="3"/>
                      <a:pt x="4" y="4"/>
                    </a:cubicBezTo>
                    <a:cubicBezTo>
                      <a:pt x="2" y="6"/>
                      <a:pt x="2" y="6"/>
                      <a:pt x="2" y="6"/>
                    </a:cubicBezTo>
                    <a:cubicBezTo>
                      <a:pt x="1" y="4"/>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0" name="Freeform 360"/>
              <p:cNvSpPr>
                <a:spLocks noEditPoints="1"/>
              </p:cNvSpPr>
              <p:nvPr/>
            </p:nvSpPr>
            <p:spPr bwMode="auto">
              <a:xfrm>
                <a:off x="6396038" y="6645276"/>
                <a:ext cx="11113" cy="33338"/>
              </a:xfrm>
              <a:custGeom>
                <a:avLst/>
                <a:gdLst>
                  <a:gd name="T0" fmla="*/ 0 w 3"/>
                  <a:gd name="T1" fmla="*/ 7 h 8"/>
                  <a:gd name="T2" fmla="*/ 0 w 3"/>
                  <a:gd name="T3" fmla="*/ 7 h 8"/>
                  <a:gd name="T4" fmla="*/ 0 w 3"/>
                  <a:gd name="T5" fmla="*/ 7 h 8"/>
                  <a:gd name="T6" fmla="*/ 0 w 3"/>
                  <a:gd name="T7" fmla="*/ 7 h 8"/>
                  <a:gd name="T8" fmla="*/ 0 w 3"/>
                  <a:gd name="T9" fmla="*/ 7 h 8"/>
                  <a:gd name="T10" fmla="*/ 0 w 3"/>
                  <a:gd name="T11" fmla="*/ 6 h 8"/>
                  <a:gd name="T12" fmla="*/ 0 w 3"/>
                  <a:gd name="T13" fmla="*/ 2 h 8"/>
                  <a:gd name="T14" fmla="*/ 0 w 3"/>
                  <a:gd name="T15" fmla="*/ 1 h 8"/>
                  <a:gd name="T16" fmla="*/ 0 w 3"/>
                  <a:gd name="T17" fmla="*/ 1 h 8"/>
                  <a:gd name="T18" fmla="*/ 0 w 3"/>
                  <a:gd name="T19" fmla="*/ 2 h 8"/>
                  <a:gd name="T20" fmla="*/ 1 w 3"/>
                  <a:gd name="T21" fmla="*/ 2 h 8"/>
                  <a:gd name="T22" fmla="*/ 1 w 3"/>
                  <a:gd name="T23" fmla="*/ 1 h 8"/>
                  <a:gd name="T24" fmla="*/ 0 w 3"/>
                  <a:gd name="T25" fmla="*/ 1 h 8"/>
                  <a:gd name="T26" fmla="*/ 0 w 3"/>
                  <a:gd name="T27" fmla="*/ 1 h 8"/>
                  <a:gd name="T28" fmla="*/ 0 w 3"/>
                  <a:gd name="T29" fmla="*/ 0 h 8"/>
                  <a:gd name="T30" fmla="*/ 1 w 3"/>
                  <a:gd name="T31" fmla="*/ 0 h 8"/>
                  <a:gd name="T32" fmla="*/ 2 w 3"/>
                  <a:gd name="T33" fmla="*/ 0 h 8"/>
                  <a:gd name="T34" fmla="*/ 3 w 3"/>
                  <a:gd name="T35" fmla="*/ 1 h 8"/>
                  <a:gd name="T36" fmla="*/ 3 w 3"/>
                  <a:gd name="T37" fmla="*/ 1 h 8"/>
                  <a:gd name="T38" fmla="*/ 3 w 3"/>
                  <a:gd name="T39" fmla="*/ 1 h 8"/>
                  <a:gd name="T40" fmla="*/ 3 w 3"/>
                  <a:gd name="T41" fmla="*/ 1 h 8"/>
                  <a:gd name="T42" fmla="*/ 3 w 3"/>
                  <a:gd name="T43" fmla="*/ 1 h 8"/>
                  <a:gd name="T44" fmla="*/ 3 w 3"/>
                  <a:gd name="T45" fmla="*/ 1 h 8"/>
                  <a:gd name="T46" fmla="*/ 3 w 3"/>
                  <a:gd name="T47" fmla="*/ 1 h 8"/>
                  <a:gd name="T48" fmla="*/ 3 w 3"/>
                  <a:gd name="T49" fmla="*/ 1 h 8"/>
                  <a:gd name="T50" fmla="*/ 3 w 3"/>
                  <a:gd name="T51" fmla="*/ 1 h 8"/>
                  <a:gd name="T52" fmla="*/ 3 w 3"/>
                  <a:gd name="T53" fmla="*/ 2 h 8"/>
                  <a:gd name="T54" fmla="*/ 3 w 3"/>
                  <a:gd name="T55" fmla="*/ 6 h 8"/>
                  <a:gd name="T56" fmla="*/ 3 w 3"/>
                  <a:gd name="T57" fmla="*/ 7 h 8"/>
                  <a:gd name="T58" fmla="*/ 1 w 3"/>
                  <a:gd name="T59" fmla="*/ 7 h 8"/>
                  <a:gd name="T60" fmla="*/ 1 w 3"/>
                  <a:gd name="T61" fmla="*/ 7 h 8"/>
                  <a:gd name="T62" fmla="*/ 1 w 3"/>
                  <a:gd name="T63" fmla="*/ 7 h 8"/>
                  <a:gd name="T64" fmla="*/ 0 w 3"/>
                  <a:gd name="T65" fmla="*/ 8 h 8"/>
                  <a:gd name="T66" fmla="*/ 0 w 3"/>
                  <a:gd name="T67" fmla="*/ 7 h 8"/>
                  <a:gd name="T68" fmla="*/ 0 w 3"/>
                  <a:gd name="T69" fmla="*/ 1 h 8"/>
                  <a:gd name="T70" fmla="*/ 0 w 3"/>
                  <a:gd name="T7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8">
                    <a:moveTo>
                      <a:pt x="0" y="7"/>
                    </a:moveTo>
                    <a:cubicBezTo>
                      <a:pt x="0" y="7"/>
                      <a:pt x="0" y="7"/>
                      <a:pt x="0" y="7"/>
                    </a:cubicBezTo>
                    <a:cubicBezTo>
                      <a:pt x="0" y="7"/>
                      <a:pt x="0" y="7"/>
                      <a:pt x="0" y="7"/>
                    </a:cubicBezTo>
                    <a:cubicBezTo>
                      <a:pt x="0" y="7"/>
                      <a:pt x="0" y="7"/>
                      <a:pt x="0" y="7"/>
                    </a:cubicBezTo>
                    <a:cubicBezTo>
                      <a:pt x="0" y="7"/>
                      <a:pt x="0" y="7"/>
                      <a:pt x="0" y="7"/>
                    </a:cubicBezTo>
                    <a:cubicBezTo>
                      <a:pt x="0" y="6"/>
                      <a:pt x="0" y="6"/>
                      <a:pt x="0" y="6"/>
                    </a:cubicBezTo>
                    <a:cubicBezTo>
                      <a:pt x="0" y="5"/>
                      <a:pt x="0" y="3"/>
                      <a:pt x="0" y="2"/>
                    </a:cubicBezTo>
                    <a:cubicBezTo>
                      <a:pt x="0" y="1"/>
                      <a:pt x="0" y="1"/>
                      <a:pt x="0" y="1"/>
                    </a:cubicBezTo>
                    <a:cubicBezTo>
                      <a:pt x="0" y="1"/>
                      <a:pt x="0" y="1"/>
                      <a:pt x="0" y="1"/>
                    </a:cubicBezTo>
                    <a:cubicBezTo>
                      <a:pt x="0" y="1"/>
                      <a:pt x="0" y="1"/>
                      <a:pt x="0" y="2"/>
                    </a:cubicBezTo>
                    <a:cubicBezTo>
                      <a:pt x="0" y="2"/>
                      <a:pt x="1" y="2"/>
                      <a:pt x="1" y="2"/>
                    </a:cubicBezTo>
                    <a:cubicBezTo>
                      <a:pt x="1" y="1"/>
                      <a:pt x="1" y="1"/>
                      <a:pt x="1" y="1"/>
                    </a:cubicBezTo>
                    <a:cubicBezTo>
                      <a:pt x="0" y="1"/>
                      <a:pt x="0" y="1"/>
                      <a:pt x="0" y="1"/>
                    </a:cubicBezTo>
                    <a:cubicBezTo>
                      <a:pt x="0" y="1"/>
                      <a:pt x="0" y="1"/>
                      <a:pt x="0" y="1"/>
                    </a:cubicBezTo>
                    <a:cubicBezTo>
                      <a:pt x="0" y="0"/>
                      <a:pt x="0" y="0"/>
                      <a:pt x="0" y="0"/>
                    </a:cubicBezTo>
                    <a:cubicBezTo>
                      <a:pt x="1" y="0"/>
                      <a:pt x="1" y="0"/>
                      <a:pt x="1" y="0"/>
                    </a:cubicBezTo>
                    <a:cubicBezTo>
                      <a:pt x="2" y="0"/>
                      <a:pt x="2" y="0"/>
                      <a:pt x="2" y="0"/>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3"/>
                      <a:pt x="3" y="5"/>
                      <a:pt x="3" y="6"/>
                    </a:cubicBezTo>
                    <a:cubicBezTo>
                      <a:pt x="3" y="7"/>
                      <a:pt x="3" y="7"/>
                      <a:pt x="3" y="7"/>
                    </a:cubicBezTo>
                    <a:cubicBezTo>
                      <a:pt x="1" y="7"/>
                      <a:pt x="1" y="7"/>
                      <a:pt x="1" y="7"/>
                    </a:cubicBezTo>
                    <a:cubicBezTo>
                      <a:pt x="1" y="7"/>
                      <a:pt x="1" y="7"/>
                      <a:pt x="1" y="7"/>
                    </a:cubicBezTo>
                    <a:cubicBezTo>
                      <a:pt x="1" y="7"/>
                      <a:pt x="1" y="7"/>
                      <a:pt x="1" y="7"/>
                    </a:cubicBezTo>
                    <a:cubicBezTo>
                      <a:pt x="0" y="8"/>
                      <a:pt x="0" y="8"/>
                      <a:pt x="0" y="8"/>
                    </a:cubicBezTo>
                    <a:cubicBezTo>
                      <a:pt x="0" y="7"/>
                      <a:pt x="0" y="7"/>
                      <a:pt x="0" y="7"/>
                    </a:cubicBezTo>
                    <a:close/>
                    <a:moveTo>
                      <a:pt x="0" y="1"/>
                    </a:moveTo>
                    <a:cubicBezTo>
                      <a:pt x="0" y="1"/>
                      <a:pt x="0" y="1"/>
                      <a:pt x="0" y="1"/>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1" name="Freeform 361"/>
              <p:cNvSpPr>
                <a:spLocks/>
              </p:cNvSpPr>
              <p:nvPr/>
            </p:nvSpPr>
            <p:spPr bwMode="auto">
              <a:xfrm>
                <a:off x="6391275" y="6689726"/>
                <a:ext cx="15875" cy="20638"/>
              </a:xfrm>
              <a:custGeom>
                <a:avLst/>
                <a:gdLst>
                  <a:gd name="T0" fmla="*/ 0 w 4"/>
                  <a:gd name="T1" fmla="*/ 4 h 5"/>
                  <a:gd name="T2" fmla="*/ 1 w 4"/>
                  <a:gd name="T3" fmla="*/ 1 h 5"/>
                  <a:gd name="T4" fmla="*/ 1 w 4"/>
                  <a:gd name="T5" fmla="*/ 0 h 5"/>
                  <a:gd name="T6" fmla="*/ 1 w 4"/>
                  <a:gd name="T7" fmla="*/ 0 h 5"/>
                  <a:gd name="T8" fmla="*/ 4 w 4"/>
                  <a:gd name="T9" fmla="*/ 0 h 5"/>
                  <a:gd name="T10" fmla="*/ 4 w 4"/>
                  <a:gd name="T11" fmla="*/ 1 h 5"/>
                  <a:gd name="T12" fmla="*/ 3 w 4"/>
                  <a:gd name="T13" fmla="*/ 5 h 5"/>
                  <a:gd name="T14" fmla="*/ 0 w 4"/>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4"/>
                    </a:moveTo>
                    <a:cubicBezTo>
                      <a:pt x="1" y="3"/>
                      <a:pt x="1" y="2"/>
                      <a:pt x="1" y="1"/>
                    </a:cubicBezTo>
                    <a:cubicBezTo>
                      <a:pt x="1" y="0"/>
                      <a:pt x="1" y="0"/>
                      <a:pt x="1" y="0"/>
                    </a:cubicBezTo>
                    <a:cubicBezTo>
                      <a:pt x="1" y="0"/>
                      <a:pt x="1" y="0"/>
                      <a:pt x="1" y="0"/>
                    </a:cubicBezTo>
                    <a:cubicBezTo>
                      <a:pt x="4" y="0"/>
                      <a:pt x="4" y="0"/>
                      <a:pt x="4" y="0"/>
                    </a:cubicBezTo>
                    <a:cubicBezTo>
                      <a:pt x="4" y="0"/>
                      <a:pt x="4" y="0"/>
                      <a:pt x="4" y="1"/>
                    </a:cubicBezTo>
                    <a:cubicBezTo>
                      <a:pt x="4" y="2"/>
                      <a:pt x="3" y="4"/>
                      <a:pt x="3" y="5"/>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2" name="Freeform 362"/>
              <p:cNvSpPr>
                <a:spLocks/>
              </p:cNvSpPr>
              <p:nvPr/>
            </p:nvSpPr>
            <p:spPr bwMode="auto">
              <a:xfrm>
                <a:off x="5832475" y="5992813"/>
                <a:ext cx="15875" cy="20638"/>
              </a:xfrm>
              <a:custGeom>
                <a:avLst/>
                <a:gdLst>
                  <a:gd name="T0" fmla="*/ 2 w 4"/>
                  <a:gd name="T1" fmla="*/ 5 h 5"/>
                  <a:gd name="T2" fmla="*/ 2 w 4"/>
                  <a:gd name="T3" fmla="*/ 5 h 5"/>
                  <a:gd name="T4" fmla="*/ 1 w 4"/>
                  <a:gd name="T5" fmla="*/ 4 h 5"/>
                  <a:gd name="T6" fmla="*/ 1 w 4"/>
                  <a:gd name="T7" fmla="*/ 4 h 5"/>
                  <a:gd name="T8" fmla="*/ 0 w 4"/>
                  <a:gd name="T9" fmla="*/ 2 h 5"/>
                  <a:gd name="T10" fmla="*/ 0 w 4"/>
                  <a:gd name="T11" fmla="*/ 2 h 5"/>
                  <a:gd name="T12" fmla="*/ 1 w 4"/>
                  <a:gd name="T13" fmla="*/ 1 h 5"/>
                  <a:gd name="T14" fmla="*/ 1 w 4"/>
                  <a:gd name="T15" fmla="*/ 0 h 5"/>
                  <a:gd name="T16" fmla="*/ 2 w 4"/>
                  <a:gd name="T17" fmla="*/ 0 h 5"/>
                  <a:gd name="T18" fmla="*/ 2 w 4"/>
                  <a:gd name="T19" fmla="*/ 1 h 5"/>
                  <a:gd name="T20" fmla="*/ 3 w 4"/>
                  <a:gd name="T21" fmla="*/ 1 h 5"/>
                  <a:gd name="T22" fmla="*/ 4 w 4"/>
                  <a:gd name="T23" fmla="*/ 3 h 5"/>
                  <a:gd name="T24" fmla="*/ 4 w 4"/>
                  <a:gd name="T25" fmla="*/ 4 h 5"/>
                  <a:gd name="T26" fmla="*/ 2 w 4"/>
                  <a:gd name="T27" fmla="*/ 5 h 5"/>
                  <a:gd name="T28" fmla="*/ 2 w 4"/>
                  <a:gd name="T29" fmla="*/ 4 h 5"/>
                  <a:gd name="T30" fmla="*/ 2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5"/>
                    </a:moveTo>
                    <a:cubicBezTo>
                      <a:pt x="2" y="5"/>
                      <a:pt x="2" y="5"/>
                      <a:pt x="2" y="5"/>
                    </a:cubicBezTo>
                    <a:cubicBezTo>
                      <a:pt x="1" y="4"/>
                      <a:pt x="1" y="4"/>
                      <a:pt x="1" y="4"/>
                    </a:cubicBezTo>
                    <a:cubicBezTo>
                      <a:pt x="1" y="4"/>
                      <a:pt x="1" y="4"/>
                      <a:pt x="1" y="4"/>
                    </a:cubicBezTo>
                    <a:cubicBezTo>
                      <a:pt x="1" y="3"/>
                      <a:pt x="0" y="2"/>
                      <a:pt x="0" y="2"/>
                    </a:cubicBezTo>
                    <a:cubicBezTo>
                      <a:pt x="0" y="2"/>
                      <a:pt x="0" y="2"/>
                      <a:pt x="0" y="2"/>
                    </a:cubicBezTo>
                    <a:cubicBezTo>
                      <a:pt x="1" y="1"/>
                      <a:pt x="1" y="1"/>
                      <a:pt x="1" y="1"/>
                    </a:cubicBezTo>
                    <a:cubicBezTo>
                      <a:pt x="1" y="0"/>
                      <a:pt x="1" y="0"/>
                      <a:pt x="1" y="0"/>
                    </a:cubicBezTo>
                    <a:cubicBezTo>
                      <a:pt x="2" y="0"/>
                      <a:pt x="2" y="0"/>
                      <a:pt x="2" y="0"/>
                    </a:cubicBezTo>
                    <a:cubicBezTo>
                      <a:pt x="2" y="1"/>
                      <a:pt x="2" y="1"/>
                      <a:pt x="2" y="1"/>
                    </a:cubicBezTo>
                    <a:cubicBezTo>
                      <a:pt x="3" y="1"/>
                      <a:pt x="3" y="1"/>
                      <a:pt x="3" y="1"/>
                    </a:cubicBezTo>
                    <a:cubicBezTo>
                      <a:pt x="3" y="2"/>
                      <a:pt x="3" y="2"/>
                      <a:pt x="4" y="3"/>
                    </a:cubicBezTo>
                    <a:cubicBezTo>
                      <a:pt x="4" y="3"/>
                      <a:pt x="4" y="4"/>
                      <a:pt x="4" y="4"/>
                    </a:cubicBezTo>
                    <a:cubicBezTo>
                      <a:pt x="2" y="5"/>
                      <a:pt x="2" y="5"/>
                      <a:pt x="2" y="5"/>
                    </a:cubicBezTo>
                    <a:cubicBezTo>
                      <a:pt x="2" y="4"/>
                      <a:pt x="2" y="4"/>
                      <a:pt x="2" y="4"/>
                    </a:cubicBezTo>
                    <a:lnTo>
                      <a:pt x="2"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3" name="Freeform 363"/>
              <p:cNvSpPr>
                <a:spLocks/>
              </p:cNvSpPr>
              <p:nvPr/>
            </p:nvSpPr>
            <p:spPr bwMode="auto">
              <a:xfrm>
                <a:off x="5848350" y="6029326"/>
                <a:ext cx="12700" cy="28575"/>
              </a:xfrm>
              <a:custGeom>
                <a:avLst/>
                <a:gdLst>
                  <a:gd name="T0" fmla="*/ 0 w 3"/>
                  <a:gd name="T1" fmla="*/ 1 h 7"/>
                  <a:gd name="T2" fmla="*/ 0 w 3"/>
                  <a:gd name="T3" fmla="*/ 0 h 7"/>
                  <a:gd name="T4" fmla="*/ 2 w 3"/>
                  <a:gd name="T5" fmla="*/ 1 h 7"/>
                  <a:gd name="T6" fmla="*/ 2 w 3"/>
                  <a:gd name="T7" fmla="*/ 1 h 7"/>
                  <a:gd name="T8" fmla="*/ 3 w 3"/>
                  <a:gd name="T9" fmla="*/ 7 h 7"/>
                  <a:gd name="T10" fmla="*/ 1 w 3"/>
                  <a:gd name="T11" fmla="*/ 7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0"/>
                      <a:pt x="0" y="0"/>
                      <a:pt x="0" y="0"/>
                    </a:cubicBezTo>
                    <a:cubicBezTo>
                      <a:pt x="2" y="1"/>
                      <a:pt x="2" y="1"/>
                      <a:pt x="2" y="1"/>
                    </a:cubicBezTo>
                    <a:cubicBezTo>
                      <a:pt x="2" y="1"/>
                      <a:pt x="2" y="1"/>
                      <a:pt x="2" y="1"/>
                    </a:cubicBezTo>
                    <a:cubicBezTo>
                      <a:pt x="2" y="2"/>
                      <a:pt x="3" y="4"/>
                      <a:pt x="3" y="7"/>
                    </a:cubicBezTo>
                    <a:cubicBezTo>
                      <a:pt x="1" y="7"/>
                      <a:pt x="1" y="7"/>
                      <a:pt x="1" y="7"/>
                    </a:cubicBezTo>
                    <a:cubicBezTo>
                      <a:pt x="0" y="5"/>
                      <a:pt x="0" y="3"/>
                      <a:pt x="0" y="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4" name="Freeform 364"/>
              <p:cNvSpPr>
                <a:spLocks noEditPoints="1"/>
              </p:cNvSpPr>
              <p:nvPr/>
            </p:nvSpPr>
            <p:spPr bwMode="auto">
              <a:xfrm>
                <a:off x="5856288" y="6076951"/>
                <a:ext cx="15875" cy="31750"/>
              </a:xfrm>
              <a:custGeom>
                <a:avLst/>
                <a:gdLst>
                  <a:gd name="T0" fmla="*/ 0 w 4"/>
                  <a:gd name="T1" fmla="*/ 0 h 8"/>
                  <a:gd name="T2" fmla="*/ 3 w 4"/>
                  <a:gd name="T3" fmla="*/ 0 h 8"/>
                  <a:gd name="T4" fmla="*/ 4 w 4"/>
                  <a:gd name="T5" fmla="*/ 8 h 8"/>
                  <a:gd name="T6" fmla="*/ 1 w 4"/>
                  <a:gd name="T7" fmla="*/ 8 h 8"/>
                  <a:gd name="T8" fmla="*/ 0 w 4"/>
                  <a:gd name="T9" fmla="*/ 0 h 8"/>
                  <a:gd name="T10" fmla="*/ 0 w 4"/>
                  <a:gd name="T11" fmla="*/ 0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cubicBezTo>
                      <a:pt x="3" y="0"/>
                      <a:pt x="3" y="0"/>
                      <a:pt x="3" y="0"/>
                    </a:cubicBezTo>
                    <a:cubicBezTo>
                      <a:pt x="3" y="2"/>
                      <a:pt x="4" y="5"/>
                      <a:pt x="4" y="8"/>
                    </a:cubicBezTo>
                    <a:cubicBezTo>
                      <a:pt x="1" y="8"/>
                      <a:pt x="1" y="8"/>
                      <a:pt x="1" y="8"/>
                    </a:cubicBezTo>
                    <a:cubicBezTo>
                      <a:pt x="1" y="5"/>
                      <a:pt x="0" y="3"/>
                      <a:pt x="0" y="0"/>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5" name="Freeform 365"/>
              <p:cNvSpPr>
                <a:spLocks/>
              </p:cNvSpPr>
              <p:nvPr/>
            </p:nvSpPr>
            <p:spPr bwMode="auto">
              <a:xfrm>
                <a:off x="5864225" y="6134101"/>
                <a:ext cx="15875" cy="26988"/>
              </a:xfrm>
              <a:custGeom>
                <a:avLst/>
                <a:gdLst>
                  <a:gd name="T0" fmla="*/ 1 w 4"/>
                  <a:gd name="T1" fmla="*/ 6 h 7"/>
                  <a:gd name="T2" fmla="*/ 0 w 4"/>
                  <a:gd name="T3" fmla="*/ 0 h 7"/>
                  <a:gd name="T4" fmla="*/ 3 w 4"/>
                  <a:gd name="T5" fmla="*/ 0 h 7"/>
                  <a:gd name="T6" fmla="*/ 4 w 4"/>
                  <a:gd name="T7" fmla="*/ 6 h 7"/>
                  <a:gd name="T8" fmla="*/ 4 w 4"/>
                  <a:gd name="T9" fmla="*/ 6 h 7"/>
                  <a:gd name="T10" fmla="*/ 4 w 4"/>
                  <a:gd name="T11" fmla="*/ 7 h 7"/>
                  <a:gd name="T12" fmla="*/ 2 w 4"/>
                  <a:gd name="T13" fmla="*/ 6 h 7"/>
                  <a:gd name="T14" fmla="*/ 2 w 4"/>
                  <a:gd name="T15" fmla="*/ 6 h 7"/>
                  <a:gd name="T16" fmla="*/ 1 w 4"/>
                  <a:gd name="T17" fmla="*/ 7 h 7"/>
                  <a:gd name="T18" fmla="*/ 1 w 4"/>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7">
                    <a:moveTo>
                      <a:pt x="1" y="6"/>
                    </a:moveTo>
                    <a:cubicBezTo>
                      <a:pt x="1" y="4"/>
                      <a:pt x="0" y="2"/>
                      <a:pt x="0" y="0"/>
                    </a:cubicBezTo>
                    <a:cubicBezTo>
                      <a:pt x="3" y="0"/>
                      <a:pt x="3" y="0"/>
                      <a:pt x="3" y="0"/>
                    </a:cubicBezTo>
                    <a:cubicBezTo>
                      <a:pt x="3" y="2"/>
                      <a:pt x="4" y="4"/>
                      <a:pt x="4" y="6"/>
                    </a:cubicBezTo>
                    <a:cubicBezTo>
                      <a:pt x="4" y="6"/>
                      <a:pt x="4" y="6"/>
                      <a:pt x="4" y="6"/>
                    </a:cubicBezTo>
                    <a:cubicBezTo>
                      <a:pt x="4" y="7"/>
                      <a:pt x="4" y="7"/>
                      <a:pt x="4" y="7"/>
                    </a:cubicBezTo>
                    <a:cubicBezTo>
                      <a:pt x="2" y="6"/>
                      <a:pt x="2" y="6"/>
                      <a:pt x="2" y="6"/>
                    </a:cubicBezTo>
                    <a:cubicBezTo>
                      <a:pt x="2" y="6"/>
                      <a:pt x="2" y="6"/>
                      <a:pt x="2" y="6"/>
                    </a:cubicBezTo>
                    <a:cubicBezTo>
                      <a:pt x="1" y="7"/>
                      <a:pt x="1" y="7"/>
                      <a:pt x="1" y="7"/>
                    </a:cubicBezTo>
                    <a:lnTo>
                      <a:pt x="1" y="6"/>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6" name="Freeform 366"/>
              <p:cNvSpPr>
                <a:spLocks noEditPoints="1"/>
              </p:cNvSpPr>
              <p:nvPr/>
            </p:nvSpPr>
            <p:spPr bwMode="auto">
              <a:xfrm>
                <a:off x="5868988" y="6181726"/>
                <a:ext cx="11113" cy="28575"/>
              </a:xfrm>
              <a:custGeom>
                <a:avLst/>
                <a:gdLst>
                  <a:gd name="T0" fmla="*/ 0 w 3"/>
                  <a:gd name="T1" fmla="*/ 7 h 7"/>
                  <a:gd name="T2" fmla="*/ 0 w 3"/>
                  <a:gd name="T3" fmla="*/ 2 h 7"/>
                  <a:gd name="T4" fmla="*/ 0 w 3"/>
                  <a:gd name="T5" fmla="*/ 0 h 7"/>
                  <a:gd name="T6" fmla="*/ 3 w 3"/>
                  <a:gd name="T7" fmla="*/ 0 h 7"/>
                  <a:gd name="T8" fmla="*/ 3 w 3"/>
                  <a:gd name="T9" fmla="*/ 2 h 7"/>
                  <a:gd name="T10" fmla="*/ 3 w 3"/>
                  <a:gd name="T11" fmla="*/ 7 h 7"/>
                  <a:gd name="T12" fmla="*/ 3 w 3"/>
                  <a:gd name="T13" fmla="*/ 7 h 7"/>
                  <a:gd name="T14" fmla="*/ 0 w 3"/>
                  <a:gd name="T15" fmla="*/ 7 h 7"/>
                  <a:gd name="T16" fmla="*/ 0 w 3"/>
                  <a:gd name="T17" fmla="*/ 0 h 7"/>
                  <a:gd name="T18" fmla="*/ 0 w 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cubicBezTo>
                      <a:pt x="0" y="6"/>
                      <a:pt x="0" y="4"/>
                      <a:pt x="0" y="2"/>
                    </a:cubicBezTo>
                    <a:cubicBezTo>
                      <a:pt x="0" y="1"/>
                      <a:pt x="0" y="1"/>
                      <a:pt x="0" y="0"/>
                    </a:cubicBezTo>
                    <a:cubicBezTo>
                      <a:pt x="3" y="0"/>
                      <a:pt x="3" y="0"/>
                      <a:pt x="3" y="0"/>
                    </a:cubicBezTo>
                    <a:cubicBezTo>
                      <a:pt x="3" y="0"/>
                      <a:pt x="3" y="1"/>
                      <a:pt x="3" y="2"/>
                    </a:cubicBezTo>
                    <a:cubicBezTo>
                      <a:pt x="3" y="4"/>
                      <a:pt x="3" y="6"/>
                      <a:pt x="3" y="7"/>
                    </a:cubicBezTo>
                    <a:cubicBezTo>
                      <a:pt x="3" y="7"/>
                      <a:pt x="3" y="7"/>
                      <a:pt x="3" y="7"/>
                    </a:cubicBezTo>
                    <a:cubicBezTo>
                      <a:pt x="0" y="7"/>
                      <a:pt x="0" y="7"/>
                      <a:pt x="0" y="7"/>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7" name="Freeform 367"/>
              <p:cNvSpPr>
                <a:spLocks noEditPoints="1"/>
              </p:cNvSpPr>
              <p:nvPr/>
            </p:nvSpPr>
            <p:spPr bwMode="auto">
              <a:xfrm>
                <a:off x="5876925" y="6237288"/>
                <a:ext cx="15875" cy="28575"/>
              </a:xfrm>
              <a:custGeom>
                <a:avLst/>
                <a:gdLst>
                  <a:gd name="T0" fmla="*/ 0 w 4"/>
                  <a:gd name="T1" fmla="*/ 0 h 7"/>
                  <a:gd name="T2" fmla="*/ 3 w 4"/>
                  <a:gd name="T3" fmla="*/ 0 h 7"/>
                  <a:gd name="T4" fmla="*/ 4 w 4"/>
                  <a:gd name="T5" fmla="*/ 6 h 7"/>
                  <a:gd name="T6" fmla="*/ 1 w 4"/>
                  <a:gd name="T7" fmla="*/ 7 h 7"/>
                  <a:gd name="T8" fmla="*/ 0 w 4"/>
                  <a:gd name="T9" fmla="*/ 0 h 7"/>
                  <a:gd name="T10" fmla="*/ 0 w 4"/>
                  <a:gd name="T11" fmla="*/ 0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cubicBezTo>
                      <a:pt x="3" y="0"/>
                      <a:pt x="3" y="0"/>
                      <a:pt x="3" y="0"/>
                    </a:cubicBezTo>
                    <a:cubicBezTo>
                      <a:pt x="3" y="2"/>
                      <a:pt x="3" y="4"/>
                      <a:pt x="4" y="6"/>
                    </a:cubicBezTo>
                    <a:cubicBezTo>
                      <a:pt x="1" y="7"/>
                      <a:pt x="1" y="7"/>
                      <a:pt x="1" y="7"/>
                    </a:cubicBezTo>
                    <a:cubicBezTo>
                      <a:pt x="0" y="5"/>
                      <a:pt x="0" y="2"/>
                      <a:pt x="0" y="0"/>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8" name="Freeform 368"/>
              <p:cNvSpPr>
                <a:spLocks noEditPoints="1"/>
              </p:cNvSpPr>
              <p:nvPr/>
            </p:nvSpPr>
            <p:spPr bwMode="auto">
              <a:xfrm>
                <a:off x="5884863" y="6284913"/>
                <a:ext cx="15875" cy="28575"/>
              </a:xfrm>
              <a:custGeom>
                <a:avLst/>
                <a:gdLst>
                  <a:gd name="T0" fmla="*/ 0 w 4"/>
                  <a:gd name="T1" fmla="*/ 0 h 7"/>
                  <a:gd name="T2" fmla="*/ 0 w 4"/>
                  <a:gd name="T3" fmla="*/ 0 h 7"/>
                  <a:gd name="T4" fmla="*/ 3 w 4"/>
                  <a:gd name="T5" fmla="*/ 0 h 7"/>
                  <a:gd name="T6" fmla="*/ 4 w 4"/>
                  <a:gd name="T7" fmla="*/ 6 h 7"/>
                  <a:gd name="T8" fmla="*/ 1 w 4"/>
                  <a:gd name="T9" fmla="*/ 7 h 7"/>
                  <a:gd name="T10" fmla="*/ 0 w 4"/>
                  <a:gd name="T11" fmla="*/ 0 h 7"/>
                  <a:gd name="T12" fmla="*/ 3 w 4"/>
                  <a:gd name="T13" fmla="*/ 0 h 7"/>
                  <a:gd name="T14" fmla="*/ 2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cubicBezTo>
                      <a:pt x="0" y="0"/>
                      <a:pt x="0" y="0"/>
                      <a:pt x="0" y="0"/>
                    </a:cubicBezTo>
                    <a:cubicBezTo>
                      <a:pt x="3" y="0"/>
                      <a:pt x="3" y="0"/>
                      <a:pt x="3" y="0"/>
                    </a:cubicBezTo>
                    <a:cubicBezTo>
                      <a:pt x="3" y="2"/>
                      <a:pt x="3" y="5"/>
                      <a:pt x="4" y="6"/>
                    </a:cubicBezTo>
                    <a:cubicBezTo>
                      <a:pt x="1" y="7"/>
                      <a:pt x="1" y="7"/>
                      <a:pt x="1" y="7"/>
                    </a:cubicBezTo>
                    <a:cubicBezTo>
                      <a:pt x="0" y="5"/>
                      <a:pt x="0" y="2"/>
                      <a:pt x="0" y="0"/>
                    </a:cubicBezTo>
                    <a:close/>
                    <a:moveTo>
                      <a:pt x="3" y="0"/>
                    </a:moveTo>
                    <a:cubicBezTo>
                      <a:pt x="2" y="0"/>
                      <a:pt x="2" y="0"/>
                      <a:pt x="2" y="0"/>
                    </a:cubicBezTo>
                    <a:cubicBezTo>
                      <a:pt x="3" y="0"/>
                      <a:pt x="3" y="0"/>
                      <a:pt x="3"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9" name="Freeform 369"/>
              <p:cNvSpPr>
                <a:spLocks/>
              </p:cNvSpPr>
              <p:nvPr/>
            </p:nvSpPr>
            <p:spPr bwMode="auto">
              <a:xfrm>
                <a:off x="5892800" y="6329363"/>
                <a:ext cx="11113" cy="31750"/>
              </a:xfrm>
              <a:custGeom>
                <a:avLst/>
                <a:gdLst>
                  <a:gd name="T0" fmla="*/ 0 w 3"/>
                  <a:gd name="T1" fmla="*/ 8 h 8"/>
                  <a:gd name="T2" fmla="*/ 0 w 3"/>
                  <a:gd name="T3" fmla="*/ 0 h 8"/>
                  <a:gd name="T4" fmla="*/ 3 w 3"/>
                  <a:gd name="T5" fmla="*/ 0 h 8"/>
                  <a:gd name="T6" fmla="*/ 3 w 3"/>
                  <a:gd name="T7" fmla="*/ 8 h 8"/>
                  <a:gd name="T8" fmla="*/ 0 w 3"/>
                  <a:gd name="T9" fmla="*/ 8 h 8"/>
                </a:gdLst>
                <a:ahLst/>
                <a:cxnLst>
                  <a:cxn ang="0">
                    <a:pos x="T0" y="T1"/>
                  </a:cxn>
                  <a:cxn ang="0">
                    <a:pos x="T2" y="T3"/>
                  </a:cxn>
                  <a:cxn ang="0">
                    <a:pos x="T4" y="T5"/>
                  </a:cxn>
                  <a:cxn ang="0">
                    <a:pos x="T6" y="T7"/>
                  </a:cxn>
                  <a:cxn ang="0">
                    <a:pos x="T8" y="T9"/>
                  </a:cxn>
                </a:cxnLst>
                <a:rect l="0" t="0" r="r" b="b"/>
                <a:pathLst>
                  <a:path w="3" h="8">
                    <a:moveTo>
                      <a:pt x="0" y="8"/>
                    </a:moveTo>
                    <a:cubicBezTo>
                      <a:pt x="0" y="5"/>
                      <a:pt x="0" y="3"/>
                      <a:pt x="0" y="0"/>
                    </a:cubicBezTo>
                    <a:cubicBezTo>
                      <a:pt x="3" y="0"/>
                      <a:pt x="3" y="0"/>
                      <a:pt x="3" y="0"/>
                    </a:cubicBezTo>
                    <a:cubicBezTo>
                      <a:pt x="3" y="3"/>
                      <a:pt x="3" y="5"/>
                      <a:pt x="3" y="8"/>
                    </a:cubicBezTo>
                    <a:lnTo>
                      <a:pt x="0"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0" name="Freeform 370"/>
              <p:cNvSpPr>
                <a:spLocks/>
              </p:cNvSpPr>
              <p:nvPr/>
            </p:nvSpPr>
            <p:spPr bwMode="auto">
              <a:xfrm>
                <a:off x="5900738" y="6386513"/>
                <a:ext cx="11113" cy="34925"/>
              </a:xfrm>
              <a:custGeom>
                <a:avLst/>
                <a:gdLst>
                  <a:gd name="T0" fmla="*/ 0 w 3"/>
                  <a:gd name="T1" fmla="*/ 8 h 9"/>
                  <a:gd name="T2" fmla="*/ 0 w 3"/>
                  <a:gd name="T3" fmla="*/ 8 h 9"/>
                  <a:gd name="T4" fmla="*/ 0 w 3"/>
                  <a:gd name="T5" fmla="*/ 8 h 9"/>
                  <a:gd name="T6" fmla="*/ 0 w 3"/>
                  <a:gd name="T7" fmla="*/ 8 h 9"/>
                  <a:gd name="T8" fmla="*/ 0 w 3"/>
                  <a:gd name="T9" fmla="*/ 8 h 9"/>
                  <a:gd name="T10" fmla="*/ 0 w 3"/>
                  <a:gd name="T11" fmla="*/ 7 h 9"/>
                  <a:gd name="T12" fmla="*/ 0 w 3"/>
                  <a:gd name="T13" fmla="*/ 0 h 9"/>
                  <a:gd name="T14" fmla="*/ 2 w 3"/>
                  <a:gd name="T15" fmla="*/ 0 h 9"/>
                  <a:gd name="T16" fmla="*/ 3 w 3"/>
                  <a:gd name="T17" fmla="*/ 7 h 9"/>
                  <a:gd name="T18" fmla="*/ 3 w 3"/>
                  <a:gd name="T19" fmla="*/ 9 h 9"/>
                  <a:gd name="T20" fmla="*/ 0 w 3"/>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9">
                    <a:moveTo>
                      <a:pt x="0" y="8"/>
                    </a:move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5"/>
                      <a:pt x="0" y="0"/>
                      <a:pt x="0" y="0"/>
                    </a:cubicBezTo>
                    <a:cubicBezTo>
                      <a:pt x="2" y="0"/>
                      <a:pt x="2" y="0"/>
                      <a:pt x="2" y="0"/>
                    </a:cubicBezTo>
                    <a:cubicBezTo>
                      <a:pt x="2" y="0"/>
                      <a:pt x="3" y="5"/>
                      <a:pt x="3" y="7"/>
                    </a:cubicBezTo>
                    <a:cubicBezTo>
                      <a:pt x="3" y="8"/>
                      <a:pt x="3" y="8"/>
                      <a:pt x="3" y="9"/>
                    </a:cubicBezTo>
                    <a:lnTo>
                      <a:pt x="0"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1" name="Freeform 371"/>
              <p:cNvSpPr>
                <a:spLocks noEditPoints="1"/>
              </p:cNvSpPr>
              <p:nvPr/>
            </p:nvSpPr>
            <p:spPr bwMode="auto">
              <a:xfrm>
                <a:off x="5900738" y="6437313"/>
                <a:ext cx="11113" cy="28575"/>
              </a:xfrm>
              <a:custGeom>
                <a:avLst/>
                <a:gdLst>
                  <a:gd name="T0" fmla="*/ 1 w 3"/>
                  <a:gd name="T1" fmla="*/ 7 h 7"/>
                  <a:gd name="T2" fmla="*/ 0 w 3"/>
                  <a:gd name="T3" fmla="*/ 1 h 7"/>
                  <a:gd name="T4" fmla="*/ 3 w 3"/>
                  <a:gd name="T5" fmla="*/ 0 h 7"/>
                  <a:gd name="T6" fmla="*/ 3 w 3"/>
                  <a:gd name="T7" fmla="*/ 7 h 7"/>
                  <a:gd name="T8" fmla="*/ 1 w 3"/>
                  <a:gd name="T9" fmla="*/ 7 h 7"/>
                  <a:gd name="T10" fmla="*/ 0 w 3"/>
                  <a:gd name="T11" fmla="*/ 1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7"/>
                    </a:moveTo>
                    <a:cubicBezTo>
                      <a:pt x="1" y="4"/>
                      <a:pt x="0" y="3"/>
                      <a:pt x="0" y="1"/>
                    </a:cubicBezTo>
                    <a:cubicBezTo>
                      <a:pt x="3" y="0"/>
                      <a:pt x="3" y="0"/>
                      <a:pt x="3" y="0"/>
                    </a:cubicBezTo>
                    <a:cubicBezTo>
                      <a:pt x="3" y="3"/>
                      <a:pt x="3" y="4"/>
                      <a:pt x="3" y="7"/>
                    </a:cubicBezTo>
                    <a:lnTo>
                      <a:pt x="1" y="7"/>
                    </a:lnTo>
                    <a:close/>
                    <a:moveTo>
                      <a:pt x="0" y="1"/>
                    </a:moveTo>
                    <a:cubicBezTo>
                      <a:pt x="0" y="1"/>
                      <a:pt x="0" y="1"/>
                      <a:pt x="0" y="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2" name="Freeform 372"/>
              <p:cNvSpPr>
                <a:spLocks/>
              </p:cNvSpPr>
              <p:nvPr/>
            </p:nvSpPr>
            <p:spPr bwMode="auto">
              <a:xfrm>
                <a:off x="5903913" y="6478588"/>
                <a:ext cx="15875" cy="34925"/>
              </a:xfrm>
              <a:custGeom>
                <a:avLst/>
                <a:gdLst>
                  <a:gd name="T0" fmla="*/ 0 w 4"/>
                  <a:gd name="T1" fmla="*/ 0 h 9"/>
                  <a:gd name="T2" fmla="*/ 3 w 4"/>
                  <a:gd name="T3" fmla="*/ 0 h 9"/>
                  <a:gd name="T4" fmla="*/ 4 w 4"/>
                  <a:gd name="T5" fmla="*/ 8 h 9"/>
                  <a:gd name="T6" fmla="*/ 1 w 4"/>
                  <a:gd name="T7" fmla="*/ 9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cubicBezTo>
                      <a:pt x="3" y="0"/>
                      <a:pt x="3" y="0"/>
                      <a:pt x="3" y="0"/>
                    </a:cubicBezTo>
                    <a:cubicBezTo>
                      <a:pt x="3" y="3"/>
                      <a:pt x="3" y="5"/>
                      <a:pt x="4" y="8"/>
                    </a:cubicBezTo>
                    <a:cubicBezTo>
                      <a:pt x="1" y="9"/>
                      <a:pt x="1" y="9"/>
                      <a:pt x="1" y="9"/>
                    </a:cubicBezTo>
                    <a:cubicBezTo>
                      <a:pt x="1" y="6"/>
                      <a:pt x="0" y="3"/>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3" name="Freeform 373"/>
              <p:cNvSpPr>
                <a:spLocks/>
              </p:cNvSpPr>
              <p:nvPr/>
            </p:nvSpPr>
            <p:spPr bwMode="auto">
              <a:xfrm>
                <a:off x="5911850" y="6526213"/>
                <a:ext cx="12700" cy="31750"/>
              </a:xfrm>
              <a:custGeom>
                <a:avLst/>
                <a:gdLst>
                  <a:gd name="T0" fmla="*/ 0 w 3"/>
                  <a:gd name="T1" fmla="*/ 0 h 8"/>
                  <a:gd name="T2" fmla="*/ 2 w 3"/>
                  <a:gd name="T3" fmla="*/ 0 h 8"/>
                  <a:gd name="T4" fmla="*/ 3 w 3"/>
                  <a:gd name="T5" fmla="*/ 7 h 8"/>
                  <a:gd name="T6" fmla="*/ 1 w 3"/>
                  <a:gd name="T7" fmla="*/ 8 h 8"/>
                  <a:gd name="T8" fmla="*/ 0 w 3"/>
                  <a:gd name="T9" fmla="*/ 0 h 8"/>
                </a:gdLst>
                <a:ahLst/>
                <a:cxnLst>
                  <a:cxn ang="0">
                    <a:pos x="T0" y="T1"/>
                  </a:cxn>
                  <a:cxn ang="0">
                    <a:pos x="T2" y="T3"/>
                  </a:cxn>
                  <a:cxn ang="0">
                    <a:pos x="T4" y="T5"/>
                  </a:cxn>
                  <a:cxn ang="0">
                    <a:pos x="T6" y="T7"/>
                  </a:cxn>
                  <a:cxn ang="0">
                    <a:pos x="T8" y="T9"/>
                  </a:cxn>
                </a:cxnLst>
                <a:rect l="0" t="0" r="r" b="b"/>
                <a:pathLst>
                  <a:path w="3" h="8">
                    <a:moveTo>
                      <a:pt x="0" y="0"/>
                    </a:moveTo>
                    <a:cubicBezTo>
                      <a:pt x="2" y="0"/>
                      <a:pt x="2" y="0"/>
                      <a:pt x="2" y="0"/>
                    </a:cubicBezTo>
                    <a:cubicBezTo>
                      <a:pt x="2" y="2"/>
                      <a:pt x="3" y="6"/>
                      <a:pt x="3" y="7"/>
                    </a:cubicBezTo>
                    <a:cubicBezTo>
                      <a:pt x="1" y="8"/>
                      <a:pt x="1" y="8"/>
                      <a:pt x="1" y="8"/>
                    </a:cubicBezTo>
                    <a:cubicBezTo>
                      <a:pt x="0" y="6"/>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4" name="Freeform 374"/>
              <p:cNvSpPr>
                <a:spLocks/>
              </p:cNvSpPr>
              <p:nvPr/>
            </p:nvSpPr>
            <p:spPr bwMode="auto">
              <a:xfrm>
                <a:off x="5916613" y="6570663"/>
                <a:ext cx="15875" cy="39688"/>
              </a:xfrm>
              <a:custGeom>
                <a:avLst/>
                <a:gdLst>
                  <a:gd name="T0" fmla="*/ 1 w 4"/>
                  <a:gd name="T1" fmla="*/ 9 h 10"/>
                  <a:gd name="T2" fmla="*/ 1 w 4"/>
                  <a:gd name="T3" fmla="*/ 9 h 10"/>
                  <a:gd name="T4" fmla="*/ 1 w 4"/>
                  <a:gd name="T5" fmla="*/ 4 h 10"/>
                  <a:gd name="T6" fmla="*/ 0 w 4"/>
                  <a:gd name="T7" fmla="*/ 0 h 10"/>
                  <a:gd name="T8" fmla="*/ 3 w 4"/>
                  <a:gd name="T9" fmla="*/ 0 h 10"/>
                  <a:gd name="T10" fmla="*/ 3 w 4"/>
                  <a:gd name="T11" fmla="*/ 4 h 10"/>
                  <a:gd name="T12" fmla="*/ 4 w 4"/>
                  <a:gd name="T13" fmla="*/ 9 h 10"/>
                  <a:gd name="T14" fmla="*/ 4 w 4"/>
                  <a:gd name="T15" fmla="*/ 10 h 10"/>
                  <a:gd name="T16" fmla="*/ 1 w 4"/>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1" y="9"/>
                    </a:moveTo>
                    <a:cubicBezTo>
                      <a:pt x="1" y="9"/>
                      <a:pt x="1" y="9"/>
                      <a:pt x="1" y="9"/>
                    </a:cubicBezTo>
                    <a:cubicBezTo>
                      <a:pt x="1" y="8"/>
                      <a:pt x="1" y="6"/>
                      <a:pt x="1" y="4"/>
                    </a:cubicBezTo>
                    <a:cubicBezTo>
                      <a:pt x="1" y="2"/>
                      <a:pt x="0" y="1"/>
                      <a:pt x="0" y="0"/>
                    </a:cubicBezTo>
                    <a:cubicBezTo>
                      <a:pt x="3" y="0"/>
                      <a:pt x="3" y="0"/>
                      <a:pt x="3" y="0"/>
                    </a:cubicBezTo>
                    <a:cubicBezTo>
                      <a:pt x="3" y="0"/>
                      <a:pt x="3" y="2"/>
                      <a:pt x="3" y="4"/>
                    </a:cubicBezTo>
                    <a:cubicBezTo>
                      <a:pt x="4" y="6"/>
                      <a:pt x="4" y="8"/>
                      <a:pt x="4" y="9"/>
                    </a:cubicBezTo>
                    <a:cubicBezTo>
                      <a:pt x="4" y="10"/>
                      <a:pt x="4" y="10"/>
                      <a:pt x="4" y="10"/>
                    </a:cubicBezTo>
                    <a:lnTo>
                      <a:pt x="1" y="9"/>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5" name="Freeform 375"/>
              <p:cNvSpPr>
                <a:spLocks/>
              </p:cNvSpPr>
              <p:nvPr/>
            </p:nvSpPr>
            <p:spPr bwMode="auto">
              <a:xfrm>
                <a:off x="5916613" y="6613526"/>
                <a:ext cx="15875" cy="36513"/>
              </a:xfrm>
              <a:custGeom>
                <a:avLst/>
                <a:gdLst>
                  <a:gd name="T0" fmla="*/ 0 w 4"/>
                  <a:gd name="T1" fmla="*/ 6 h 9"/>
                  <a:gd name="T2" fmla="*/ 1 w 4"/>
                  <a:gd name="T3" fmla="*/ 0 h 9"/>
                  <a:gd name="T4" fmla="*/ 4 w 4"/>
                  <a:gd name="T5" fmla="*/ 1 h 9"/>
                  <a:gd name="T6" fmla="*/ 2 w 4"/>
                  <a:gd name="T7" fmla="*/ 6 h 9"/>
                  <a:gd name="T8" fmla="*/ 3 w 4"/>
                  <a:gd name="T9" fmla="*/ 7 h 9"/>
                  <a:gd name="T10" fmla="*/ 3 w 4"/>
                  <a:gd name="T11" fmla="*/ 9 h 9"/>
                  <a:gd name="T12" fmla="*/ 0 w 4"/>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6"/>
                    </a:moveTo>
                    <a:cubicBezTo>
                      <a:pt x="0" y="4"/>
                      <a:pt x="0" y="2"/>
                      <a:pt x="1" y="0"/>
                    </a:cubicBezTo>
                    <a:cubicBezTo>
                      <a:pt x="4" y="1"/>
                      <a:pt x="4" y="1"/>
                      <a:pt x="4" y="1"/>
                    </a:cubicBezTo>
                    <a:cubicBezTo>
                      <a:pt x="3" y="3"/>
                      <a:pt x="2" y="5"/>
                      <a:pt x="2" y="6"/>
                    </a:cubicBezTo>
                    <a:cubicBezTo>
                      <a:pt x="3" y="7"/>
                      <a:pt x="2" y="6"/>
                      <a:pt x="3" y="7"/>
                    </a:cubicBezTo>
                    <a:cubicBezTo>
                      <a:pt x="3" y="9"/>
                      <a:pt x="3" y="9"/>
                      <a:pt x="3" y="9"/>
                    </a:cubicBezTo>
                    <a:cubicBezTo>
                      <a:pt x="1" y="9"/>
                      <a:pt x="0" y="8"/>
                      <a:pt x="0" y="6"/>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6" name="Freeform 376"/>
              <p:cNvSpPr>
                <a:spLocks/>
              </p:cNvSpPr>
              <p:nvPr/>
            </p:nvSpPr>
            <p:spPr bwMode="auto">
              <a:xfrm>
                <a:off x="5924550" y="6673851"/>
                <a:ext cx="15875" cy="23813"/>
              </a:xfrm>
              <a:custGeom>
                <a:avLst/>
                <a:gdLst>
                  <a:gd name="T0" fmla="*/ 0 w 4"/>
                  <a:gd name="T1" fmla="*/ 0 h 6"/>
                  <a:gd name="T2" fmla="*/ 3 w 4"/>
                  <a:gd name="T3" fmla="*/ 0 h 6"/>
                  <a:gd name="T4" fmla="*/ 4 w 4"/>
                  <a:gd name="T5" fmla="*/ 5 h 6"/>
                  <a:gd name="T6" fmla="*/ 1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3" y="0"/>
                      <a:pt x="3" y="0"/>
                      <a:pt x="3" y="0"/>
                    </a:cubicBezTo>
                    <a:cubicBezTo>
                      <a:pt x="3" y="1"/>
                      <a:pt x="4" y="3"/>
                      <a:pt x="4" y="5"/>
                    </a:cubicBezTo>
                    <a:cubicBezTo>
                      <a:pt x="1" y="6"/>
                      <a:pt x="1" y="6"/>
                      <a:pt x="1" y="6"/>
                    </a:cubicBezTo>
                    <a:cubicBezTo>
                      <a:pt x="1" y="4"/>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7" name="Freeform 377"/>
              <p:cNvSpPr>
                <a:spLocks noEditPoints="1"/>
              </p:cNvSpPr>
              <p:nvPr/>
            </p:nvSpPr>
            <p:spPr bwMode="auto">
              <a:xfrm>
                <a:off x="5935663" y="6710363"/>
                <a:ext cx="15875" cy="31750"/>
              </a:xfrm>
              <a:custGeom>
                <a:avLst/>
                <a:gdLst>
                  <a:gd name="T0" fmla="*/ 1 w 4"/>
                  <a:gd name="T1" fmla="*/ 4 h 8"/>
                  <a:gd name="T2" fmla="*/ 0 w 4"/>
                  <a:gd name="T3" fmla="*/ 1 h 8"/>
                  <a:gd name="T4" fmla="*/ 3 w 4"/>
                  <a:gd name="T5" fmla="*/ 0 h 8"/>
                  <a:gd name="T6" fmla="*/ 4 w 4"/>
                  <a:gd name="T7" fmla="*/ 4 h 8"/>
                  <a:gd name="T8" fmla="*/ 4 w 4"/>
                  <a:gd name="T9" fmla="*/ 6 h 8"/>
                  <a:gd name="T10" fmla="*/ 2 w 4"/>
                  <a:gd name="T11" fmla="*/ 8 h 8"/>
                  <a:gd name="T12" fmla="*/ 1 w 4"/>
                  <a:gd name="T13" fmla="*/ 4 h 8"/>
                  <a:gd name="T14" fmla="*/ 0 w 4"/>
                  <a:gd name="T15" fmla="*/ 1 h 8"/>
                  <a:gd name="T16" fmla="*/ 0 w 4"/>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1" y="4"/>
                    </a:moveTo>
                    <a:cubicBezTo>
                      <a:pt x="1" y="3"/>
                      <a:pt x="1" y="1"/>
                      <a:pt x="0" y="1"/>
                    </a:cubicBezTo>
                    <a:cubicBezTo>
                      <a:pt x="3" y="0"/>
                      <a:pt x="3" y="0"/>
                      <a:pt x="3" y="0"/>
                    </a:cubicBezTo>
                    <a:cubicBezTo>
                      <a:pt x="3" y="1"/>
                      <a:pt x="3" y="2"/>
                      <a:pt x="4" y="4"/>
                    </a:cubicBezTo>
                    <a:cubicBezTo>
                      <a:pt x="4" y="5"/>
                      <a:pt x="4" y="6"/>
                      <a:pt x="4" y="6"/>
                    </a:cubicBezTo>
                    <a:cubicBezTo>
                      <a:pt x="2" y="8"/>
                      <a:pt x="2" y="8"/>
                      <a:pt x="2" y="8"/>
                    </a:cubicBezTo>
                    <a:cubicBezTo>
                      <a:pt x="1" y="7"/>
                      <a:pt x="1" y="5"/>
                      <a:pt x="1" y="4"/>
                    </a:cubicBezTo>
                    <a:close/>
                    <a:moveTo>
                      <a:pt x="0" y="1"/>
                    </a:moveTo>
                    <a:cubicBezTo>
                      <a:pt x="0" y="1"/>
                      <a:pt x="0" y="1"/>
                      <a:pt x="0" y="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8" name="Freeform 378"/>
              <p:cNvSpPr>
                <a:spLocks noEditPoints="1"/>
              </p:cNvSpPr>
              <p:nvPr/>
            </p:nvSpPr>
            <p:spPr bwMode="auto">
              <a:xfrm>
                <a:off x="5429250" y="6502401"/>
                <a:ext cx="36513" cy="23813"/>
              </a:xfrm>
              <a:custGeom>
                <a:avLst/>
                <a:gdLst>
                  <a:gd name="T0" fmla="*/ 1 w 9"/>
                  <a:gd name="T1" fmla="*/ 6 h 6"/>
                  <a:gd name="T2" fmla="*/ 1 w 9"/>
                  <a:gd name="T3" fmla="*/ 5 h 6"/>
                  <a:gd name="T4" fmla="*/ 0 w 9"/>
                  <a:gd name="T5" fmla="*/ 5 h 6"/>
                  <a:gd name="T6" fmla="*/ 0 w 9"/>
                  <a:gd name="T7" fmla="*/ 4 h 6"/>
                  <a:gd name="T8" fmla="*/ 1 w 9"/>
                  <a:gd name="T9" fmla="*/ 4 h 6"/>
                  <a:gd name="T10" fmla="*/ 1 w 9"/>
                  <a:gd name="T11" fmla="*/ 4 h 6"/>
                  <a:gd name="T12" fmla="*/ 2 w 9"/>
                  <a:gd name="T13" fmla="*/ 3 h 6"/>
                  <a:gd name="T14" fmla="*/ 4 w 9"/>
                  <a:gd name="T15" fmla="*/ 2 h 6"/>
                  <a:gd name="T16" fmla="*/ 7 w 9"/>
                  <a:gd name="T17" fmla="*/ 0 h 6"/>
                  <a:gd name="T18" fmla="*/ 7 w 9"/>
                  <a:gd name="T19" fmla="*/ 0 h 6"/>
                  <a:gd name="T20" fmla="*/ 7 w 9"/>
                  <a:gd name="T21" fmla="*/ 1 h 6"/>
                  <a:gd name="T22" fmla="*/ 9 w 9"/>
                  <a:gd name="T23" fmla="*/ 1 h 6"/>
                  <a:gd name="T24" fmla="*/ 8 w 9"/>
                  <a:gd name="T25" fmla="*/ 3 h 6"/>
                  <a:gd name="T26" fmla="*/ 5 w 9"/>
                  <a:gd name="T27" fmla="*/ 5 h 6"/>
                  <a:gd name="T28" fmla="*/ 2 w 9"/>
                  <a:gd name="T29" fmla="*/ 6 h 6"/>
                  <a:gd name="T30" fmla="*/ 2 w 9"/>
                  <a:gd name="T31" fmla="*/ 6 h 6"/>
                  <a:gd name="T32" fmla="*/ 2 w 9"/>
                  <a:gd name="T33" fmla="*/ 6 h 6"/>
                  <a:gd name="T34" fmla="*/ 2 w 9"/>
                  <a:gd name="T35" fmla="*/ 6 h 6"/>
                  <a:gd name="T36" fmla="*/ 1 w 9"/>
                  <a:gd name="T37" fmla="*/ 6 h 6"/>
                  <a:gd name="T38" fmla="*/ 3 w 9"/>
                  <a:gd name="T39" fmla="*/ 6 h 6"/>
                  <a:gd name="T40" fmla="*/ 1 w 9"/>
                  <a:gd name="T41" fmla="*/ 5 h 6"/>
                  <a:gd name="T42" fmla="*/ 3 w 9"/>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6"/>
                    </a:moveTo>
                    <a:cubicBezTo>
                      <a:pt x="1" y="5"/>
                      <a:pt x="1" y="5"/>
                      <a:pt x="1" y="5"/>
                    </a:cubicBezTo>
                    <a:cubicBezTo>
                      <a:pt x="0" y="5"/>
                      <a:pt x="0" y="5"/>
                      <a:pt x="0" y="5"/>
                    </a:cubicBezTo>
                    <a:cubicBezTo>
                      <a:pt x="0" y="4"/>
                      <a:pt x="0" y="4"/>
                      <a:pt x="0" y="4"/>
                    </a:cubicBezTo>
                    <a:cubicBezTo>
                      <a:pt x="0" y="4"/>
                      <a:pt x="1" y="4"/>
                      <a:pt x="1" y="4"/>
                    </a:cubicBezTo>
                    <a:cubicBezTo>
                      <a:pt x="1" y="4"/>
                      <a:pt x="1" y="4"/>
                      <a:pt x="1" y="4"/>
                    </a:cubicBezTo>
                    <a:cubicBezTo>
                      <a:pt x="2" y="3"/>
                      <a:pt x="2" y="3"/>
                      <a:pt x="2" y="3"/>
                    </a:cubicBezTo>
                    <a:cubicBezTo>
                      <a:pt x="2" y="3"/>
                      <a:pt x="3" y="3"/>
                      <a:pt x="4" y="2"/>
                    </a:cubicBezTo>
                    <a:cubicBezTo>
                      <a:pt x="5" y="2"/>
                      <a:pt x="7" y="1"/>
                      <a:pt x="7" y="0"/>
                    </a:cubicBezTo>
                    <a:cubicBezTo>
                      <a:pt x="7" y="0"/>
                      <a:pt x="7" y="0"/>
                      <a:pt x="7" y="0"/>
                    </a:cubicBezTo>
                    <a:cubicBezTo>
                      <a:pt x="7" y="1"/>
                      <a:pt x="7" y="1"/>
                      <a:pt x="7" y="1"/>
                    </a:cubicBezTo>
                    <a:cubicBezTo>
                      <a:pt x="9" y="1"/>
                      <a:pt x="9" y="1"/>
                      <a:pt x="9" y="1"/>
                    </a:cubicBezTo>
                    <a:cubicBezTo>
                      <a:pt x="9" y="2"/>
                      <a:pt x="8" y="3"/>
                      <a:pt x="8" y="3"/>
                    </a:cubicBezTo>
                    <a:cubicBezTo>
                      <a:pt x="7" y="4"/>
                      <a:pt x="6" y="4"/>
                      <a:pt x="5" y="5"/>
                    </a:cubicBezTo>
                    <a:cubicBezTo>
                      <a:pt x="4" y="5"/>
                      <a:pt x="2" y="6"/>
                      <a:pt x="2" y="6"/>
                    </a:cubicBezTo>
                    <a:cubicBezTo>
                      <a:pt x="2" y="6"/>
                      <a:pt x="2" y="6"/>
                      <a:pt x="2" y="6"/>
                    </a:cubicBezTo>
                    <a:cubicBezTo>
                      <a:pt x="2" y="6"/>
                      <a:pt x="2" y="6"/>
                      <a:pt x="2" y="6"/>
                    </a:cubicBezTo>
                    <a:cubicBezTo>
                      <a:pt x="2" y="6"/>
                      <a:pt x="2" y="6"/>
                      <a:pt x="2" y="6"/>
                    </a:cubicBezTo>
                    <a:cubicBezTo>
                      <a:pt x="1" y="6"/>
                      <a:pt x="1" y="6"/>
                      <a:pt x="1" y="6"/>
                    </a:cubicBezTo>
                    <a:close/>
                    <a:moveTo>
                      <a:pt x="3" y="6"/>
                    </a:moveTo>
                    <a:cubicBezTo>
                      <a:pt x="1" y="5"/>
                      <a:pt x="1" y="5"/>
                      <a:pt x="1" y="5"/>
                    </a:cubicBezTo>
                    <a:lnTo>
                      <a:pt x="3" y="6"/>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9" name="Freeform 379"/>
              <p:cNvSpPr>
                <a:spLocks/>
              </p:cNvSpPr>
              <p:nvPr/>
            </p:nvSpPr>
            <p:spPr bwMode="auto">
              <a:xfrm>
                <a:off x="5492750" y="6465888"/>
                <a:ext cx="36513" cy="23813"/>
              </a:xfrm>
              <a:custGeom>
                <a:avLst/>
                <a:gdLst>
                  <a:gd name="T0" fmla="*/ 0 w 9"/>
                  <a:gd name="T1" fmla="*/ 6 h 6"/>
                  <a:gd name="T2" fmla="*/ 0 w 9"/>
                  <a:gd name="T3" fmla="*/ 3 h 6"/>
                  <a:gd name="T4" fmla="*/ 0 w 9"/>
                  <a:gd name="T5" fmla="*/ 3 h 6"/>
                  <a:gd name="T6" fmla="*/ 4 w 9"/>
                  <a:gd name="T7" fmla="*/ 2 h 6"/>
                  <a:gd name="T8" fmla="*/ 9 w 9"/>
                  <a:gd name="T9" fmla="*/ 0 h 6"/>
                  <a:gd name="T10" fmla="*/ 9 w 9"/>
                  <a:gd name="T11" fmla="*/ 3 h 6"/>
                  <a:gd name="T12" fmla="*/ 6 w 9"/>
                  <a:gd name="T13" fmla="*/ 4 h 6"/>
                  <a:gd name="T14" fmla="*/ 0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0" y="6"/>
                    </a:moveTo>
                    <a:cubicBezTo>
                      <a:pt x="0" y="3"/>
                      <a:pt x="0" y="3"/>
                      <a:pt x="0" y="3"/>
                    </a:cubicBezTo>
                    <a:cubicBezTo>
                      <a:pt x="0" y="3"/>
                      <a:pt x="0" y="3"/>
                      <a:pt x="0" y="3"/>
                    </a:cubicBezTo>
                    <a:cubicBezTo>
                      <a:pt x="2" y="3"/>
                      <a:pt x="3" y="3"/>
                      <a:pt x="4" y="2"/>
                    </a:cubicBezTo>
                    <a:cubicBezTo>
                      <a:pt x="5" y="1"/>
                      <a:pt x="7" y="0"/>
                      <a:pt x="9" y="0"/>
                    </a:cubicBezTo>
                    <a:cubicBezTo>
                      <a:pt x="9" y="3"/>
                      <a:pt x="9" y="3"/>
                      <a:pt x="9" y="3"/>
                    </a:cubicBezTo>
                    <a:cubicBezTo>
                      <a:pt x="8" y="3"/>
                      <a:pt x="7" y="3"/>
                      <a:pt x="6" y="4"/>
                    </a:cubicBezTo>
                    <a:cubicBezTo>
                      <a:pt x="4" y="5"/>
                      <a:pt x="3" y="6"/>
                      <a:pt x="0" y="6"/>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0" name="Freeform 380"/>
              <p:cNvSpPr>
                <a:spLocks noEditPoints="1"/>
              </p:cNvSpPr>
              <p:nvPr/>
            </p:nvSpPr>
            <p:spPr bwMode="auto">
              <a:xfrm>
                <a:off x="5561013" y="6434138"/>
                <a:ext cx="52388" cy="15875"/>
              </a:xfrm>
              <a:custGeom>
                <a:avLst/>
                <a:gdLst>
                  <a:gd name="T0" fmla="*/ 1 w 13"/>
                  <a:gd name="T1" fmla="*/ 4 h 4"/>
                  <a:gd name="T2" fmla="*/ 1 w 13"/>
                  <a:gd name="T3" fmla="*/ 3 h 4"/>
                  <a:gd name="T4" fmla="*/ 0 w 13"/>
                  <a:gd name="T5" fmla="*/ 3 h 4"/>
                  <a:gd name="T6" fmla="*/ 0 w 13"/>
                  <a:gd name="T7" fmla="*/ 2 h 4"/>
                  <a:gd name="T8" fmla="*/ 1 w 13"/>
                  <a:gd name="T9" fmla="*/ 2 h 4"/>
                  <a:gd name="T10" fmla="*/ 1 w 13"/>
                  <a:gd name="T11" fmla="*/ 2 h 4"/>
                  <a:gd name="T12" fmla="*/ 2 w 13"/>
                  <a:gd name="T13" fmla="*/ 2 h 4"/>
                  <a:gd name="T14" fmla="*/ 4 w 13"/>
                  <a:gd name="T15" fmla="*/ 1 h 4"/>
                  <a:gd name="T16" fmla="*/ 9 w 13"/>
                  <a:gd name="T17" fmla="*/ 0 h 4"/>
                  <a:gd name="T18" fmla="*/ 11 w 13"/>
                  <a:gd name="T19" fmla="*/ 0 h 4"/>
                  <a:gd name="T20" fmla="*/ 11 w 13"/>
                  <a:gd name="T21" fmla="*/ 0 h 4"/>
                  <a:gd name="T22" fmla="*/ 11 w 13"/>
                  <a:gd name="T23" fmla="*/ 0 h 4"/>
                  <a:gd name="T24" fmla="*/ 13 w 13"/>
                  <a:gd name="T25" fmla="*/ 1 h 4"/>
                  <a:gd name="T26" fmla="*/ 10 w 13"/>
                  <a:gd name="T27" fmla="*/ 3 h 4"/>
                  <a:gd name="T28" fmla="*/ 6 w 13"/>
                  <a:gd name="T29" fmla="*/ 4 h 4"/>
                  <a:gd name="T30" fmla="*/ 1 w 13"/>
                  <a:gd name="T31" fmla="*/ 4 h 4"/>
                  <a:gd name="T32" fmla="*/ 1 w 13"/>
                  <a:gd name="T33" fmla="*/ 4 h 4"/>
                  <a:gd name="T34" fmla="*/ 2 w 13"/>
                  <a:gd name="T35" fmla="*/ 4 h 4"/>
                  <a:gd name="T36" fmla="*/ 1 w 13"/>
                  <a:gd name="T37" fmla="*/ 3 h 4"/>
                  <a:gd name="T38" fmla="*/ 2 w 1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4">
                    <a:moveTo>
                      <a:pt x="1" y="4"/>
                    </a:moveTo>
                    <a:cubicBezTo>
                      <a:pt x="1" y="3"/>
                      <a:pt x="1" y="3"/>
                      <a:pt x="1" y="3"/>
                    </a:cubicBezTo>
                    <a:cubicBezTo>
                      <a:pt x="0" y="3"/>
                      <a:pt x="0" y="3"/>
                      <a:pt x="0" y="3"/>
                    </a:cubicBezTo>
                    <a:cubicBezTo>
                      <a:pt x="0" y="2"/>
                      <a:pt x="0" y="2"/>
                      <a:pt x="0" y="2"/>
                    </a:cubicBezTo>
                    <a:cubicBezTo>
                      <a:pt x="0" y="2"/>
                      <a:pt x="0" y="2"/>
                      <a:pt x="1" y="2"/>
                    </a:cubicBezTo>
                    <a:cubicBezTo>
                      <a:pt x="1" y="2"/>
                      <a:pt x="1" y="2"/>
                      <a:pt x="1" y="2"/>
                    </a:cubicBezTo>
                    <a:cubicBezTo>
                      <a:pt x="2" y="2"/>
                      <a:pt x="2" y="2"/>
                      <a:pt x="2" y="2"/>
                    </a:cubicBezTo>
                    <a:cubicBezTo>
                      <a:pt x="2" y="2"/>
                      <a:pt x="3" y="1"/>
                      <a:pt x="4" y="1"/>
                    </a:cubicBezTo>
                    <a:cubicBezTo>
                      <a:pt x="6" y="1"/>
                      <a:pt x="8" y="1"/>
                      <a:pt x="9" y="0"/>
                    </a:cubicBezTo>
                    <a:cubicBezTo>
                      <a:pt x="10" y="0"/>
                      <a:pt x="11" y="0"/>
                      <a:pt x="11" y="0"/>
                    </a:cubicBezTo>
                    <a:cubicBezTo>
                      <a:pt x="11" y="0"/>
                      <a:pt x="11" y="0"/>
                      <a:pt x="11" y="0"/>
                    </a:cubicBezTo>
                    <a:cubicBezTo>
                      <a:pt x="11" y="0"/>
                      <a:pt x="11" y="0"/>
                      <a:pt x="11" y="0"/>
                    </a:cubicBezTo>
                    <a:cubicBezTo>
                      <a:pt x="13" y="1"/>
                      <a:pt x="13" y="1"/>
                      <a:pt x="13" y="1"/>
                    </a:cubicBezTo>
                    <a:cubicBezTo>
                      <a:pt x="12" y="2"/>
                      <a:pt x="11" y="2"/>
                      <a:pt x="10" y="3"/>
                    </a:cubicBezTo>
                    <a:cubicBezTo>
                      <a:pt x="9" y="3"/>
                      <a:pt x="8" y="3"/>
                      <a:pt x="6" y="4"/>
                    </a:cubicBezTo>
                    <a:cubicBezTo>
                      <a:pt x="4" y="4"/>
                      <a:pt x="2" y="4"/>
                      <a:pt x="1" y="4"/>
                    </a:cubicBezTo>
                    <a:cubicBezTo>
                      <a:pt x="1" y="4"/>
                      <a:pt x="1" y="4"/>
                      <a:pt x="1" y="4"/>
                    </a:cubicBezTo>
                    <a:close/>
                    <a:moveTo>
                      <a:pt x="2" y="4"/>
                    </a:moveTo>
                    <a:cubicBezTo>
                      <a:pt x="1" y="3"/>
                      <a:pt x="1" y="3"/>
                      <a:pt x="1" y="3"/>
                    </a:cubicBezTo>
                    <a:lnTo>
                      <a:pt x="2"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1" name="Freeform 381"/>
              <p:cNvSpPr>
                <a:spLocks/>
              </p:cNvSpPr>
              <p:nvPr/>
            </p:nvSpPr>
            <p:spPr bwMode="auto">
              <a:xfrm>
                <a:off x="5645150" y="6410326"/>
                <a:ext cx="44450" cy="19050"/>
              </a:xfrm>
              <a:custGeom>
                <a:avLst/>
                <a:gdLst>
                  <a:gd name="T0" fmla="*/ 0 w 11"/>
                  <a:gd name="T1" fmla="*/ 2 h 5"/>
                  <a:gd name="T2" fmla="*/ 10 w 11"/>
                  <a:gd name="T3" fmla="*/ 0 h 5"/>
                  <a:gd name="T4" fmla="*/ 11 w 11"/>
                  <a:gd name="T5" fmla="*/ 0 h 5"/>
                  <a:gd name="T6" fmla="*/ 11 w 11"/>
                  <a:gd name="T7" fmla="*/ 3 h 5"/>
                  <a:gd name="T8" fmla="*/ 10 w 11"/>
                  <a:gd name="T9" fmla="*/ 3 h 5"/>
                  <a:gd name="T10" fmla="*/ 0 w 11"/>
                  <a:gd name="T11" fmla="*/ 5 h 5"/>
                  <a:gd name="T12" fmla="*/ 0 w 1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0" y="2"/>
                    </a:moveTo>
                    <a:cubicBezTo>
                      <a:pt x="2" y="2"/>
                      <a:pt x="6" y="0"/>
                      <a:pt x="10" y="0"/>
                    </a:cubicBezTo>
                    <a:cubicBezTo>
                      <a:pt x="11" y="0"/>
                      <a:pt x="11" y="0"/>
                      <a:pt x="11" y="0"/>
                    </a:cubicBezTo>
                    <a:cubicBezTo>
                      <a:pt x="11" y="3"/>
                      <a:pt x="11" y="3"/>
                      <a:pt x="11" y="3"/>
                    </a:cubicBezTo>
                    <a:cubicBezTo>
                      <a:pt x="10" y="3"/>
                      <a:pt x="10" y="3"/>
                      <a:pt x="10" y="3"/>
                    </a:cubicBezTo>
                    <a:cubicBezTo>
                      <a:pt x="7" y="3"/>
                      <a:pt x="3" y="5"/>
                      <a:pt x="0" y="5"/>
                    </a:cubicBezTo>
                    <a:lnTo>
                      <a:pt x="0" y="2"/>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2" name="Freeform 382"/>
              <p:cNvSpPr>
                <a:spLocks/>
              </p:cNvSpPr>
              <p:nvPr/>
            </p:nvSpPr>
            <p:spPr bwMode="auto">
              <a:xfrm>
                <a:off x="5724525" y="6397626"/>
                <a:ext cx="47625" cy="15875"/>
              </a:xfrm>
              <a:custGeom>
                <a:avLst/>
                <a:gdLst>
                  <a:gd name="T0" fmla="*/ 0 w 12"/>
                  <a:gd name="T1" fmla="*/ 4 h 4"/>
                  <a:gd name="T2" fmla="*/ 0 w 12"/>
                  <a:gd name="T3" fmla="*/ 1 h 4"/>
                  <a:gd name="T4" fmla="*/ 0 w 12"/>
                  <a:gd name="T5" fmla="*/ 1 h 4"/>
                  <a:gd name="T6" fmla="*/ 12 w 12"/>
                  <a:gd name="T7" fmla="*/ 0 h 4"/>
                  <a:gd name="T8" fmla="*/ 12 w 12"/>
                  <a:gd name="T9" fmla="*/ 3 h 4"/>
                  <a:gd name="T10" fmla="*/ 0 w 12"/>
                  <a:gd name="T11" fmla="*/ 4 h 4"/>
                </a:gdLst>
                <a:ahLst/>
                <a:cxnLst>
                  <a:cxn ang="0">
                    <a:pos x="T0" y="T1"/>
                  </a:cxn>
                  <a:cxn ang="0">
                    <a:pos x="T2" y="T3"/>
                  </a:cxn>
                  <a:cxn ang="0">
                    <a:pos x="T4" y="T5"/>
                  </a:cxn>
                  <a:cxn ang="0">
                    <a:pos x="T6" y="T7"/>
                  </a:cxn>
                  <a:cxn ang="0">
                    <a:pos x="T8" y="T9"/>
                  </a:cxn>
                  <a:cxn ang="0">
                    <a:pos x="T10" y="T11"/>
                  </a:cxn>
                </a:cxnLst>
                <a:rect l="0" t="0" r="r" b="b"/>
                <a:pathLst>
                  <a:path w="12" h="4">
                    <a:moveTo>
                      <a:pt x="0" y="4"/>
                    </a:moveTo>
                    <a:cubicBezTo>
                      <a:pt x="0" y="1"/>
                      <a:pt x="0" y="1"/>
                      <a:pt x="0" y="1"/>
                    </a:cubicBezTo>
                    <a:cubicBezTo>
                      <a:pt x="0" y="1"/>
                      <a:pt x="0" y="1"/>
                      <a:pt x="0" y="1"/>
                    </a:cubicBezTo>
                    <a:cubicBezTo>
                      <a:pt x="4" y="1"/>
                      <a:pt x="7" y="0"/>
                      <a:pt x="12" y="0"/>
                    </a:cubicBezTo>
                    <a:cubicBezTo>
                      <a:pt x="12" y="3"/>
                      <a:pt x="12" y="3"/>
                      <a:pt x="12" y="3"/>
                    </a:cubicBezTo>
                    <a:cubicBezTo>
                      <a:pt x="8" y="3"/>
                      <a:pt x="4" y="4"/>
                      <a:pt x="0"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3" name="Freeform 383"/>
              <p:cNvSpPr>
                <a:spLocks/>
              </p:cNvSpPr>
              <p:nvPr/>
            </p:nvSpPr>
            <p:spPr bwMode="auto">
              <a:xfrm>
                <a:off x="5811838" y="6394451"/>
                <a:ext cx="52388" cy="15875"/>
              </a:xfrm>
              <a:custGeom>
                <a:avLst/>
                <a:gdLst>
                  <a:gd name="T0" fmla="*/ 1 w 13"/>
                  <a:gd name="T1" fmla="*/ 3 h 4"/>
                  <a:gd name="T2" fmla="*/ 0 w 13"/>
                  <a:gd name="T3" fmla="*/ 3 h 4"/>
                  <a:gd name="T4" fmla="*/ 0 w 13"/>
                  <a:gd name="T5" fmla="*/ 0 h 4"/>
                  <a:gd name="T6" fmla="*/ 1 w 13"/>
                  <a:gd name="T7" fmla="*/ 0 h 4"/>
                  <a:gd name="T8" fmla="*/ 13 w 13"/>
                  <a:gd name="T9" fmla="*/ 1 h 4"/>
                  <a:gd name="T10" fmla="*/ 13 w 13"/>
                  <a:gd name="T11" fmla="*/ 4 h 4"/>
                  <a:gd name="T12" fmla="*/ 1 w 1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 y="3"/>
                    </a:moveTo>
                    <a:cubicBezTo>
                      <a:pt x="0" y="3"/>
                      <a:pt x="0" y="3"/>
                      <a:pt x="0" y="3"/>
                    </a:cubicBezTo>
                    <a:cubicBezTo>
                      <a:pt x="0" y="0"/>
                      <a:pt x="0" y="0"/>
                      <a:pt x="0" y="0"/>
                    </a:cubicBezTo>
                    <a:cubicBezTo>
                      <a:pt x="1" y="0"/>
                      <a:pt x="1" y="0"/>
                      <a:pt x="1" y="0"/>
                    </a:cubicBezTo>
                    <a:cubicBezTo>
                      <a:pt x="5" y="0"/>
                      <a:pt x="9" y="1"/>
                      <a:pt x="13" y="1"/>
                    </a:cubicBezTo>
                    <a:cubicBezTo>
                      <a:pt x="13" y="4"/>
                      <a:pt x="13" y="4"/>
                      <a:pt x="13" y="4"/>
                    </a:cubicBezTo>
                    <a:cubicBezTo>
                      <a:pt x="9" y="4"/>
                      <a:pt x="4" y="3"/>
                      <a:pt x="1"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4" name="Freeform 384"/>
              <p:cNvSpPr>
                <a:spLocks noEditPoints="1"/>
              </p:cNvSpPr>
              <p:nvPr/>
            </p:nvSpPr>
            <p:spPr bwMode="auto">
              <a:xfrm>
                <a:off x="5908675" y="6394451"/>
                <a:ext cx="47625" cy="15875"/>
              </a:xfrm>
              <a:custGeom>
                <a:avLst/>
                <a:gdLst>
                  <a:gd name="T0" fmla="*/ 0 w 12"/>
                  <a:gd name="T1" fmla="*/ 3 h 4"/>
                  <a:gd name="T2" fmla="*/ 0 w 12"/>
                  <a:gd name="T3" fmla="*/ 0 h 4"/>
                  <a:gd name="T4" fmla="*/ 12 w 12"/>
                  <a:gd name="T5" fmla="*/ 1 h 4"/>
                  <a:gd name="T6" fmla="*/ 12 w 12"/>
                  <a:gd name="T7" fmla="*/ 4 h 4"/>
                  <a:gd name="T8" fmla="*/ 0 w 12"/>
                  <a:gd name="T9" fmla="*/ 3 h 4"/>
                  <a:gd name="T10" fmla="*/ 0 w 12"/>
                  <a:gd name="T11" fmla="*/ 3 h 4"/>
                  <a:gd name="T12" fmla="*/ 0 w 1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3"/>
                    </a:moveTo>
                    <a:cubicBezTo>
                      <a:pt x="0" y="0"/>
                      <a:pt x="0" y="0"/>
                      <a:pt x="0" y="0"/>
                    </a:cubicBezTo>
                    <a:cubicBezTo>
                      <a:pt x="5" y="0"/>
                      <a:pt x="8" y="1"/>
                      <a:pt x="12" y="1"/>
                    </a:cubicBezTo>
                    <a:cubicBezTo>
                      <a:pt x="12" y="4"/>
                      <a:pt x="12" y="4"/>
                      <a:pt x="12" y="4"/>
                    </a:cubicBezTo>
                    <a:cubicBezTo>
                      <a:pt x="8" y="4"/>
                      <a:pt x="4" y="3"/>
                      <a:pt x="0" y="3"/>
                    </a:cubicBezTo>
                    <a:close/>
                    <a:moveTo>
                      <a:pt x="0" y="3"/>
                    </a:moveTo>
                    <a:cubicBezTo>
                      <a:pt x="0" y="3"/>
                      <a:pt x="0" y="3"/>
                      <a:pt x="0" y="3"/>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5" name="Freeform 385"/>
              <p:cNvSpPr>
                <a:spLocks/>
              </p:cNvSpPr>
              <p:nvPr/>
            </p:nvSpPr>
            <p:spPr bwMode="auto">
              <a:xfrm>
                <a:off x="5995988" y="6397626"/>
                <a:ext cx="39688" cy="12700"/>
              </a:xfrm>
              <a:custGeom>
                <a:avLst/>
                <a:gdLst>
                  <a:gd name="T0" fmla="*/ 0 w 10"/>
                  <a:gd name="T1" fmla="*/ 3 h 3"/>
                  <a:gd name="T2" fmla="*/ 0 w 10"/>
                  <a:gd name="T3" fmla="*/ 0 h 3"/>
                  <a:gd name="T4" fmla="*/ 7 w 10"/>
                  <a:gd name="T5" fmla="*/ 0 h 3"/>
                  <a:gd name="T6" fmla="*/ 10 w 10"/>
                  <a:gd name="T7" fmla="*/ 0 h 3"/>
                  <a:gd name="T8" fmla="*/ 10 w 10"/>
                  <a:gd name="T9" fmla="*/ 3 h 3"/>
                  <a:gd name="T10" fmla="*/ 7 w 10"/>
                  <a:gd name="T11" fmla="*/ 3 h 3"/>
                  <a:gd name="T12" fmla="*/ 0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3"/>
                    </a:moveTo>
                    <a:cubicBezTo>
                      <a:pt x="0" y="0"/>
                      <a:pt x="0" y="0"/>
                      <a:pt x="0" y="0"/>
                    </a:cubicBezTo>
                    <a:cubicBezTo>
                      <a:pt x="3" y="0"/>
                      <a:pt x="5" y="0"/>
                      <a:pt x="7" y="0"/>
                    </a:cubicBezTo>
                    <a:cubicBezTo>
                      <a:pt x="8" y="0"/>
                      <a:pt x="9" y="0"/>
                      <a:pt x="10" y="0"/>
                    </a:cubicBezTo>
                    <a:cubicBezTo>
                      <a:pt x="10" y="3"/>
                      <a:pt x="10" y="3"/>
                      <a:pt x="10" y="3"/>
                    </a:cubicBezTo>
                    <a:cubicBezTo>
                      <a:pt x="9" y="3"/>
                      <a:pt x="8" y="3"/>
                      <a:pt x="7" y="3"/>
                    </a:cubicBezTo>
                    <a:cubicBezTo>
                      <a:pt x="5" y="3"/>
                      <a:pt x="2"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6" name="Freeform 386"/>
              <p:cNvSpPr>
                <a:spLocks/>
              </p:cNvSpPr>
              <p:nvPr/>
            </p:nvSpPr>
            <p:spPr bwMode="auto">
              <a:xfrm>
                <a:off x="6072188" y="6397626"/>
                <a:ext cx="55563" cy="12700"/>
              </a:xfrm>
              <a:custGeom>
                <a:avLst/>
                <a:gdLst>
                  <a:gd name="T0" fmla="*/ 0 w 14"/>
                  <a:gd name="T1" fmla="*/ 3 h 3"/>
                  <a:gd name="T2" fmla="*/ 0 w 14"/>
                  <a:gd name="T3" fmla="*/ 0 h 3"/>
                  <a:gd name="T4" fmla="*/ 14 w 14"/>
                  <a:gd name="T5" fmla="*/ 0 h 3"/>
                  <a:gd name="T6" fmla="*/ 14 w 14"/>
                  <a:gd name="T7" fmla="*/ 3 h 3"/>
                  <a:gd name="T8" fmla="*/ 0 w 14"/>
                  <a:gd name="T9" fmla="*/ 3 h 3"/>
                </a:gdLst>
                <a:ahLst/>
                <a:cxnLst>
                  <a:cxn ang="0">
                    <a:pos x="T0" y="T1"/>
                  </a:cxn>
                  <a:cxn ang="0">
                    <a:pos x="T2" y="T3"/>
                  </a:cxn>
                  <a:cxn ang="0">
                    <a:pos x="T4" y="T5"/>
                  </a:cxn>
                  <a:cxn ang="0">
                    <a:pos x="T6" y="T7"/>
                  </a:cxn>
                  <a:cxn ang="0">
                    <a:pos x="T8" y="T9"/>
                  </a:cxn>
                </a:cxnLst>
                <a:rect l="0" t="0" r="r" b="b"/>
                <a:pathLst>
                  <a:path w="14" h="3">
                    <a:moveTo>
                      <a:pt x="0" y="3"/>
                    </a:moveTo>
                    <a:cubicBezTo>
                      <a:pt x="0" y="0"/>
                      <a:pt x="0" y="0"/>
                      <a:pt x="0" y="0"/>
                    </a:cubicBezTo>
                    <a:cubicBezTo>
                      <a:pt x="5" y="0"/>
                      <a:pt x="9" y="0"/>
                      <a:pt x="14" y="0"/>
                    </a:cubicBezTo>
                    <a:cubicBezTo>
                      <a:pt x="14" y="3"/>
                      <a:pt x="14" y="3"/>
                      <a:pt x="14" y="3"/>
                    </a:cubicBezTo>
                    <a:cubicBezTo>
                      <a:pt x="9" y="3"/>
                      <a:pt x="5"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7" name="Freeform 387"/>
              <p:cNvSpPr>
                <a:spLocks noEditPoints="1"/>
              </p:cNvSpPr>
              <p:nvPr/>
            </p:nvSpPr>
            <p:spPr bwMode="auto">
              <a:xfrm>
                <a:off x="6167438" y="6402388"/>
                <a:ext cx="47625" cy="19050"/>
              </a:xfrm>
              <a:custGeom>
                <a:avLst/>
                <a:gdLst>
                  <a:gd name="T0" fmla="*/ 0 w 12"/>
                  <a:gd name="T1" fmla="*/ 3 h 5"/>
                  <a:gd name="T2" fmla="*/ 0 w 12"/>
                  <a:gd name="T3" fmla="*/ 0 h 5"/>
                  <a:gd name="T4" fmla="*/ 0 w 12"/>
                  <a:gd name="T5" fmla="*/ 0 h 5"/>
                  <a:gd name="T6" fmla="*/ 12 w 12"/>
                  <a:gd name="T7" fmla="*/ 2 h 5"/>
                  <a:gd name="T8" fmla="*/ 12 w 12"/>
                  <a:gd name="T9" fmla="*/ 5 h 5"/>
                  <a:gd name="T10" fmla="*/ 0 w 12"/>
                  <a:gd name="T11" fmla="*/ 3 h 5"/>
                  <a:gd name="T12" fmla="*/ 0 w 12"/>
                  <a:gd name="T13" fmla="*/ 3 h 5"/>
                  <a:gd name="T14" fmla="*/ 0 w 12"/>
                  <a:gd name="T15" fmla="*/ 3 h 5"/>
                  <a:gd name="T16" fmla="*/ 0 w 12"/>
                  <a:gd name="T17" fmla="*/ 2 h 5"/>
                  <a:gd name="T18" fmla="*/ 0 w 12"/>
                  <a:gd name="T19" fmla="*/ 3 h 5"/>
                  <a:gd name="T20" fmla="*/ 0 w 12"/>
                  <a:gd name="T21" fmla="*/ 3 h 5"/>
                  <a:gd name="T22" fmla="*/ 0 w 12"/>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0" y="3"/>
                    </a:moveTo>
                    <a:cubicBezTo>
                      <a:pt x="0" y="0"/>
                      <a:pt x="0" y="0"/>
                      <a:pt x="0" y="0"/>
                    </a:cubicBezTo>
                    <a:cubicBezTo>
                      <a:pt x="0" y="0"/>
                      <a:pt x="0" y="0"/>
                      <a:pt x="0" y="0"/>
                    </a:cubicBezTo>
                    <a:cubicBezTo>
                      <a:pt x="4" y="0"/>
                      <a:pt x="8" y="2"/>
                      <a:pt x="12" y="2"/>
                    </a:cubicBezTo>
                    <a:cubicBezTo>
                      <a:pt x="12" y="5"/>
                      <a:pt x="12" y="5"/>
                      <a:pt x="12" y="5"/>
                    </a:cubicBezTo>
                    <a:cubicBezTo>
                      <a:pt x="7" y="5"/>
                      <a:pt x="4" y="3"/>
                      <a:pt x="0" y="3"/>
                    </a:cubicBezTo>
                    <a:close/>
                    <a:moveTo>
                      <a:pt x="0" y="3"/>
                    </a:moveTo>
                    <a:cubicBezTo>
                      <a:pt x="0" y="3"/>
                      <a:pt x="0" y="3"/>
                      <a:pt x="0" y="3"/>
                    </a:cubicBezTo>
                    <a:cubicBezTo>
                      <a:pt x="0" y="2"/>
                      <a:pt x="0" y="2"/>
                      <a:pt x="0" y="2"/>
                    </a:cubicBezTo>
                    <a:lnTo>
                      <a:pt x="0" y="3"/>
                    </a:lnTo>
                    <a:close/>
                    <a:moveTo>
                      <a:pt x="0" y="3"/>
                    </a:moveTo>
                    <a:cubicBezTo>
                      <a:pt x="0" y="3"/>
                      <a:pt x="0" y="3"/>
                      <a:pt x="0" y="3"/>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8" name="Freeform 388"/>
              <p:cNvSpPr>
                <a:spLocks/>
              </p:cNvSpPr>
              <p:nvPr/>
            </p:nvSpPr>
            <p:spPr bwMode="auto">
              <a:xfrm>
                <a:off x="6259513" y="6421438"/>
                <a:ext cx="31750" cy="23813"/>
              </a:xfrm>
              <a:custGeom>
                <a:avLst/>
                <a:gdLst>
                  <a:gd name="T0" fmla="*/ 3 w 8"/>
                  <a:gd name="T1" fmla="*/ 4 h 6"/>
                  <a:gd name="T2" fmla="*/ 0 w 8"/>
                  <a:gd name="T3" fmla="*/ 2 h 6"/>
                  <a:gd name="T4" fmla="*/ 1 w 8"/>
                  <a:gd name="T5" fmla="*/ 0 h 6"/>
                  <a:gd name="T6" fmla="*/ 7 w 8"/>
                  <a:gd name="T7" fmla="*/ 3 h 6"/>
                  <a:gd name="T8" fmla="*/ 8 w 8"/>
                  <a:gd name="T9" fmla="*/ 3 h 6"/>
                  <a:gd name="T10" fmla="*/ 8 w 8"/>
                  <a:gd name="T11" fmla="*/ 3 h 6"/>
                  <a:gd name="T12" fmla="*/ 8 w 8"/>
                  <a:gd name="T13" fmla="*/ 4 h 6"/>
                  <a:gd name="T14" fmla="*/ 8 w 8"/>
                  <a:gd name="T15" fmla="*/ 6 h 6"/>
                  <a:gd name="T16" fmla="*/ 8 w 8"/>
                  <a:gd name="T17" fmla="*/ 6 h 6"/>
                  <a:gd name="T18" fmla="*/ 3 w 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3" y="4"/>
                    </a:moveTo>
                    <a:cubicBezTo>
                      <a:pt x="2" y="3"/>
                      <a:pt x="0" y="2"/>
                      <a:pt x="0" y="2"/>
                    </a:cubicBezTo>
                    <a:cubicBezTo>
                      <a:pt x="1" y="0"/>
                      <a:pt x="1" y="0"/>
                      <a:pt x="1" y="0"/>
                    </a:cubicBezTo>
                    <a:cubicBezTo>
                      <a:pt x="2" y="0"/>
                      <a:pt x="6" y="3"/>
                      <a:pt x="7" y="3"/>
                    </a:cubicBezTo>
                    <a:cubicBezTo>
                      <a:pt x="8" y="3"/>
                      <a:pt x="8" y="3"/>
                      <a:pt x="8" y="3"/>
                    </a:cubicBezTo>
                    <a:cubicBezTo>
                      <a:pt x="8" y="3"/>
                      <a:pt x="8" y="3"/>
                      <a:pt x="8" y="3"/>
                    </a:cubicBezTo>
                    <a:cubicBezTo>
                      <a:pt x="8" y="4"/>
                      <a:pt x="8" y="4"/>
                      <a:pt x="8" y="4"/>
                    </a:cubicBezTo>
                    <a:cubicBezTo>
                      <a:pt x="8" y="6"/>
                      <a:pt x="8" y="6"/>
                      <a:pt x="8" y="6"/>
                    </a:cubicBezTo>
                    <a:cubicBezTo>
                      <a:pt x="8" y="6"/>
                      <a:pt x="8" y="6"/>
                      <a:pt x="8" y="6"/>
                    </a:cubicBezTo>
                    <a:cubicBezTo>
                      <a:pt x="6" y="6"/>
                      <a:pt x="5" y="5"/>
                      <a:pt x="3"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9" name="Freeform 389"/>
              <p:cNvSpPr>
                <a:spLocks/>
              </p:cNvSpPr>
              <p:nvPr/>
            </p:nvSpPr>
            <p:spPr bwMode="auto">
              <a:xfrm>
                <a:off x="6315075" y="6445251"/>
                <a:ext cx="36513" cy="28575"/>
              </a:xfrm>
              <a:custGeom>
                <a:avLst/>
                <a:gdLst>
                  <a:gd name="T0" fmla="*/ 7 w 9"/>
                  <a:gd name="T1" fmla="*/ 7 h 7"/>
                  <a:gd name="T2" fmla="*/ 7 w 9"/>
                  <a:gd name="T3" fmla="*/ 7 h 7"/>
                  <a:gd name="T4" fmla="*/ 7 w 9"/>
                  <a:gd name="T5" fmla="*/ 7 h 7"/>
                  <a:gd name="T6" fmla="*/ 7 w 9"/>
                  <a:gd name="T7" fmla="*/ 6 h 7"/>
                  <a:gd name="T8" fmla="*/ 6 w 9"/>
                  <a:gd name="T9" fmla="*/ 6 h 7"/>
                  <a:gd name="T10" fmla="*/ 4 w 9"/>
                  <a:gd name="T11" fmla="*/ 4 h 7"/>
                  <a:gd name="T12" fmla="*/ 0 w 9"/>
                  <a:gd name="T13" fmla="*/ 2 h 7"/>
                  <a:gd name="T14" fmla="*/ 2 w 9"/>
                  <a:gd name="T15" fmla="*/ 0 h 7"/>
                  <a:gd name="T16" fmla="*/ 8 w 9"/>
                  <a:gd name="T17" fmla="*/ 4 h 7"/>
                  <a:gd name="T18" fmla="*/ 9 w 9"/>
                  <a:gd name="T19" fmla="*/ 5 h 7"/>
                  <a:gd name="T20" fmla="*/ 7 w 9"/>
                  <a:gd name="T21" fmla="*/ 6 h 7"/>
                  <a:gd name="T22" fmla="*/ 7 w 9"/>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7"/>
                    </a:moveTo>
                    <a:cubicBezTo>
                      <a:pt x="7" y="7"/>
                      <a:pt x="7" y="7"/>
                      <a:pt x="7" y="7"/>
                    </a:cubicBezTo>
                    <a:cubicBezTo>
                      <a:pt x="7" y="7"/>
                      <a:pt x="7" y="7"/>
                      <a:pt x="7" y="7"/>
                    </a:cubicBezTo>
                    <a:cubicBezTo>
                      <a:pt x="7" y="6"/>
                      <a:pt x="7" y="6"/>
                      <a:pt x="7" y="6"/>
                    </a:cubicBezTo>
                    <a:cubicBezTo>
                      <a:pt x="6" y="6"/>
                      <a:pt x="6" y="6"/>
                      <a:pt x="6" y="6"/>
                    </a:cubicBezTo>
                    <a:cubicBezTo>
                      <a:pt x="6" y="5"/>
                      <a:pt x="5" y="5"/>
                      <a:pt x="4" y="4"/>
                    </a:cubicBezTo>
                    <a:cubicBezTo>
                      <a:pt x="2" y="3"/>
                      <a:pt x="0" y="2"/>
                      <a:pt x="0" y="2"/>
                    </a:cubicBezTo>
                    <a:cubicBezTo>
                      <a:pt x="2" y="0"/>
                      <a:pt x="2" y="0"/>
                      <a:pt x="2" y="0"/>
                    </a:cubicBezTo>
                    <a:cubicBezTo>
                      <a:pt x="2" y="0"/>
                      <a:pt x="6" y="2"/>
                      <a:pt x="8" y="4"/>
                    </a:cubicBezTo>
                    <a:cubicBezTo>
                      <a:pt x="8" y="4"/>
                      <a:pt x="9" y="4"/>
                      <a:pt x="9" y="5"/>
                    </a:cubicBezTo>
                    <a:cubicBezTo>
                      <a:pt x="7" y="6"/>
                      <a:pt x="7" y="6"/>
                      <a:pt x="7" y="6"/>
                    </a:cubicBezTo>
                    <a:lnTo>
                      <a:pt x="7" y="7"/>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0" name="Freeform 390"/>
              <p:cNvSpPr>
                <a:spLocks noEditPoints="1"/>
              </p:cNvSpPr>
              <p:nvPr/>
            </p:nvSpPr>
            <p:spPr bwMode="auto">
              <a:xfrm>
                <a:off x="6375400" y="6478588"/>
                <a:ext cx="31750" cy="26988"/>
              </a:xfrm>
              <a:custGeom>
                <a:avLst/>
                <a:gdLst>
                  <a:gd name="T0" fmla="*/ 0 w 8"/>
                  <a:gd name="T1" fmla="*/ 2 h 7"/>
                  <a:gd name="T2" fmla="*/ 1 w 8"/>
                  <a:gd name="T3" fmla="*/ 0 h 7"/>
                  <a:gd name="T4" fmla="*/ 8 w 8"/>
                  <a:gd name="T5" fmla="*/ 4 h 7"/>
                  <a:gd name="T6" fmla="*/ 7 w 8"/>
                  <a:gd name="T7" fmla="*/ 7 h 7"/>
                  <a:gd name="T8" fmla="*/ 0 w 8"/>
                  <a:gd name="T9" fmla="*/ 2 h 7"/>
                  <a:gd name="T10" fmla="*/ 0 w 8"/>
                  <a:gd name="T11" fmla="*/ 2 h 7"/>
                  <a:gd name="T12" fmla="*/ 0 w 8"/>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2"/>
                    </a:moveTo>
                    <a:cubicBezTo>
                      <a:pt x="1" y="0"/>
                      <a:pt x="1" y="0"/>
                      <a:pt x="1" y="0"/>
                    </a:cubicBezTo>
                    <a:cubicBezTo>
                      <a:pt x="3" y="2"/>
                      <a:pt x="6" y="3"/>
                      <a:pt x="8" y="4"/>
                    </a:cubicBezTo>
                    <a:cubicBezTo>
                      <a:pt x="7" y="7"/>
                      <a:pt x="7" y="7"/>
                      <a:pt x="7" y="7"/>
                    </a:cubicBezTo>
                    <a:cubicBezTo>
                      <a:pt x="4" y="5"/>
                      <a:pt x="2" y="4"/>
                      <a:pt x="0" y="2"/>
                    </a:cubicBezTo>
                    <a:close/>
                    <a:moveTo>
                      <a:pt x="0" y="2"/>
                    </a:moveTo>
                    <a:cubicBezTo>
                      <a:pt x="0" y="2"/>
                      <a:pt x="0" y="2"/>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1" name="Freeform 391"/>
              <p:cNvSpPr>
                <a:spLocks/>
              </p:cNvSpPr>
              <p:nvPr/>
            </p:nvSpPr>
            <p:spPr bwMode="auto">
              <a:xfrm>
                <a:off x="6430963" y="6510338"/>
                <a:ext cx="28575" cy="23813"/>
              </a:xfrm>
              <a:custGeom>
                <a:avLst/>
                <a:gdLst>
                  <a:gd name="T0" fmla="*/ 0 w 7"/>
                  <a:gd name="T1" fmla="*/ 2 h 6"/>
                  <a:gd name="T2" fmla="*/ 2 w 7"/>
                  <a:gd name="T3" fmla="*/ 0 h 6"/>
                  <a:gd name="T4" fmla="*/ 7 w 7"/>
                  <a:gd name="T5" fmla="*/ 3 h 6"/>
                  <a:gd name="T6" fmla="*/ 6 w 7"/>
                  <a:gd name="T7" fmla="*/ 6 h 6"/>
                  <a:gd name="T8" fmla="*/ 0 w 7"/>
                  <a:gd name="T9" fmla="*/ 2 h 6"/>
                </a:gdLst>
                <a:ahLst/>
                <a:cxnLst>
                  <a:cxn ang="0">
                    <a:pos x="T0" y="T1"/>
                  </a:cxn>
                  <a:cxn ang="0">
                    <a:pos x="T2" y="T3"/>
                  </a:cxn>
                  <a:cxn ang="0">
                    <a:pos x="T4" y="T5"/>
                  </a:cxn>
                  <a:cxn ang="0">
                    <a:pos x="T6" y="T7"/>
                  </a:cxn>
                  <a:cxn ang="0">
                    <a:pos x="T8" y="T9"/>
                  </a:cxn>
                </a:cxnLst>
                <a:rect l="0" t="0" r="r" b="b"/>
                <a:pathLst>
                  <a:path w="7" h="6">
                    <a:moveTo>
                      <a:pt x="0" y="2"/>
                    </a:moveTo>
                    <a:cubicBezTo>
                      <a:pt x="2" y="0"/>
                      <a:pt x="2" y="0"/>
                      <a:pt x="2" y="0"/>
                    </a:cubicBezTo>
                    <a:cubicBezTo>
                      <a:pt x="3" y="1"/>
                      <a:pt x="5" y="2"/>
                      <a:pt x="7" y="3"/>
                    </a:cubicBezTo>
                    <a:cubicBezTo>
                      <a:pt x="6" y="6"/>
                      <a:pt x="6" y="6"/>
                      <a:pt x="6" y="6"/>
                    </a:cubicBezTo>
                    <a:cubicBezTo>
                      <a:pt x="3" y="5"/>
                      <a:pt x="1"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2" name="Freeform 392"/>
              <p:cNvSpPr>
                <a:spLocks/>
              </p:cNvSpPr>
              <p:nvPr/>
            </p:nvSpPr>
            <p:spPr bwMode="auto">
              <a:xfrm>
                <a:off x="6483350" y="6537326"/>
                <a:ext cx="26988" cy="23813"/>
              </a:xfrm>
              <a:custGeom>
                <a:avLst/>
                <a:gdLst>
                  <a:gd name="T0" fmla="*/ 0 w 7"/>
                  <a:gd name="T1" fmla="*/ 2 h 6"/>
                  <a:gd name="T2" fmla="*/ 0 w 7"/>
                  <a:gd name="T3" fmla="*/ 2 h 6"/>
                  <a:gd name="T4" fmla="*/ 2 w 7"/>
                  <a:gd name="T5" fmla="*/ 0 h 6"/>
                  <a:gd name="T6" fmla="*/ 7 w 7"/>
                  <a:gd name="T7" fmla="*/ 4 h 6"/>
                  <a:gd name="T8" fmla="*/ 6 w 7"/>
                  <a:gd name="T9" fmla="*/ 6 h 6"/>
                  <a:gd name="T10" fmla="*/ 0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0" y="2"/>
                    </a:moveTo>
                    <a:cubicBezTo>
                      <a:pt x="0" y="2"/>
                      <a:pt x="0" y="2"/>
                      <a:pt x="0" y="2"/>
                    </a:cubicBezTo>
                    <a:cubicBezTo>
                      <a:pt x="2" y="0"/>
                      <a:pt x="2" y="0"/>
                      <a:pt x="2" y="0"/>
                    </a:cubicBezTo>
                    <a:cubicBezTo>
                      <a:pt x="4" y="1"/>
                      <a:pt x="5" y="3"/>
                      <a:pt x="7" y="4"/>
                    </a:cubicBezTo>
                    <a:cubicBezTo>
                      <a:pt x="6" y="6"/>
                      <a:pt x="6" y="6"/>
                      <a:pt x="6" y="6"/>
                    </a:cubicBezTo>
                    <a:cubicBezTo>
                      <a:pt x="3" y="5"/>
                      <a:pt x="2"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3" name="Freeform 393"/>
              <p:cNvSpPr>
                <a:spLocks/>
              </p:cNvSpPr>
              <p:nvPr/>
            </p:nvSpPr>
            <p:spPr bwMode="auto">
              <a:xfrm>
                <a:off x="6527800" y="6565901"/>
                <a:ext cx="19050" cy="20638"/>
              </a:xfrm>
              <a:custGeom>
                <a:avLst/>
                <a:gdLst>
                  <a:gd name="T0" fmla="*/ 0 w 5"/>
                  <a:gd name="T1" fmla="*/ 2 h 5"/>
                  <a:gd name="T2" fmla="*/ 3 w 5"/>
                  <a:gd name="T3" fmla="*/ 0 h 5"/>
                  <a:gd name="T4" fmla="*/ 5 w 5"/>
                  <a:gd name="T5" fmla="*/ 3 h 5"/>
                  <a:gd name="T6" fmla="*/ 3 w 5"/>
                  <a:gd name="T7" fmla="*/ 5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3" y="0"/>
                      <a:pt x="3" y="0"/>
                      <a:pt x="3" y="0"/>
                    </a:cubicBezTo>
                    <a:cubicBezTo>
                      <a:pt x="3" y="1"/>
                      <a:pt x="4" y="2"/>
                      <a:pt x="5" y="3"/>
                    </a:cubicBezTo>
                    <a:cubicBezTo>
                      <a:pt x="3" y="5"/>
                      <a:pt x="3" y="5"/>
                      <a:pt x="3" y="5"/>
                    </a:cubicBezTo>
                    <a:cubicBezTo>
                      <a:pt x="2" y="4"/>
                      <a:pt x="1"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4" name="Freeform 394"/>
              <p:cNvSpPr>
                <a:spLocks/>
              </p:cNvSpPr>
              <p:nvPr/>
            </p:nvSpPr>
            <p:spPr bwMode="auto">
              <a:xfrm>
                <a:off x="5959475" y="6192838"/>
                <a:ext cx="76200" cy="136525"/>
              </a:xfrm>
              <a:custGeom>
                <a:avLst/>
                <a:gdLst>
                  <a:gd name="T0" fmla="*/ 1 w 19"/>
                  <a:gd name="T1" fmla="*/ 0 h 34"/>
                  <a:gd name="T2" fmla="*/ 19 w 19"/>
                  <a:gd name="T3" fmla="*/ 32 h 34"/>
                  <a:gd name="T4" fmla="*/ 1 w 19"/>
                  <a:gd name="T5" fmla="*/ 0 h 34"/>
                </a:gdLst>
                <a:ahLst/>
                <a:cxnLst>
                  <a:cxn ang="0">
                    <a:pos x="T0" y="T1"/>
                  </a:cxn>
                  <a:cxn ang="0">
                    <a:pos x="T2" y="T3"/>
                  </a:cxn>
                  <a:cxn ang="0">
                    <a:pos x="T4" y="T5"/>
                  </a:cxn>
                </a:cxnLst>
                <a:rect l="0" t="0" r="r" b="b"/>
                <a:pathLst>
                  <a:path w="19" h="34">
                    <a:moveTo>
                      <a:pt x="1" y="0"/>
                    </a:moveTo>
                    <a:cubicBezTo>
                      <a:pt x="0" y="13"/>
                      <a:pt x="0" y="34"/>
                      <a:pt x="19" y="32"/>
                    </a:cubicBezTo>
                    <a:cubicBezTo>
                      <a:pt x="10" y="24"/>
                      <a:pt x="3" y="12"/>
                      <a:pt x="1" y="0"/>
                    </a:cubicBezTo>
                  </a:path>
                </a:pathLst>
              </a:custGeom>
              <a:solidFill>
                <a:srgbClr val="A38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5" name="Freeform 395"/>
              <p:cNvSpPr>
                <a:spLocks/>
              </p:cNvSpPr>
              <p:nvPr/>
            </p:nvSpPr>
            <p:spPr bwMode="auto">
              <a:xfrm>
                <a:off x="5692775" y="6157913"/>
                <a:ext cx="127000" cy="203200"/>
              </a:xfrm>
              <a:custGeom>
                <a:avLst/>
                <a:gdLst>
                  <a:gd name="T0" fmla="*/ 22 w 32"/>
                  <a:gd name="T1" fmla="*/ 0 h 51"/>
                  <a:gd name="T2" fmla="*/ 7 w 32"/>
                  <a:gd name="T3" fmla="*/ 45 h 51"/>
                  <a:gd name="T4" fmla="*/ 22 w 32"/>
                  <a:gd name="T5" fmla="*/ 0 h 51"/>
                </a:gdLst>
                <a:ahLst/>
                <a:cxnLst>
                  <a:cxn ang="0">
                    <a:pos x="T0" y="T1"/>
                  </a:cxn>
                  <a:cxn ang="0">
                    <a:pos x="T2" y="T3"/>
                  </a:cxn>
                  <a:cxn ang="0">
                    <a:pos x="T4" y="T5"/>
                  </a:cxn>
                </a:cxnLst>
                <a:rect l="0" t="0" r="r" b="b"/>
                <a:pathLst>
                  <a:path w="32" h="51">
                    <a:moveTo>
                      <a:pt x="22" y="0"/>
                    </a:moveTo>
                    <a:cubicBezTo>
                      <a:pt x="22" y="0"/>
                      <a:pt x="14" y="39"/>
                      <a:pt x="7" y="45"/>
                    </a:cubicBezTo>
                    <a:cubicBezTo>
                      <a:pt x="0" y="51"/>
                      <a:pt x="32" y="37"/>
                      <a:pt x="22" y="0"/>
                    </a:cubicBezTo>
                    <a:close/>
                  </a:path>
                </a:pathLst>
              </a:custGeom>
              <a:solidFill>
                <a:srgbClr val="A38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6" name="Freeform 396"/>
              <p:cNvSpPr>
                <a:spLocks/>
              </p:cNvSpPr>
              <p:nvPr/>
            </p:nvSpPr>
            <p:spPr bwMode="auto">
              <a:xfrm>
                <a:off x="5497513" y="6429376"/>
                <a:ext cx="422275" cy="249238"/>
              </a:xfrm>
              <a:custGeom>
                <a:avLst/>
                <a:gdLst>
                  <a:gd name="T0" fmla="*/ 16 w 106"/>
                  <a:gd name="T1" fmla="*/ 14 h 62"/>
                  <a:gd name="T2" fmla="*/ 80 w 106"/>
                  <a:gd name="T3" fmla="*/ 0 h 62"/>
                  <a:gd name="T4" fmla="*/ 99 w 106"/>
                  <a:gd name="T5" fmla="*/ 45 h 62"/>
                  <a:gd name="T6" fmla="*/ 75 w 106"/>
                  <a:gd name="T7" fmla="*/ 15 h 62"/>
                  <a:gd name="T8" fmla="*/ 0 w 106"/>
                  <a:gd name="T9" fmla="*/ 28 h 62"/>
                  <a:gd name="T10" fmla="*/ 16 w 106"/>
                  <a:gd name="T11" fmla="*/ 14 h 62"/>
                </a:gdLst>
                <a:ahLst/>
                <a:cxnLst>
                  <a:cxn ang="0">
                    <a:pos x="T0" y="T1"/>
                  </a:cxn>
                  <a:cxn ang="0">
                    <a:pos x="T2" y="T3"/>
                  </a:cxn>
                  <a:cxn ang="0">
                    <a:pos x="T4" y="T5"/>
                  </a:cxn>
                  <a:cxn ang="0">
                    <a:pos x="T6" y="T7"/>
                  </a:cxn>
                  <a:cxn ang="0">
                    <a:pos x="T8" y="T9"/>
                  </a:cxn>
                  <a:cxn ang="0">
                    <a:pos x="T10" y="T11"/>
                  </a:cxn>
                </a:cxnLst>
                <a:rect l="0" t="0" r="r" b="b"/>
                <a:pathLst>
                  <a:path w="106" h="62">
                    <a:moveTo>
                      <a:pt x="16" y="14"/>
                    </a:moveTo>
                    <a:cubicBezTo>
                      <a:pt x="34" y="3"/>
                      <a:pt x="60" y="0"/>
                      <a:pt x="80" y="0"/>
                    </a:cubicBezTo>
                    <a:cubicBezTo>
                      <a:pt x="99" y="0"/>
                      <a:pt x="106" y="30"/>
                      <a:pt x="99" y="45"/>
                    </a:cubicBezTo>
                    <a:cubicBezTo>
                      <a:pt x="91" y="62"/>
                      <a:pt x="76" y="17"/>
                      <a:pt x="75" y="15"/>
                    </a:cubicBezTo>
                    <a:cubicBezTo>
                      <a:pt x="60" y="1"/>
                      <a:pt x="13" y="17"/>
                      <a:pt x="0" y="28"/>
                    </a:cubicBezTo>
                    <a:cubicBezTo>
                      <a:pt x="4" y="22"/>
                      <a:pt x="10" y="17"/>
                      <a:pt x="16" y="14"/>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7" name="Freeform 397"/>
              <p:cNvSpPr>
                <a:spLocks/>
              </p:cNvSpPr>
              <p:nvPr/>
            </p:nvSpPr>
            <p:spPr bwMode="auto">
              <a:xfrm>
                <a:off x="5948363" y="6413501"/>
                <a:ext cx="447675" cy="268288"/>
              </a:xfrm>
              <a:custGeom>
                <a:avLst/>
                <a:gdLst>
                  <a:gd name="T0" fmla="*/ 5 w 112"/>
                  <a:gd name="T1" fmla="*/ 9 h 67"/>
                  <a:gd name="T2" fmla="*/ 5 w 112"/>
                  <a:gd name="T3" fmla="*/ 48 h 67"/>
                  <a:gd name="T4" fmla="*/ 33 w 112"/>
                  <a:gd name="T5" fmla="*/ 28 h 67"/>
                  <a:gd name="T6" fmla="*/ 112 w 112"/>
                  <a:gd name="T7" fmla="*/ 34 h 67"/>
                  <a:gd name="T8" fmla="*/ 5 w 112"/>
                  <a:gd name="T9" fmla="*/ 9 h 67"/>
                </a:gdLst>
                <a:ahLst/>
                <a:cxnLst>
                  <a:cxn ang="0">
                    <a:pos x="T0" y="T1"/>
                  </a:cxn>
                  <a:cxn ang="0">
                    <a:pos x="T2" y="T3"/>
                  </a:cxn>
                  <a:cxn ang="0">
                    <a:pos x="T4" y="T5"/>
                  </a:cxn>
                  <a:cxn ang="0">
                    <a:pos x="T6" y="T7"/>
                  </a:cxn>
                  <a:cxn ang="0">
                    <a:pos x="T8" y="T9"/>
                  </a:cxn>
                </a:cxnLst>
                <a:rect l="0" t="0" r="r" b="b"/>
                <a:pathLst>
                  <a:path w="112" h="67">
                    <a:moveTo>
                      <a:pt x="5" y="9"/>
                    </a:moveTo>
                    <a:cubicBezTo>
                      <a:pt x="0" y="10"/>
                      <a:pt x="3" y="44"/>
                      <a:pt x="5" y="48"/>
                    </a:cubicBezTo>
                    <a:cubicBezTo>
                      <a:pt x="14" y="67"/>
                      <a:pt x="28" y="34"/>
                      <a:pt x="33" y="28"/>
                    </a:cubicBezTo>
                    <a:cubicBezTo>
                      <a:pt x="47" y="11"/>
                      <a:pt x="102" y="8"/>
                      <a:pt x="112" y="34"/>
                    </a:cubicBezTo>
                    <a:cubicBezTo>
                      <a:pt x="94" y="0"/>
                      <a:pt x="36" y="5"/>
                      <a:pt x="5" y="9"/>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8" name="Freeform 398"/>
              <p:cNvSpPr>
                <a:spLocks/>
              </p:cNvSpPr>
              <p:nvPr/>
            </p:nvSpPr>
            <p:spPr bwMode="auto">
              <a:xfrm>
                <a:off x="6451600" y="6581776"/>
                <a:ext cx="95250" cy="68263"/>
              </a:xfrm>
              <a:custGeom>
                <a:avLst/>
                <a:gdLst>
                  <a:gd name="T0" fmla="*/ 0 w 24"/>
                  <a:gd name="T1" fmla="*/ 0 h 17"/>
                  <a:gd name="T2" fmla="*/ 24 w 24"/>
                  <a:gd name="T3" fmla="*/ 11 h 17"/>
                  <a:gd name="T4" fmla="*/ 0 w 24"/>
                  <a:gd name="T5" fmla="*/ 0 h 17"/>
                </a:gdLst>
                <a:ahLst/>
                <a:cxnLst>
                  <a:cxn ang="0">
                    <a:pos x="T0" y="T1"/>
                  </a:cxn>
                  <a:cxn ang="0">
                    <a:pos x="T2" y="T3"/>
                  </a:cxn>
                  <a:cxn ang="0">
                    <a:pos x="T4" y="T5"/>
                  </a:cxn>
                </a:cxnLst>
                <a:rect l="0" t="0" r="r" b="b"/>
                <a:pathLst>
                  <a:path w="24" h="17">
                    <a:moveTo>
                      <a:pt x="0" y="0"/>
                    </a:moveTo>
                    <a:cubicBezTo>
                      <a:pt x="1" y="17"/>
                      <a:pt x="6" y="15"/>
                      <a:pt x="24" y="11"/>
                    </a:cubicBezTo>
                    <a:cubicBezTo>
                      <a:pt x="20" y="12"/>
                      <a:pt x="4" y="2"/>
                      <a:pt x="0" y="0"/>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9" name="Freeform 399"/>
              <p:cNvSpPr>
                <a:spLocks/>
              </p:cNvSpPr>
              <p:nvPr/>
            </p:nvSpPr>
            <p:spPr bwMode="auto">
              <a:xfrm>
                <a:off x="5368925" y="6534151"/>
                <a:ext cx="107950" cy="119063"/>
              </a:xfrm>
              <a:custGeom>
                <a:avLst/>
                <a:gdLst>
                  <a:gd name="T0" fmla="*/ 0 w 27"/>
                  <a:gd name="T1" fmla="*/ 13 h 30"/>
                  <a:gd name="T2" fmla="*/ 10 w 27"/>
                  <a:gd name="T3" fmla="*/ 30 h 30"/>
                  <a:gd name="T4" fmla="*/ 0 w 27"/>
                  <a:gd name="T5" fmla="*/ 13 h 30"/>
                </a:gdLst>
                <a:ahLst/>
                <a:cxnLst>
                  <a:cxn ang="0">
                    <a:pos x="T0" y="T1"/>
                  </a:cxn>
                  <a:cxn ang="0">
                    <a:pos x="T2" y="T3"/>
                  </a:cxn>
                  <a:cxn ang="0">
                    <a:pos x="T4" y="T5"/>
                  </a:cxn>
                </a:cxnLst>
                <a:rect l="0" t="0" r="r" b="b"/>
                <a:pathLst>
                  <a:path w="27" h="30">
                    <a:moveTo>
                      <a:pt x="0" y="13"/>
                    </a:moveTo>
                    <a:cubicBezTo>
                      <a:pt x="2" y="19"/>
                      <a:pt x="5" y="25"/>
                      <a:pt x="10" y="30"/>
                    </a:cubicBezTo>
                    <a:cubicBezTo>
                      <a:pt x="11" y="30"/>
                      <a:pt x="27" y="0"/>
                      <a:pt x="0" y="13"/>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0" name="Freeform 400"/>
              <p:cNvSpPr>
                <a:spLocks/>
              </p:cNvSpPr>
              <p:nvPr/>
            </p:nvSpPr>
            <p:spPr bwMode="auto">
              <a:xfrm>
                <a:off x="5740400" y="6437313"/>
                <a:ext cx="152400" cy="120650"/>
              </a:xfrm>
              <a:custGeom>
                <a:avLst/>
                <a:gdLst>
                  <a:gd name="T0" fmla="*/ 0 w 38"/>
                  <a:gd name="T1" fmla="*/ 4 h 30"/>
                  <a:gd name="T2" fmla="*/ 29 w 38"/>
                  <a:gd name="T3" fmla="*/ 30 h 30"/>
                  <a:gd name="T4" fmla="*/ 0 w 38"/>
                  <a:gd name="T5" fmla="*/ 4 h 30"/>
                </a:gdLst>
                <a:ahLst/>
                <a:cxnLst>
                  <a:cxn ang="0">
                    <a:pos x="T0" y="T1"/>
                  </a:cxn>
                  <a:cxn ang="0">
                    <a:pos x="T2" y="T3"/>
                  </a:cxn>
                  <a:cxn ang="0">
                    <a:pos x="T4" y="T5"/>
                  </a:cxn>
                </a:cxnLst>
                <a:rect l="0" t="0" r="r" b="b"/>
                <a:pathLst>
                  <a:path w="38" h="30">
                    <a:moveTo>
                      <a:pt x="0" y="4"/>
                    </a:moveTo>
                    <a:cubicBezTo>
                      <a:pt x="21" y="2"/>
                      <a:pt x="24" y="12"/>
                      <a:pt x="29" y="30"/>
                    </a:cubicBezTo>
                    <a:cubicBezTo>
                      <a:pt x="38" y="6"/>
                      <a:pt x="19" y="0"/>
                      <a:pt x="0" y="4"/>
                    </a:cubicBezTo>
                  </a:path>
                </a:pathLst>
              </a:custGeom>
              <a:solidFill>
                <a:srgbClr val="FFE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1" name="Freeform 401"/>
              <p:cNvSpPr>
                <a:spLocks/>
              </p:cNvSpPr>
              <p:nvPr/>
            </p:nvSpPr>
            <p:spPr bwMode="auto">
              <a:xfrm>
                <a:off x="5956300" y="6437313"/>
                <a:ext cx="160338" cy="149225"/>
              </a:xfrm>
              <a:custGeom>
                <a:avLst/>
                <a:gdLst>
                  <a:gd name="T0" fmla="*/ 9 w 40"/>
                  <a:gd name="T1" fmla="*/ 8 h 37"/>
                  <a:gd name="T2" fmla="*/ 9 w 40"/>
                  <a:gd name="T3" fmla="*/ 37 h 37"/>
                  <a:gd name="T4" fmla="*/ 40 w 40"/>
                  <a:gd name="T5" fmla="*/ 6 h 37"/>
                  <a:gd name="T6" fmla="*/ 9 w 40"/>
                  <a:gd name="T7" fmla="*/ 8 h 37"/>
                </a:gdLst>
                <a:ahLst/>
                <a:cxnLst>
                  <a:cxn ang="0">
                    <a:pos x="T0" y="T1"/>
                  </a:cxn>
                  <a:cxn ang="0">
                    <a:pos x="T2" y="T3"/>
                  </a:cxn>
                  <a:cxn ang="0">
                    <a:pos x="T4" y="T5"/>
                  </a:cxn>
                  <a:cxn ang="0">
                    <a:pos x="T6" y="T7"/>
                  </a:cxn>
                </a:cxnLst>
                <a:rect l="0" t="0" r="r" b="b"/>
                <a:pathLst>
                  <a:path w="40" h="37">
                    <a:moveTo>
                      <a:pt x="9" y="8"/>
                    </a:moveTo>
                    <a:cubicBezTo>
                      <a:pt x="0" y="16"/>
                      <a:pt x="11" y="29"/>
                      <a:pt x="9" y="37"/>
                    </a:cubicBezTo>
                    <a:cubicBezTo>
                      <a:pt x="12" y="24"/>
                      <a:pt x="23" y="6"/>
                      <a:pt x="40" y="6"/>
                    </a:cubicBezTo>
                    <a:cubicBezTo>
                      <a:pt x="30" y="6"/>
                      <a:pt x="18" y="0"/>
                      <a:pt x="9" y="8"/>
                    </a:cubicBezTo>
                  </a:path>
                </a:pathLst>
              </a:custGeom>
              <a:solidFill>
                <a:srgbClr val="FFE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2" name="Freeform 402"/>
              <p:cNvSpPr>
                <a:spLocks/>
              </p:cNvSpPr>
              <p:nvPr/>
            </p:nvSpPr>
            <p:spPr bwMode="auto">
              <a:xfrm>
                <a:off x="5697538" y="5984876"/>
                <a:ext cx="303213" cy="80963"/>
              </a:xfrm>
              <a:custGeom>
                <a:avLst/>
                <a:gdLst>
                  <a:gd name="T0" fmla="*/ 0 w 76"/>
                  <a:gd name="T1" fmla="*/ 17 h 20"/>
                  <a:gd name="T2" fmla="*/ 76 w 76"/>
                  <a:gd name="T3" fmla="*/ 20 h 20"/>
                  <a:gd name="T4" fmla="*/ 0 w 76"/>
                  <a:gd name="T5" fmla="*/ 17 h 20"/>
                </a:gdLst>
                <a:ahLst/>
                <a:cxnLst>
                  <a:cxn ang="0">
                    <a:pos x="T0" y="T1"/>
                  </a:cxn>
                  <a:cxn ang="0">
                    <a:pos x="T2" y="T3"/>
                  </a:cxn>
                  <a:cxn ang="0">
                    <a:pos x="T4" y="T5"/>
                  </a:cxn>
                </a:cxnLst>
                <a:rect l="0" t="0" r="r" b="b"/>
                <a:pathLst>
                  <a:path w="76" h="20">
                    <a:moveTo>
                      <a:pt x="0" y="17"/>
                    </a:moveTo>
                    <a:cubicBezTo>
                      <a:pt x="30" y="4"/>
                      <a:pt x="48" y="0"/>
                      <a:pt x="76" y="20"/>
                    </a:cubicBezTo>
                    <a:cubicBezTo>
                      <a:pt x="54" y="5"/>
                      <a:pt x="24" y="9"/>
                      <a:pt x="0" y="17"/>
                    </a:cubicBezTo>
                  </a:path>
                </a:pathLst>
              </a:custGeom>
              <a:solidFill>
                <a:srgbClr val="FFE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962" name="Group 961"/>
            <p:cNvGrpSpPr/>
            <p:nvPr/>
          </p:nvGrpSpPr>
          <p:grpSpPr>
            <a:xfrm>
              <a:off x="7405688" y="5474859"/>
              <a:ext cx="2457450" cy="1331913"/>
              <a:chOff x="7405688" y="5573713"/>
              <a:chExt cx="2457450" cy="1331913"/>
            </a:xfrm>
          </p:grpSpPr>
          <p:sp>
            <p:nvSpPr>
              <p:cNvPr id="683" name="Freeform 403"/>
              <p:cNvSpPr>
                <a:spLocks/>
              </p:cNvSpPr>
              <p:nvPr/>
            </p:nvSpPr>
            <p:spPr bwMode="auto">
              <a:xfrm>
                <a:off x="7424738" y="5676901"/>
                <a:ext cx="2327275" cy="1149350"/>
              </a:xfrm>
              <a:custGeom>
                <a:avLst/>
                <a:gdLst>
                  <a:gd name="T0" fmla="*/ 21 w 583"/>
                  <a:gd name="T1" fmla="*/ 255 h 287"/>
                  <a:gd name="T2" fmla="*/ 51 w 583"/>
                  <a:gd name="T3" fmla="*/ 64 h 287"/>
                  <a:gd name="T4" fmla="*/ 307 w 583"/>
                  <a:gd name="T5" fmla="*/ 23 h 287"/>
                  <a:gd name="T6" fmla="*/ 505 w 583"/>
                  <a:gd name="T7" fmla="*/ 74 h 287"/>
                  <a:gd name="T8" fmla="*/ 544 w 583"/>
                  <a:gd name="T9" fmla="*/ 160 h 287"/>
                  <a:gd name="T10" fmla="*/ 580 w 583"/>
                  <a:gd name="T11" fmla="*/ 247 h 287"/>
                  <a:gd name="T12" fmla="*/ 470 w 583"/>
                  <a:gd name="T13" fmla="*/ 278 h 287"/>
                  <a:gd name="T14" fmla="*/ 437 w 583"/>
                  <a:gd name="T15" fmla="*/ 275 h 287"/>
                  <a:gd name="T16" fmla="*/ 425 w 583"/>
                  <a:gd name="T17" fmla="*/ 250 h 287"/>
                  <a:gd name="T18" fmla="*/ 397 w 583"/>
                  <a:gd name="T19" fmla="*/ 247 h 287"/>
                  <a:gd name="T20" fmla="*/ 398 w 583"/>
                  <a:gd name="T21" fmla="*/ 281 h 287"/>
                  <a:gd name="T22" fmla="*/ 274 w 583"/>
                  <a:gd name="T23" fmla="*/ 268 h 287"/>
                  <a:gd name="T24" fmla="*/ 145 w 583"/>
                  <a:gd name="T25" fmla="*/ 268 h 287"/>
                  <a:gd name="T26" fmla="*/ 147 w 583"/>
                  <a:gd name="T27" fmla="*/ 221 h 287"/>
                  <a:gd name="T28" fmla="*/ 117 w 583"/>
                  <a:gd name="T29" fmla="*/ 247 h 287"/>
                  <a:gd name="T30" fmla="*/ 24 w 583"/>
                  <a:gd name="T31" fmla="*/ 273 h 287"/>
                  <a:gd name="T32" fmla="*/ 21 w 583"/>
                  <a:gd name="T33" fmla="*/ 25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3" h="287">
                    <a:moveTo>
                      <a:pt x="21" y="255"/>
                    </a:moveTo>
                    <a:cubicBezTo>
                      <a:pt x="23" y="187"/>
                      <a:pt x="0" y="118"/>
                      <a:pt x="51" y="64"/>
                    </a:cubicBezTo>
                    <a:cubicBezTo>
                      <a:pt x="113" y="0"/>
                      <a:pt x="229" y="19"/>
                      <a:pt x="307" y="23"/>
                    </a:cubicBezTo>
                    <a:cubicBezTo>
                      <a:pt x="365" y="26"/>
                      <a:pt x="460" y="27"/>
                      <a:pt x="505" y="74"/>
                    </a:cubicBezTo>
                    <a:cubicBezTo>
                      <a:pt x="527" y="98"/>
                      <a:pt x="532" y="130"/>
                      <a:pt x="544" y="160"/>
                    </a:cubicBezTo>
                    <a:cubicBezTo>
                      <a:pt x="554" y="183"/>
                      <a:pt x="583" y="221"/>
                      <a:pt x="580" y="247"/>
                    </a:cubicBezTo>
                    <a:cubicBezTo>
                      <a:pt x="576" y="287"/>
                      <a:pt x="498" y="278"/>
                      <a:pt x="470" y="278"/>
                    </a:cubicBezTo>
                    <a:cubicBezTo>
                      <a:pt x="462" y="277"/>
                      <a:pt x="445" y="279"/>
                      <a:pt x="437" y="275"/>
                    </a:cubicBezTo>
                    <a:cubicBezTo>
                      <a:pt x="420" y="267"/>
                      <a:pt x="434" y="264"/>
                      <a:pt x="425" y="250"/>
                    </a:cubicBezTo>
                    <a:cubicBezTo>
                      <a:pt x="418" y="241"/>
                      <a:pt x="406" y="236"/>
                      <a:pt x="397" y="247"/>
                    </a:cubicBezTo>
                    <a:cubicBezTo>
                      <a:pt x="390" y="257"/>
                      <a:pt x="397" y="270"/>
                      <a:pt x="398" y="281"/>
                    </a:cubicBezTo>
                    <a:cubicBezTo>
                      <a:pt x="355" y="284"/>
                      <a:pt x="317" y="272"/>
                      <a:pt x="274" y="268"/>
                    </a:cubicBezTo>
                    <a:cubicBezTo>
                      <a:pt x="231" y="264"/>
                      <a:pt x="188" y="268"/>
                      <a:pt x="145" y="268"/>
                    </a:cubicBezTo>
                    <a:cubicBezTo>
                      <a:pt x="153" y="253"/>
                      <a:pt x="170" y="232"/>
                      <a:pt x="147" y="221"/>
                    </a:cubicBezTo>
                    <a:cubicBezTo>
                      <a:pt x="125" y="210"/>
                      <a:pt x="122" y="235"/>
                      <a:pt x="117" y="247"/>
                    </a:cubicBezTo>
                    <a:cubicBezTo>
                      <a:pt x="102" y="281"/>
                      <a:pt x="58" y="273"/>
                      <a:pt x="24" y="273"/>
                    </a:cubicBezTo>
                    <a:cubicBezTo>
                      <a:pt x="22" y="267"/>
                      <a:pt x="20" y="261"/>
                      <a:pt x="21" y="255"/>
                    </a:cubicBezTo>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4" name="Freeform 404"/>
              <p:cNvSpPr>
                <a:spLocks/>
              </p:cNvSpPr>
              <p:nvPr/>
            </p:nvSpPr>
            <p:spPr bwMode="auto">
              <a:xfrm>
                <a:off x="7488238" y="5757863"/>
                <a:ext cx="2232025" cy="1028700"/>
              </a:xfrm>
              <a:custGeom>
                <a:avLst/>
                <a:gdLst>
                  <a:gd name="T0" fmla="*/ 9 w 559"/>
                  <a:gd name="T1" fmla="*/ 247 h 257"/>
                  <a:gd name="T2" fmla="*/ 6 w 559"/>
                  <a:gd name="T3" fmla="*/ 115 h 257"/>
                  <a:gd name="T4" fmla="*/ 36 w 559"/>
                  <a:gd name="T5" fmla="*/ 48 h 257"/>
                  <a:gd name="T6" fmla="*/ 119 w 559"/>
                  <a:gd name="T7" fmla="*/ 6 h 257"/>
                  <a:gd name="T8" fmla="*/ 224 w 559"/>
                  <a:gd name="T9" fmla="*/ 4 h 257"/>
                  <a:gd name="T10" fmla="*/ 336 w 559"/>
                  <a:gd name="T11" fmla="*/ 12 h 257"/>
                  <a:gd name="T12" fmla="*/ 443 w 559"/>
                  <a:gd name="T13" fmla="*/ 33 h 257"/>
                  <a:gd name="T14" fmla="*/ 507 w 559"/>
                  <a:gd name="T15" fmla="*/ 96 h 257"/>
                  <a:gd name="T16" fmla="*/ 544 w 559"/>
                  <a:gd name="T17" fmla="*/ 185 h 257"/>
                  <a:gd name="T18" fmla="*/ 557 w 559"/>
                  <a:gd name="T19" fmla="*/ 234 h 257"/>
                  <a:gd name="T20" fmla="*/ 525 w 559"/>
                  <a:gd name="T21" fmla="*/ 252 h 257"/>
                  <a:gd name="T22" fmla="*/ 484 w 559"/>
                  <a:gd name="T23" fmla="*/ 255 h 257"/>
                  <a:gd name="T24" fmla="*/ 448 w 559"/>
                  <a:gd name="T25" fmla="*/ 253 h 257"/>
                  <a:gd name="T26" fmla="*/ 431 w 559"/>
                  <a:gd name="T27" fmla="*/ 249 h 257"/>
                  <a:gd name="T28" fmla="*/ 421 w 559"/>
                  <a:gd name="T29" fmla="*/ 237 h 257"/>
                  <a:gd name="T30" fmla="*/ 396 w 559"/>
                  <a:gd name="T31" fmla="*/ 215 h 257"/>
                  <a:gd name="T32" fmla="*/ 371 w 559"/>
                  <a:gd name="T33" fmla="*/ 233 h 257"/>
                  <a:gd name="T34" fmla="*/ 374 w 559"/>
                  <a:gd name="T35" fmla="*/ 251 h 257"/>
                  <a:gd name="T36" fmla="*/ 358 w 559"/>
                  <a:gd name="T37" fmla="*/ 253 h 257"/>
                  <a:gd name="T38" fmla="*/ 307 w 559"/>
                  <a:gd name="T39" fmla="*/ 252 h 257"/>
                  <a:gd name="T40" fmla="*/ 258 w 559"/>
                  <a:gd name="T41" fmla="*/ 245 h 257"/>
                  <a:gd name="T42" fmla="*/ 171 w 559"/>
                  <a:gd name="T43" fmla="*/ 242 h 257"/>
                  <a:gd name="T44" fmla="*/ 154 w 559"/>
                  <a:gd name="T45" fmla="*/ 242 h 257"/>
                  <a:gd name="T46" fmla="*/ 144 w 559"/>
                  <a:gd name="T47" fmla="*/ 237 h 257"/>
                  <a:gd name="T48" fmla="*/ 151 w 559"/>
                  <a:gd name="T49" fmla="*/ 203 h 257"/>
                  <a:gd name="T50" fmla="*/ 118 w 559"/>
                  <a:gd name="T51" fmla="*/ 189 h 257"/>
                  <a:gd name="T52" fmla="*/ 100 w 559"/>
                  <a:gd name="T53" fmla="*/ 198 h 257"/>
                  <a:gd name="T54" fmla="*/ 93 w 559"/>
                  <a:gd name="T55" fmla="*/ 218 h 257"/>
                  <a:gd name="T56" fmla="*/ 33 w 559"/>
                  <a:gd name="T57" fmla="*/ 247 h 257"/>
                  <a:gd name="T58" fmla="*/ 10 w 559"/>
                  <a:gd name="T59" fmla="*/ 249 h 257"/>
                  <a:gd name="T60" fmla="*/ 9 w 559"/>
                  <a:gd name="T61" fmla="*/ 24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9" h="257">
                    <a:moveTo>
                      <a:pt x="9" y="247"/>
                    </a:moveTo>
                    <a:cubicBezTo>
                      <a:pt x="12" y="202"/>
                      <a:pt x="0" y="160"/>
                      <a:pt x="6" y="115"/>
                    </a:cubicBezTo>
                    <a:cubicBezTo>
                      <a:pt x="9" y="90"/>
                      <a:pt x="18" y="65"/>
                      <a:pt x="36" y="48"/>
                    </a:cubicBezTo>
                    <a:cubicBezTo>
                      <a:pt x="60" y="27"/>
                      <a:pt x="88" y="11"/>
                      <a:pt x="119" y="6"/>
                    </a:cubicBezTo>
                    <a:cubicBezTo>
                      <a:pt x="151" y="0"/>
                      <a:pt x="192" y="0"/>
                      <a:pt x="224" y="4"/>
                    </a:cubicBezTo>
                    <a:cubicBezTo>
                      <a:pt x="261" y="9"/>
                      <a:pt x="298" y="10"/>
                      <a:pt x="336" y="12"/>
                    </a:cubicBezTo>
                    <a:cubicBezTo>
                      <a:pt x="371" y="13"/>
                      <a:pt x="408" y="22"/>
                      <a:pt x="443" y="33"/>
                    </a:cubicBezTo>
                    <a:cubicBezTo>
                      <a:pt x="472" y="42"/>
                      <a:pt x="497" y="65"/>
                      <a:pt x="507" y="96"/>
                    </a:cubicBezTo>
                    <a:cubicBezTo>
                      <a:pt x="518" y="128"/>
                      <a:pt x="526" y="158"/>
                      <a:pt x="544" y="185"/>
                    </a:cubicBezTo>
                    <a:cubicBezTo>
                      <a:pt x="551" y="195"/>
                      <a:pt x="559" y="221"/>
                      <a:pt x="557" y="234"/>
                    </a:cubicBezTo>
                    <a:cubicBezTo>
                      <a:pt x="553" y="251"/>
                      <a:pt x="538" y="249"/>
                      <a:pt x="525" y="252"/>
                    </a:cubicBezTo>
                    <a:cubicBezTo>
                      <a:pt x="510" y="256"/>
                      <a:pt x="499" y="256"/>
                      <a:pt x="484" y="255"/>
                    </a:cubicBezTo>
                    <a:cubicBezTo>
                      <a:pt x="472" y="254"/>
                      <a:pt x="460" y="252"/>
                      <a:pt x="448" y="253"/>
                    </a:cubicBezTo>
                    <a:cubicBezTo>
                      <a:pt x="442" y="253"/>
                      <a:pt x="437" y="250"/>
                      <a:pt x="431" y="249"/>
                    </a:cubicBezTo>
                    <a:cubicBezTo>
                      <a:pt x="424" y="247"/>
                      <a:pt x="424" y="244"/>
                      <a:pt x="421" y="237"/>
                    </a:cubicBezTo>
                    <a:cubicBezTo>
                      <a:pt x="415" y="226"/>
                      <a:pt x="407" y="218"/>
                      <a:pt x="396" y="215"/>
                    </a:cubicBezTo>
                    <a:cubicBezTo>
                      <a:pt x="382" y="211"/>
                      <a:pt x="369" y="219"/>
                      <a:pt x="371" y="233"/>
                    </a:cubicBezTo>
                    <a:cubicBezTo>
                      <a:pt x="372" y="237"/>
                      <a:pt x="375" y="247"/>
                      <a:pt x="374" y="251"/>
                    </a:cubicBezTo>
                    <a:cubicBezTo>
                      <a:pt x="371" y="257"/>
                      <a:pt x="364" y="254"/>
                      <a:pt x="358" y="253"/>
                    </a:cubicBezTo>
                    <a:cubicBezTo>
                      <a:pt x="341" y="252"/>
                      <a:pt x="324" y="255"/>
                      <a:pt x="307" y="252"/>
                    </a:cubicBezTo>
                    <a:cubicBezTo>
                      <a:pt x="291" y="249"/>
                      <a:pt x="275" y="247"/>
                      <a:pt x="258" y="245"/>
                    </a:cubicBezTo>
                    <a:cubicBezTo>
                      <a:pt x="229" y="242"/>
                      <a:pt x="201" y="240"/>
                      <a:pt x="171" y="242"/>
                    </a:cubicBezTo>
                    <a:cubicBezTo>
                      <a:pt x="166" y="242"/>
                      <a:pt x="160" y="242"/>
                      <a:pt x="154" y="242"/>
                    </a:cubicBezTo>
                    <a:cubicBezTo>
                      <a:pt x="148" y="243"/>
                      <a:pt x="142" y="245"/>
                      <a:pt x="144" y="237"/>
                    </a:cubicBezTo>
                    <a:cubicBezTo>
                      <a:pt x="148" y="223"/>
                      <a:pt x="160" y="219"/>
                      <a:pt x="151" y="203"/>
                    </a:cubicBezTo>
                    <a:cubicBezTo>
                      <a:pt x="145" y="191"/>
                      <a:pt x="130" y="187"/>
                      <a:pt x="118" y="189"/>
                    </a:cubicBezTo>
                    <a:cubicBezTo>
                      <a:pt x="112" y="190"/>
                      <a:pt x="104" y="194"/>
                      <a:pt x="100" y="198"/>
                    </a:cubicBezTo>
                    <a:cubicBezTo>
                      <a:pt x="95" y="204"/>
                      <a:pt x="96" y="212"/>
                      <a:pt x="93" y="218"/>
                    </a:cubicBezTo>
                    <a:cubicBezTo>
                      <a:pt x="82" y="246"/>
                      <a:pt x="56" y="245"/>
                      <a:pt x="33" y="247"/>
                    </a:cubicBezTo>
                    <a:cubicBezTo>
                      <a:pt x="26" y="247"/>
                      <a:pt x="13" y="249"/>
                      <a:pt x="10" y="249"/>
                    </a:cubicBezTo>
                    <a:lnTo>
                      <a:pt x="9"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5" name="Freeform 405"/>
              <p:cNvSpPr>
                <a:spLocks/>
              </p:cNvSpPr>
              <p:nvPr/>
            </p:nvSpPr>
            <p:spPr bwMode="auto">
              <a:xfrm>
                <a:off x="7500938" y="5776913"/>
                <a:ext cx="2195513" cy="1028700"/>
              </a:xfrm>
              <a:custGeom>
                <a:avLst/>
                <a:gdLst>
                  <a:gd name="T0" fmla="*/ 27 w 550"/>
                  <a:gd name="T1" fmla="*/ 65 h 257"/>
                  <a:gd name="T2" fmla="*/ 8 w 550"/>
                  <a:gd name="T3" fmla="*/ 165 h 257"/>
                  <a:gd name="T4" fmla="*/ 9 w 550"/>
                  <a:gd name="T5" fmla="*/ 221 h 257"/>
                  <a:gd name="T6" fmla="*/ 19 w 550"/>
                  <a:gd name="T7" fmla="*/ 238 h 257"/>
                  <a:gd name="T8" fmla="*/ 44 w 550"/>
                  <a:gd name="T9" fmla="*/ 234 h 257"/>
                  <a:gd name="T10" fmla="*/ 81 w 550"/>
                  <a:gd name="T11" fmla="*/ 216 h 257"/>
                  <a:gd name="T12" fmla="*/ 113 w 550"/>
                  <a:gd name="T13" fmla="*/ 179 h 257"/>
                  <a:gd name="T14" fmla="*/ 154 w 550"/>
                  <a:gd name="T15" fmla="*/ 189 h 257"/>
                  <a:gd name="T16" fmla="*/ 147 w 550"/>
                  <a:gd name="T17" fmla="*/ 234 h 257"/>
                  <a:gd name="T18" fmla="*/ 171 w 550"/>
                  <a:gd name="T19" fmla="*/ 233 h 257"/>
                  <a:gd name="T20" fmla="*/ 200 w 550"/>
                  <a:gd name="T21" fmla="*/ 234 h 257"/>
                  <a:gd name="T22" fmla="*/ 267 w 550"/>
                  <a:gd name="T23" fmla="*/ 243 h 257"/>
                  <a:gd name="T24" fmla="*/ 320 w 550"/>
                  <a:gd name="T25" fmla="*/ 245 h 257"/>
                  <a:gd name="T26" fmla="*/ 368 w 550"/>
                  <a:gd name="T27" fmla="*/ 244 h 257"/>
                  <a:gd name="T28" fmla="*/ 378 w 550"/>
                  <a:gd name="T29" fmla="*/ 200 h 257"/>
                  <a:gd name="T30" fmla="*/ 415 w 550"/>
                  <a:gd name="T31" fmla="*/ 224 h 257"/>
                  <a:gd name="T32" fmla="*/ 527 w 550"/>
                  <a:gd name="T33" fmla="*/ 240 h 257"/>
                  <a:gd name="T34" fmla="*/ 546 w 550"/>
                  <a:gd name="T35" fmla="*/ 204 h 257"/>
                  <a:gd name="T36" fmla="*/ 525 w 550"/>
                  <a:gd name="T37" fmla="*/ 154 h 257"/>
                  <a:gd name="T38" fmla="*/ 471 w 550"/>
                  <a:gd name="T39" fmla="*/ 54 h 257"/>
                  <a:gd name="T40" fmla="*/ 364 w 550"/>
                  <a:gd name="T41" fmla="*/ 18 h 257"/>
                  <a:gd name="T42" fmla="*/ 241 w 550"/>
                  <a:gd name="T43" fmla="*/ 4 h 257"/>
                  <a:gd name="T44" fmla="*/ 116 w 550"/>
                  <a:gd name="T45" fmla="*/ 9 h 257"/>
                  <a:gd name="T46" fmla="*/ 53 w 550"/>
                  <a:gd name="T47" fmla="*/ 34 h 257"/>
                  <a:gd name="T48" fmla="*/ 17 w 550"/>
                  <a:gd name="T49" fmla="*/ 6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257">
                    <a:moveTo>
                      <a:pt x="27" y="65"/>
                    </a:moveTo>
                    <a:cubicBezTo>
                      <a:pt x="0" y="73"/>
                      <a:pt x="7" y="143"/>
                      <a:pt x="8" y="165"/>
                    </a:cubicBezTo>
                    <a:cubicBezTo>
                      <a:pt x="9" y="184"/>
                      <a:pt x="9" y="202"/>
                      <a:pt x="9" y="221"/>
                    </a:cubicBezTo>
                    <a:cubicBezTo>
                      <a:pt x="8" y="233"/>
                      <a:pt x="7" y="237"/>
                      <a:pt x="19" y="238"/>
                    </a:cubicBezTo>
                    <a:cubicBezTo>
                      <a:pt x="26" y="239"/>
                      <a:pt x="36" y="235"/>
                      <a:pt x="44" y="234"/>
                    </a:cubicBezTo>
                    <a:cubicBezTo>
                      <a:pt x="59" y="231"/>
                      <a:pt x="73" y="232"/>
                      <a:pt x="81" y="216"/>
                    </a:cubicBezTo>
                    <a:cubicBezTo>
                      <a:pt x="90" y="197"/>
                      <a:pt x="91" y="185"/>
                      <a:pt x="113" y="179"/>
                    </a:cubicBezTo>
                    <a:cubicBezTo>
                      <a:pt x="128" y="175"/>
                      <a:pt x="147" y="171"/>
                      <a:pt x="154" y="189"/>
                    </a:cubicBezTo>
                    <a:cubicBezTo>
                      <a:pt x="161" y="208"/>
                      <a:pt x="146" y="218"/>
                      <a:pt x="147" y="234"/>
                    </a:cubicBezTo>
                    <a:cubicBezTo>
                      <a:pt x="154" y="236"/>
                      <a:pt x="163" y="233"/>
                      <a:pt x="171" y="233"/>
                    </a:cubicBezTo>
                    <a:cubicBezTo>
                      <a:pt x="181" y="232"/>
                      <a:pt x="190" y="232"/>
                      <a:pt x="200" y="234"/>
                    </a:cubicBezTo>
                    <a:cubicBezTo>
                      <a:pt x="222" y="237"/>
                      <a:pt x="244" y="241"/>
                      <a:pt x="267" y="243"/>
                    </a:cubicBezTo>
                    <a:cubicBezTo>
                      <a:pt x="284" y="245"/>
                      <a:pt x="303" y="244"/>
                      <a:pt x="320" y="245"/>
                    </a:cubicBezTo>
                    <a:cubicBezTo>
                      <a:pt x="334" y="246"/>
                      <a:pt x="354" y="250"/>
                      <a:pt x="368" y="244"/>
                    </a:cubicBezTo>
                    <a:cubicBezTo>
                      <a:pt x="361" y="229"/>
                      <a:pt x="359" y="201"/>
                      <a:pt x="378" y="200"/>
                    </a:cubicBezTo>
                    <a:cubicBezTo>
                      <a:pt x="396" y="199"/>
                      <a:pt x="404" y="210"/>
                      <a:pt x="415" y="224"/>
                    </a:cubicBezTo>
                    <a:cubicBezTo>
                      <a:pt x="439" y="257"/>
                      <a:pt x="491" y="245"/>
                      <a:pt x="527" y="240"/>
                    </a:cubicBezTo>
                    <a:cubicBezTo>
                      <a:pt x="548" y="237"/>
                      <a:pt x="550" y="227"/>
                      <a:pt x="546" y="204"/>
                    </a:cubicBezTo>
                    <a:cubicBezTo>
                      <a:pt x="542" y="186"/>
                      <a:pt x="535" y="170"/>
                      <a:pt x="525" y="154"/>
                    </a:cubicBezTo>
                    <a:cubicBezTo>
                      <a:pt x="504" y="120"/>
                      <a:pt x="502" y="80"/>
                      <a:pt x="471" y="54"/>
                    </a:cubicBezTo>
                    <a:cubicBezTo>
                      <a:pt x="442" y="29"/>
                      <a:pt x="400" y="23"/>
                      <a:pt x="364" y="18"/>
                    </a:cubicBezTo>
                    <a:cubicBezTo>
                      <a:pt x="323" y="11"/>
                      <a:pt x="282" y="6"/>
                      <a:pt x="241" y="4"/>
                    </a:cubicBezTo>
                    <a:cubicBezTo>
                      <a:pt x="200" y="2"/>
                      <a:pt x="157" y="0"/>
                      <a:pt x="116" y="9"/>
                    </a:cubicBezTo>
                    <a:cubicBezTo>
                      <a:pt x="93" y="14"/>
                      <a:pt x="73" y="23"/>
                      <a:pt x="53" y="34"/>
                    </a:cubicBezTo>
                    <a:cubicBezTo>
                      <a:pt x="39" y="43"/>
                      <a:pt x="27" y="57"/>
                      <a:pt x="17" y="67"/>
                    </a:cubicBezTo>
                  </a:path>
                </a:pathLst>
              </a:custGeom>
              <a:solidFill>
                <a:srgbClr val="E3D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6" name="Freeform 406"/>
              <p:cNvSpPr>
                <a:spLocks/>
              </p:cNvSpPr>
              <p:nvPr/>
            </p:nvSpPr>
            <p:spPr bwMode="auto">
              <a:xfrm>
                <a:off x="7685088" y="5905501"/>
                <a:ext cx="55563" cy="55563"/>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7" name="Freeform 407"/>
              <p:cNvSpPr>
                <a:spLocks/>
              </p:cNvSpPr>
              <p:nvPr/>
            </p:nvSpPr>
            <p:spPr bwMode="auto">
              <a:xfrm>
                <a:off x="7704138" y="5921376"/>
                <a:ext cx="15875" cy="28575"/>
              </a:xfrm>
              <a:custGeom>
                <a:avLst/>
                <a:gdLst>
                  <a:gd name="T0" fmla="*/ 2 w 4"/>
                  <a:gd name="T1" fmla="*/ 0 h 7"/>
                  <a:gd name="T2" fmla="*/ 1 w 4"/>
                  <a:gd name="T3" fmla="*/ 7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1" y="7"/>
                    </a:cubicBezTo>
                    <a:cubicBezTo>
                      <a:pt x="2" y="7"/>
                      <a:pt x="3" y="7"/>
                      <a:pt x="3" y="6"/>
                    </a:cubicBezTo>
                    <a:cubicBezTo>
                      <a:pt x="4" y="6"/>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8" name="Freeform 408"/>
              <p:cNvSpPr>
                <a:spLocks/>
              </p:cNvSpPr>
              <p:nvPr/>
            </p:nvSpPr>
            <p:spPr bwMode="auto">
              <a:xfrm>
                <a:off x="7808913" y="5824538"/>
                <a:ext cx="50800" cy="57150"/>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9"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9" name="Freeform 409"/>
              <p:cNvSpPr>
                <a:spLocks/>
              </p:cNvSpPr>
              <p:nvPr/>
            </p:nvSpPr>
            <p:spPr bwMode="auto">
              <a:xfrm>
                <a:off x="7824788" y="5845176"/>
                <a:ext cx="15875" cy="23813"/>
              </a:xfrm>
              <a:custGeom>
                <a:avLst/>
                <a:gdLst>
                  <a:gd name="T0" fmla="*/ 2 w 4"/>
                  <a:gd name="T1" fmla="*/ 0 h 6"/>
                  <a:gd name="T2" fmla="*/ 2 w 4"/>
                  <a:gd name="T3" fmla="*/ 6 h 6"/>
                  <a:gd name="T4" fmla="*/ 3 w 4"/>
                  <a:gd name="T5" fmla="*/ 5 h 6"/>
                  <a:gd name="T6" fmla="*/ 4 w 4"/>
                  <a:gd name="T7" fmla="*/ 3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0" name="Freeform 410"/>
              <p:cNvSpPr>
                <a:spLocks/>
              </p:cNvSpPr>
              <p:nvPr/>
            </p:nvSpPr>
            <p:spPr bwMode="auto">
              <a:xfrm>
                <a:off x="7964488" y="5784851"/>
                <a:ext cx="50800" cy="57150"/>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7"/>
                      <a:pt x="0" y="9"/>
                      <a:pt x="2" y="11"/>
                    </a:cubicBezTo>
                    <a:cubicBezTo>
                      <a:pt x="4" y="14"/>
                      <a:pt x="7" y="14"/>
                      <a:pt x="9" y="12"/>
                    </a:cubicBezTo>
                    <a:cubicBezTo>
                      <a:pt x="11" y="10"/>
                      <a:pt x="13" y="6"/>
                      <a:pt x="12" y="4"/>
                    </a:cubicBezTo>
                    <a:cubicBezTo>
                      <a:pt x="10" y="0"/>
                      <a:pt x="5" y="5"/>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1" name="Freeform 411"/>
              <p:cNvSpPr>
                <a:spLocks/>
              </p:cNvSpPr>
              <p:nvPr/>
            </p:nvSpPr>
            <p:spPr bwMode="auto">
              <a:xfrm>
                <a:off x="7980363" y="5805488"/>
                <a:ext cx="15875" cy="23813"/>
              </a:xfrm>
              <a:custGeom>
                <a:avLst/>
                <a:gdLst>
                  <a:gd name="T0" fmla="*/ 2 w 4"/>
                  <a:gd name="T1" fmla="*/ 0 h 6"/>
                  <a:gd name="T2" fmla="*/ 2 w 4"/>
                  <a:gd name="T3" fmla="*/ 6 h 6"/>
                  <a:gd name="T4" fmla="*/ 3 w 4"/>
                  <a:gd name="T5" fmla="*/ 6 h 6"/>
                  <a:gd name="T6" fmla="*/ 4 w 4"/>
                  <a:gd name="T7" fmla="*/ 4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6"/>
                    </a:cubicBezTo>
                    <a:cubicBezTo>
                      <a:pt x="4" y="5"/>
                      <a:pt x="4" y="5"/>
                      <a:pt x="4" y="4"/>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2" name="Freeform 412"/>
              <p:cNvSpPr>
                <a:spLocks/>
              </p:cNvSpPr>
              <p:nvPr/>
            </p:nvSpPr>
            <p:spPr bwMode="auto">
              <a:xfrm>
                <a:off x="8143875" y="5776913"/>
                <a:ext cx="50800" cy="52388"/>
              </a:xfrm>
              <a:custGeom>
                <a:avLst/>
                <a:gdLst>
                  <a:gd name="T0" fmla="*/ 2 w 13"/>
                  <a:gd name="T1" fmla="*/ 3 h 13"/>
                  <a:gd name="T2" fmla="*/ 2 w 13"/>
                  <a:gd name="T3" fmla="*/ 11 h 13"/>
                  <a:gd name="T4" fmla="*/ 10 w 13"/>
                  <a:gd name="T5" fmla="*/ 11 h 13"/>
                  <a:gd name="T6" fmla="*/ 12 w 13"/>
                  <a:gd name="T7" fmla="*/ 3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1" y="6"/>
                      <a:pt x="0" y="8"/>
                      <a:pt x="2" y="11"/>
                    </a:cubicBezTo>
                    <a:cubicBezTo>
                      <a:pt x="4" y="13"/>
                      <a:pt x="7" y="13"/>
                      <a:pt x="10" y="11"/>
                    </a:cubicBezTo>
                    <a:cubicBezTo>
                      <a:pt x="11" y="10"/>
                      <a:pt x="13" y="5"/>
                      <a:pt x="12" y="3"/>
                    </a:cubicBezTo>
                    <a:cubicBezTo>
                      <a:pt x="10" y="0"/>
                      <a:pt x="5" y="4"/>
                      <a:pt x="2" y="3"/>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3" name="Freeform 413"/>
              <p:cNvSpPr>
                <a:spLocks/>
              </p:cNvSpPr>
              <p:nvPr/>
            </p:nvSpPr>
            <p:spPr bwMode="auto">
              <a:xfrm>
                <a:off x="8159750" y="5792788"/>
                <a:ext cx="15875" cy="23813"/>
              </a:xfrm>
              <a:custGeom>
                <a:avLst/>
                <a:gdLst>
                  <a:gd name="T0" fmla="*/ 2 w 4"/>
                  <a:gd name="T1" fmla="*/ 0 h 6"/>
                  <a:gd name="T2" fmla="*/ 2 w 4"/>
                  <a:gd name="T3" fmla="*/ 6 h 6"/>
                  <a:gd name="T4" fmla="*/ 3 w 4"/>
                  <a:gd name="T5" fmla="*/ 6 h 6"/>
                  <a:gd name="T6" fmla="*/ 4 w 4"/>
                  <a:gd name="T7" fmla="*/ 4 h 6"/>
                  <a:gd name="T8" fmla="*/ 4 w 4"/>
                  <a:gd name="T9" fmla="*/ 2 h 6"/>
                  <a:gd name="T10" fmla="*/ 3 w 4"/>
                  <a:gd name="T11" fmla="*/ 0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0" y="0"/>
                      <a:pt x="0" y="5"/>
                      <a:pt x="2" y="6"/>
                    </a:cubicBezTo>
                    <a:cubicBezTo>
                      <a:pt x="2" y="6"/>
                      <a:pt x="3" y="6"/>
                      <a:pt x="3" y="6"/>
                    </a:cubicBezTo>
                    <a:cubicBezTo>
                      <a:pt x="4" y="5"/>
                      <a:pt x="4" y="5"/>
                      <a:pt x="4" y="4"/>
                    </a:cubicBezTo>
                    <a:cubicBezTo>
                      <a:pt x="4" y="3"/>
                      <a:pt x="4" y="2"/>
                      <a:pt x="4" y="2"/>
                    </a:cubicBezTo>
                    <a:cubicBezTo>
                      <a:pt x="3" y="1"/>
                      <a:pt x="3" y="1"/>
                      <a:pt x="3" y="0"/>
                    </a:cubicBezTo>
                    <a:lnTo>
                      <a:pt x="2" y="0"/>
                    </a:ln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4" name="Freeform 414"/>
              <p:cNvSpPr>
                <a:spLocks/>
              </p:cNvSpPr>
              <p:nvPr/>
            </p:nvSpPr>
            <p:spPr bwMode="auto">
              <a:xfrm>
                <a:off x="8334375" y="5773738"/>
                <a:ext cx="52388" cy="55563"/>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9"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5" name="Freeform 415"/>
              <p:cNvSpPr>
                <a:spLocks/>
              </p:cNvSpPr>
              <p:nvPr/>
            </p:nvSpPr>
            <p:spPr bwMode="auto">
              <a:xfrm>
                <a:off x="8351838" y="5792788"/>
                <a:ext cx="15875" cy="23813"/>
              </a:xfrm>
              <a:custGeom>
                <a:avLst/>
                <a:gdLst>
                  <a:gd name="T0" fmla="*/ 2 w 4"/>
                  <a:gd name="T1" fmla="*/ 0 h 6"/>
                  <a:gd name="T2" fmla="*/ 2 w 4"/>
                  <a:gd name="T3" fmla="*/ 6 h 6"/>
                  <a:gd name="T4" fmla="*/ 3 w 4"/>
                  <a:gd name="T5" fmla="*/ 5 h 6"/>
                  <a:gd name="T6" fmla="*/ 4 w 4"/>
                  <a:gd name="T7" fmla="*/ 3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6" name="Freeform 416"/>
              <p:cNvSpPr>
                <a:spLocks/>
              </p:cNvSpPr>
              <p:nvPr/>
            </p:nvSpPr>
            <p:spPr bwMode="auto">
              <a:xfrm>
                <a:off x="8518525" y="5789613"/>
                <a:ext cx="55563" cy="55563"/>
              </a:xfrm>
              <a:custGeom>
                <a:avLst/>
                <a:gdLst>
                  <a:gd name="T0" fmla="*/ 3 w 14"/>
                  <a:gd name="T1" fmla="*/ 4 h 14"/>
                  <a:gd name="T2" fmla="*/ 3 w 14"/>
                  <a:gd name="T3" fmla="*/ 11 h 14"/>
                  <a:gd name="T4" fmla="*/ 10 w 14"/>
                  <a:gd name="T5" fmla="*/ 12 h 14"/>
                  <a:gd name="T6" fmla="*/ 12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2" y="3"/>
                    </a:cubicBezTo>
                    <a:cubicBezTo>
                      <a:pt x="10" y="0"/>
                      <a:pt x="5"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7" name="Freeform 417"/>
              <p:cNvSpPr>
                <a:spLocks/>
              </p:cNvSpPr>
              <p:nvPr/>
            </p:nvSpPr>
            <p:spPr bwMode="auto">
              <a:xfrm>
                <a:off x="8534400" y="5805488"/>
                <a:ext cx="20638" cy="26988"/>
              </a:xfrm>
              <a:custGeom>
                <a:avLst/>
                <a:gdLst>
                  <a:gd name="T0" fmla="*/ 3 w 5"/>
                  <a:gd name="T1" fmla="*/ 0 h 7"/>
                  <a:gd name="T2" fmla="*/ 2 w 5"/>
                  <a:gd name="T3" fmla="*/ 7 h 7"/>
                  <a:gd name="T4" fmla="*/ 4 w 5"/>
                  <a:gd name="T5" fmla="*/ 6 h 7"/>
                  <a:gd name="T6" fmla="*/ 5 w 5"/>
                  <a:gd name="T7" fmla="*/ 4 h 7"/>
                  <a:gd name="T8" fmla="*/ 4 w 5"/>
                  <a:gd name="T9" fmla="*/ 2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cubicBezTo>
                      <a:pt x="1" y="1"/>
                      <a:pt x="0" y="6"/>
                      <a:pt x="2" y="7"/>
                    </a:cubicBezTo>
                    <a:cubicBezTo>
                      <a:pt x="3" y="7"/>
                      <a:pt x="3" y="6"/>
                      <a:pt x="4" y="6"/>
                    </a:cubicBezTo>
                    <a:cubicBezTo>
                      <a:pt x="5" y="5"/>
                      <a:pt x="5" y="5"/>
                      <a:pt x="5" y="4"/>
                    </a:cubicBezTo>
                    <a:cubicBezTo>
                      <a:pt x="5" y="3"/>
                      <a:pt x="5" y="3"/>
                      <a:pt x="4" y="2"/>
                    </a:cubicBezTo>
                    <a:cubicBezTo>
                      <a:pt x="4" y="2"/>
                      <a:pt x="3" y="1"/>
                      <a:pt x="3"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8" name="Freeform 418"/>
              <p:cNvSpPr>
                <a:spLocks/>
              </p:cNvSpPr>
              <p:nvPr/>
            </p:nvSpPr>
            <p:spPr bwMode="auto">
              <a:xfrm>
                <a:off x="8713788" y="5808663"/>
                <a:ext cx="57150" cy="57150"/>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9" name="Freeform 419"/>
              <p:cNvSpPr>
                <a:spLocks/>
              </p:cNvSpPr>
              <p:nvPr/>
            </p:nvSpPr>
            <p:spPr bwMode="auto">
              <a:xfrm>
                <a:off x="8734425" y="5824538"/>
                <a:ext cx="15875" cy="28575"/>
              </a:xfrm>
              <a:custGeom>
                <a:avLst/>
                <a:gdLst>
                  <a:gd name="T0" fmla="*/ 2 w 4"/>
                  <a:gd name="T1" fmla="*/ 0 h 7"/>
                  <a:gd name="T2" fmla="*/ 1 w 4"/>
                  <a:gd name="T3" fmla="*/ 6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1" y="6"/>
                    </a:cubicBezTo>
                    <a:cubicBezTo>
                      <a:pt x="2" y="7"/>
                      <a:pt x="3" y="6"/>
                      <a:pt x="3" y="6"/>
                    </a:cubicBezTo>
                    <a:cubicBezTo>
                      <a:pt x="4" y="5"/>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0" name="Freeform 420"/>
              <p:cNvSpPr>
                <a:spLocks/>
              </p:cNvSpPr>
              <p:nvPr/>
            </p:nvSpPr>
            <p:spPr bwMode="auto">
              <a:xfrm>
                <a:off x="8926513" y="5829301"/>
                <a:ext cx="50800" cy="52388"/>
              </a:xfrm>
              <a:custGeom>
                <a:avLst/>
                <a:gdLst>
                  <a:gd name="T0" fmla="*/ 2 w 13"/>
                  <a:gd name="T1" fmla="*/ 3 h 13"/>
                  <a:gd name="T2" fmla="*/ 2 w 13"/>
                  <a:gd name="T3" fmla="*/ 11 h 13"/>
                  <a:gd name="T4" fmla="*/ 9 w 13"/>
                  <a:gd name="T5" fmla="*/ 12 h 13"/>
                  <a:gd name="T6" fmla="*/ 12 w 13"/>
                  <a:gd name="T7" fmla="*/ 3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1" y="6"/>
                      <a:pt x="0" y="9"/>
                      <a:pt x="2" y="11"/>
                    </a:cubicBezTo>
                    <a:cubicBezTo>
                      <a:pt x="4" y="13"/>
                      <a:pt x="7" y="13"/>
                      <a:pt x="9" y="12"/>
                    </a:cubicBezTo>
                    <a:cubicBezTo>
                      <a:pt x="11" y="10"/>
                      <a:pt x="13" y="6"/>
                      <a:pt x="12" y="3"/>
                    </a:cubicBezTo>
                    <a:cubicBezTo>
                      <a:pt x="10" y="0"/>
                      <a:pt x="5" y="4"/>
                      <a:pt x="2" y="3"/>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1" name="Freeform 421"/>
              <p:cNvSpPr>
                <a:spLocks/>
              </p:cNvSpPr>
              <p:nvPr/>
            </p:nvSpPr>
            <p:spPr bwMode="auto">
              <a:xfrm>
                <a:off x="8942388" y="5845176"/>
                <a:ext cx="15875" cy="28575"/>
              </a:xfrm>
              <a:custGeom>
                <a:avLst/>
                <a:gdLst>
                  <a:gd name="T0" fmla="*/ 2 w 4"/>
                  <a:gd name="T1" fmla="*/ 0 h 7"/>
                  <a:gd name="T2" fmla="*/ 2 w 4"/>
                  <a:gd name="T3" fmla="*/ 6 h 7"/>
                  <a:gd name="T4" fmla="*/ 3 w 4"/>
                  <a:gd name="T5" fmla="*/ 6 h 7"/>
                  <a:gd name="T6" fmla="*/ 4 w 4"/>
                  <a:gd name="T7" fmla="*/ 4 h 7"/>
                  <a:gd name="T8" fmla="*/ 4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5"/>
                      <a:pt x="2" y="6"/>
                    </a:cubicBezTo>
                    <a:cubicBezTo>
                      <a:pt x="2" y="7"/>
                      <a:pt x="3" y="6"/>
                      <a:pt x="3" y="6"/>
                    </a:cubicBezTo>
                    <a:cubicBezTo>
                      <a:pt x="4" y="5"/>
                      <a:pt x="4" y="5"/>
                      <a:pt x="4" y="4"/>
                    </a:cubicBezTo>
                    <a:cubicBezTo>
                      <a:pt x="4" y="3"/>
                      <a:pt x="4" y="3"/>
                      <a:pt x="4"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2" name="Freeform 422"/>
              <p:cNvSpPr>
                <a:spLocks/>
              </p:cNvSpPr>
              <p:nvPr/>
            </p:nvSpPr>
            <p:spPr bwMode="auto">
              <a:xfrm>
                <a:off x="9113838" y="5865813"/>
                <a:ext cx="50800" cy="55563"/>
              </a:xfrm>
              <a:custGeom>
                <a:avLst/>
                <a:gdLst>
                  <a:gd name="T0" fmla="*/ 2 w 13"/>
                  <a:gd name="T1" fmla="*/ 4 h 14"/>
                  <a:gd name="T2" fmla="*/ 2 w 13"/>
                  <a:gd name="T3" fmla="*/ 11 h 14"/>
                  <a:gd name="T4" fmla="*/ 10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10"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3" name="Freeform 423"/>
              <p:cNvSpPr>
                <a:spLocks/>
              </p:cNvSpPr>
              <p:nvPr/>
            </p:nvSpPr>
            <p:spPr bwMode="auto">
              <a:xfrm>
                <a:off x="9129713" y="5884863"/>
                <a:ext cx="15875" cy="23813"/>
              </a:xfrm>
              <a:custGeom>
                <a:avLst/>
                <a:gdLst>
                  <a:gd name="T0" fmla="*/ 2 w 4"/>
                  <a:gd name="T1" fmla="*/ 0 h 6"/>
                  <a:gd name="T2" fmla="*/ 2 w 4"/>
                  <a:gd name="T3" fmla="*/ 6 h 6"/>
                  <a:gd name="T4" fmla="*/ 3 w 4"/>
                  <a:gd name="T5" fmla="*/ 5 h 6"/>
                  <a:gd name="T6" fmla="*/ 4 w 4"/>
                  <a:gd name="T7" fmla="*/ 3 h 6"/>
                  <a:gd name="T8" fmla="*/ 4 w 4"/>
                  <a:gd name="T9" fmla="*/ 1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1"/>
                    </a:cubicBezTo>
                    <a:cubicBezTo>
                      <a:pt x="3" y="1"/>
                      <a:pt x="3"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4" name="Freeform 424"/>
              <p:cNvSpPr>
                <a:spLocks/>
              </p:cNvSpPr>
              <p:nvPr/>
            </p:nvSpPr>
            <p:spPr bwMode="auto">
              <a:xfrm>
                <a:off x="7577138" y="5997576"/>
                <a:ext cx="55563" cy="55563"/>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5" name="Freeform 425"/>
              <p:cNvSpPr>
                <a:spLocks/>
              </p:cNvSpPr>
              <p:nvPr/>
            </p:nvSpPr>
            <p:spPr bwMode="auto">
              <a:xfrm>
                <a:off x="7596188" y="6013451"/>
                <a:ext cx="15875" cy="28575"/>
              </a:xfrm>
              <a:custGeom>
                <a:avLst/>
                <a:gdLst>
                  <a:gd name="T0" fmla="*/ 2 w 4"/>
                  <a:gd name="T1" fmla="*/ 0 h 7"/>
                  <a:gd name="T2" fmla="*/ 2 w 4"/>
                  <a:gd name="T3" fmla="*/ 7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2" y="7"/>
                    </a:cubicBezTo>
                    <a:cubicBezTo>
                      <a:pt x="2" y="7"/>
                      <a:pt x="3" y="7"/>
                      <a:pt x="3" y="6"/>
                    </a:cubicBezTo>
                    <a:cubicBezTo>
                      <a:pt x="4" y="6"/>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6" name="Freeform 426"/>
              <p:cNvSpPr>
                <a:spLocks/>
              </p:cNvSpPr>
              <p:nvPr/>
            </p:nvSpPr>
            <p:spPr bwMode="auto">
              <a:xfrm>
                <a:off x="9396413" y="6042026"/>
                <a:ext cx="55563" cy="50800"/>
              </a:xfrm>
              <a:custGeom>
                <a:avLst/>
                <a:gdLst>
                  <a:gd name="T0" fmla="*/ 3 w 14"/>
                  <a:gd name="T1" fmla="*/ 3 h 13"/>
                  <a:gd name="T2" fmla="*/ 3 w 14"/>
                  <a:gd name="T3" fmla="*/ 11 h 13"/>
                  <a:gd name="T4" fmla="*/ 10 w 14"/>
                  <a:gd name="T5" fmla="*/ 11 h 13"/>
                  <a:gd name="T6" fmla="*/ 12 w 14"/>
                  <a:gd name="T7" fmla="*/ 3 h 13"/>
                  <a:gd name="T8" fmla="*/ 3 w 14"/>
                  <a:gd name="T9" fmla="*/ 3 h 13"/>
                </a:gdLst>
                <a:ahLst/>
                <a:cxnLst>
                  <a:cxn ang="0">
                    <a:pos x="T0" y="T1"/>
                  </a:cxn>
                  <a:cxn ang="0">
                    <a:pos x="T2" y="T3"/>
                  </a:cxn>
                  <a:cxn ang="0">
                    <a:pos x="T4" y="T5"/>
                  </a:cxn>
                  <a:cxn ang="0">
                    <a:pos x="T6" y="T7"/>
                  </a:cxn>
                  <a:cxn ang="0">
                    <a:pos x="T8" y="T9"/>
                  </a:cxn>
                </a:cxnLst>
                <a:rect l="0" t="0" r="r" b="b"/>
                <a:pathLst>
                  <a:path w="14" h="13">
                    <a:moveTo>
                      <a:pt x="3" y="3"/>
                    </a:moveTo>
                    <a:cubicBezTo>
                      <a:pt x="2" y="6"/>
                      <a:pt x="0" y="8"/>
                      <a:pt x="3" y="11"/>
                    </a:cubicBezTo>
                    <a:cubicBezTo>
                      <a:pt x="5" y="13"/>
                      <a:pt x="8" y="13"/>
                      <a:pt x="10" y="11"/>
                    </a:cubicBezTo>
                    <a:cubicBezTo>
                      <a:pt x="12" y="10"/>
                      <a:pt x="14" y="6"/>
                      <a:pt x="12" y="3"/>
                    </a:cubicBezTo>
                    <a:cubicBezTo>
                      <a:pt x="10" y="0"/>
                      <a:pt x="5" y="4"/>
                      <a:pt x="3" y="3"/>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7" name="Freeform 427"/>
              <p:cNvSpPr>
                <a:spLocks/>
              </p:cNvSpPr>
              <p:nvPr/>
            </p:nvSpPr>
            <p:spPr bwMode="auto">
              <a:xfrm>
                <a:off x="9412288" y="6057901"/>
                <a:ext cx="20638" cy="23813"/>
              </a:xfrm>
              <a:custGeom>
                <a:avLst/>
                <a:gdLst>
                  <a:gd name="T0" fmla="*/ 3 w 5"/>
                  <a:gd name="T1" fmla="*/ 0 h 6"/>
                  <a:gd name="T2" fmla="*/ 2 w 5"/>
                  <a:gd name="T3" fmla="*/ 6 h 6"/>
                  <a:gd name="T4" fmla="*/ 4 w 5"/>
                  <a:gd name="T5" fmla="*/ 6 h 6"/>
                  <a:gd name="T6" fmla="*/ 5 w 5"/>
                  <a:gd name="T7" fmla="*/ 4 h 6"/>
                  <a:gd name="T8" fmla="*/ 4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1" y="1"/>
                      <a:pt x="0" y="5"/>
                      <a:pt x="2" y="6"/>
                    </a:cubicBezTo>
                    <a:cubicBezTo>
                      <a:pt x="3" y="6"/>
                      <a:pt x="3" y="6"/>
                      <a:pt x="4" y="6"/>
                    </a:cubicBezTo>
                    <a:cubicBezTo>
                      <a:pt x="5" y="5"/>
                      <a:pt x="5" y="5"/>
                      <a:pt x="5" y="4"/>
                    </a:cubicBezTo>
                    <a:cubicBezTo>
                      <a:pt x="5" y="3"/>
                      <a:pt x="5" y="3"/>
                      <a:pt x="4" y="2"/>
                    </a:cubicBezTo>
                    <a:cubicBezTo>
                      <a:pt x="4" y="1"/>
                      <a:pt x="3" y="1"/>
                      <a:pt x="3"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8" name="Freeform 428"/>
              <p:cNvSpPr>
                <a:spLocks/>
              </p:cNvSpPr>
              <p:nvPr/>
            </p:nvSpPr>
            <p:spPr bwMode="auto">
              <a:xfrm>
                <a:off x="9288463" y="5929313"/>
                <a:ext cx="57150" cy="55563"/>
              </a:xfrm>
              <a:custGeom>
                <a:avLst/>
                <a:gdLst>
                  <a:gd name="T0" fmla="*/ 3 w 14"/>
                  <a:gd name="T1" fmla="*/ 4 h 14"/>
                  <a:gd name="T2" fmla="*/ 3 w 14"/>
                  <a:gd name="T3" fmla="*/ 11 h 14"/>
                  <a:gd name="T4" fmla="*/ 10 w 14"/>
                  <a:gd name="T5" fmla="*/ 12 h 14"/>
                  <a:gd name="T6" fmla="*/ 12 w 14"/>
                  <a:gd name="T7" fmla="*/ 4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2" y="4"/>
                    </a:cubicBezTo>
                    <a:cubicBezTo>
                      <a:pt x="10" y="0"/>
                      <a:pt x="5"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9" name="Freeform 429"/>
              <p:cNvSpPr>
                <a:spLocks/>
              </p:cNvSpPr>
              <p:nvPr/>
            </p:nvSpPr>
            <p:spPr bwMode="auto">
              <a:xfrm>
                <a:off x="9304338" y="5949951"/>
                <a:ext cx="20638" cy="23813"/>
              </a:xfrm>
              <a:custGeom>
                <a:avLst/>
                <a:gdLst>
                  <a:gd name="T0" fmla="*/ 3 w 5"/>
                  <a:gd name="T1" fmla="*/ 0 h 6"/>
                  <a:gd name="T2" fmla="*/ 2 w 5"/>
                  <a:gd name="T3" fmla="*/ 6 h 6"/>
                  <a:gd name="T4" fmla="*/ 4 w 5"/>
                  <a:gd name="T5" fmla="*/ 5 h 6"/>
                  <a:gd name="T6" fmla="*/ 5 w 5"/>
                  <a:gd name="T7" fmla="*/ 3 h 6"/>
                  <a:gd name="T8" fmla="*/ 4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1" y="0"/>
                      <a:pt x="0" y="5"/>
                      <a:pt x="2" y="6"/>
                    </a:cubicBezTo>
                    <a:cubicBezTo>
                      <a:pt x="3" y="6"/>
                      <a:pt x="3" y="6"/>
                      <a:pt x="4" y="5"/>
                    </a:cubicBezTo>
                    <a:cubicBezTo>
                      <a:pt x="5" y="5"/>
                      <a:pt x="5" y="4"/>
                      <a:pt x="5" y="3"/>
                    </a:cubicBezTo>
                    <a:cubicBezTo>
                      <a:pt x="5" y="3"/>
                      <a:pt x="5" y="2"/>
                      <a:pt x="4" y="2"/>
                    </a:cubicBezTo>
                    <a:cubicBezTo>
                      <a:pt x="4" y="1"/>
                      <a:pt x="3" y="0"/>
                      <a:pt x="3"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0" name="Freeform 430"/>
              <p:cNvSpPr>
                <a:spLocks/>
              </p:cNvSpPr>
              <p:nvPr/>
            </p:nvSpPr>
            <p:spPr bwMode="auto">
              <a:xfrm>
                <a:off x="7529513" y="5853113"/>
                <a:ext cx="2030413" cy="596900"/>
              </a:xfrm>
              <a:custGeom>
                <a:avLst/>
                <a:gdLst>
                  <a:gd name="T0" fmla="*/ 10 w 509"/>
                  <a:gd name="T1" fmla="*/ 139 h 149"/>
                  <a:gd name="T2" fmla="*/ 29 w 509"/>
                  <a:gd name="T3" fmla="*/ 53 h 149"/>
                  <a:gd name="T4" fmla="*/ 119 w 509"/>
                  <a:gd name="T5" fmla="*/ 12 h 149"/>
                  <a:gd name="T6" fmla="*/ 340 w 509"/>
                  <a:gd name="T7" fmla="*/ 22 h 149"/>
                  <a:gd name="T8" fmla="*/ 443 w 509"/>
                  <a:gd name="T9" fmla="*/ 49 h 149"/>
                  <a:gd name="T10" fmla="*/ 494 w 509"/>
                  <a:gd name="T11" fmla="*/ 115 h 149"/>
                  <a:gd name="T12" fmla="*/ 509 w 509"/>
                  <a:gd name="T13" fmla="*/ 149 h 149"/>
                  <a:gd name="T14" fmla="*/ 488 w 509"/>
                  <a:gd name="T15" fmla="*/ 149 h 149"/>
                  <a:gd name="T16" fmla="*/ 461 w 509"/>
                  <a:gd name="T17" fmla="*/ 143 h 149"/>
                  <a:gd name="T18" fmla="*/ 417 w 509"/>
                  <a:gd name="T19" fmla="*/ 138 h 149"/>
                  <a:gd name="T20" fmla="*/ 286 w 509"/>
                  <a:gd name="T21" fmla="*/ 127 h 149"/>
                  <a:gd name="T22" fmla="*/ 138 w 509"/>
                  <a:gd name="T23" fmla="*/ 118 h 149"/>
                  <a:gd name="T24" fmla="*/ 57 w 509"/>
                  <a:gd name="T25" fmla="*/ 128 h 149"/>
                  <a:gd name="T26" fmla="*/ 11 w 509"/>
                  <a:gd name="T27" fmla="*/ 135 h 149"/>
                  <a:gd name="T28" fmla="*/ 10 w 509"/>
                  <a:gd name="T29"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149">
                    <a:moveTo>
                      <a:pt x="10" y="139"/>
                    </a:moveTo>
                    <a:cubicBezTo>
                      <a:pt x="0" y="110"/>
                      <a:pt x="7" y="72"/>
                      <a:pt x="29" y="53"/>
                    </a:cubicBezTo>
                    <a:cubicBezTo>
                      <a:pt x="55" y="31"/>
                      <a:pt x="87" y="18"/>
                      <a:pt x="119" y="12"/>
                    </a:cubicBezTo>
                    <a:cubicBezTo>
                      <a:pt x="194" y="0"/>
                      <a:pt x="267" y="9"/>
                      <a:pt x="340" y="22"/>
                    </a:cubicBezTo>
                    <a:cubicBezTo>
                      <a:pt x="373" y="27"/>
                      <a:pt x="413" y="31"/>
                      <a:pt x="443" y="49"/>
                    </a:cubicBezTo>
                    <a:cubicBezTo>
                      <a:pt x="464" y="63"/>
                      <a:pt x="482" y="92"/>
                      <a:pt x="494" y="115"/>
                    </a:cubicBezTo>
                    <a:cubicBezTo>
                      <a:pt x="499" y="125"/>
                      <a:pt x="508" y="138"/>
                      <a:pt x="509" y="149"/>
                    </a:cubicBezTo>
                    <a:cubicBezTo>
                      <a:pt x="503" y="146"/>
                      <a:pt x="494" y="149"/>
                      <a:pt x="488" y="149"/>
                    </a:cubicBezTo>
                    <a:cubicBezTo>
                      <a:pt x="479" y="147"/>
                      <a:pt x="470" y="145"/>
                      <a:pt x="461" y="143"/>
                    </a:cubicBezTo>
                    <a:cubicBezTo>
                      <a:pt x="446" y="140"/>
                      <a:pt x="432" y="140"/>
                      <a:pt x="417" y="138"/>
                    </a:cubicBezTo>
                    <a:cubicBezTo>
                      <a:pt x="374" y="132"/>
                      <a:pt x="330" y="127"/>
                      <a:pt x="286" y="127"/>
                    </a:cubicBezTo>
                    <a:cubicBezTo>
                      <a:pt x="237" y="127"/>
                      <a:pt x="188" y="114"/>
                      <a:pt x="138" y="118"/>
                    </a:cubicBezTo>
                    <a:cubicBezTo>
                      <a:pt x="112" y="120"/>
                      <a:pt x="84" y="124"/>
                      <a:pt x="57" y="128"/>
                    </a:cubicBezTo>
                    <a:cubicBezTo>
                      <a:pt x="45" y="130"/>
                      <a:pt x="21" y="130"/>
                      <a:pt x="11" y="135"/>
                    </a:cubicBezTo>
                    <a:lnTo>
                      <a:pt x="10" y="139"/>
                    </a:ln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1" name="Freeform 431"/>
              <p:cNvSpPr>
                <a:spLocks/>
              </p:cNvSpPr>
              <p:nvPr/>
            </p:nvSpPr>
            <p:spPr bwMode="auto">
              <a:xfrm>
                <a:off x="7572375" y="5881688"/>
                <a:ext cx="1931988" cy="536575"/>
              </a:xfrm>
              <a:custGeom>
                <a:avLst/>
                <a:gdLst>
                  <a:gd name="T0" fmla="*/ 32 w 484"/>
                  <a:gd name="T1" fmla="*/ 44 h 134"/>
                  <a:gd name="T2" fmla="*/ 121 w 484"/>
                  <a:gd name="T3" fmla="*/ 12 h 134"/>
                  <a:gd name="T4" fmla="*/ 313 w 484"/>
                  <a:gd name="T5" fmla="*/ 18 h 134"/>
                  <a:gd name="T6" fmla="*/ 461 w 484"/>
                  <a:gd name="T7" fmla="*/ 88 h 134"/>
                  <a:gd name="T8" fmla="*/ 484 w 484"/>
                  <a:gd name="T9" fmla="*/ 133 h 134"/>
                  <a:gd name="T10" fmla="*/ 440 w 484"/>
                  <a:gd name="T11" fmla="*/ 127 h 134"/>
                  <a:gd name="T12" fmla="*/ 395 w 484"/>
                  <a:gd name="T13" fmla="*/ 118 h 134"/>
                  <a:gd name="T14" fmla="*/ 300 w 484"/>
                  <a:gd name="T15" fmla="*/ 113 h 134"/>
                  <a:gd name="T16" fmla="*/ 108 w 484"/>
                  <a:gd name="T17" fmla="*/ 103 h 134"/>
                  <a:gd name="T18" fmla="*/ 50 w 484"/>
                  <a:gd name="T19" fmla="*/ 113 h 134"/>
                  <a:gd name="T20" fmla="*/ 1 w 484"/>
                  <a:gd name="T21" fmla="*/ 102 h 134"/>
                  <a:gd name="T22" fmla="*/ 32 w 484"/>
                  <a:gd name="T23" fmla="*/ 4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134">
                    <a:moveTo>
                      <a:pt x="32" y="44"/>
                    </a:moveTo>
                    <a:cubicBezTo>
                      <a:pt x="57" y="27"/>
                      <a:pt x="93" y="18"/>
                      <a:pt x="121" y="12"/>
                    </a:cubicBezTo>
                    <a:cubicBezTo>
                      <a:pt x="185" y="0"/>
                      <a:pt x="251" y="11"/>
                      <a:pt x="313" y="18"/>
                    </a:cubicBezTo>
                    <a:cubicBezTo>
                      <a:pt x="367" y="25"/>
                      <a:pt x="428" y="36"/>
                      <a:pt x="461" y="88"/>
                    </a:cubicBezTo>
                    <a:cubicBezTo>
                      <a:pt x="471" y="102"/>
                      <a:pt x="476" y="120"/>
                      <a:pt x="484" y="133"/>
                    </a:cubicBezTo>
                    <a:cubicBezTo>
                      <a:pt x="471" y="128"/>
                      <a:pt x="454" y="130"/>
                      <a:pt x="440" y="127"/>
                    </a:cubicBezTo>
                    <a:cubicBezTo>
                      <a:pt x="425" y="123"/>
                      <a:pt x="410" y="120"/>
                      <a:pt x="395" y="118"/>
                    </a:cubicBezTo>
                    <a:cubicBezTo>
                      <a:pt x="363" y="114"/>
                      <a:pt x="331" y="116"/>
                      <a:pt x="300" y="113"/>
                    </a:cubicBezTo>
                    <a:cubicBezTo>
                      <a:pt x="237" y="107"/>
                      <a:pt x="171" y="98"/>
                      <a:pt x="108" y="103"/>
                    </a:cubicBezTo>
                    <a:cubicBezTo>
                      <a:pt x="88" y="105"/>
                      <a:pt x="69" y="109"/>
                      <a:pt x="50" y="113"/>
                    </a:cubicBezTo>
                    <a:cubicBezTo>
                      <a:pt x="31" y="118"/>
                      <a:pt x="0" y="134"/>
                      <a:pt x="1" y="102"/>
                    </a:cubicBezTo>
                    <a:cubicBezTo>
                      <a:pt x="2" y="80"/>
                      <a:pt x="15" y="56"/>
                      <a:pt x="3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2" name="Freeform 432"/>
              <p:cNvSpPr>
                <a:spLocks/>
              </p:cNvSpPr>
              <p:nvPr/>
            </p:nvSpPr>
            <p:spPr bwMode="auto">
              <a:xfrm>
                <a:off x="7580313" y="5997576"/>
                <a:ext cx="339725" cy="379413"/>
              </a:xfrm>
              <a:custGeom>
                <a:avLst/>
                <a:gdLst>
                  <a:gd name="T0" fmla="*/ 78 w 85"/>
                  <a:gd name="T1" fmla="*/ 0 h 95"/>
                  <a:gd name="T2" fmla="*/ 70 w 85"/>
                  <a:gd name="T3" fmla="*/ 72 h 95"/>
                  <a:gd name="T4" fmla="*/ 36 w 85"/>
                  <a:gd name="T5" fmla="*/ 82 h 95"/>
                  <a:gd name="T6" fmla="*/ 4 w 85"/>
                  <a:gd name="T7" fmla="*/ 78 h 95"/>
                  <a:gd name="T8" fmla="*/ 12 w 85"/>
                  <a:gd name="T9" fmla="*/ 41 h 95"/>
                  <a:gd name="T10" fmla="*/ 45 w 85"/>
                  <a:gd name="T11" fmla="*/ 13 h 95"/>
                  <a:gd name="T12" fmla="*/ 78 w 8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85" h="95">
                    <a:moveTo>
                      <a:pt x="78" y="0"/>
                    </a:moveTo>
                    <a:cubicBezTo>
                      <a:pt x="64" y="17"/>
                      <a:pt x="85" y="61"/>
                      <a:pt x="70" y="72"/>
                    </a:cubicBezTo>
                    <a:cubicBezTo>
                      <a:pt x="61" y="78"/>
                      <a:pt x="45" y="79"/>
                      <a:pt x="36" y="82"/>
                    </a:cubicBezTo>
                    <a:cubicBezTo>
                      <a:pt x="22" y="86"/>
                      <a:pt x="10" y="95"/>
                      <a:pt x="4" y="78"/>
                    </a:cubicBezTo>
                    <a:cubicBezTo>
                      <a:pt x="0" y="65"/>
                      <a:pt x="4" y="52"/>
                      <a:pt x="12" y="41"/>
                    </a:cubicBezTo>
                    <a:cubicBezTo>
                      <a:pt x="21" y="29"/>
                      <a:pt x="33" y="20"/>
                      <a:pt x="45" y="13"/>
                    </a:cubicBezTo>
                    <a:cubicBezTo>
                      <a:pt x="52" y="9"/>
                      <a:pt x="73" y="6"/>
                      <a:pt x="78" y="0"/>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3" name="Freeform 433"/>
              <p:cNvSpPr>
                <a:spLocks/>
              </p:cNvSpPr>
              <p:nvPr/>
            </p:nvSpPr>
            <p:spPr bwMode="auto">
              <a:xfrm>
                <a:off x="7875588" y="5965826"/>
                <a:ext cx="292100" cy="319088"/>
              </a:xfrm>
              <a:custGeom>
                <a:avLst/>
                <a:gdLst>
                  <a:gd name="T0" fmla="*/ 6 w 73"/>
                  <a:gd name="T1" fmla="*/ 25 h 80"/>
                  <a:gd name="T2" fmla="*/ 38 w 73"/>
                  <a:gd name="T3" fmla="*/ 3 h 80"/>
                  <a:gd name="T4" fmla="*/ 59 w 73"/>
                  <a:gd name="T5" fmla="*/ 0 h 80"/>
                  <a:gd name="T6" fmla="*/ 69 w 73"/>
                  <a:gd name="T7" fmla="*/ 13 h 80"/>
                  <a:gd name="T8" fmla="*/ 71 w 73"/>
                  <a:gd name="T9" fmla="*/ 63 h 80"/>
                  <a:gd name="T10" fmla="*/ 73 w 73"/>
                  <a:gd name="T11" fmla="*/ 72 h 80"/>
                  <a:gd name="T12" fmla="*/ 22 w 73"/>
                  <a:gd name="T13" fmla="*/ 79 h 80"/>
                  <a:gd name="T14" fmla="*/ 6 w 73"/>
                  <a:gd name="T15" fmla="*/ 25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0">
                    <a:moveTo>
                      <a:pt x="6" y="25"/>
                    </a:moveTo>
                    <a:cubicBezTo>
                      <a:pt x="8" y="5"/>
                      <a:pt x="21" y="5"/>
                      <a:pt x="38" y="3"/>
                    </a:cubicBezTo>
                    <a:cubicBezTo>
                      <a:pt x="45" y="2"/>
                      <a:pt x="51" y="1"/>
                      <a:pt x="59" y="0"/>
                    </a:cubicBezTo>
                    <a:cubicBezTo>
                      <a:pt x="69" y="0"/>
                      <a:pt x="68" y="1"/>
                      <a:pt x="69" y="13"/>
                    </a:cubicBezTo>
                    <a:cubicBezTo>
                      <a:pt x="70" y="30"/>
                      <a:pt x="71" y="47"/>
                      <a:pt x="71" y="63"/>
                    </a:cubicBezTo>
                    <a:cubicBezTo>
                      <a:pt x="71" y="66"/>
                      <a:pt x="72" y="69"/>
                      <a:pt x="73" y="72"/>
                    </a:cubicBezTo>
                    <a:cubicBezTo>
                      <a:pt x="57" y="68"/>
                      <a:pt x="38" y="78"/>
                      <a:pt x="22" y="79"/>
                    </a:cubicBezTo>
                    <a:cubicBezTo>
                      <a:pt x="0" y="80"/>
                      <a:pt x="4" y="44"/>
                      <a:pt x="6" y="2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4" name="Freeform 434"/>
              <p:cNvSpPr>
                <a:spLocks/>
              </p:cNvSpPr>
              <p:nvPr/>
            </p:nvSpPr>
            <p:spPr bwMode="auto">
              <a:xfrm>
                <a:off x="8162925" y="5942013"/>
                <a:ext cx="252413" cy="334963"/>
              </a:xfrm>
              <a:custGeom>
                <a:avLst/>
                <a:gdLst>
                  <a:gd name="T0" fmla="*/ 4 w 63"/>
                  <a:gd name="T1" fmla="*/ 63 h 84"/>
                  <a:gd name="T2" fmla="*/ 36 w 63"/>
                  <a:gd name="T3" fmla="*/ 79 h 84"/>
                  <a:gd name="T4" fmla="*/ 55 w 63"/>
                  <a:gd name="T5" fmla="*/ 78 h 84"/>
                  <a:gd name="T6" fmla="*/ 57 w 63"/>
                  <a:gd name="T7" fmla="*/ 53 h 84"/>
                  <a:gd name="T8" fmla="*/ 55 w 63"/>
                  <a:gd name="T9" fmla="*/ 5 h 84"/>
                  <a:gd name="T10" fmla="*/ 28 w 63"/>
                  <a:gd name="T11" fmla="*/ 4 h 84"/>
                  <a:gd name="T12" fmla="*/ 1 w 63"/>
                  <a:gd name="T13" fmla="*/ 18 h 84"/>
                  <a:gd name="T14" fmla="*/ 4 w 63"/>
                  <a:gd name="T15" fmla="*/ 6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4">
                    <a:moveTo>
                      <a:pt x="4" y="63"/>
                    </a:moveTo>
                    <a:cubicBezTo>
                      <a:pt x="7" y="83"/>
                      <a:pt x="21" y="79"/>
                      <a:pt x="36" y="79"/>
                    </a:cubicBezTo>
                    <a:cubicBezTo>
                      <a:pt x="44" y="80"/>
                      <a:pt x="50" y="84"/>
                      <a:pt x="55" y="78"/>
                    </a:cubicBezTo>
                    <a:cubicBezTo>
                      <a:pt x="59" y="72"/>
                      <a:pt x="57" y="59"/>
                      <a:pt x="57" y="53"/>
                    </a:cubicBezTo>
                    <a:cubicBezTo>
                      <a:pt x="58" y="43"/>
                      <a:pt x="63" y="10"/>
                      <a:pt x="55" y="5"/>
                    </a:cubicBezTo>
                    <a:cubicBezTo>
                      <a:pt x="50" y="1"/>
                      <a:pt x="34" y="3"/>
                      <a:pt x="28" y="4"/>
                    </a:cubicBezTo>
                    <a:cubicBezTo>
                      <a:pt x="14" y="4"/>
                      <a:pt x="3" y="0"/>
                      <a:pt x="1" y="18"/>
                    </a:cubicBezTo>
                    <a:cubicBezTo>
                      <a:pt x="0" y="32"/>
                      <a:pt x="2" y="48"/>
                      <a:pt x="4" y="6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5" name="Freeform 435"/>
              <p:cNvSpPr>
                <a:spLocks/>
              </p:cNvSpPr>
              <p:nvPr/>
            </p:nvSpPr>
            <p:spPr bwMode="auto">
              <a:xfrm>
                <a:off x="8415338" y="5949951"/>
                <a:ext cx="366713" cy="339725"/>
              </a:xfrm>
              <a:custGeom>
                <a:avLst/>
                <a:gdLst>
                  <a:gd name="T0" fmla="*/ 5 w 92"/>
                  <a:gd name="T1" fmla="*/ 52 h 85"/>
                  <a:gd name="T2" fmla="*/ 18 w 92"/>
                  <a:gd name="T3" fmla="*/ 77 h 85"/>
                  <a:gd name="T4" fmla="*/ 80 w 92"/>
                  <a:gd name="T5" fmla="*/ 85 h 85"/>
                  <a:gd name="T6" fmla="*/ 80 w 92"/>
                  <a:gd name="T7" fmla="*/ 8 h 85"/>
                  <a:gd name="T8" fmla="*/ 40 w 92"/>
                  <a:gd name="T9" fmla="*/ 4 h 85"/>
                  <a:gd name="T10" fmla="*/ 18 w 92"/>
                  <a:gd name="T11" fmla="*/ 3 h 85"/>
                  <a:gd name="T12" fmla="*/ 5 w 92"/>
                  <a:gd name="T13" fmla="*/ 8 h 85"/>
                  <a:gd name="T14" fmla="*/ 5 w 92"/>
                  <a:gd name="T15" fmla="*/ 5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5" y="52"/>
                    </a:moveTo>
                    <a:cubicBezTo>
                      <a:pt x="6" y="66"/>
                      <a:pt x="6" y="72"/>
                      <a:pt x="18" y="77"/>
                    </a:cubicBezTo>
                    <a:cubicBezTo>
                      <a:pt x="39" y="84"/>
                      <a:pt x="60" y="80"/>
                      <a:pt x="80" y="85"/>
                    </a:cubicBezTo>
                    <a:cubicBezTo>
                      <a:pt x="79" y="69"/>
                      <a:pt x="92" y="15"/>
                      <a:pt x="80" y="8"/>
                    </a:cubicBezTo>
                    <a:cubicBezTo>
                      <a:pt x="71" y="3"/>
                      <a:pt x="50" y="5"/>
                      <a:pt x="40" y="4"/>
                    </a:cubicBezTo>
                    <a:cubicBezTo>
                      <a:pt x="33" y="3"/>
                      <a:pt x="26" y="3"/>
                      <a:pt x="18" y="3"/>
                    </a:cubicBezTo>
                    <a:cubicBezTo>
                      <a:pt x="9" y="2"/>
                      <a:pt x="8" y="0"/>
                      <a:pt x="5" y="8"/>
                    </a:cubicBezTo>
                    <a:cubicBezTo>
                      <a:pt x="0" y="19"/>
                      <a:pt x="4" y="40"/>
                      <a:pt x="5" y="5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6" name="Freeform 436"/>
              <p:cNvSpPr>
                <a:spLocks/>
              </p:cNvSpPr>
              <p:nvPr/>
            </p:nvSpPr>
            <p:spPr bwMode="auto">
              <a:xfrm>
                <a:off x="8753475" y="5992813"/>
                <a:ext cx="347663" cy="325438"/>
              </a:xfrm>
              <a:custGeom>
                <a:avLst/>
                <a:gdLst>
                  <a:gd name="T0" fmla="*/ 9 w 87"/>
                  <a:gd name="T1" fmla="*/ 0 h 81"/>
                  <a:gd name="T2" fmla="*/ 7 w 87"/>
                  <a:gd name="T3" fmla="*/ 53 h 81"/>
                  <a:gd name="T4" fmla="*/ 18 w 87"/>
                  <a:gd name="T5" fmla="*/ 75 h 81"/>
                  <a:gd name="T6" fmla="*/ 83 w 87"/>
                  <a:gd name="T7" fmla="*/ 79 h 81"/>
                  <a:gd name="T8" fmla="*/ 69 w 87"/>
                  <a:gd name="T9" fmla="*/ 13 h 81"/>
                  <a:gd name="T10" fmla="*/ 10 w 87"/>
                  <a:gd name="T11" fmla="*/ 2 h 81"/>
                </a:gdLst>
                <a:ahLst/>
                <a:cxnLst>
                  <a:cxn ang="0">
                    <a:pos x="T0" y="T1"/>
                  </a:cxn>
                  <a:cxn ang="0">
                    <a:pos x="T2" y="T3"/>
                  </a:cxn>
                  <a:cxn ang="0">
                    <a:pos x="T4" y="T5"/>
                  </a:cxn>
                  <a:cxn ang="0">
                    <a:pos x="T6" y="T7"/>
                  </a:cxn>
                  <a:cxn ang="0">
                    <a:pos x="T8" y="T9"/>
                  </a:cxn>
                  <a:cxn ang="0">
                    <a:pos x="T10" y="T11"/>
                  </a:cxn>
                </a:cxnLst>
                <a:rect l="0" t="0" r="r" b="b"/>
                <a:pathLst>
                  <a:path w="87" h="81">
                    <a:moveTo>
                      <a:pt x="9" y="0"/>
                    </a:moveTo>
                    <a:cubicBezTo>
                      <a:pt x="5" y="15"/>
                      <a:pt x="7" y="36"/>
                      <a:pt x="7" y="53"/>
                    </a:cubicBezTo>
                    <a:cubicBezTo>
                      <a:pt x="6" y="67"/>
                      <a:pt x="0" y="75"/>
                      <a:pt x="18" y="75"/>
                    </a:cubicBezTo>
                    <a:cubicBezTo>
                      <a:pt x="40" y="74"/>
                      <a:pt x="61" y="81"/>
                      <a:pt x="83" y="79"/>
                    </a:cubicBezTo>
                    <a:cubicBezTo>
                      <a:pt x="78" y="57"/>
                      <a:pt x="87" y="30"/>
                      <a:pt x="69" y="13"/>
                    </a:cubicBezTo>
                    <a:cubicBezTo>
                      <a:pt x="54" y="1"/>
                      <a:pt x="27" y="12"/>
                      <a:pt x="10" y="2"/>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7" name="Freeform 437"/>
              <p:cNvSpPr>
                <a:spLocks/>
              </p:cNvSpPr>
              <p:nvPr/>
            </p:nvSpPr>
            <p:spPr bwMode="auto">
              <a:xfrm>
                <a:off x="9066213" y="6042026"/>
                <a:ext cx="377825" cy="315913"/>
              </a:xfrm>
              <a:custGeom>
                <a:avLst/>
                <a:gdLst>
                  <a:gd name="T0" fmla="*/ 11 w 95"/>
                  <a:gd name="T1" fmla="*/ 41 h 79"/>
                  <a:gd name="T2" fmla="*/ 25 w 95"/>
                  <a:gd name="T3" fmla="*/ 66 h 79"/>
                  <a:gd name="T4" fmla="*/ 61 w 95"/>
                  <a:gd name="T5" fmla="*/ 74 h 79"/>
                  <a:gd name="T6" fmla="*/ 95 w 95"/>
                  <a:gd name="T7" fmla="*/ 79 h 79"/>
                  <a:gd name="T8" fmla="*/ 82 w 95"/>
                  <a:gd name="T9" fmla="*/ 48 h 79"/>
                  <a:gd name="T10" fmla="*/ 55 w 95"/>
                  <a:gd name="T11" fmla="*/ 24 h 79"/>
                  <a:gd name="T12" fmla="*/ 0 w 95"/>
                  <a:gd name="T13" fmla="*/ 0 h 79"/>
                  <a:gd name="T14" fmla="*/ 11 w 95"/>
                  <a:gd name="T15" fmla="*/ 41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79">
                    <a:moveTo>
                      <a:pt x="11" y="41"/>
                    </a:moveTo>
                    <a:cubicBezTo>
                      <a:pt x="13" y="58"/>
                      <a:pt x="9" y="62"/>
                      <a:pt x="25" y="66"/>
                    </a:cubicBezTo>
                    <a:cubicBezTo>
                      <a:pt x="37" y="68"/>
                      <a:pt x="49" y="72"/>
                      <a:pt x="61" y="74"/>
                    </a:cubicBezTo>
                    <a:cubicBezTo>
                      <a:pt x="72" y="76"/>
                      <a:pt x="84" y="75"/>
                      <a:pt x="95" y="79"/>
                    </a:cubicBezTo>
                    <a:cubicBezTo>
                      <a:pt x="90" y="68"/>
                      <a:pt x="88" y="58"/>
                      <a:pt x="82" y="48"/>
                    </a:cubicBezTo>
                    <a:cubicBezTo>
                      <a:pt x="74" y="38"/>
                      <a:pt x="65" y="31"/>
                      <a:pt x="55" y="24"/>
                    </a:cubicBezTo>
                    <a:cubicBezTo>
                      <a:pt x="37" y="11"/>
                      <a:pt x="21" y="2"/>
                      <a:pt x="0" y="0"/>
                    </a:cubicBezTo>
                    <a:cubicBezTo>
                      <a:pt x="9" y="12"/>
                      <a:pt x="9" y="26"/>
                      <a:pt x="11" y="4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8" name="Freeform 438"/>
              <p:cNvSpPr>
                <a:spLocks/>
              </p:cNvSpPr>
              <p:nvPr/>
            </p:nvSpPr>
            <p:spPr bwMode="auto">
              <a:xfrm>
                <a:off x="8474075" y="6021388"/>
                <a:ext cx="268288" cy="244475"/>
              </a:xfrm>
              <a:custGeom>
                <a:avLst/>
                <a:gdLst>
                  <a:gd name="T0" fmla="*/ 61 w 67"/>
                  <a:gd name="T1" fmla="*/ 0 h 61"/>
                  <a:gd name="T2" fmla="*/ 47 w 67"/>
                  <a:gd name="T3" fmla="*/ 55 h 61"/>
                  <a:gd name="T4" fmla="*/ 0 w 67"/>
                  <a:gd name="T5" fmla="*/ 43 h 61"/>
                  <a:gd name="T6" fmla="*/ 60 w 67"/>
                  <a:gd name="T7" fmla="*/ 2 h 61"/>
                  <a:gd name="T8" fmla="*/ 61 w 67"/>
                  <a:gd name="T9" fmla="*/ 0 h 61"/>
                </a:gdLst>
                <a:ahLst/>
                <a:cxnLst>
                  <a:cxn ang="0">
                    <a:pos x="T0" y="T1"/>
                  </a:cxn>
                  <a:cxn ang="0">
                    <a:pos x="T2" y="T3"/>
                  </a:cxn>
                  <a:cxn ang="0">
                    <a:pos x="T4" y="T5"/>
                  </a:cxn>
                  <a:cxn ang="0">
                    <a:pos x="T6" y="T7"/>
                  </a:cxn>
                  <a:cxn ang="0">
                    <a:pos x="T8" y="T9"/>
                  </a:cxn>
                </a:cxnLst>
                <a:rect l="0" t="0" r="r" b="b"/>
                <a:pathLst>
                  <a:path w="67" h="61">
                    <a:moveTo>
                      <a:pt x="61" y="0"/>
                    </a:moveTo>
                    <a:cubicBezTo>
                      <a:pt x="52" y="12"/>
                      <a:pt x="67" y="45"/>
                      <a:pt x="47" y="55"/>
                    </a:cubicBezTo>
                    <a:cubicBezTo>
                      <a:pt x="33" y="61"/>
                      <a:pt x="10" y="49"/>
                      <a:pt x="0" y="43"/>
                    </a:cubicBezTo>
                    <a:cubicBezTo>
                      <a:pt x="23" y="38"/>
                      <a:pt x="55" y="31"/>
                      <a:pt x="60" y="2"/>
                    </a:cubicBezTo>
                    <a:lnTo>
                      <a:pt x="6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9" name="Freeform 439"/>
              <p:cNvSpPr>
                <a:spLocks/>
              </p:cNvSpPr>
              <p:nvPr/>
            </p:nvSpPr>
            <p:spPr bwMode="auto">
              <a:xfrm>
                <a:off x="8183563" y="5989638"/>
                <a:ext cx="203200" cy="260350"/>
              </a:xfrm>
              <a:custGeom>
                <a:avLst/>
                <a:gdLst>
                  <a:gd name="T0" fmla="*/ 49 w 51"/>
                  <a:gd name="T1" fmla="*/ 2 h 65"/>
                  <a:gd name="T2" fmla="*/ 46 w 51"/>
                  <a:gd name="T3" fmla="*/ 45 h 65"/>
                  <a:gd name="T4" fmla="*/ 14 w 51"/>
                  <a:gd name="T5" fmla="*/ 61 h 65"/>
                  <a:gd name="T6" fmla="*/ 32 w 51"/>
                  <a:gd name="T7" fmla="*/ 33 h 65"/>
                  <a:gd name="T8" fmla="*/ 44 w 51"/>
                  <a:gd name="T9" fmla="*/ 0 h 65"/>
                  <a:gd name="T10" fmla="*/ 49 w 51"/>
                  <a:gd name="T11" fmla="*/ 2 h 65"/>
                </a:gdLst>
                <a:ahLst/>
                <a:cxnLst>
                  <a:cxn ang="0">
                    <a:pos x="T0" y="T1"/>
                  </a:cxn>
                  <a:cxn ang="0">
                    <a:pos x="T2" y="T3"/>
                  </a:cxn>
                  <a:cxn ang="0">
                    <a:pos x="T4" y="T5"/>
                  </a:cxn>
                  <a:cxn ang="0">
                    <a:pos x="T6" y="T7"/>
                  </a:cxn>
                  <a:cxn ang="0">
                    <a:pos x="T8" y="T9"/>
                  </a:cxn>
                  <a:cxn ang="0">
                    <a:pos x="T10" y="T11"/>
                  </a:cxn>
                </a:cxnLst>
                <a:rect l="0" t="0" r="r" b="b"/>
                <a:pathLst>
                  <a:path w="51" h="65">
                    <a:moveTo>
                      <a:pt x="49" y="2"/>
                    </a:moveTo>
                    <a:cubicBezTo>
                      <a:pt x="45" y="12"/>
                      <a:pt x="51" y="32"/>
                      <a:pt x="46" y="45"/>
                    </a:cubicBezTo>
                    <a:cubicBezTo>
                      <a:pt x="43" y="55"/>
                      <a:pt x="24" y="65"/>
                      <a:pt x="14" y="61"/>
                    </a:cubicBezTo>
                    <a:cubicBezTo>
                      <a:pt x="0" y="56"/>
                      <a:pt x="27" y="40"/>
                      <a:pt x="32" y="33"/>
                    </a:cubicBezTo>
                    <a:cubicBezTo>
                      <a:pt x="39" y="24"/>
                      <a:pt x="41" y="9"/>
                      <a:pt x="44" y="0"/>
                    </a:cubicBezTo>
                    <a:lnTo>
                      <a:pt x="49" y="2"/>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0" name="Freeform 440"/>
              <p:cNvSpPr>
                <a:spLocks/>
              </p:cNvSpPr>
              <p:nvPr/>
            </p:nvSpPr>
            <p:spPr bwMode="auto">
              <a:xfrm>
                <a:off x="7940675" y="6005513"/>
                <a:ext cx="211138" cy="220663"/>
              </a:xfrm>
              <a:custGeom>
                <a:avLst/>
                <a:gdLst>
                  <a:gd name="T0" fmla="*/ 43 w 53"/>
                  <a:gd name="T1" fmla="*/ 0 h 55"/>
                  <a:gd name="T2" fmla="*/ 39 w 53"/>
                  <a:gd name="T3" fmla="*/ 44 h 55"/>
                  <a:gd name="T4" fmla="*/ 0 w 53"/>
                  <a:gd name="T5" fmla="*/ 55 h 55"/>
                  <a:gd name="T6" fmla="*/ 41 w 53"/>
                  <a:gd name="T7" fmla="*/ 0 h 55"/>
                  <a:gd name="T8" fmla="*/ 43 w 53"/>
                  <a:gd name="T9" fmla="*/ 0 h 55"/>
                </a:gdLst>
                <a:ahLst/>
                <a:cxnLst>
                  <a:cxn ang="0">
                    <a:pos x="T0" y="T1"/>
                  </a:cxn>
                  <a:cxn ang="0">
                    <a:pos x="T2" y="T3"/>
                  </a:cxn>
                  <a:cxn ang="0">
                    <a:pos x="T4" y="T5"/>
                  </a:cxn>
                  <a:cxn ang="0">
                    <a:pos x="T6" y="T7"/>
                  </a:cxn>
                  <a:cxn ang="0">
                    <a:pos x="T8" y="T9"/>
                  </a:cxn>
                </a:cxnLst>
                <a:rect l="0" t="0" r="r" b="b"/>
                <a:pathLst>
                  <a:path w="53" h="55">
                    <a:moveTo>
                      <a:pt x="43" y="0"/>
                    </a:moveTo>
                    <a:cubicBezTo>
                      <a:pt x="53" y="11"/>
                      <a:pt x="49" y="34"/>
                      <a:pt x="39" y="44"/>
                    </a:cubicBezTo>
                    <a:cubicBezTo>
                      <a:pt x="30" y="53"/>
                      <a:pt x="12" y="55"/>
                      <a:pt x="0" y="55"/>
                    </a:cubicBezTo>
                    <a:cubicBezTo>
                      <a:pt x="15" y="40"/>
                      <a:pt x="41" y="25"/>
                      <a:pt x="41" y="0"/>
                    </a:cubicBezTo>
                    <a:lnTo>
                      <a:pt x="43"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1" name="Freeform 441"/>
              <p:cNvSpPr>
                <a:spLocks/>
              </p:cNvSpPr>
              <p:nvPr/>
            </p:nvSpPr>
            <p:spPr bwMode="auto">
              <a:xfrm>
                <a:off x="7556500" y="6065838"/>
                <a:ext cx="279400" cy="252413"/>
              </a:xfrm>
              <a:custGeom>
                <a:avLst/>
                <a:gdLst>
                  <a:gd name="T0" fmla="*/ 70 w 70"/>
                  <a:gd name="T1" fmla="*/ 1 h 63"/>
                  <a:gd name="T2" fmla="*/ 21 w 70"/>
                  <a:gd name="T3" fmla="*/ 63 h 63"/>
                  <a:gd name="T4" fmla="*/ 68 w 70"/>
                  <a:gd name="T5" fmla="*/ 6 h 63"/>
                  <a:gd name="T6" fmla="*/ 70 w 70"/>
                  <a:gd name="T7" fmla="*/ 1 h 63"/>
                </a:gdLst>
                <a:ahLst/>
                <a:cxnLst>
                  <a:cxn ang="0">
                    <a:pos x="T0" y="T1"/>
                  </a:cxn>
                  <a:cxn ang="0">
                    <a:pos x="T2" y="T3"/>
                  </a:cxn>
                  <a:cxn ang="0">
                    <a:pos x="T4" y="T5"/>
                  </a:cxn>
                  <a:cxn ang="0">
                    <a:pos x="T6" y="T7"/>
                  </a:cxn>
                </a:cxnLst>
                <a:rect l="0" t="0" r="r" b="b"/>
                <a:pathLst>
                  <a:path w="70" h="63">
                    <a:moveTo>
                      <a:pt x="70" y="1"/>
                    </a:moveTo>
                    <a:cubicBezTo>
                      <a:pt x="51" y="0"/>
                      <a:pt x="0" y="40"/>
                      <a:pt x="21" y="63"/>
                    </a:cubicBezTo>
                    <a:cubicBezTo>
                      <a:pt x="26" y="37"/>
                      <a:pt x="55" y="25"/>
                      <a:pt x="68" y="6"/>
                    </a:cubicBezTo>
                    <a:lnTo>
                      <a:pt x="70" y="1"/>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2" name="Freeform 442"/>
              <p:cNvSpPr>
                <a:spLocks/>
              </p:cNvSpPr>
              <p:nvPr/>
            </p:nvSpPr>
            <p:spPr bwMode="auto">
              <a:xfrm>
                <a:off x="8826500" y="6053138"/>
                <a:ext cx="239713" cy="257175"/>
              </a:xfrm>
              <a:custGeom>
                <a:avLst/>
                <a:gdLst>
                  <a:gd name="T0" fmla="*/ 0 w 60"/>
                  <a:gd name="T1" fmla="*/ 49 h 64"/>
                  <a:gd name="T2" fmla="*/ 43 w 60"/>
                  <a:gd name="T3" fmla="*/ 0 h 64"/>
                  <a:gd name="T4" fmla="*/ 45 w 60"/>
                  <a:gd name="T5" fmla="*/ 52 h 64"/>
                  <a:gd name="T6" fmla="*/ 2 w 60"/>
                  <a:gd name="T7" fmla="*/ 50 h 64"/>
                  <a:gd name="T8" fmla="*/ 0 w 60"/>
                  <a:gd name="T9" fmla="*/ 49 h 64"/>
                </a:gdLst>
                <a:ahLst/>
                <a:cxnLst>
                  <a:cxn ang="0">
                    <a:pos x="T0" y="T1"/>
                  </a:cxn>
                  <a:cxn ang="0">
                    <a:pos x="T2" y="T3"/>
                  </a:cxn>
                  <a:cxn ang="0">
                    <a:pos x="T4" y="T5"/>
                  </a:cxn>
                  <a:cxn ang="0">
                    <a:pos x="T6" y="T7"/>
                  </a:cxn>
                  <a:cxn ang="0">
                    <a:pos x="T8" y="T9"/>
                  </a:cxn>
                </a:cxnLst>
                <a:rect l="0" t="0" r="r" b="b"/>
                <a:pathLst>
                  <a:path w="60" h="64">
                    <a:moveTo>
                      <a:pt x="0" y="49"/>
                    </a:moveTo>
                    <a:cubicBezTo>
                      <a:pt x="21" y="53"/>
                      <a:pt x="43" y="24"/>
                      <a:pt x="43" y="0"/>
                    </a:cubicBezTo>
                    <a:cubicBezTo>
                      <a:pt x="46" y="16"/>
                      <a:pt x="60" y="38"/>
                      <a:pt x="45" y="52"/>
                    </a:cubicBezTo>
                    <a:cubicBezTo>
                      <a:pt x="32" y="64"/>
                      <a:pt x="16" y="49"/>
                      <a:pt x="2" y="50"/>
                    </a:cubicBezTo>
                    <a:lnTo>
                      <a:pt x="0" y="49"/>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3" name="Freeform 443"/>
              <p:cNvSpPr>
                <a:spLocks/>
              </p:cNvSpPr>
              <p:nvPr/>
            </p:nvSpPr>
            <p:spPr bwMode="auto">
              <a:xfrm>
                <a:off x="9117013" y="6081713"/>
                <a:ext cx="231775" cy="223838"/>
              </a:xfrm>
              <a:custGeom>
                <a:avLst/>
                <a:gdLst>
                  <a:gd name="T0" fmla="*/ 1 w 58"/>
                  <a:gd name="T1" fmla="*/ 0 h 56"/>
                  <a:gd name="T2" fmla="*/ 58 w 58"/>
                  <a:gd name="T3" fmla="*/ 56 h 56"/>
                  <a:gd name="T4" fmla="*/ 27 w 58"/>
                  <a:gd name="T5" fmla="*/ 35 h 56"/>
                  <a:gd name="T6" fmla="*/ 0 w 58"/>
                  <a:gd name="T7" fmla="*/ 0 h 56"/>
                  <a:gd name="T8" fmla="*/ 1 w 58"/>
                  <a:gd name="T9" fmla="*/ 0 h 56"/>
                </a:gdLst>
                <a:ahLst/>
                <a:cxnLst>
                  <a:cxn ang="0">
                    <a:pos x="T0" y="T1"/>
                  </a:cxn>
                  <a:cxn ang="0">
                    <a:pos x="T2" y="T3"/>
                  </a:cxn>
                  <a:cxn ang="0">
                    <a:pos x="T4" y="T5"/>
                  </a:cxn>
                  <a:cxn ang="0">
                    <a:pos x="T6" y="T7"/>
                  </a:cxn>
                  <a:cxn ang="0">
                    <a:pos x="T8" y="T9"/>
                  </a:cxn>
                </a:cxnLst>
                <a:rect l="0" t="0" r="r" b="b"/>
                <a:pathLst>
                  <a:path w="58" h="56">
                    <a:moveTo>
                      <a:pt x="1" y="0"/>
                    </a:moveTo>
                    <a:cubicBezTo>
                      <a:pt x="24" y="12"/>
                      <a:pt x="50" y="26"/>
                      <a:pt x="58" y="56"/>
                    </a:cubicBezTo>
                    <a:cubicBezTo>
                      <a:pt x="44" y="52"/>
                      <a:pt x="35" y="49"/>
                      <a:pt x="27" y="35"/>
                    </a:cubicBezTo>
                    <a:cubicBezTo>
                      <a:pt x="20" y="23"/>
                      <a:pt x="6" y="11"/>
                      <a:pt x="0" y="0"/>
                    </a:cubicBezTo>
                    <a:lnTo>
                      <a:pt x="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4" name="Freeform 444"/>
              <p:cNvSpPr>
                <a:spLocks/>
              </p:cNvSpPr>
              <p:nvPr/>
            </p:nvSpPr>
            <p:spPr bwMode="auto">
              <a:xfrm>
                <a:off x="7653338" y="6089651"/>
                <a:ext cx="131763" cy="123825"/>
              </a:xfrm>
              <a:custGeom>
                <a:avLst/>
                <a:gdLst>
                  <a:gd name="T0" fmla="*/ 0 w 33"/>
                  <a:gd name="T1" fmla="*/ 31 h 31"/>
                  <a:gd name="T2" fmla="*/ 33 w 33"/>
                  <a:gd name="T3" fmla="*/ 7 h 31"/>
                  <a:gd name="T4" fmla="*/ 1 w 33"/>
                  <a:gd name="T5" fmla="*/ 31 h 31"/>
                  <a:gd name="T6" fmla="*/ 0 w 33"/>
                  <a:gd name="T7" fmla="*/ 31 h 31"/>
                </a:gdLst>
                <a:ahLst/>
                <a:cxnLst>
                  <a:cxn ang="0">
                    <a:pos x="T0" y="T1"/>
                  </a:cxn>
                  <a:cxn ang="0">
                    <a:pos x="T2" y="T3"/>
                  </a:cxn>
                  <a:cxn ang="0">
                    <a:pos x="T4" y="T5"/>
                  </a:cxn>
                  <a:cxn ang="0">
                    <a:pos x="T6" y="T7"/>
                  </a:cxn>
                </a:cxnLst>
                <a:rect l="0" t="0" r="r" b="b"/>
                <a:pathLst>
                  <a:path w="33" h="31">
                    <a:moveTo>
                      <a:pt x="0" y="31"/>
                    </a:moveTo>
                    <a:cubicBezTo>
                      <a:pt x="4" y="23"/>
                      <a:pt x="24" y="0"/>
                      <a:pt x="33" y="7"/>
                    </a:cubicBezTo>
                    <a:cubicBezTo>
                      <a:pt x="25" y="16"/>
                      <a:pt x="11" y="25"/>
                      <a:pt x="1" y="31"/>
                    </a:cubicBezTo>
                    <a:lnTo>
                      <a:pt x="0" y="31"/>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5" name="Freeform 445"/>
              <p:cNvSpPr>
                <a:spLocks/>
              </p:cNvSpPr>
              <p:nvPr/>
            </p:nvSpPr>
            <p:spPr bwMode="auto">
              <a:xfrm>
                <a:off x="7999413" y="6076951"/>
                <a:ext cx="120650" cy="141288"/>
              </a:xfrm>
              <a:custGeom>
                <a:avLst/>
                <a:gdLst>
                  <a:gd name="T0" fmla="*/ 0 w 30"/>
                  <a:gd name="T1" fmla="*/ 27 h 35"/>
                  <a:gd name="T2" fmla="*/ 27 w 30"/>
                  <a:gd name="T3" fmla="*/ 0 h 35"/>
                  <a:gd name="T4" fmla="*/ 0 w 30"/>
                  <a:gd name="T5" fmla="*/ 26 h 35"/>
                  <a:gd name="T6" fmla="*/ 0 w 30"/>
                  <a:gd name="T7" fmla="*/ 27 h 35"/>
                </a:gdLst>
                <a:ahLst/>
                <a:cxnLst>
                  <a:cxn ang="0">
                    <a:pos x="T0" y="T1"/>
                  </a:cxn>
                  <a:cxn ang="0">
                    <a:pos x="T2" y="T3"/>
                  </a:cxn>
                  <a:cxn ang="0">
                    <a:pos x="T4" y="T5"/>
                  </a:cxn>
                  <a:cxn ang="0">
                    <a:pos x="T6" y="T7"/>
                  </a:cxn>
                </a:cxnLst>
                <a:rect l="0" t="0" r="r" b="b"/>
                <a:pathLst>
                  <a:path w="30" h="35">
                    <a:moveTo>
                      <a:pt x="0" y="27"/>
                    </a:moveTo>
                    <a:cubicBezTo>
                      <a:pt x="13" y="21"/>
                      <a:pt x="19" y="11"/>
                      <a:pt x="27" y="0"/>
                    </a:cubicBezTo>
                    <a:cubicBezTo>
                      <a:pt x="30" y="14"/>
                      <a:pt x="13" y="35"/>
                      <a:pt x="0" y="26"/>
                    </a:cubicBezTo>
                    <a:lnTo>
                      <a:pt x="0" y="27"/>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6" name="Freeform 446"/>
              <p:cNvSpPr>
                <a:spLocks/>
              </p:cNvSpPr>
              <p:nvPr/>
            </p:nvSpPr>
            <p:spPr bwMode="auto">
              <a:xfrm>
                <a:off x="8251825" y="6118226"/>
                <a:ext cx="100013" cy="123825"/>
              </a:xfrm>
              <a:custGeom>
                <a:avLst/>
                <a:gdLst>
                  <a:gd name="T0" fmla="*/ 25 w 25"/>
                  <a:gd name="T1" fmla="*/ 0 h 31"/>
                  <a:gd name="T2" fmla="*/ 7 w 25"/>
                  <a:gd name="T3" fmla="*/ 24 h 31"/>
                  <a:gd name="T4" fmla="*/ 25 w 25"/>
                  <a:gd name="T5" fmla="*/ 3 h 31"/>
                  <a:gd name="T6" fmla="*/ 25 w 25"/>
                  <a:gd name="T7" fmla="*/ 0 h 31"/>
                </a:gdLst>
                <a:ahLst/>
                <a:cxnLst>
                  <a:cxn ang="0">
                    <a:pos x="T0" y="T1"/>
                  </a:cxn>
                  <a:cxn ang="0">
                    <a:pos x="T2" y="T3"/>
                  </a:cxn>
                  <a:cxn ang="0">
                    <a:pos x="T4" y="T5"/>
                  </a:cxn>
                  <a:cxn ang="0">
                    <a:pos x="T6" y="T7"/>
                  </a:cxn>
                </a:cxnLst>
                <a:rect l="0" t="0" r="r" b="b"/>
                <a:pathLst>
                  <a:path w="25" h="31">
                    <a:moveTo>
                      <a:pt x="25" y="0"/>
                    </a:moveTo>
                    <a:cubicBezTo>
                      <a:pt x="22" y="4"/>
                      <a:pt x="0" y="18"/>
                      <a:pt x="7" y="24"/>
                    </a:cubicBezTo>
                    <a:cubicBezTo>
                      <a:pt x="17" y="31"/>
                      <a:pt x="25" y="10"/>
                      <a:pt x="25" y="3"/>
                    </a:cubicBezTo>
                    <a:lnTo>
                      <a:pt x="25"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7" name="Freeform 447"/>
              <p:cNvSpPr>
                <a:spLocks/>
              </p:cNvSpPr>
              <p:nvPr/>
            </p:nvSpPr>
            <p:spPr bwMode="auto">
              <a:xfrm>
                <a:off x="8539163" y="6129338"/>
                <a:ext cx="134938" cy="163513"/>
              </a:xfrm>
              <a:custGeom>
                <a:avLst/>
                <a:gdLst>
                  <a:gd name="T0" fmla="*/ 34 w 34"/>
                  <a:gd name="T1" fmla="*/ 0 h 41"/>
                  <a:gd name="T2" fmla="*/ 0 w 34"/>
                  <a:gd name="T3" fmla="*/ 21 h 41"/>
                  <a:gd name="T4" fmla="*/ 32 w 34"/>
                  <a:gd name="T5" fmla="*/ 6 h 41"/>
                  <a:gd name="T6" fmla="*/ 34 w 34"/>
                  <a:gd name="T7" fmla="*/ 0 h 41"/>
                </a:gdLst>
                <a:ahLst/>
                <a:cxnLst>
                  <a:cxn ang="0">
                    <a:pos x="T0" y="T1"/>
                  </a:cxn>
                  <a:cxn ang="0">
                    <a:pos x="T2" y="T3"/>
                  </a:cxn>
                  <a:cxn ang="0">
                    <a:pos x="T4" y="T5"/>
                  </a:cxn>
                  <a:cxn ang="0">
                    <a:pos x="T6" y="T7"/>
                  </a:cxn>
                </a:cxnLst>
                <a:rect l="0" t="0" r="r" b="b"/>
                <a:pathLst>
                  <a:path w="34" h="41">
                    <a:moveTo>
                      <a:pt x="34" y="0"/>
                    </a:moveTo>
                    <a:cubicBezTo>
                      <a:pt x="27" y="16"/>
                      <a:pt x="12" y="16"/>
                      <a:pt x="0" y="21"/>
                    </a:cubicBezTo>
                    <a:cubicBezTo>
                      <a:pt x="13" y="41"/>
                      <a:pt x="29" y="16"/>
                      <a:pt x="32" y="6"/>
                    </a:cubicBezTo>
                    <a:lnTo>
                      <a:pt x="34"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8" name="Freeform 448"/>
              <p:cNvSpPr>
                <a:spLocks/>
              </p:cNvSpPr>
              <p:nvPr/>
            </p:nvSpPr>
            <p:spPr bwMode="auto">
              <a:xfrm>
                <a:off x="8937625" y="6145213"/>
                <a:ext cx="95250" cy="123825"/>
              </a:xfrm>
              <a:custGeom>
                <a:avLst/>
                <a:gdLst>
                  <a:gd name="T0" fmla="*/ 16 w 24"/>
                  <a:gd name="T1" fmla="*/ 0 h 31"/>
                  <a:gd name="T2" fmla="*/ 1 w 24"/>
                  <a:gd name="T3" fmla="*/ 31 h 31"/>
                  <a:gd name="T4" fmla="*/ 15 w 24"/>
                  <a:gd name="T5" fmla="*/ 4 h 31"/>
                  <a:gd name="T6" fmla="*/ 16 w 24"/>
                  <a:gd name="T7" fmla="*/ 0 h 31"/>
                </a:gdLst>
                <a:ahLst/>
                <a:cxnLst>
                  <a:cxn ang="0">
                    <a:pos x="T0" y="T1"/>
                  </a:cxn>
                  <a:cxn ang="0">
                    <a:pos x="T2" y="T3"/>
                  </a:cxn>
                  <a:cxn ang="0">
                    <a:pos x="T4" y="T5"/>
                  </a:cxn>
                  <a:cxn ang="0">
                    <a:pos x="T6" y="T7"/>
                  </a:cxn>
                </a:cxnLst>
                <a:rect l="0" t="0" r="r" b="b"/>
                <a:pathLst>
                  <a:path w="24" h="31">
                    <a:moveTo>
                      <a:pt x="16" y="0"/>
                    </a:moveTo>
                    <a:cubicBezTo>
                      <a:pt x="13" y="8"/>
                      <a:pt x="0" y="23"/>
                      <a:pt x="1" y="31"/>
                    </a:cubicBezTo>
                    <a:cubicBezTo>
                      <a:pt x="12" y="31"/>
                      <a:pt x="24" y="7"/>
                      <a:pt x="15" y="4"/>
                    </a:cubicBezTo>
                    <a:lnTo>
                      <a:pt x="16"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9" name="Freeform 449"/>
              <p:cNvSpPr>
                <a:spLocks/>
              </p:cNvSpPr>
              <p:nvPr/>
            </p:nvSpPr>
            <p:spPr bwMode="auto">
              <a:xfrm>
                <a:off x="9197975" y="6157913"/>
                <a:ext cx="87313" cy="92075"/>
              </a:xfrm>
              <a:custGeom>
                <a:avLst/>
                <a:gdLst>
                  <a:gd name="T0" fmla="*/ 0 w 22"/>
                  <a:gd name="T1" fmla="*/ 0 h 23"/>
                  <a:gd name="T2" fmla="*/ 19 w 22"/>
                  <a:gd name="T3" fmla="*/ 23 h 23"/>
                  <a:gd name="T4" fmla="*/ 0 w 22"/>
                  <a:gd name="T5" fmla="*/ 1 h 23"/>
                  <a:gd name="T6" fmla="*/ 0 w 22"/>
                  <a:gd name="T7" fmla="*/ 0 h 23"/>
                </a:gdLst>
                <a:ahLst/>
                <a:cxnLst>
                  <a:cxn ang="0">
                    <a:pos x="T0" y="T1"/>
                  </a:cxn>
                  <a:cxn ang="0">
                    <a:pos x="T2" y="T3"/>
                  </a:cxn>
                  <a:cxn ang="0">
                    <a:pos x="T4" y="T5"/>
                  </a:cxn>
                  <a:cxn ang="0">
                    <a:pos x="T6" y="T7"/>
                  </a:cxn>
                </a:cxnLst>
                <a:rect l="0" t="0" r="r" b="b"/>
                <a:pathLst>
                  <a:path w="22" h="23">
                    <a:moveTo>
                      <a:pt x="0" y="0"/>
                    </a:moveTo>
                    <a:cubicBezTo>
                      <a:pt x="6" y="2"/>
                      <a:pt x="22" y="14"/>
                      <a:pt x="19" y="23"/>
                    </a:cubicBezTo>
                    <a:cubicBezTo>
                      <a:pt x="9" y="20"/>
                      <a:pt x="11" y="3"/>
                      <a:pt x="0" y="1"/>
                    </a:cubicBezTo>
                    <a:lnTo>
                      <a:pt x="0"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0" name="Freeform 450"/>
              <p:cNvSpPr>
                <a:spLocks/>
              </p:cNvSpPr>
              <p:nvPr/>
            </p:nvSpPr>
            <p:spPr bwMode="auto">
              <a:xfrm>
                <a:off x="7816850" y="6581776"/>
                <a:ext cx="238125" cy="252413"/>
              </a:xfrm>
              <a:custGeom>
                <a:avLst/>
                <a:gdLst>
                  <a:gd name="T0" fmla="*/ 26 w 60"/>
                  <a:gd name="T1" fmla="*/ 61 h 63"/>
                  <a:gd name="T2" fmla="*/ 36 w 60"/>
                  <a:gd name="T3" fmla="*/ 6 h 63"/>
                  <a:gd name="T4" fmla="*/ 26 w 60"/>
                  <a:gd name="T5" fmla="*/ 61 h 63"/>
                </a:gdLst>
                <a:ahLst/>
                <a:cxnLst>
                  <a:cxn ang="0">
                    <a:pos x="T0" y="T1"/>
                  </a:cxn>
                  <a:cxn ang="0">
                    <a:pos x="T2" y="T3"/>
                  </a:cxn>
                  <a:cxn ang="0">
                    <a:pos x="T4" y="T5"/>
                  </a:cxn>
                </a:cxnLst>
                <a:rect l="0" t="0" r="r" b="b"/>
                <a:pathLst>
                  <a:path w="60" h="63">
                    <a:moveTo>
                      <a:pt x="26" y="61"/>
                    </a:moveTo>
                    <a:cubicBezTo>
                      <a:pt x="47" y="59"/>
                      <a:pt x="60" y="0"/>
                      <a:pt x="36" y="6"/>
                    </a:cubicBezTo>
                    <a:cubicBezTo>
                      <a:pt x="20" y="11"/>
                      <a:pt x="0" y="63"/>
                      <a:pt x="26" y="61"/>
                    </a:cubicBez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1" name="Freeform 451"/>
              <p:cNvSpPr>
                <a:spLocks/>
              </p:cNvSpPr>
              <p:nvPr/>
            </p:nvSpPr>
            <p:spPr bwMode="auto">
              <a:xfrm>
                <a:off x="8993188" y="6597651"/>
                <a:ext cx="179388" cy="307975"/>
              </a:xfrm>
              <a:custGeom>
                <a:avLst/>
                <a:gdLst>
                  <a:gd name="T0" fmla="*/ 26 w 45"/>
                  <a:gd name="T1" fmla="*/ 59 h 77"/>
                  <a:gd name="T2" fmla="*/ 6 w 45"/>
                  <a:gd name="T3" fmla="*/ 26 h 77"/>
                  <a:gd name="T4" fmla="*/ 26 w 45"/>
                  <a:gd name="T5" fmla="*/ 59 h 77"/>
                </a:gdLst>
                <a:ahLst/>
                <a:cxnLst>
                  <a:cxn ang="0">
                    <a:pos x="T0" y="T1"/>
                  </a:cxn>
                  <a:cxn ang="0">
                    <a:pos x="T2" y="T3"/>
                  </a:cxn>
                  <a:cxn ang="0">
                    <a:pos x="T4" y="T5"/>
                  </a:cxn>
                </a:cxnLst>
                <a:rect l="0" t="0" r="r" b="b"/>
                <a:pathLst>
                  <a:path w="45" h="77">
                    <a:moveTo>
                      <a:pt x="26" y="59"/>
                    </a:moveTo>
                    <a:cubicBezTo>
                      <a:pt x="45" y="38"/>
                      <a:pt x="17" y="0"/>
                      <a:pt x="6" y="26"/>
                    </a:cubicBezTo>
                    <a:cubicBezTo>
                      <a:pt x="0" y="39"/>
                      <a:pt x="9" y="77"/>
                      <a:pt x="26" y="59"/>
                    </a:cubicBez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2" name="Freeform 452"/>
              <p:cNvSpPr>
                <a:spLocks/>
              </p:cNvSpPr>
              <p:nvPr/>
            </p:nvSpPr>
            <p:spPr bwMode="auto">
              <a:xfrm>
                <a:off x="7864475" y="6629401"/>
                <a:ext cx="142875" cy="149225"/>
              </a:xfrm>
              <a:custGeom>
                <a:avLst/>
                <a:gdLst>
                  <a:gd name="T0" fmla="*/ 15 w 36"/>
                  <a:gd name="T1" fmla="*/ 34 h 37"/>
                  <a:gd name="T2" fmla="*/ 20 w 36"/>
                  <a:gd name="T3" fmla="*/ 6 h 37"/>
                  <a:gd name="T4" fmla="*/ 15 w 36"/>
                  <a:gd name="T5" fmla="*/ 34 h 37"/>
                </a:gdLst>
                <a:ahLst/>
                <a:cxnLst>
                  <a:cxn ang="0">
                    <a:pos x="T0" y="T1"/>
                  </a:cxn>
                  <a:cxn ang="0">
                    <a:pos x="T2" y="T3"/>
                  </a:cxn>
                  <a:cxn ang="0">
                    <a:pos x="T4" y="T5"/>
                  </a:cxn>
                </a:cxnLst>
                <a:rect l="0" t="0" r="r" b="b"/>
                <a:pathLst>
                  <a:path w="36" h="37">
                    <a:moveTo>
                      <a:pt x="15" y="34"/>
                    </a:moveTo>
                    <a:cubicBezTo>
                      <a:pt x="26" y="32"/>
                      <a:pt x="36" y="0"/>
                      <a:pt x="20" y="6"/>
                    </a:cubicBezTo>
                    <a:cubicBezTo>
                      <a:pt x="12" y="9"/>
                      <a:pt x="0" y="37"/>
                      <a:pt x="15" y="34"/>
                    </a:cubicBezTo>
                    <a:close/>
                  </a:path>
                </a:pathLst>
              </a:custGeom>
              <a:solidFill>
                <a:srgbClr val="4F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3" name="Freeform 453"/>
              <p:cNvSpPr>
                <a:spLocks/>
              </p:cNvSpPr>
              <p:nvPr/>
            </p:nvSpPr>
            <p:spPr bwMode="auto">
              <a:xfrm>
                <a:off x="9032875" y="6689726"/>
                <a:ext cx="68263" cy="120650"/>
              </a:xfrm>
              <a:custGeom>
                <a:avLst/>
                <a:gdLst>
                  <a:gd name="T0" fmla="*/ 7 w 17"/>
                  <a:gd name="T1" fmla="*/ 29 h 30"/>
                  <a:gd name="T2" fmla="*/ 11 w 17"/>
                  <a:gd name="T3" fmla="*/ 7 h 30"/>
                  <a:gd name="T4" fmla="*/ 7 w 17"/>
                  <a:gd name="T5" fmla="*/ 29 h 30"/>
                </a:gdLst>
                <a:ahLst/>
                <a:cxnLst>
                  <a:cxn ang="0">
                    <a:pos x="T0" y="T1"/>
                  </a:cxn>
                  <a:cxn ang="0">
                    <a:pos x="T2" y="T3"/>
                  </a:cxn>
                  <a:cxn ang="0">
                    <a:pos x="T4" y="T5"/>
                  </a:cxn>
                </a:cxnLst>
                <a:rect l="0" t="0" r="r" b="b"/>
                <a:pathLst>
                  <a:path w="17" h="30">
                    <a:moveTo>
                      <a:pt x="7" y="29"/>
                    </a:moveTo>
                    <a:cubicBezTo>
                      <a:pt x="9" y="30"/>
                      <a:pt x="17" y="11"/>
                      <a:pt x="11" y="7"/>
                    </a:cubicBezTo>
                    <a:cubicBezTo>
                      <a:pt x="1" y="0"/>
                      <a:pt x="0" y="23"/>
                      <a:pt x="7" y="29"/>
                    </a:cubicBezTo>
                    <a:close/>
                  </a:path>
                </a:pathLst>
              </a:custGeom>
              <a:solidFill>
                <a:srgbClr val="4F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4" name="Freeform 454"/>
              <p:cNvSpPr>
                <a:spLocks/>
              </p:cNvSpPr>
              <p:nvPr/>
            </p:nvSpPr>
            <p:spPr bwMode="auto">
              <a:xfrm>
                <a:off x="7927975" y="6681788"/>
                <a:ext cx="44450" cy="39688"/>
              </a:xfrm>
              <a:custGeom>
                <a:avLst/>
                <a:gdLst>
                  <a:gd name="T0" fmla="*/ 5 w 11"/>
                  <a:gd name="T1" fmla="*/ 3 h 10"/>
                  <a:gd name="T2" fmla="*/ 1 w 11"/>
                  <a:gd name="T3" fmla="*/ 3 h 10"/>
                  <a:gd name="T4" fmla="*/ 1 w 11"/>
                  <a:gd name="T5" fmla="*/ 9 h 10"/>
                  <a:gd name="T6" fmla="*/ 4 w 11"/>
                  <a:gd name="T7" fmla="*/ 1 h 10"/>
                  <a:gd name="T8" fmla="*/ 5 w 11"/>
                  <a:gd name="T9" fmla="*/ 3 h 10"/>
                </a:gdLst>
                <a:ahLst/>
                <a:cxnLst>
                  <a:cxn ang="0">
                    <a:pos x="T0" y="T1"/>
                  </a:cxn>
                  <a:cxn ang="0">
                    <a:pos x="T2" y="T3"/>
                  </a:cxn>
                  <a:cxn ang="0">
                    <a:pos x="T4" y="T5"/>
                  </a:cxn>
                  <a:cxn ang="0">
                    <a:pos x="T6" y="T7"/>
                  </a:cxn>
                  <a:cxn ang="0">
                    <a:pos x="T8" y="T9"/>
                  </a:cxn>
                </a:cxnLst>
                <a:rect l="0" t="0" r="r" b="b"/>
                <a:pathLst>
                  <a:path w="11" h="10">
                    <a:moveTo>
                      <a:pt x="5" y="3"/>
                    </a:moveTo>
                    <a:cubicBezTo>
                      <a:pt x="3" y="2"/>
                      <a:pt x="2" y="2"/>
                      <a:pt x="1" y="3"/>
                    </a:cubicBezTo>
                    <a:cubicBezTo>
                      <a:pt x="0" y="5"/>
                      <a:pt x="0" y="7"/>
                      <a:pt x="1" y="9"/>
                    </a:cubicBezTo>
                    <a:cubicBezTo>
                      <a:pt x="7" y="10"/>
                      <a:pt x="11" y="0"/>
                      <a:pt x="4" y="1"/>
                    </a:cubicBezTo>
                    <a:lnTo>
                      <a:pt x="5" y="3"/>
                    </a:lnTo>
                    <a:close/>
                  </a:path>
                </a:pathLst>
              </a:custGeom>
              <a:solidFill>
                <a:srgbClr val="787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5" name="Freeform 455"/>
              <p:cNvSpPr>
                <a:spLocks/>
              </p:cNvSpPr>
              <p:nvPr/>
            </p:nvSpPr>
            <p:spPr bwMode="auto">
              <a:xfrm>
                <a:off x="9050338" y="6734176"/>
                <a:ext cx="23813" cy="28575"/>
              </a:xfrm>
              <a:custGeom>
                <a:avLst/>
                <a:gdLst>
                  <a:gd name="T0" fmla="*/ 4 w 6"/>
                  <a:gd name="T1" fmla="*/ 0 h 7"/>
                  <a:gd name="T2" fmla="*/ 1 w 6"/>
                  <a:gd name="T3" fmla="*/ 7 h 7"/>
                  <a:gd name="T4" fmla="*/ 6 w 6"/>
                  <a:gd name="T5" fmla="*/ 1 h 7"/>
                  <a:gd name="T6" fmla="*/ 4 w 6"/>
                  <a:gd name="T7" fmla="*/ 1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2" y="2"/>
                      <a:pt x="0" y="4"/>
                      <a:pt x="1" y="7"/>
                    </a:cubicBezTo>
                    <a:cubicBezTo>
                      <a:pt x="5" y="6"/>
                      <a:pt x="6" y="5"/>
                      <a:pt x="6" y="1"/>
                    </a:cubicBezTo>
                    <a:cubicBezTo>
                      <a:pt x="6" y="1"/>
                      <a:pt x="2" y="0"/>
                      <a:pt x="4" y="1"/>
                    </a:cubicBezTo>
                    <a:lnTo>
                      <a:pt x="4" y="0"/>
                    </a:lnTo>
                    <a:close/>
                  </a:path>
                </a:pathLst>
              </a:custGeom>
              <a:solidFill>
                <a:srgbClr val="787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6" name="Freeform 456"/>
              <p:cNvSpPr>
                <a:spLocks noEditPoints="1"/>
              </p:cNvSpPr>
              <p:nvPr/>
            </p:nvSpPr>
            <p:spPr bwMode="auto">
              <a:xfrm>
                <a:off x="7405688" y="6550026"/>
                <a:ext cx="306388" cy="179388"/>
              </a:xfrm>
              <a:custGeom>
                <a:avLst/>
                <a:gdLst>
                  <a:gd name="T0" fmla="*/ 36 w 77"/>
                  <a:gd name="T1" fmla="*/ 42 h 45"/>
                  <a:gd name="T2" fmla="*/ 27 w 77"/>
                  <a:gd name="T3" fmla="*/ 26 h 45"/>
                  <a:gd name="T4" fmla="*/ 22 w 77"/>
                  <a:gd name="T5" fmla="*/ 8 h 45"/>
                  <a:gd name="T6" fmla="*/ 17 w 77"/>
                  <a:gd name="T7" fmla="*/ 4 h 45"/>
                  <a:gd name="T8" fmla="*/ 10 w 77"/>
                  <a:gd name="T9" fmla="*/ 8 h 45"/>
                  <a:gd name="T10" fmla="*/ 9 w 77"/>
                  <a:gd name="T11" fmla="*/ 9 h 45"/>
                  <a:gd name="T12" fmla="*/ 9 w 77"/>
                  <a:gd name="T13" fmla="*/ 9 h 45"/>
                  <a:gd name="T14" fmla="*/ 18 w 77"/>
                  <a:gd name="T15" fmla="*/ 18 h 45"/>
                  <a:gd name="T16" fmla="*/ 18 w 77"/>
                  <a:gd name="T17" fmla="*/ 19 h 45"/>
                  <a:gd name="T18" fmla="*/ 16 w 77"/>
                  <a:gd name="T19" fmla="*/ 26 h 45"/>
                  <a:gd name="T20" fmla="*/ 11 w 77"/>
                  <a:gd name="T21" fmla="*/ 29 h 45"/>
                  <a:gd name="T22" fmla="*/ 1 w 77"/>
                  <a:gd name="T23" fmla="*/ 18 h 45"/>
                  <a:gd name="T24" fmla="*/ 8 w 77"/>
                  <a:gd name="T25" fmla="*/ 5 h 45"/>
                  <a:gd name="T26" fmla="*/ 17 w 77"/>
                  <a:gd name="T27" fmla="*/ 0 h 45"/>
                  <a:gd name="T28" fmla="*/ 25 w 77"/>
                  <a:gd name="T29" fmla="*/ 6 h 45"/>
                  <a:gd name="T30" fmla="*/ 29 w 77"/>
                  <a:gd name="T31" fmla="*/ 19 h 45"/>
                  <a:gd name="T32" fmla="*/ 37 w 77"/>
                  <a:gd name="T33" fmla="*/ 39 h 45"/>
                  <a:gd name="T34" fmla="*/ 49 w 77"/>
                  <a:gd name="T35" fmla="*/ 41 h 45"/>
                  <a:gd name="T36" fmla="*/ 76 w 77"/>
                  <a:gd name="T37" fmla="*/ 34 h 45"/>
                  <a:gd name="T38" fmla="*/ 77 w 77"/>
                  <a:gd name="T39" fmla="*/ 37 h 45"/>
                  <a:gd name="T40" fmla="*/ 49 w 77"/>
                  <a:gd name="T41" fmla="*/ 45 h 45"/>
                  <a:gd name="T42" fmla="*/ 36 w 77"/>
                  <a:gd name="T43" fmla="*/ 42 h 45"/>
                  <a:gd name="T44" fmla="*/ 4 w 77"/>
                  <a:gd name="T45" fmla="*/ 18 h 45"/>
                  <a:gd name="T46" fmla="*/ 6 w 77"/>
                  <a:gd name="T47" fmla="*/ 23 h 45"/>
                  <a:gd name="T48" fmla="*/ 11 w 77"/>
                  <a:gd name="T49" fmla="*/ 25 h 45"/>
                  <a:gd name="T50" fmla="*/ 13 w 77"/>
                  <a:gd name="T51" fmla="*/ 24 h 45"/>
                  <a:gd name="T52" fmla="*/ 14 w 77"/>
                  <a:gd name="T53" fmla="*/ 19 h 45"/>
                  <a:gd name="T54" fmla="*/ 14 w 77"/>
                  <a:gd name="T55" fmla="*/ 19 h 45"/>
                  <a:gd name="T56" fmla="*/ 14 w 77"/>
                  <a:gd name="T57" fmla="*/ 19 h 45"/>
                  <a:gd name="T58" fmla="*/ 9 w 77"/>
                  <a:gd name="T59" fmla="*/ 22 h 45"/>
                  <a:gd name="T60" fmla="*/ 4 w 77"/>
                  <a:gd name="T61" fmla="*/ 16 h 45"/>
                  <a:gd name="T62" fmla="*/ 4 w 77"/>
                  <a:gd name="T63" fmla="*/ 15 h 45"/>
                  <a:gd name="T64" fmla="*/ 4 w 77"/>
                  <a:gd name="T65" fmla="*/ 18 h 45"/>
                  <a:gd name="T66" fmla="*/ 9 w 77"/>
                  <a:gd name="T67" fmla="*/ 12 h 45"/>
                  <a:gd name="T68" fmla="*/ 7 w 77"/>
                  <a:gd name="T69" fmla="*/ 15 h 45"/>
                  <a:gd name="T70" fmla="*/ 8 w 77"/>
                  <a:gd name="T71" fmla="*/ 15 h 45"/>
                  <a:gd name="T72" fmla="*/ 9 w 77"/>
                  <a:gd name="T73" fmla="*/ 18 h 45"/>
                  <a:gd name="T74" fmla="*/ 13 w 77"/>
                  <a:gd name="T75" fmla="*/ 15 h 45"/>
                  <a:gd name="T76" fmla="*/ 9 w 77"/>
                  <a:gd name="T77" fmla="*/ 12 h 45"/>
                  <a:gd name="T78" fmla="*/ 13 w 77"/>
                  <a:gd name="T79" fmla="*/ 15 h 45"/>
                  <a:gd name="T80" fmla="*/ 13 w 77"/>
                  <a:gd name="T81" fmla="*/ 15 h 45"/>
                  <a:gd name="T82" fmla="*/ 13 w 77"/>
                  <a:gd name="T83" fmla="*/ 15 h 45"/>
                  <a:gd name="T84" fmla="*/ 13 w 77"/>
                  <a:gd name="T85"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45">
                    <a:moveTo>
                      <a:pt x="36" y="42"/>
                    </a:moveTo>
                    <a:cubicBezTo>
                      <a:pt x="31" y="39"/>
                      <a:pt x="29" y="33"/>
                      <a:pt x="27" y="26"/>
                    </a:cubicBezTo>
                    <a:cubicBezTo>
                      <a:pt x="26" y="19"/>
                      <a:pt x="25" y="12"/>
                      <a:pt x="22" y="8"/>
                    </a:cubicBezTo>
                    <a:cubicBezTo>
                      <a:pt x="21" y="5"/>
                      <a:pt x="20" y="4"/>
                      <a:pt x="17" y="4"/>
                    </a:cubicBezTo>
                    <a:cubicBezTo>
                      <a:pt x="16" y="4"/>
                      <a:pt x="13" y="5"/>
                      <a:pt x="10" y="8"/>
                    </a:cubicBezTo>
                    <a:cubicBezTo>
                      <a:pt x="10" y="8"/>
                      <a:pt x="9" y="8"/>
                      <a:pt x="9" y="9"/>
                    </a:cubicBezTo>
                    <a:cubicBezTo>
                      <a:pt x="9" y="9"/>
                      <a:pt x="9" y="9"/>
                      <a:pt x="9" y="9"/>
                    </a:cubicBezTo>
                    <a:cubicBezTo>
                      <a:pt x="13" y="9"/>
                      <a:pt x="17" y="12"/>
                      <a:pt x="18" y="18"/>
                    </a:cubicBezTo>
                    <a:cubicBezTo>
                      <a:pt x="18" y="19"/>
                      <a:pt x="18" y="19"/>
                      <a:pt x="18" y="19"/>
                    </a:cubicBezTo>
                    <a:cubicBezTo>
                      <a:pt x="18" y="22"/>
                      <a:pt x="17" y="24"/>
                      <a:pt x="16" y="26"/>
                    </a:cubicBezTo>
                    <a:cubicBezTo>
                      <a:pt x="15" y="28"/>
                      <a:pt x="13" y="28"/>
                      <a:pt x="11" y="29"/>
                    </a:cubicBezTo>
                    <a:cubicBezTo>
                      <a:pt x="6" y="29"/>
                      <a:pt x="1" y="25"/>
                      <a:pt x="1" y="18"/>
                    </a:cubicBezTo>
                    <a:cubicBezTo>
                      <a:pt x="0" y="14"/>
                      <a:pt x="3" y="9"/>
                      <a:pt x="8" y="5"/>
                    </a:cubicBezTo>
                    <a:cubicBezTo>
                      <a:pt x="12" y="2"/>
                      <a:pt x="14" y="1"/>
                      <a:pt x="17" y="0"/>
                    </a:cubicBezTo>
                    <a:cubicBezTo>
                      <a:pt x="21" y="0"/>
                      <a:pt x="24" y="3"/>
                      <a:pt x="25" y="6"/>
                    </a:cubicBezTo>
                    <a:cubicBezTo>
                      <a:pt x="27" y="10"/>
                      <a:pt x="28" y="14"/>
                      <a:pt x="29" y="19"/>
                    </a:cubicBezTo>
                    <a:cubicBezTo>
                      <a:pt x="31" y="28"/>
                      <a:pt x="33" y="37"/>
                      <a:pt x="37" y="39"/>
                    </a:cubicBezTo>
                    <a:cubicBezTo>
                      <a:pt x="41" y="41"/>
                      <a:pt x="45" y="41"/>
                      <a:pt x="49" y="41"/>
                    </a:cubicBezTo>
                    <a:cubicBezTo>
                      <a:pt x="58" y="41"/>
                      <a:pt x="69" y="37"/>
                      <a:pt x="76" y="34"/>
                    </a:cubicBezTo>
                    <a:cubicBezTo>
                      <a:pt x="77" y="37"/>
                      <a:pt x="77" y="37"/>
                      <a:pt x="77" y="37"/>
                    </a:cubicBezTo>
                    <a:cubicBezTo>
                      <a:pt x="70" y="40"/>
                      <a:pt x="59" y="44"/>
                      <a:pt x="49" y="45"/>
                    </a:cubicBezTo>
                    <a:cubicBezTo>
                      <a:pt x="45" y="45"/>
                      <a:pt x="40" y="44"/>
                      <a:pt x="36" y="42"/>
                    </a:cubicBezTo>
                    <a:close/>
                    <a:moveTo>
                      <a:pt x="4" y="18"/>
                    </a:moveTo>
                    <a:cubicBezTo>
                      <a:pt x="4" y="20"/>
                      <a:pt x="5" y="22"/>
                      <a:pt x="6" y="23"/>
                    </a:cubicBezTo>
                    <a:cubicBezTo>
                      <a:pt x="8" y="24"/>
                      <a:pt x="10" y="25"/>
                      <a:pt x="11" y="25"/>
                    </a:cubicBezTo>
                    <a:cubicBezTo>
                      <a:pt x="12" y="25"/>
                      <a:pt x="13" y="25"/>
                      <a:pt x="13" y="24"/>
                    </a:cubicBezTo>
                    <a:cubicBezTo>
                      <a:pt x="14" y="23"/>
                      <a:pt x="14" y="22"/>
                      <a:pt x="14" y="19"/>
                    </a:cubicBezTo>
                    <a:cubicBezTo>
                      <a:pt x="14" y="19"/>
                      <a:pt x="14" y="19"/>
                      <a:pt x="14" y="19"/>
                    </a:cubicBezTo>
                    <a:cubicBezTo>
                      <a:pt x="14" y="19"/>
                      <a:pt x="14" y="19"/>
                      <a:pt x="14" y="19"/>
                    </a:cubicBezTo>
                    <a:cubicBezTo>
                      <a:pt x="13" y="20"/>
                      <a:pt x="11" y="21"/>
                      <a:pt x="9" y="22"/>
                    </a:cubicBezTo>
                    <a:cubicBezTo>
                      <a:pt x="7" y="22"/>
                      <a:pt x="5" y="20"/>
                      <a:pt x="4" y="16"/>
                    </a:cubicBezTo>
                    <a:cubicBezTo>
                      <a:pt x="4" y="15"/>
                      <a:pt x="4" y="15"/>
                      <a:pt x="4" y="15"/>
                    </a:cubicBezTo>
                    <a:cubicBezTo>
                      <a:pt x="4" y="16"/>
                      <a:pt x="4" y="17"/>
                      <a:pt x="4" y="18"/>
                    </a:cubicBezTo>
                    <a:close/>
                    <a:moveTo>
                      <a:pt x="9" y="12"/>
                    </a:moveTo>
                    <a:cubicBezTo>
                      <a:pt x="8" y="12"/>
                      <a:pt x="8" y="13"/>
                      <a:pt x="7" y="15"/>
                    </a:cubicBezTo>
                    <a:cubicBezTo>
                      <a:pt x="8" y="15"/>
                      <a:pt x="8" y="15"/>
                      <a:pt x="8" y="15"/>
                    </a:cubicBezTo>
                    <a:cubicBezTo>
                      <a:pt x="8" y="18"/>
                      <a:pt x="9" y="18"/>
                      <a:pt x="9" y="18"/>
                    </a:cubicBezTo>
                    <a:cubicBezTo>
                      <a:pt x="10" y="18"/>
                      <a:pt x="13" y="16"/>
                      <a:pt x="13" y="15"/>
                    </a:cubicBezTo>
                    <a:cubicBezTo>
                      <a:pt x="12" y="13"/>
                      <a:pt x="10" y="12"/>
                      <a:pt x="9" y="12"/>
                    </a:cubicBezTo>
                    <a:close/>
                    <a:moveTo>
                      <a:pt x="13" y="15"/>
                    </a:moveTo>
                    <a:cubicBezTo>
                      <a:pt x="13" y="15"/>
                      <a:pt x="13" y="15"/>
                      <a:pt x="13" y="15"/>
                    </a:cubicBezTo>
                    <a:cubicBezTo>
                      <a:pt x="13" y="15"/>
                      <a:pt x="13" y="15"/>
                      <a:pt x="13" y="15"/>
                    </a:cubicBezTo>
                    <a:cubicBezTo>
                      <a:pt x="13" y="15"/>
                      <a:pt x="13" y="15"/>
                      <a:pt x="13" y="15"/>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7" name="Freeform 457"/>
              <p:cNvSpPr>
                <a:spLocks/>
              </p:cNvSpPr>
              <p:nvPr/>
            </p:nvSpPr>
            <p:spPr bwMode="auto">
              <a:xfrm>
                <a:off x="9493250" y="6578601"/>
                <a:ext cx="369888" cy="176213"/>
              </a:xfrm>
              <a:custGeom>
                <a:avLst/>
                <a:gdLst>
                  <a:gd name="T0" fmla="*/ 20 w 93"/>
                  <a:gd name="T1" fmla="*/ 43 h 44"/>
                  <a:gd name="T2" fmla="*/ 8 w 93"/>
                  <a:gd name="T3" fmla="*/ 40 h 44"/>
                  <a:gd name="T4" fmla="*/ 0 w 93"/>
                  <a:gd name="T5" fmla="*/ 30 h 44"/>
                  <a:gd name="T6" fmla="*/ 0 w 93"/>
                  <a:gd name="T7" fmla="*/ 27 h 44"/>
                  <a:gd name="T8" fmla="*/ 3 w 93"/>
                  <a:gd name="T9" fmla="*/ 29 h 44"/>
                  <a:gd name="T10" fmla="*/ 3 w 93"/>
                  <a:gd name="T11" fmla="*/ 30 h 44"/>
                  <a:gd name="T12" fmla="*/ 9 w 93"/>
                  <a:gd name="T13" fmla="*/ 36 h 44"/>
                  <a:gd name="T14" fmla="*/ 20 w 93"/>
                  <a:gd name="T15" fmla="*/ 40 h 44"/>
                  <a:gd name="T16" fmla="*/ 32 w 93"/>
                  <a:gd name="T17" fmla="*/ 40 h 44"/>
                  <a:gd name="T18" fmla="*/ 59 w 93"/>
                  <a:gd name="T19" fmla="*/ 34 h 44"/>
                  <a:gd name="T20" fmla="*/ 76 w 93"/>
                  <a:gd name="T21" fmla="*/ 29 h 44"/>
                  <a:gd name="T22" fmla="*/ 88 w 93"/>
                  <a:gd name="T23" fmla="*/ 19 h 44"/>
                  <a:gd name="T24" fmla="*/ 90 w 93"/>
                  <a:gd name="T25" fmla="*/ 12 h 44"/>
                  <a:gd name="T26" fmla="*/ 86 w 93"/>
                  <a:gd name="T27" fmla="*/ 6 h 44"/>
                  <a:gd name="T28" fmla="*/ 78 w 93"/>
                  <a:gd name="T29" fmla="*/ 4 h 44"/>
                  <a:gd name="T30" fmla="*/ 71 w 93"/>
                  <a:gd name="T31" fmla="*/ 7 h 44"/>
                  <a:gd name="T32" fmla="*/ 68 w 93"/>
                  <a:gd name="T33" fmla="*/ 11 h 44"/>
                  <a:gd name="T34" fmla="*/ 68 w 93"/>
                  <a:gd name="T35" fmla="*/ 12 h 44"/>
                  <a:gd name="T36" fmla="*/ 76 w 93"/>
                  <a:gd name="T37" fmla="*/ 17 h 44"/>
                  <a:gd name="T38" fmla="*/ 82 w 93"/>
                  <a:gd name="T39" fmla="*/ 15 h 44"/>
                  <a:gd name="T40" fmla="*/ 84 w 93"/>
                  <a:gd name="T41" fmla="*/ 11 h 44"/>
                  <a:gd name="T42" fmla="*/ 83 w 93"/>
                  <a:gd name="T43" fmla="*/ 10 h 44"/>
                  <a:gd name="T44" fmla="*/ 82 w 93"/>
                  <a:gd name="T45" fmla="*/ 10 h 44"/>
                  <a:gd name="T46" fmla="*/ 79 w 93"/>
                  <a:gd name="T47" fmla="*/ 10 h 44"/>
                  <a:gd name="T48" fmla="*/ 78 w 93"/>
                  <a:gd name="T49" fmla="*/ 13 h 44"/>
                  <a:gd name="T50" fmla="*/ 78 w 93"/>
                  <a:gd name="T51" fmla="*/ 14 h 44"/>
                  <a:gd name="T52" fmla="*/ 75 w 93"/>
                  <a:gd name="T53" fmla="*/ 15 h 44"/>
                  <a:gd name="T54" fmla="*/ 75 w 93"/>
                  <a:gd name="T55" fmla="*/ 13 h 44"/>
                  <a:gd name="T56" fmla="*/ 77 w 93"/>
                  <a:gd name="T57" fmla="*/ 8 h 44"/>
                  <a:gd name="T58" fmla="*/ 81 w 93"/>
                  <a:gd name="T59" fmla="*/ 6 h 44"/>
                  <a:gd name="T60" fmla="*/ 85 w 93"/>
                  <a:gd name="T61" fmla="*/ 7 h 44"/>
                  <a:gd name="T62" fmla="*/ 87 w 93"/>
                  <a:gd name="T63" fmla="*/ 11 h 44"/>
                  <a:gd name="T64" fmla="*/ 84 w 93"/>
                  <a:gd name="T65" fmla="*/ 17 h 44"/>
                  <a:gd name="T66" fmla="*/ 76 w 93"/>
                  <a:gd name="T67" fmla="*/ 21 h 44"/>
                  <a:gd name="T68" fmla="*/ 65 w 93"/>
                  <a:gd name="T69" fmla="*/ 13 h 44"/>
                  <a:gd name="T70" fmla="*/ 65 w 93"/>
                  <a:gd name="T71" fmla="*/ 12 h 44"/>
                  <a:gd name="T72" fmla="*/ 69 w 93"/>
                  <a:gd name="T73" fmla="*/ 3 h 44"/>
                  <a:gd name="T74" fmla="*/ 78 w 93"/>
                  <a:gd name="T75" fmla="*/ 1 h 44"/>
                  <a:gd name="T76" fmla="*/ 88 w 93"/>
                  <a:gd name="T77" fmla="*/ 3 h 44"/>
                  <a:gd name="T78" fmla="*/ 93 w 93"/>
                  <a:gd name="T79" fmla="*/ 12 h 44"/>
                  <a:gd name="T80" fmla="*/ 91 w 93"/>
                  <a:gd name="T81" fmla="*/ 21 h 44"/>
                  <a:gd name="T82" fmla="*/ 77 w 93"/>
                  <a:gd name="T83" fmla="*/ 33 h 44"/>
                  <a:gd name="T84" fmla="*/ 60 w 93"/>
                  <a:gd name="T85" fmla="*/ 38 h 44"/>
                  <a:gd name="T86" fmla="*/ 32 w 93"/>
                  <a:gd name="T87" fmla="*/ 44 h 44"/>
                  <a:gd name="T88" fmla="*/ 20 w 93"/>
                  <a:gd name="T8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44">
                    <a:moveTo>
                      <a:pt x="20" y="43"/>
                    </a:moveTo>
                    <a:cubicBezTo>
                      <a:pt x="17" y="43"/>
                      <a:pt x="12" y="42"/>
                      <a:pt x="8" y="40"/>
                    </a:cubicBezTo>
                    <a:cubicBezTo>
                      <a:pt x="4" y="38"/>
                      <a:pt x="0" y="35"/>
                      <a:pt x="0" y="30"/>
                    </a:cubicBezTo>
                    <a:cubicBezTo>
                      <a:pt x="0" y="29"/>
                      <a:pt x="0" y="28"/>
                      <a:pt x="0" y="27"/>
                    </a:cubicBezTo>
                    <a:cubicBezTo>
                      <a:pt x="3" y="29"/>
                      <a:pt x="3" y="29"/>
                      <a:pt x="3" y="29"/>
                    </a:cubicBezTo>
                    <a:cubicBezTo>
                      <a:pt x="3" y="29"/>
                      <a:pt x="3" y="30"/>
                      <a:pt x="3" y="30"/>
                    </a:cubicBezTo>
                    <a:cubicBezTo>
                      <a:pt x="3" y="32"/>
                      <a:pt x="6" y="35"/>
                      <a:pt x="9" y="36"/>
                    </a:cubicBezTo>
                    <a:cubicBezTo>
                      <a:pt x="13" y="38"/>
                      <a:pt x="18" y="39"/>
                      <a:pt x="20" y="40"/>
                    </a:cubicBezTo>
                    <a:cubicBezTo>
                      <a:pt x="24" y="40"/>
                      <a:pt x="28" y="40"/>
                      <a:pt x="32" y="40"/>
                    </a:cubicBezTo>
                    <a:cubicBezTo>
                      <a:pt x="41" y="40"/>
                      <a:pt x="51" y="37"/>
                      <a:pt x="59" y="34"/>
                    </a:cubicBezTo>
                    <a:cubicBezTo>
                      <a:pt x="64" y="33"/>
                      <a:pt x="70" y="31"/>
                      <a:pt x="76" y="29"/>
                    </a:cubicBezTo>
                    <a:cubicBezTo>
                      <a:pt x="81" y="27"/>
                      <a:pt x="86" y="24"/>
                      <a:pt x="88" y="19"/>
                    </a:cubicBezTo>
                    <a:cubicBezTo>
                      <a:pt x="89" y="16"/>
                      <a:pt x="90" y="14"/>
                      <a:pt x="90" y="12"/>
                    </a:cubicBezTo>
                    <a:cubicBezTo>
                      <a:pt x="89" y="9"/>
                      <a:pt x="88" y="7"/>
                      <a:pt x="86" y="6"/>
                    </a:cubicBezTo>
                    <a:cubicBezTo>
                      <a:pt x="84" y="5"/>
                      <a:pt x="81" y="4"/>
                      <a:pt x="78" y="4"/>
                    </a:cubicBezTo>
                    <a:cubicBezTo>
                      <a:pt x="76" y="4"/>
                      <a:pt x="73" y="5"/>
                      <a:pt x="71" y="7"/>
                    </a:cubicBezTo>
                    <a:cubicBezTo>
                      <a:pt x="69" y="8"/>
                      <a:pt x="68" y="9"/>
                      <a:pt x="68" y="11"/>
                    </a:cubicBezTo>
                    <a:cubicBezTo>
                      <a:pt x="68" y="12"/>
                      <a:pt x="68" y="12"/>
                      <a:pt x="68" y="12"/>
                    </a:cubicBezTo>
                    <a:cubicBezTo>
                      <a:pt x="69" y="16"/>
                      <a:pt x="72" y="17"/>
                      <a:pt x="76" y="17"/>
                    </a:cubicBezTo>
                    <a:cubicBezTo>
                      <a:pt x="78" y="17"/>
                      <a:pt x="81" y="16"/>
                      <a:pt x="82" y="15"/>
                    </a:cubicBezTo>
                    <a:cubicBezTo>
                      <a:pt x="83" y="13"/>
                      <a:pt x="84" y="11"/>
                      <a:pt x="84" y="11"/>
                    </a:cubicBezTo>
                    <a:cubicBezTo>
                      <a:pt x="84" y="10"/>
                      <a:pt x="84" y="10"/>
                      <a:pt x="83" y="10"/>
                    </a:cubicBezTo>
                    <a:cubicBezTo>
                      <a:pt x="83" y="10"/>
                      <a:pt x="82" y="10"/>
                      <a:pt x="82" y="10"/>
                    </a:cubicBezTo>
                    <a:cubicBezTo>
                      <a:pt x="81" y="10"/>
                      <a:pt x="80" y="10"/>
                      <a:pt x="79" y="10"/>
                    </a:cubicBezTo>
                    <a:cubicBezTo>
                      <a:pt x="79" y="11"/>
                      <a:pt x="78" y="12"/>
                      <a:pt x="78" y="13"/>
                    </a:cubicBezTo>
                    <a:cubicBezTo>
                      <a:pt x="78" y="13"/>
                      <a:pt x="78" y="13"/>
                      <a:pt x="78" y="14"/>
                    </a:cubicBezTo>
                    <a:cubicBezTo>
                      <a:pt x="75" y="15"/>
                      <a:pt x="75" y="15"/>
                      <a:pt x="75" y="15"/>
                    </a:cubicBezTo>
                    <a:cubicBezTo>
                      <a:pt x="75" y="14"/>
                      <a:pt x="75" y="13"/>
                      <a:pt x="75" y="13"/>
                    </a:cubicBezTo>
                    <a:cubicBezTo>
                      <a:pt x="75" y="11"/>
                      <a:pt x="76" y="9"/>
                      <a:pt x="77" y="8"/>
                    </a:cubicBezTo>
                    <a:cubicBezTo>
                      <a:pt x="78" y="7"/>
                      <a:pt x="80" y="6"/>
                      <a:pt x="81" y="6"/>
                    </a:cubicBezTo>
                    <a:cubicBezTo>
                      <a:pt x="83" y="6"/>
                      <a:pt x="84" y="6"/>
                      <a:pt x="85" y="7"/>
                    </a:cubicBezTo>
                    <a:cubicBezTo>
                      <a:pt x="86" y="8"/>
                      <a:pt x="87" y="9"/>
                      <a:pt x="87" y="11"/>
                    </a:cubicBezTo>
                    <a:cubicBezTo>
                      <a:pt x="87" y="13"/>
                      <a:pt x="86" y="15"/>
                      <a:pt x="84" y="17"/>
                    </a:cubicBezTo>
                    <a:cubicBezTo>
                      <a:pt x="82" y="19"/>
                      <a:pt x="79" y="21"/>
                      <a:pt x="76" y="21"/>
                    </a:cubicBezTo>
                    <a:cubicBezTo>
                      <a:pt x="71" y="21"/>
                      <a:pt x="66" y="19"/>
                      <a:pt x="65" y="13"/>
                    </a:cubicBezTo>
                    <a:cubicBezTo>
                      <a:pt x="65" y="13"/>
                      <a:pt x="65" y="12"/>
                      <a:pt x="65" y="12"/>
                    </a:cubicBezTo>
                    <a:cubicBezTo>
                      <a:pt x="65" y="8"/>
                      <a:pt x="67" y="5"/>
                      <a:pt x="69" y="3"/>
                    </a:cubicBezTo>
                    <a:cubicBezTo>
                      <a:pt x="72" y="2"/>
                      <a:pt x="75" y="1"/>
                      <a:pt x="78" y="1"/>
                    </a:cubicBezTo>
                    <a:cubicBezTo>
                      <a:pt x="82" y="0"/>
                      <a:pt x="85" y="1"/>
                      <a:pt x="88" y="3"/>
                    </a:cubicBezTo>
                    <a:cubicBezTo>
                      <a:pt x="91" y="5"/>
                      <a:pt x="93" y="8"/>
                      <a:pt x="93" y="12"/>
                    </a:cubicBezTo>
                    <a:cubicBezTo>
                      <a:pt x="93" y="14"/>
                      <a:pt x="92" y="17"/>
                      <a:pt x="91" y="21"/>
                    </a:cubicBezTo>
                    <a:cubicBezTo>
                      <a:pt x="88" y="27"/>
                      <a:pt x="83" y="30"/>
                      <a:pt x="77" y="33"/>
                    </a:cubicBezTo>
                    <a:cubicBezTo>
                      <a:pt x="71" y="35"/>
                      <a:pt x="65" y="36"/>
                      <a:pt x="60" y="38"/>
                    </a:cubicBezTo>
                    <a:cubicBezTo>
                      <a:pt x="52" y="41"/>
                      <a:pt x="42" y="43"/>
                      <a:pt x="32" y="44"/>
                    </a:cubicBezTo>
                    <a:cubicBezTo>
                      <a:pt x="28" y="44"/>
                      <a:pt x="24" y="44"/>
                      <a:pt x="20" y="4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8" name="Freeform 458"/>
              <p:cNvSpPr>
                <a:spLocks/>
              </p:cNvSpPr>
              <p:nvPr/>
            </p:nvSpPr>
            <p:spPr bwMode="auto">
              <a:xfrm>
                <a:off x="7480300" y="5573713"/>
                <a:ext cx="703263" cy="211138"/>
              </a:xfrm>
              <a:custGeom>
                <a:avLst/>
                <a:gdLst>
                  <a:gd name="T0" fmla="*/ 122 w 176"/>
                  <a:gd name="T1" fmla="*/ 43 h 53"/>
                  <a:gd name="T2" fmla="*/ 110 w 176"/>
                  <a:gd name="T3" fmla="*/ 53 h 53"/>
                  <a:gd name="T4" fmla="*/ 75 w 176"/>
                  <a:gd name="T5" fmla="*/ 46 h 53"/>
                  <a:gd name="T6" fmla="*/ 56 w 176"/>
                  <a:gd name="T7" fmla="*/ 34 h 53"/>
                  <a:gd name="T8" fmla="*/ 48 w 176"/>
                  <a:gd name="T9" fmla="*/ 28 h 53"/>
                  <a:gd name="T10" fmla="*/ 5 w 176"/>
                  <a:gd name="T11" fmla="*/ 16 h 53"/>
                  <a:gd name="T12" fmla="*/ 6 w 176"/>
                  <a:gd name="T13" fmla="*/ 0 h 53"/>
                  <a:gd name="T14" fmla="*/ 4 w 176"/>
                  <a:gd name="T15" fmla="*/ 7 h 53"/>
                  <a:gd name="T16" fmla="*/ 17 w 176"/>
                  <a:gd name="T17" fmla="*/ 20 h 53"/>
                  <a:gd name="T18" fmla="*/ 46 w 176"/>
                  <a:gd name="T19" fmla="*/ 26 h 53"/>
                  <a:gd name="T20" fmla="*/ 46 w 176"/>
                  <a:gd name="T21" fmla="*/ 16 h 53"/>
                  <a:gd name="T22" fmla="*/ 51 w 176"/>
                  <a:gd name="T23" fmla="*/ 21 h 53"/>
                  <a:gd name="T24" fmla="*/ 57 w 176"/>
                  <a:gd name="T25" fmla="*/ 31 h 53"/>
                  <a:gd name="T26" fmla="*/ 73 w 176"/>
                  <a:gd name="T27" fmla="*/ 30 h 53"/>
                  <a:gd name="T28" fmla="*/ 76 w 176"/>
                  <a:gd name="T29" fmla="*/ 30 h 53"/>
                  <a:gd name="T30" fmla="*/ 77 w 176"/>
                  <a:gd name="T31" fmla="*/ 36 h 53"/>
                  <a:gd name="T32" fmla="*/ 77 w 176"/>
                  <a:gd name="T33" fmla="*/ 39 h 53"/>
                  <a:gd name="T34" fmla="*/ 75 w 176"/>
                  <a:gd name="T35" fmla="*/ 39 h 53"/>
                  <a:gd name="T36" fmla="*/ 77 w 176"/>
                  <a:gd name="T37" fmla="*/ 43 h 53"/>
                  <a:gd name="T38" fmla="*/ 100 w 176"/>
                  <a:gd name="T39" fmla="*/ 49 h 53"/>
                  <a:gd name="T40" fmla="*/ 117 w 176"/>
                  <a:gd name="T41" fmla="*/ 46 h 53"/>
                  <a:gd name="T42" fmla="*/ 119 w 176"/>
                  <a:gd name="T43" fmla="*/ 33 h 53"/>
                  <a:gd name="T44" fmla="*/ 127 w 176"/>
                  <a:gd name="T45" fmla="*/ 48 h 53"/>
                  <a:gd name="T46" fmla="*/ 139 w 176"/>
                  <a:gd name="T47" fmla="*/ 41 h 53"/>
                  <a:gd name="T48" fmla="*/ 135 w 176"/>
                  <a:gd name="T49" fmla="*/ 30 h 53"/>
                  <a:gd name="T50" fmla="*/ 144 w 176"/>
                  <a:gd name="T51" fmla="*/ 28 h 53"/>
                  <a:gd name="T52" fmla="*/ 149 w 176"/>
                  <a:gd name="T53" fmla="*/ 28 h 53"/>
                  <a:gd name="T54" fmla="*/ 150 w 176"/>
                  <a:gd name="T55" fmla="*/ 45 h 53"/>
                  <a:gd name="T56" fmla="*/ 166 w 176"/>
                  <a:gd name="T57" fmla="*/ 43 h 53"/>
                  <a:gd name="T58" fmla="*/ 166 w 176"/>
                  <a:gd name="T59" fmla="*/ 27 h 53"/>
                  <a:gd name="T60" fmla="*/ 166 w 176"/>
                  <a:gd name="T61" fmla="*/ 17 h 53"/>
                  <a:gd name="T62" fmla="*/ 169 w 176"/>
                  <a:gd name="T63" fmla="*/ 16 h 53"/>
                  <a:gd name="T64" fmla="*/ 176 w 176"/>
                  <a:gd name="T65" fmla="*/ 18 h 53"/>
                  <a:gd name="T66" fmla="*/ 174 w 176"/>
                  <a:gd name="T67" fmla="*/ 38 h 53"/>
                  <a:gd name="T68" fmla="*/ 175 w 176"/>
                  <a:gd name="T69" fmla="*/ 43 h 53"/>
                  <a:gd name="T70" fmla="*/ 171 w 176"/>
                  <a:gd name="T71" fmla="*/ 38 h 53"/>
                  <a:gd name="T72" fmla="*/ 169 w 176"/>
                  <a:gd name="T73" fmla="*/ 20 h 53"/>
                  <a:gd name="T74" fmla="*/ 170 w 176"/>
                  <a:gd name="T75" fmla="*/ 35 h 53"/>
                  <a:gd name="T76" fmla="*/ 170 w 176"/>
                  <a:gd name="T77" fmla="*/ 46 h 53"/>
                  <a:gd name="T78" fmla="*/ 154 w 176"/>
                  <a:gd name="T79" fmla="*/ 49 h 53"/>
                  <a:gd name="T80" fmla="*/ 147 w 176"/>
                  <a:gd name="T81" fmla="*/ 49 h 53"/>
                  <a:gd name="T82" fmla="*/ 146 w 176"/>
                  <a:gd name="T83" fmla="*/ 31 h 53"/>
                  <a:gd name="T84" fmla="*/ 140 w 176"/>
                  <a:gd name="T85" fmla="*/ 32 h 53"/>
                  <a:gd name="T86" fmla="*/ 142 w 176"/>
                  <a:gd name="T87" fmla="*/ 47 h 53"/>
                  <a:gd name="T88" fmla="*/ 141 w 176"/>
                  <a:gd name="T89" fmla="*/ 48 h 53"/>
                  <a:gd name="T90" fmla="*/ 124 w 176"/>
                  <a:gd name="T9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53">
                    <a:moveTo>
                      <a:pt x="123" y="50"/>
                    </a:moveTo>
                    <a:cubicBezTo>
                      <a:pt x="123" y="48"/>
                      <a:pt x="123" y="46"/>
                      <a:pt x="122" y="43"/>
                    </a:cubicBezTo>
                    <a:cubicBezTo>
                      <a:pt x="122" y="46"/>
                      <a:pt x="121" y="48"/>
                      <a:pt x="120" y="49"/>
                    </a:cubicBezTo>
                    <a:cubicBezTo>
                      <a:pt x="117" y="52"/>
                      <a:pt x="114" y="52"/>
                      <a:pt x="110" y="53"/>
                    </a:cubicBezTo>
                    <a:cubicBezTo>
                      <a:pt x="107" y="53"/>
                      <a:pt x="103" y="53"/>
                      <a:pt x="100" y="52"/>
                    </a:cubicBezTo>
                    <a:cubicBezTo>
                      <a:pt x="94" y="52"/>
                      <a:pt x="82" y="51"/>
                      <a:pt x="75" y="46"/>
                    </a:cubicBezTo>
                    <a:cubicBezTo>
                      <a:pt x="73" y="44"/>
                      <a:pt x="72" y="42"/>
                      <a:pt x="71" y="39"/>
                    </a:cubicBezTo>
                    <a:cubicBezTo>
                      <a:pt x="66" y="39"/>
                      <a:pt x="60" y="37"/>
                      <a:pt x="56" y="34"/>
                    </a:cubicBezTo>
                    <a:cubicBezTo>
                      <a:pt x="53" y="33"/>
                      <a:pt x="51" y="30"/>
                      <a:pt x="49" y="27"/>
                    </a:cubicBezTo>
                    <a:cubicBezTo>
                      <a:pt x="49" y="28"/>
                      <a:pt x="48" y="28"/>
                      <a:pt x="48" y="28"/>
                    </a:cubicBezTo>
                    <a:cubicBezTo>
                      <a:pt x="46" y="30"/>
                      <a:pt x="43" y="31"/>
                      <a:pt x="41" y="31"/>
                    </a:cubicBezTo>
                    <a:cubicBezTo>
                      <a:pt x="30" y="31"/>
                      <a:pt x="13" y="24"/>
                      <a:pt x="5" y="16"/>
                    </a:cubicBezTo>
                    <a:cubicBezTo>
                      <a:pt x="2" y="13"/>
                      <a:pt x="1" y="10"/>
                      <a:pt x="0" y="7"/>
                    </a:cubicBezTo>
                    <a:cubicBezTo>
                      <a:pt x="0" y="4"/>
                      <a:pt x="2" y="1"/>
                      <a:pt x="6" y="0"/>
                    </a:cubicBezTo>
                    <a:cubicBezTo>
                      <a:pt x="7" y="3"/>
                      <a:pt x="7" y="3"/>
                      <a:pt x="7" y="3"/>
                    </a:cubicBezTo>
                    <a:cubicBezTo>
                      <a:pt x="4" y="4"/>
                      <a:pt x="4" y="6"/>
                      <a:pt x="4" y="7"/>
                    </a:cubicBezTo>
                    <a:cubicBezTo>
                      <a:pt x="4" y="8"/>
                      <a:pt x="5" y="11"/>
                      <a:pt x="7" y="13"/>
                    </a:cubicBezTo>
                    <a:cubicBezTo>
                      <a:pt x="10" y="15"/>
                      <a:pt x="13" y="18"/>
                      <a:pt x="17" y="20"/>
                    </a:cubicBezTo>
                    <a:cubicBezTo>
                      <a:pt x="25" y="24"/>
                      <a:pt x="34" y="27"/>
                      <a:pt x="40" y="27"/>
                    </a:cubicBezTo>
                    <a:cubicBezTo>
                      <a:pt x="43" y="27"/>
                      <a:pt x="45" y="26"/>
                      <a:pt x="46" y="26"/>
                    </a:cubicBezTo>
                    <a:cubicBezTo>
                      <a:pt x="47" y="25"/>
                      <a:pt x="47" y="24"/>
                      <a:pt x="47" y="23"/>
                    </a:cubicBezTo>
                    <a:cubicBezTo>
                      <a:pt x="47" y="21"/>
                      <a:pt x="46" y="18"/>
                      <a:pt x="46" y="16"/>
                    </a:cubicBezTo>
                    <a:cubicBezTo>
                      <a:pt x="49" y="15"/>
                      <a:pt x="49" y="15"/>
                      <a:pt x="49" y="15"/>
                    </a:cubicBezTo>
                    <a:cubicBezTo>
                      <a:pt x="50" y="17"/>
                      <a:pt x="51" y="19"/>
                      <a:pt x="51" y="21"/>
                    </a:cubicBezTo>
                    <a:cubicBezTo>
                      <a:pt x="51" y="21"/>
                      <a:pt x="51" y="22"/>
                      <a:pt x="51" y="22"/>
                    </a:cubicBezTo>
                    <a:cubicBezTo>
                      <a:pt x="52" y="26"/>
                      <a:pt x="54" y="29"/>
                      <a:pt x="57" y="31"/>
                    </a:cubicBezTo>
                    <a:cubicBezTo>
                      <a:pt x="61" y="34"/>
                      <a:pt x="66" y="35"/>
                      <a:pt x="71" y="35"/>
                    </a:cubicBezTo>
                    <a:cubicBezTo>
                      <a:pt x="72" y="34"/>
                      <a:pt x="72" y="32"/>
                      <a:pt x="73" y="30"/>
                    </a:cubicBezTo>
                    <a:cubicBezTo>
                      <a:pt x="75" y="27"/>
                      <a:pt x="75" y="27"/>
                      <a:pt x="75" y="27"/>
                    </a:cubicBezTo>
                    <a:cubicBezTo>
                      <a:pt x="76" y="30"/>
                      <a:pt x="76" y="30"/>
                      <a:pt x="76" y="30"/>
                    </a:cubicBezTo>
                    <a:cubicBezTo>
                      <a:pt x="77" y="32"/>
                      <a:pt x="77" y="33"/>
                      <a:pt x="77" y="35"/>
                    </a:cubicBezTo>
                    <a:cubicBezTo>
                      <a:pt x="77" y="35"/>
                      <a:pt x="77" y="36"/>
                      <a:pt x="77" y="36"/>
                    </a:cubicBezTo>
                    <a:cubicBezTo>
                      <a:pt x="77" y="37"/>
                      <a:pt x="77" y="37"/>
                      <a:pt x="77" y="37"/>
                    </a:cubicBezTo>
                    <a:cubicBezTo>
                      <a:pt x="77" y="39"/>
                      <a:pt x="77" y="39"/>
                      <a:pt x="77" y="39"/>
                    </a:cubicBezTo>
                    <a:cubicBezTo>
                      <a:pt x="76" y="39"/>
                      <a:pt x="76" y="39"/>
                      <a:pt x="76" y="39"/>
                    </a:cubicBezTo>
                    <a:cubicBezTo>
                      <a:pt x="75" y="39"/>
                      <a:pt x="75" y="39"/>
                      <a:pt x="75" y="39"/>
                    </a:cubicBezTo>
                    <a:cubicBezTo>
                      <a:pt x="75" y="39"/>
                      <a:pt x="75" y="39"/>
                      <a:pt x="75" y="39"/>
                    </a:cubicBezTo>
                    <a:cubicBezTo>
                      <a:pt x="75" y="40"/>
                      <a:pt x="76" y="42"/>
                      <a:pt x="77" y="43"/>
                    </a:cubicBezTo>
                    <a:cubicBezTo>
                      <a:pt x="79" y="44"/>
                      <a:pt x="81" y="45"/>
                      <a:pt x="84" y="46"/>
                    </a:cubicBezTo>
                    <a:cubicBezTo>
                      <a:pt x="89" y="48"/>
                      <a:pt x="96" y="48"/>
                      <a:pt x="100" y="49"/>
                    </a:cubicBezTo>
                    <a:cubicBezTo>
                      <a:pt x="104" y="49"/>
                      <a:pt x="107" y="49"/>
                      <a:pt x="110" y="49"/>
                    </a:cubicBezTo>
                    <a:cubicBezTo>
                      <a:pt x="113" y="49"/>
                      <a:pt x="116" y="48"/>
                      <a:pt x="117" y="46"/>
                    </a:cubicBezTo>
                    <a:cubicBezTo>
                      <a:pt x="119" y="45"/>
                      <a:pt x="120" y="42"/>
                      <a:pt x="119" y="37"/>
                    </a:cubicBezTo>
                    <a:cubicBezTo>
                      <a:pt x="119" y="36"/>
                      <a:pt x="119" y="34"/>
                      <a:pt x="119" y="33"/>
                    </a:cubicBezTo>
                    <a:cubicBezTo>
                      <a:pt x="122" y="32"/>
                      <a:pt x="122" y="32"/>
                      <a:pt x="122" y="32"/>
                    </a:cubicBezTo>
                    <a:cubicBezTo>
                      <a:pt x="124" y="37"/>
                      <a:pt x="126" y="42"/>
                      <a:pt x="127" y="48"/>
                    </a:cubicBezTo>
                    <a:cubicBezTo>
                      <a:pt x="131" y="47"/>
                      <a:pt x="135" y="46"/>
                      <a:pt x="139" y="45"/>
                    </a:cubicBezTo>
                    <a:cubicBezTo>
                      <a:pt x="139" y="44"/>
                      <a:pt x="139" y="43"/>
                      <a:pt x="139" y="41"/>
                    </a:cubicBezTo>
                    <a:cubicBezTo>
                      <a:pt x="139" y="38"/>
                      <a:pt x="138" y="34"/>
                      <a:pt x="136" y="32"/>
                    </a:cubicBezTo>
                    <a:cubicBezTo>
                      <a:pt x="135" y="30"/>
                      <a:pt x="135" y="30"/>
                      <a:pt x="135" y="30"/>
                    </a:cubicBezTo>
                    <a:cubicBezTo>
                      <a:pt x="137" y="29"/>
                      <a:pt x="137" y="29"/>
                      <a:pt x="137" y="29"/>
                    </a:cubicBezTo>
                    <a:cubicBezTo>
                      <a:pt x="139" y="28"/>
                      <a:pt x="141" y="28"/>
                      <a:pt x="144" y="28"/>
                    </a:cubicBezTo>
                    <a:cubicBezTo>
                      <a:pt x="145" y="28"/>
                      <a:pt x="146" y="28"/>
                      <a:pt x="148" y="28"/>
                    </a:cubicBezTo>
                    <a:cubicBezTo>
                      <a:pt x="149" y="28"/>
                      <a:pt x="149" y="28"/>
                      <a:pt x="149" y="28"/>
                    </a:cubicBezTo>
                    <a:cubicBezTo>
                      <a:pt x="149" y="29"/>
                      <a:pt x="149" y="29"/>
                      <a:pt x="149" y="29"/>
                    </a:cubicBezTo>
                    <a:cubicBezTo>
                      <a:pt x="150" y="35"/>
                      <a:pt x="150" y="40"/>
                      <a:pt x="150" y="45"/>
                    </a:cubicBezTo>
                    <a:cubicBezTo>
                      <a:pt x="151" y="45"/>
                      <a:pt x="152" y="45"/>
                      <a:pt x="153" y="45"/>
                    </a:cubicBezTo>
                    <a:cubicBezTo>
                      <a:pt x="158" y="45"/>
                      <a:pt x="163" y="45"/>
                      <a:pt x="166" y="43"/>
                    </a:cubicBezTo>
                    <a:cubicBezTo>
                      <a:pt x="166" y="41"/>
                      <a:pt x="166" y="38"/>
                      <a:pt x="166" y="35"/>
                    </a:cubicBezTo>
                    <a:cubicBezTo>
                      <a:pt x="166" y="32"/>
                      <a:pt x="166" y="30"/>
                      <a:pt x="166" y="27"/>
                    </a:cubicBezTo>
                    <a:cubicBezTo>
                      <a:pt x="166" y="24"/>
                      <a:pt x="166" y="21"/>
                      <a:pt x="166" y="18"/>
                    </a:cubicBezTo>
                    <a:cubicBezTo>
                      <a:pt x="166" y="17"/>
                      <a:pt x="166" y="17"/>
                      <a:pt x="166" y="17"/>
                    </a:cubicBezTo>
                    <a:cubicBezTo>
                      <a:pt x="167" y="16"/>
                      <a:pt x="167" y="16"/>
                      <a:pt x="167" y="16"/>
                    </a:cubicBezTo>
                    <a:cubicBezTo>
                      <a:pt x="167" y="16"/>
                      <a:pt x="168" y="16"/>
                      <a:pt x="169" y="16"/>
                    </a:cubicBezTo>
                    <a:cubicBezTo>
                      <a:pt x="171" y="16"/>
                      <a:pt x="173" y="16"/>
                      <a:pt x="175" y="17"/>
                    </a:cubicBezTo>
                    <a:cubicBezTo>
                      <a:pt x="176" y="18"/>
                      <a:pt x="176" y="18"/>
                      <a:pt x="176" y="18"/>
                    </a:cubicBezTo>
                    <a:cubicBezTo>
                      <a:pt x="176" y="19"/>
                      <a:pt x="176" y="19"/>
                      <a:pt x="176" y="19"/>
                    </a:cubicBezTo>
                    <a:cubicBezTo>
                      <a:pt x="176" y="25"/>
                      <a:pt x="174" y="32"/>
                      <a:pt x="174" y="38"/>
                    </a:cubicBezTo>
                    <a:cubicBezTo>
                      <a:pt x="174" y="39"/>
                      <a:pt x="174" y="41"/>
                      <a:pt x="175" y="43"/>
                    </a:cubicBezTo>
                    <a:cubicBezTo>
                      <a:pt x="175" y="43"/>
                      <a:pt x="175" y="43"/>
                      <a:pt x="175" y="43"/>
                    </a:cubicBezTo>
                    <a:cubicBezTo>
                      <a:pt x="172" y="44"/>
                      <a:pt x="172" y="44"/>
                      <a:pt x="172" y="44"/>
                    </a:cubicBezTo>
                    <a:cubicBezTo>
                      <a:pt x="171" y="42"/>
                      <a:pt x="171" y="40"/>
                      <a:pt x="171" y="38"/>
                    </a:cubicBezTo>
                    <a:cubicBezTo>
                      <a:pt x="170" y="32"/>
                      <a:pt x="172" y="25"/>
                      <a:pt x="172" y="20"/>
                    </a:cubicBezTo>
                    <a:cubicBezTo>
                      <a:pt x="171" y="20"/>
                      <a:pt x="170" y="20"/>
                      <a:pt x="169" y="20"/>
                    </a:cubicBezTo>
                    <a:cubicBezTo>
                      <a:pt x="169" y="22"/>
                      <a:pt x="169" y="24"/>
                      <a:pt x="169" y="27"/>
                    </a:cubicBezTo>
                    <a:cubicBezTo>
                      <a:pt x="169" y="29"/>
                      <a:pt x="169" y="32"/>
                      <a:pt x="170" y="35"/>
                    </a:cubicBezTo>
                    <a:cubicBezTo>
                      <a:pt x="170" y="38"/>
                      <a:pt x="170" y="41"/>
                      <a:pt x="170" y="44"/>
                    </a:cubicBezTo>
                    <a:cubicBezTo>
                      <a:pt x="170" y="46"/>
                      <a:pt x="170" y="46"/>
                      <a:pt x="170" y="46"/>
                    </a:cubicBezTo>
                    <a:cubicBezTo>
                      <a:pt x="169" y="46"/>
                      <a:pt x="169" y="46"/>
                      <a:pt x="169" y="46"/>
                    </a:cubicBezTo>
                    <a:cubicBezTo>
                      <a:pt x="164" y="48"/>
                      <a:pt x="159" y="49"/>
                      <a:pt x="154" y="49"/>
                    </a:cubicBezTo>
                    <a:cubicBezTo>
                      <a:pt x="152" y="49"/>
                      <a:pt x="150" y="49"/>
                      <a:pt x="148" y="49"/>
                    </a:cubicBezTo>
                    <a:cubicBezTo>
                      <a:pt x="147" y="49"/>
                      <a:pt x="147" y="49"/>
                      <a:pt x="147" y="49"/>
                    </a:cubicBezTo>
                    <a:cubicBezTo>
                      <a:pt x="147" y="47"/>
                      <a:pt x="147" y="47"/>
                      <a:pt x="147" y="47"/>
                    </a:cubicBezTo>
                    <a:cubicBezTo>
                      <a:pt x="146" y="42"/>
                      <a:pt x="146" y="36"/>
                      <a:pt x="146" y="31"/>
                    </a:cubicBezTo>
                    <a:cubicBezTo>
                      <a:pt x="145" y="31"/>
                      <a:pt x="145" y="31"/>
                      <a:pt x="144" y="31"/>
                    </a:cubicBezTo>
                    <a:cubicBezTo>
                      <a:pt x="143" y="31"/>
                      <a:pt x="141" y="31"/>
                      <a:pt x="140" y="32"/>
                    </a:cubicBezTo>
                    <a:cubicBezTo>
                      <a:pt x="141" y="35"/>
                      <a:pt x="142" y="38"/>
                      <a:pt x="142" y="41"/>
                    </a:cubicBezTo>
                    <a:cubicBezTo>
                      <a:pt x="142" y="43"/>
                      <a:pt x="142" y="45"/>
                      <a:pt x="142" y="47"/>
                    </a:cubicBezTo>
                    <a:cubicBezTo>
                      <a:pt x="142" y="48"/>
                      <a:pt x="142" y="48"/>
                      <a:pt x="142" y="48"/>
                    </a:cubicBezTo>
                    <a:cubicBezTo>
                      <a:pt x="141" y="48"/>
                      <a:pt x="141" y="48"/>
                      <a:pt x="141" y="48"/>
                    </a:cubicBezTo>
                    <a:cubicBezTo>
                      <a:pt x="136" y="49"/>
                      <a:pt x="131" y="51"/>
                      <a:pt x="125" y="52"/>
                    </a:cubicBezTo>
                    <a:cubicBezTo>
                      <a:pt x="124" y="52"/>
                      <a:pt x="124" y="52"/>
                      <a:pt x="124" y="52"/>
                    </a:cubicBezTo>
                    <a:lnTo>
                      <a:pt x="123" y="50"/>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9" name="Freeform 459"/>
              <p:cNvSpPr>
                <a:spLocks noEditPoints="1"/>
              </p:cNvSpPr>
              <p:nvPr/>
            </p:nvSpPr>
            <p:spPr bwMode="auto">
              <a:xfrm>
                <a:off x="7743825" y="6645276"/>
                <a:ext cx="49213" cy="33338"/>
              </a:xfrm>
              <a:custGeom>
                <a:avLst/>
                <a:gdLst>
                  <a:gd name="T0" fmla="*/ 1 w 12"/>
                  <a:gd name="T1" fmla="*/ 8 h 8"/>
                  <a:gd name="T2" fmla="*/ 1 w 12"/>
                  <a:gd name="T3" fmla="*/ 8 h 8"/>
                  <a:gd name="T4" fmla="*/ 0 w 12"/>
                  <a:gd name="T5" fmla="*/ 5 h 8"/>
                  <a:gd name="T6" fmla="*/ 10 w 12"/>
                  <a:gd name="T7" fmla="*/ 0 h 8"/>
                  <a:gd name="T8" fmla="*/ 12 w 12"/>
                  <a:gd name="T9" fmla="*/ 3 h 8"/>
                  <a:gd name="T10" fmla="*/ 1 w 12"/>
                  <a:gd name="T11" fmla="*/ 8 h 8"/>
                  <a:gd name="T12" fmla="*/ 0 w 12"/>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 y="8"/>
                    </a:moveTo>
                    <a:cubicBezTo>
                      <a:pt x="1" y="8"/>
                      <a:pt x="1" y="8"/>
                      <a:pt x="1" y="8"/>
                    </a:cubicBezTo>
                    <a:moveTo>
                      <a:pt x="0" y="5"/>
                    </a:moveTo>
                    <a:cubicBezTo>
                      <a:pt x="4" y="4"/>
                      <a:pt x="7" y="2"/>
                      <a:pt x="10" y="0"/>
                    </a:cubicBezTo>
                    <a:cubicBezTo>
                      <a:pt x="12" y="3"/>
                      <a:pt x="12" y="3"/>
                      <a:pt x="12" y="3"/>
                    </a:cubicBezTo>
                    <a:cubicBezTo>
                      <a:pt x="9" y="6"/>
                      <a:pt x="5" y="7"/>
                      <a:pt x="1" y="8"/>
                    </a:cubicBezTo>
                    <a:lnTo>
                      <a:pt x="0" y="5"/>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0" name="Freeform 460"/>
              <p:cNvSpPr>
                <a:spLocks/>
              </p:cNvSpPr>
              <p:nvPr/>
            </p:nvSpPr>
            <p:spPr bwMode="auto">
              <a:xfrm>
                <a:off x="7804150" y="6581776"/>
                <a:ext cx="28575" cy="39688"/>
              </a:xfrm>
              <a:custGeom>
                <a:avLst/>
                <a:gdLst>
                  <a:gd name="T0" fmla="*/ 0 w 7"/>
                  <a:gd name="T1" fmla="*/ 7 h 10"/>
                  <a:gd name="T2" fmla="*/ 3 w 7"/>
                  <a:gd name="T3" fmla="*/ 0 h 10"/>
                  <a:gd name="T4" fmla="*/ 7 w 7"/>
                  <a:gd name="T5" fmla="*/ 1 h 10"/>
                  <a:gd name="T6" fmla="*/ 2 w 7"/>
                  <a:gd name="T7" fmla="*/ 10 h 10"/>
                  <a:gd name="T8" fmla="*/ 0 w 7"/>
                  <a:gd name="T9" fmla="*/ 7 h 10"/>
                </a:gdLst>
                <a:ahLst/>
                <a:cxnLst>
                  <a:cxn ang="0">
                    <a:pos x="T0" y="T1"/>
                  </a:cxn>
                  <a:cxn ang="0">
                    <a:pos x="T2" y="T3"/>
                  </a:cxn>
                  <a:cxn ang="0">
                    <a:pos x="T4" y="T5"/>
                  </a:cxn>
                  <a:cxn ang="0">
                    <a:pos x="T6" y="T7"/>
                  </a:cxn>
                  <a:cxn ang="0">
                    <a:pos x="T8" y="T9"/>
                  </a:cxn>
                </a:cxnLst>
                <a:rect l="0" t="0" r="r" b="b"/>
                <a:pathLst>
                  <a:path w="7" h="10">
                    <a:moveTo>
                      <a:pt x="0" y="7"/>
                    </a:moveTo>
                    <a:cubicBezTo>
                      <a:pt x="2" y="5"/>
                      <a:pt x="3" y="3"/>
                      <a:pt x="3" y="0"/>
                    </a:cubicBezTo>
                    <a:cubicBezTo>
                      <a:pt x="7" y="1"/>
                      <a:pt x="7" y="1"/>
                      <a:pt x="7" y="1"/>
                    </a:cubicBezTo>
                    <a:cubicBezTo>
                      <a:pt x="6" y="4"/>
                      <a:pt x="4" y="7"/>
                      <a:pt x="2" y="10"/>
                    </a:cubicBezTo>
                    <a:lnTo>
                      <a:pt x="0" y="7"/>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1" name="Freeform 461"/>
              <p:cNvSpPr>
                <a:spLocks/>
              </p:cNvSpPr>
              <p:nvPr/>
            </p:nvSpPr>
            <p:spPr bwMode="auto">
              <a:xfrm>
                <a:off x="7827963" y="6529388"/>
                <a:ext cx="28575" cy="31750"/>
              </a:xfrm>
              <a:custGeom>
                <a:avLst/>
                <a:gdLst>
                  <a:gd name="T0" fmla="*/ 0 w 7"/>
                  <a:gd name="T1" fmla="*/ 4 h 8"/>
                  <a:gd name="T2" fmla="*/ 4 w 7"/>
                  <a:gd name="T3" fmla="*/ 0 h 8"/>
                  <a:gd name="T4" fmla="*/ 7 w 7"/>
                  <a:gd name="T5" fmla="*/ 1 h 8"/>
                  <a:gd name="T6" fmla="*/ 2 w 7"/>
                  <a:gd name="T7" fmla="*/ 8 h 8"/>
                  <a:gd name="T8" fmla="*/ 0 w 7"/>
                  <a:gd name="T9" fmla="*/ 4 h 8"/>
                </a:gdLst>
                <a:ahLst/>
                <a:cxnLst>
                  <a:cxn ang="0">
                    <a:pos x="T0" y="T1"/>
                  </a:cxn>
                  <a:cxn ang="0">
                    <a:pos x="T2" y="T3"/>
                  </a:cxn>
                  <a:cxn ang="0">
                    <a:pos x="T4" y="T5"/>
                  </a:cxn>
                  <a:cxn ang="0">
                    <a:pos x="T6" y="T7"/>
                  </a:cxn>
                  <a:cxn ang="0">
                    <a:pos x="T8" y="T9"/>
                  </a:cxn>
                </a:cxnLst>
                <a:rect l="0" t="0" r="r" b="b"/>
                <a:pathLst>
                  <a:path w="7" h="8">
                    <a:moveTo>
                      <a:pt x="0" y="4"/>
                    </a:moveTo>
                    <a:cubicBezTo>
                      <a:pt x="2" y="3"/>
                      <a:pt x="3" y="2"/>
                      <a:pt x="4" y="0"/>
                    </a:cubicBezTo>
                    <a:cubicBezTo>
                      <a:pt x="7" y="1"/>
                      <a:pt x="7" y="1"/>
                      <a:pt x="7" y="1"/>
                    </a:cubicBezTo>
                    <a:cubicBezTo>
                      <a:pt x="6" y="3"/>
                      <a:pt x="4" y="6"/>
                      <a:pt x="2" y="8"/>
                    </a:cubicBezTo>
                    <a:lnTo>
                      <a:pt x="0" y="4"/>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2" name="Freeform 462"/>
              <p:cNvSpPr>
                <a:spLocks/>
              </p:cNvSpPr>
              <p:nvPr/>
            </p:nvSpPr>
            <p:spPr bwMode="auto">
              <a:xfrm>
                <a:off x="7859713" y="6478588"/>
                <a:ext cx="39688" cy="34925"/>
              </a:xfrm>
              <a:custGeom>
                <a:avLst/>
                <a:gdLst>
                  <a:gd name="T0" fmla="*/ 0 w 10"/>
                  <a:gd name="T1" fmla="*/ 6 h 9"/>
                  <a:gd name="T2" fmla="*/ 9 w 10"/>
                  <a:gd name="T3" fmla="*/ 0 h 9"/>
                  <a:gd name="T4" fmla="*/ 10 w 10"/>
                  <a:gd name="T5" fmla="*/ 4 h 9"/>
                  <a:gd name="T6" fmla="*/ 2 w 10"/>
                  <a:gd name="T7" fmla="*/ 9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cubicBezTo>
                      <a:pt x="3" y="4"/>
                      <a:pt x="6" y="2"/>
                      <a:pt x="9" y="0"/>
                    </a:cubicBezTo>
                    <a:cubicBezTo>
                      <a:pt x="10" y="4"/>
                      <a:pt x="10" y="4"/>
                      <a:pt x="10" y="4"/>
                    </a:cubicBezTo>
                    <a:cubicBezTo>
                      <a:pt x="8" y="5"/>
                      <a:pt x="4" y="7"/>
                      <a:pt x="2" y="9"/>
                    </a:cubicBezTo>
                    <a:lnTo>
                      <a:pt x="0" y="6"/>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3" name="Freeform 463"/>
              <p:cNvSpPr>
                <a:spLocks/>
              </p:cNvSpPr>
              <p:nvPr/>
            </p:nvSpPr>
            <p:spPr bwMode="auto">
              <a:xfrm>
                <a:off x="7915275" y="6465888"/>
                <a:ext cx="49213" cy="23813"/>
              </a:xfrm>
              <a:custGeom>
                <a:avLst/>
                <a:gdLst>
                  <a:gd name="T0" fmla="*/ 0 w 12"/>
                  <a:gd name="T1" fmla="*/ 2 h 6"/>
                  <a:gd name="T2" fmla="*/ 11 w 12"/>
                  <a:gd name="T3" fmla="*/ 0 h 6"/>
                  <a:gd name="T4" fmla="*/ 12 w 12"/>
                  <a:gd name="T5" fmla="*/ 3 h 6"/>
                  <a:gd name="T6" fmla="*/ 1 w 12"/>
                  <a:gd name="T7" fmla="*/ 6 h 6"/>
                  <a:gd name="T8" fmla="*/ 0 w 12"/>
                  <a:gd name="T9" fmla="*/ 2 h 6"/>
                </a:gdLst>
                <a:ahLst/>
                <a:cxnLst>
                  <a:cxn ang="0">
                    <a:pos x="T0" y="T1"/>
                  </a:cxn>
                  <a:cxn ang="0">
                    <a:pos x="T2" y="T3"/>
                  </a:cxn>
                  <a:cxn ang="0">
                    <a:pos x="T4" y="T5"/>
                  </a:cxn>
                  <a:cxn ang="0">
                    <a:pos x="T6" y="T7"/>
                  </a:cxn>
                  <a:cxn ang="0">
                    <a:pos x="T8" y="T9"/>
                  </a:cxn>
                </a:cxnLst>
                <a:rect l="0" t="0" r="r" b="b"/>
                <a:pathLst>
                  <a:path w="12" h="6">
                    <a:moveTo>
                      <a:pt x="0" y="2"/>
                    </a:moveTo>
                    <a:cubicBezTo>
                      <a:pt x="4" y="1"/>
                      <a:pt x="7" y="1"/>
                      <a:pt x="11" y="0"/>
                    </a:cubicBezTo>
                    <a:cubicBezTo>
                      <a:pt x="12" y="3"/>
                      <a:pt x="12" y="3"/>
                      <a:pt x="12" y="3"/>
                    </a:cubicBezTo>
                    <a:cubicBezTo>
                      <a:pt x="8" y="4"/>
                      <a:pt x="4" y="5"/>
                      <a:pt x="1" y="6"/>
                    </a:cubicBezTo>
                    <a:lnTo>
                      <a:pt x="0" y="2"/>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4" name="Freeform 464"/>
              <p:cNvSpPr>
                <a:spLocks/>
              </p:cNvSpPr>
              <p:nvPr/>
            </p:nvSpPr>
            <p:spPr bwMode="auto">
              <a:xfrm>
                <a:off x="7991475" y="6461126"/>
                <a:ext cx="36513" cy="17463"/>
              </a:xfrm>
              <a:custGeom>
                <a:avLst/>
                <a:gdLst>
                  <a:gd name="T0" fmla="*/ 0 w 9"/>
                  <a:gd name="T1" fmla="*/ 3 h 4"/>
                  <a:gd name="T2" fmla="*/ 0 w 9"/>
                  <a:gd name="T3" fmla="*/ 0 h 4"/>
                  <a:gd name="T4" fmla="*/ 8 w 9"/>
                  <a:gd name="T5" fmla="*/ 0 h 4"/>
                  <a:gd name="T6" fmla="*/ 9 w 9"/>
                  <a:gd name="T7" fmla="*/ 0 h 4"/>
                  <a:gd name="T8" fmla="*/ 9 w 9"/>
                  <a:gd name="T9" fmla="*/ 4 h 4"/>
                  <a:gd name="T10" fmla="*/ 8 w 9"/>
                  <a:gd name="T11" fmla="*/ 4 h 4"/>
                  <a:gd name="T12" fmla="*/ 8 w 9"/>
                  <a:gd name="T13" fmla="*/ 4 h 4"/>
                  <a:gd name="T14" fmla="*/ 0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3"/>
                    </a:moveTo>
                    <a:cubicBezTo>
                      <a:pt x="0" y="0"/>
                      <a:pt x="0" y="0"/>
                      <a:pt x="0" y="0"/>
                    </a:cubicBezTo>
                    <a:cubicBezTo>
                      <a:pt x="3" y="0"/>
                      <a:pt x="5" y="0"/>
                      <a:pt x="8" y="0"/>
                    </a:cubicBezTo>
                    <a:cubicBezTo>
                      <a:pt x="8" y="0"/>
                      <a:pt x="8" y="0"/>
                      <a:pt x="9" y="0"/>
                    </a:cubicBezTo>
                    <a:cubicBezTo>
                      <a:pt x="9" y="4"/>
                      <a:pt x="9" y="4"/>
                      <a:pt x="9" y="4"/>
                    </a:cubicBezTo>
                    <a:cubicBezTo>
                      <a:pt x="9" y="4"/>
                      <a:pt x="8" y="4"/>
                      <a:pt x="8" y="4"/>
                    </a:cubicBezTo>
                    <a:cubicBezTo>
                      <a:pt x="8" y="4"/>
                      <a:pt x="8" y="4"/>
                      <a:pt x="8" y="4"/>
                    </a:cubicBezTo>
                    <a:cubicBezTo>
                      <a:pt x="5" y="4"/>
                      <a:pt x="2" y="4"/>
                      <a:pt x="0"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5" name="Freeform 465"/>
              <p:cNvSpPr>
                <a:spLocks noEditPoints="1"/>
              </p:cNvSpPr>
              <p:nvPr/>
            </p:nvSpPr>
            <p:spPr bwMode="auto">
              <a:xfrm>
                <a:off x="8054975" y="6469063"/>
                <a:ext cx="41275" cy="28575"/>
              </a:xfrm>
              <a:custGeom>
                <a:avLst/>
                <a:gdLst>
                  <a:gd name="T0" fmla="*/ 0 w 10"/>
                  <a:gd name="T1" fmla="*/ 3 h 7"/>
                  <a:gd name="T2" fmla="*/ 1 w 10"/>
                  <a:gd name="T3" fmla="*/ 0 h 7"/>
                  <a:gd name="T4" fmla="*/ 10 w 10"/>
                  <a:gd name="T5" fmla="*/ 4 h 7"/>
                  <a:gd name="T6" fmla="*/ 8 w 10"/>
                  <a:gd name="T7" fmla="*/ 7 h 7"/>
                  <a:gd name="T8" fmla="*/ 0 w 10"/>
                  <a:gd name="T9" fmla="*/ 3 h 7"/>
                  <a:gd name="T10" fmla="*/ 0 w 10"/>
                  <a:gd name="T11" fmla="*/ 3 h 7"/>
                  <a:gd name="T12" fmla="*/ 0 w 10"/>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0" y="3"/>
                    </a:moveTo>
                    <a:cubicBezTo>
                      <a:pt x="1" y="0"/>
                      <a:pt x="1" y="0"/>
                      <a:pt x="1" y="0"/>
                    </a:cubicBezTo>
                    <a:cubicBezTo>
                      <a:pt x="4" y="1"/>
                      <a:pt x="7" y="2"/>
                      <a:pt x="10" y="4"/>
                    </a:cubicBezTo>
                    <a:cubicBezTo>
                      <a:pt x="8" y="7"/>
                      <a:pt x="8" y="7"/>
                      <a:pt x="8" y="7"/>
                    </a:cubicBezTo>
                    <a:cubicBezTo>
                      <a:pt x="6" y="5"/>
                      <a:pt x="3" y="4"/>
                      <a:pt x="0" y="3"/>
                    </a:cubicBezTo>
                    <a:close/>
                    <a:moveTo>
                      <a:pt x="0" y="3"/>
                    </a:moveTo>
                    <a:cubicBezTo>
                      <a:pt x="0" y="3"/>
                      <a:pt x="0" y="3"/>
                      <a:pt x="0" y="3"/>
                    </a:cubicBezTo>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6" name="Freeform 466"/>
              <p:cNvSpPr>
                <a:spLocks/>
              </p:cNvSpPr>
              <p:nvPr/>
            </p:nvSpPr>
            <p:spPr bwMode="auto">
              <a:xfrm>
                <a:off x="8104188" y="6505576"/>
                <a:ext cx="23813" cy="31750"/>
              </a:xfrm>
              <a:custGeom>
                <a:avLst/>
                <a:gdLst>
                  <a:gd name="T0" fmla="*/ 3 w 6"/>
                  <a:gd name="T1" fmla="*/ 8 h 8"/>
                  <a:gd name="T2" fmla="*/ 3 w 6"/>
                  <a:gd name="T3" fmla="*/ 8 h 8"/>
                  <a:gd name="T4" fmla="*/ 0 w 6"/>
                  <a:gd name="T5" fmla="*/ 3 h 8"/>
                  <a:gd name="T6" fmla="*/ 0 w 6"/>
                  <a:gd name="T7" fmla="*/ 3 h 8"/>
                  <a:gd name="T8" fmla="*/ 2 w 6"/>
                  <a:gd name="T9" fmla="*/ 0 h 8"/>
                  <a:gd name="T10" fmla="*/ 6 w 6"/>
                  <a:gd name="T11" fmla="*/ 8 h 8"/>
                  <a:gd name="T12" fmla="*/ 6 w 6"/>
                  <a:gd name="T13" fmla="*/ 8 h 8"/>
                  <a:gd name="T14" fmla="*/ 3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8"/>
                    </a:moveTo>
                    <a:cubicBezTo>
                      <a:pt x="3" y="8"/>
                      <a:pt x="3" y="8"/>
                      <a:pt x="3" y="8"/>
                    </a:cubicBezTo>
                    <a:cubicBezTo>
                      <a:pt x="3" y="6"/>
                      <a:pt x="2" y="4"/>
                      <a:pt x="0" y="3"/>
                    </a:cubicBezTo>
                    <a:cubicBezTo>
                      <a:pt x="0" y="3"/>
                      <a:pt x="0" y="3"/>
                      <a:pt x="0" y="3"/>
                    </a:cubicBezTo>
                    <a:cubicBezTo>
                      <a:pt x="2" y="0"/>
                      <a:pt x="2" y="0"/>
                      <a:pt x="2" y="0"/>
                    </a:cubicBezTo>
                    <a:cubicBezTo>
                      <a:pt x="5" y="2"/>
                      <a:pt x="6" y="5"/>
                      <a:pt x="6" y="8"/>
                    </a:cubicBezTo>
                    <a:cubicBezTo>
                      <a:pt x="6" y="8"/>
                      <a:pt x="6" y="8"/>
                      <a:pt x="6" y="8"/>
                    </a:cubicBezTo>
                    <a:lnTo>
                      <a:pt x="3" y="8"/>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7" name="Freeform 467"/>
              <p:cNvSpPr>
                <a:spLocks/>
              </p:cNvSpPr>
              <p:nvPr/>
            </p:nvSpPr>
            <p:spPr bwMode="auto">
              <a:xfrm>
                <a:off x="8120063" y="6561138"/>
                <a:ext cx="23813" cy="49213"/>
              </a:xfrm>
              <a:custGeom>
                <a:avLst/>
                <a:gdLst>
                  <a:gd name="T0" fmla="*/ 0 w 6"/>
                  <a:gd name="T1" fmla="*/ 10 h 12"/>
                  <a:gd name="T2" fmla="*/ 2 w 6"/>
                  <a:gd name="T3" fmla="*/ 0 h 12"/>
                  <a:gd name="T4" fmla="*/ 6 w 6"/>
                  <a:gd name="T5" fmla="*/ 1 h 12"/>
                  <a:gd name="T6" fmla="*/ 3 w 6"/>
                  <a:gd name="T7" fmla="*/ 12 h 12"/>
                  <a:gd name="T8" fmla="*/ 0 w 6"/>
                  <a:gd name="T9" fmla="*/ 10 h 12"/>
                </a:gdLst>
                <a:ahLst/>
                <a:cxnLst>
                  <a:cxn ang="0">
                    <a:pos x="T0" y="T1"/>
                  </a:cxn>
                  <a:cxn ang="0">
                    <a:pos x="T2" y="T3"/>
                  </a:cxn>
                  <a:cxn ang="0">
                    <a:pos x="T4" y="T5"/>
                  </a:cxn>
                  <a:cxn ang="0">
                    <a:pos x="T6" y="T7"/>
                  </a:cxn>
                  <a:cxn ang="0">
                    <a:pos x="T8" y="T9"/>
                  </a:cxn>
                </a:cxnLst>
                <a:rect l="0" t="0" r="r" b="b"/>
                <a:pathLst>
                  <a:path w="6" h="12">
                    <a:moveTo>
                      <a:pt x="0" y="10"/>
                    </a:moveTo>
                    <a:cubicBezTo>
                      <a:pt x="2" y="7"/>
                      <a:pt x="2" y="4"/>
                      <a:pt x="2" y="0"/>
                    </a:cubicBezTo>
                    <a:cubicBezTo>
                      <a:pt x="6" y="1"/>
                      <a:pt x="6" y="1"/>
                      <a:pt x="6" y="1"/>
                    </a:cubicBezTo>
                    <a:cubicBezTo>
                      <a:pt x="6" y="4"/>
                      <a:pt x="5" y="8"/>
                      <a:pt x="3" y="12"/>
                    </a:cubicBezTo>
                    <a:lnTo>
                      <a:pt x="0" y="10"/>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8" name="Freeform 468"/>
              <p:cNvSpPr>
                <a:spLocks/>
              </p:cNvSpPr>
              <p:nvPr/>
            </p:nvSpPr>
            <p:spPr bwMode="auto">
              <a:xfrm>
                <a:off x="8107363" y="6618288"/>
                <a:ext cx="28575" cy="52388"/>
              </a:xfrm>
              <a:custGeom>
                <a:avLst/>
                <a:gdLst>
                  <a:gd name="T0" fmla="*/ 0 w 7"/>
                  <a:gd name="T1" fmla="*/ 11 h 13"/>
                  <a:gd name="T2" fmla="*/ 4 w 7"/>
                  <a:gd name="T3" fmla="*/ 0 h 13"/>
                  <a:gd name="T4" fmla="*/ 7 w 7"/>
                  <a:gd name="T5" fmla="*/ 1 h 13"/>
                  <a:gd name="T6" fmla="*/ 3 w 7"/>
                  <a:gd name="T7" fmla="*/ 13 h 13"/>
                  <a:gd name="T8" fmla="*/ 0 w 7"/>
                  <a:gd name="T9" fmla="*/ 11 h 13"/>
                </a:gdLst>
                <a:ahLst/>
                <a:cxnLst>
                  <a:cxn ang="0">
                    <a:pos x="T0" y="T1"/>
                  </a:cxn>
                  <a:cxn ang="0">
                    <a:pos x="T2" y="T3"/>
                  </a:cxn>
                  <a:cxn ang="0">
                    <a:pos x="T4" y="T5"/>
                  </a:cxn>
                  <a:cxn ang="0">
                    <a:pos x="T6" y="T7"/>
                  </a:cxn>
                  <a:cxn ang="0">
                    <a:pos x="T8" y="T9"/>
                  </a:cxn>
                </a:cxnLst>
                <a:rect l="0" t="0" r="r" b="b"/>
                <a:pathLst>
                  <a:path w="7" h="13">
                    <a:moveTo>
                      <a:pt x="0" y="11"/>
                    </a:moveTo>
                    <a:cubicBezTo>
                      <a:pt x="1" y="9"/>
                      <a:pt x="2" y="4"/>
                      <a:pt x="4" y="0"/>
                    </a:cubicBezTo>
                    <a:cubicBezTo>
                      <a:pt x="7" y="1"/>
                      <a:pt x="7" y="1"/>
                      <a:pt x="7" y="1"/>
                    </a:cubicBezTo>
                    <a:cubicBezTo>
                      <a:pt x="5" y="5"/>
                      <a:pt x="4" y="10"/>
                      <a:pt x="3" y="13"/>
                    </a:cubicBezTo>
                    <a:lnTo>
                      <a:pt x="0" y="11"/>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9" name="Freeform 469"/>
              <p:cNvSpPr>
                <a:spLocks noEditPoints="1"/>
              </p:cNvSpPr>
              <p:nvPr/>
            </p:nvSpPr>
            <p:spPr bwMode="auto">
              <a:xfrm>
                <a:off x="8135938" y="6665913"/>
                <a:ext cx="793750" cy="79375"/>
              </a:xfrm>
              <a:custGeom>
                <a:avLst/>
                <a:gdLst>
                  <a:gd name="T0" fmla="*/ 175 w 199"/>
                  <a:gd name="T1" fmla="*/ 17 h 20"/>
                  <a:gd name="T2" fmla="*/ 86 w 199"/>
                  <a:gd name="T3" fmla="*/ 10 h 20"/>
                  <a:gd name="T4" fmla="*/ 1 w 199"/>
                  <a:gd name="T5" fmla="*/ 5 h 20"/>
                  <a:gd name="T6" fmla="*/ 0 w 199"/>
                  <a:gd name="T7" fmla="*/ 1 h 20"/>
                  <a:gd name="T8" fmla="*/ 86 w 199"/>
                  <a:gd name="T9" fmla="*/ 7 h 20"/>
                  <a:gd name="T10" fmla="*/ 175 w 199"/>
                  <a:gd name="T11" fmla="*/ 14 h 20"/>
                  <a:gd name="T12" fmla="*/ 195 w 199"/>
                  <a:gd name="T13" fmla="*/ 16 h 20"/>
                  <a:gd name="T14" fmla="*/ 198 w 199"/>
                  <a:gd name="T15" fmla="*/ 15 h 20"/>
                  <a:gd name="T16" fmla="*/ 199 w 199"/>
                  <a:gd name="T17" fmla="*/ 19 h 20"/>
                  <a:gd name="T18" fmla="*/ 195 w 199"/>
                  <a:gd name="T19" fmla="*/ 19 h 20"/>
                  <a:gd name="T20" fmla="*/ 175 w 199"/>
                  <a:gd name="T21" fmla="*/ 17 h 20"/>
                  <a:gd name="T22" fmla="*/ 1 w 199"/>
                  <a:gd name="T23" fmla="*/ 5 h 20"/>
                  <a:gd name="T24" fmla="*/ 1 w 199"/>
                  <a:gd name="T2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
                    <a:moveTo>
                      <a:pt x="175" y="17"/>
                    </a:moveTo>
                    <a:cubicBezTo>
                      <a:pt x="146" y="13"/>
                      <a:pt x="116" y="12"/>
                      <a:pt x="86" y="10"/>
                    </a:cubicBezTo>
                    <a:cubicBezTo>
                      <a:pt x="56" y="9"/>
                      <a:pt x="30" y="3"/>
                      <a:pt x="1" y="5"/>
                    </a:cubicBezTo>
                    <a:cubicBezTo>
                      <a:pt x="0" y="1"/>
                      <a:pt x="0" y="1"/>
                      <a:pt x="0" y="1"/>
                    </a:cubicBezTo>
                    <a:cubicBezTo>
                      <a:pt x="30" y="0"/>
                      <a:pt x="57" y="6"/>
                      <a:pt x="86" y="7"/>
                    </a:cubicBezTo>
                    <a:cubicBezTo>
                      <a:pt x="116" y="8"/>
                      <a:pt x="146" y="10"/>
                      <a:pt x="175" y="14"/>
                    </a:cubicBezTo>
                    <a:cubicBezTo>
                      <a:pt x="182" y="15"/>
                      <a:pt x="188" y="16"/>
                      <a:pt x="195" y="16"/>
                    </a:cubicBezTo>
                    <a:cubicBezTo>
                      <a:pt x="196" y="16"/>
                      <a:pt x="197" y="15"/>
                      <a:pt x="198" y="15"/>
                    </a:cubicBezTo>
                    <a:cubicBezTo>
                      <a:pt x="199" y="19"/>
                      <a:pt x="199" y="19"/>
                      <a:pt x="199" y="19"/>
                    </a:cubicBezTo>
                    <a:cubicBezTo>
                      <a:pt x="198" y="19"/>
                      <a:pt x="196" y="19"/>
                      <a:pt x="195" y="19"/>
                    </a:cubicBezTo>
                    <a:cubicBezTo>
                      <a:pt x="188" y="20"/>
                      <a:pt x="181" y="18"/>
                      <a:pt x="175" y="17"/>
                    </a:cubicBezTo>
                    <a:close/>
                    <a:moveTo>
                      <a:pt x="1" y="5"/>
                    </a:moveTo>
                    <a:cubicBezTo>
                      <a:pt x="1" y="5"/>
                      <a:pt x="1" y="5"/>
                      <a:pt x="1" y="5"/>
                    </a:cubicBezTo>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0" name="Freeform 470"/>
              <p:cNvSpPr>
                <a:spLocks/>
              </p:cNvSpPr>
              <p:nvPr/>
            </p:nvSpPr>
            <p:spPr bwMode="auto">
              <a:xfrm>
                <a:off x="8905875" y="6645276"/>
                <a:ext cx="23813" cy="52388"/>
              </a:xfrm>
              <a:custGeom>
                <a:avLst/>
                <a:gdLst>
                  <a:gd name="T0" fmla="*/ 0 w 6"/>
                  <a:gd name="T1" fmla="*/ 1 h 13"/>
                  <a:gd name="T2" fmla="*/ 3 w 6"/>
                  <a:gd name="T3" fmla="*/ 0 h 13"/>
                  <a:gd name="T4" fmla="*/ 6 w 6"/>
                  <a:gd name="T5" fmla="*/ 10 h 13"/>
                  <a:gd name="T6" fmla="*/ 6 w 6"/>
                  <a:gd name="T7" fmla="*/ 10 h 13"/>
                  <a:gd name="T8" fmla="*/ 4 w 6"/>
                  <a:gd name="T9" fmla="*/ 13 h 13"/>
                  <a:gd name="T10" fmla="*/ 0 w 6"/>
                  <a:gd name="T11" fmla="*/ 1 h 13"/>
                </a:gdLst>
                <a:ahLst/>
                <a:cxnLst>
                  <a:cxn ang="0">
                    <a:pos x="T0" y="T1"/>
                  </a:cxn>
                  <a:cxn ang="0">
                    <a:pos x="T2" y="T3"/>
                  </a:cxn>
                  <a:cxn ang="0">
                    <a:pos x="T4" y="T5"/>
                  </a:cxn>
                  <a:cxn ang="0">
                    <a:pos x="T6" y="T7"/>
                  </a:cxn>
                  <a:cxn ang="0">
                    <a:pos x="T8" y="T9"/>
                  </a:cxn>
                  <a:cxn ang="0">
                    <a:pos x="T10" y="T11"/>
                  </a:cxn>
                </a:cxnLst>
                <a:rect l="0" t="0" r="r" b="b"/>
                <a:pathLst>
                  <a:path w="6" h="13">
                    <a:moveTo>
                      <a:pt x="0" y="1"/>
                    </a:moveTo>
                    <a:cubicBezTo>
                      <a:pt x="3" y="0"/>
                      <a:pt x="3" y="0"/>
                      <a:pt x="3" y="0"/>
                    </a:cubicBezTo>
                    <a:cubicBezTo>
                      <a:pt x="3" y="5"/>
                      <a:pt x="4" y="8"/>
                      <a:pt x="6" y="10"/>
                    </a:cubicBezTo>
                    <a:cubicBezTo>
                      <a:pt x="6" y="10"/>
                      <a:pt x="6" y="10"/>
                      <a:pt x="6" y="10"/>
                    </a:cubicBezTo>
                    <a:cubicBezTo>
                      <a:pt x="4" y="13"/>
                      <a:pt x="4" y="13"/>
                      <a:pt x="4" y="13"/>
                    </a:cubicBezTo>
                    <a:cubicBezTo>
                      <a:pt x="1" y="10"/>
                      <a:pt x="0" y="5"/>
                      <a:pt x="0" y="1"/>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1" name="Freeform 471"/>
              <p:cNvSpPr>
                <a:spLocks/>
              </p:cNvSpPr>
              <p:nvPr/>
            </p:nvSpPr>
            <p:spPr bwMode="auto">
              <a:xfrm>
                <a:off x="8905875" y="6581776"/>
                <a:ext cx="28575" cy="44450"/>
              </a:xfrm>
              <a:custGeom>
                <a:avLst/>
                <a:gdLst>
                  <a:gd name="T0" fmla="*/ 0 w 7"/>
                  <a:gd name="T1" fmla="*/ 10 h 11"/>
                  <a:gd name="T2" fmla="*/ 4 w 7"/>
                  <a:gd name="T3" fmla="*/ 0 h 11"/>
                  <a:gd name="T4" fmla="*/ 7 w 7"/>
                  <a:gd name="T5" fmla="*/ 2 h 11"/>
                  <a:gd name="T6" fmla="*/ 3 w 7"/>
                  <a:gd name="T7" fmla="*/ 11 h 11"/>
                  <a:gd name="T8" fmla="*/ 0 w 7"/>
                  <a:gd name="T9" fmla="*/ 10 h 11"/>
                </a:gdLst>
                <a:ahLst/>
                <a:cxnLst>
                  <a:cxn ang="0">
                    <a:pos x="T0" y="T1"/>
                  </a:cxn>
                  <a:cxn ang="0">
                    <a:pos x="T2" y="T3"/>
                  </a:cxn>
                  <a:cxn ang="0">
                    <a:pos x="T4" y="T5"/>
                  </a:cxn>
                  <a:cxn ang="0">
                    <a:pos x="T6" y="T7"/>
                  </a:cxn>
                  <a:cxn ang="0">
                    <a:pos x="T8" y="T9"/>
                  </a:cxn>
                </a:cxnLst>
                <a:rect l="0" t="0" r="r" b="b"/>
                <a:pathLst>
                  <a:path w="7" h="11">
                    <a:moveTo>
                      <a:pt x="0" y="10"/>
                    </a:moveTo>
                    <a:cubicBezTo>
                      <a:pt x="1" y="7"/>
                      <a:pt x="3" y="3"/>
                      <a:pt x="4" y="0"/>
                    </a:cubicBezTo>
                    <a:cubicBezTo>
                      <a:pt x="7" y="2"/>
                      <a:pt x="7" y="2"/>
                      <a:pt x="7" y="2"/>
                    </a:cubicBezTo>
                    <a:cubicBezTo>
                      <a:pt x="6" y="5"/>
                      <a:pt x="4" y="8"/>
                      <a:pt x="3" y="11"/>
                    </a:cubicBezTo>
                    <a:lnTo>
                      <a:pt x="0" y="10"/>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2" name="Freeform 472"/>
              <p:cNvSpPr>
                <a:spLocks/>
              </p:cNvSpPr>
              <p:nvPr/>
            </p:nvSpPr>
            <p:spPr bwMode="auto">
              <a:xfrm>
                <a:off x="8937625" y="6529388"/>
                <a:ext cx="44450" cy="36513"/>
              </a:xfrm>
              <a:custGeom>
                <a:avLst/>
                <a:gdLst>
                  <a:gd name="T0" fmla="*/ 0 w 11"/>
                  <a:gd name="T1" fmla="*/ 7 h 9"/>
                  <a:gd name="T2" fmla="*/ 10 w 11"/>
                  <a:gd name="T3" fmla="*/ 0 h 9"/>
                  <a:gd name="T4" fmla="*/ 11 w 11"/>
                  <a:gd name="T5" fmla="*/ 4 h 9"/>
                  <a:gd name="T6" fmla="*/ 2 w 11"/>
                  <a:gd name="T7" fmla="*/ 9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cubicBezTo>
                      <a:pt x="2" y="3"/>
                      <a:pt x="6" y="1"/>
                      <a:pt x="10" y="0"/>
                    </a:cubicBezTo>
                    <a:cubicBezTo>
                      <a:pt x="11" y="4"/>
                      <a:pt x="11" y="4"/>
                      <a:pt x="11" y="4"/>
                    </a:cubicBezTo>
                    <a:cubicBezTo>
                      <a:pt x="7" y="4"/>
                      <a:pt x="4" y="6"/>
                      <a:pt x="2" y="9"/>
                    </a:cubicBezTo>
                    <a:lnTo>
                      <a:pt x="0" y="7"/>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3" name="Freeform 473"/>
              <p:cNvSpPr>
                <a:spLocks/>
              </p:cNvSpPr>
              <p:nvPr/>
            </p:nvSpPr>
            <p:spPr bwMode="auto">
              <a:xfrm>
                <a:off x="9005888" y="6526213"/>
                <a:ext cx="47625" cy="19050"/>
              </a:xfrm>
              <a:custGeom>
                <a:avLst/>
                <a:gdLst>
                  <a:gd name="T0" fmla="*/ 3 w 12"/>
                  <a:gd name="T1" fmla="*/ 3 h 5"/>
                  <a:gd name="T2" fmla="*/ 0 w 12"/>
                  <a:gd name="T3" fmla="*/ 4 h 5"/>
                  <a:gd name="T4" fmla="*/ 0 w 12"/>
                  <a:gd name="T5" fmla="*/ 0 h 5"/>
                  <a:gd name="T6" fmla="*/ 3 w 12"/>
                  <a:gd name="T7" fmla="*/ 0 h 5"/>
                  <a:gd name="T8" fmla="*/ 12 w 12"/>
                  <a:gd name="T9" fmla="*/ 2 h 5"/>
                  <a:gd name="T10" fmla="*/ 10 w 12"/>
                  <a:gd name="T11" fmla="*/ 5 h 5"/>
                  <a:gd name="T12" fmla="*/ 3 w 12"/>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3" y="3"/>
                    </a:moveTo>
                    <a:cubicBezTo>
                      <a:pt x="2" y="3"/>
                      <a:pt x="1" y="3"/>
                      <a:pt x="0" y="4"/>
                    </a:cubicBezTo>
                    <a:cubicBezTo>
                      <a:pt x="0" y="0"/>
                      <a:pt x="0" y="0"/>
                      <a:pt x="0" y="0"/>
                    </a:cubicBezTo>
                    <a:cubicBezTo>
                      <a:pt x="1" y="0"/>
                      <a:pt x="2" y="0"/>
                      <a:pt x="3" y="0"/>
                    </a:cubicBezTo>
                    <a:cubicBezTo>
                      <a:pt x="6" y="0"/>
                      <a:pt x="9" y="0"/>
                      <a:pt x="12" y="2"/>
                    </a:cubicBezTo>
                    <a:cubicBezTo>
                      <a:pt x="10" y="5"/>
                      <a:pt x="10" y="5"/>
                      <a:pt x="10" y="5"/>
                    </a:cubicBezTo>
                    <a:cubicBezTo>
                      <a:pt x="8" y="4"/>
                      <a:pt x="6" y="3"/>
                      <a:pt x="3"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4" name="Freeform 474"/>
              <p:cNvSpPr>
                <a:spLocks/>
              </p:cNvSpPr>
              <p:nvPr/>
            </p:nvSpPr>
            <p:spPr bwMode="auto">
              <a:xfrm>
                <a:off x="9066213" y="6545263"/>
                <a:ext cx="55563" cy="41275"/>
              </a:xfrm>
              <a:custGeom>
                <a:avLst/>
                <a:gdLst>
                  <a:gd name="T0" fmla="*/ 0 w 14"/>
                  <a:gd name="T1" fmla="*/ 3 h 10"/>
                  <a:gd name="T2" fmla="*/ 0 w 14"/>
                  <a:gd name="T3" fmla="*/ 3 h 10"/>
                  <a:gd name="T4" fmla="*/ 2 w 14"/>
                  <a:gd name="T5" fmla="*/ 0 h 10"/>
                  <a:gd name="T6" fmla="*/ 14 w 14"/>
                  <a:gd name="T7" fmla="*/ 7 h 10"/>
                  <a:gd name="T8" fmla="*/ 12 w 14"/>
                  <a:gd name="T9" fmla="*/ 10 h 10"/>
                  <a:gd name="T10" fmla="*/ 0 w 14"/>
                  <a:gd name="T11" fmla="*/ 3 h 10"/>
                </a:gdLst>
                <a:ahLst/>
                <a:cxnLst>
                  <a:cxn ang="0">
                    <a:pos x="T0" y="T1"/>
                  </a:cxn>
                  <a:cxn ang="0">
                    <a:pos x="T2" y="T3"/>
                  </a:cxn>
                  <a:cxn ang="0">
                    <a:pos x="T4" y="T5"/>
                  </a:cxn>
                  <a:cxn ang="0">
                    <a:pos x="T6" y="T7"/>
                  </a:cxn>
                  <a:cxn ang="0">
                    <a:pos x="T8" y="T9"/>
                  </a:cxn>
                  <a:cxn ang="0">
                    <a:pos x="T10" y="T11"/>
                  </a:cxn>
                </a:cxnLst>
                <a:rect l="0" t="0" r="r" b="b"/>
                <a:pathLst>
                  <a:path w="14" h="10">
                    <a:moveTo>
                      <a:pt x="0" y="3"/>
                    </a:moveTo>
                    <a:cubicBezTo>
                      <a:pt x="0" y="3"/>
                      <a:pt x="0" y="3"/>
                      <a:pt x="0" y="3"/>
                    </a:cubicBezTo>
                    <a:cubicBezTo>
                      <a:pt x="2" y="0"/>
                      <a:pt x="2" y="0"/>
                      <a:pt x="2" y="0"/>
                    </a:cubicBezTo>
                    <a:cubicBezTo>
                      <a:pt x="6" y="3"/>
                      <a:pt x="10" y="5"/>
                      <a:pt x="14" y="7"/>
                    </a:cubicBezTo>
                    <a:cubicBezTo>
                      <a:pt x="12" y="10"/>
                      <a:pt x="12" y="10"/>
                      <a:pt x="12" y="10"/>
                    </a:cubicBezTo>
                    <a:cubicBezTo>
                      <a:pt x="8" y="8"/>
                      <a:pt x="4" y="6"/>
                      <a:pt x="0"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5" name="Freeform 476"/>
              <p:cNvSpPr>
                <a:spLocks/>
              </p:cNvSpPr>
              <p:nvPr/>
            </p:nvSpPr>
            <p:spPr bwMode="auto">
              <a:xfrm>
                <a:off x="9145588" y="6589713"/>
                <a:ext cx="36513" cy="47625"/>
              </a:xfrm>
              <a:custGeom>
                <a:avLst/>
                <a:gdLst>
                  <a:gd name="T0" fmla="*/ 0 w 9"/>
                  <a:gd name="T1" fmla="*/ 1 h 12"/>
                  <a:gd name="T2" fmla="*/ 0 w 9"/>
                  <a:gd name="T3" fmla="*/ 1 h 12"/>
                  <a:gd name="T4" fmla="*/ 3 w 9"/>
                  <a:gd name="T5" fmla="*/ 0 h 12"/>
                  <a:gd name="T6" fmla="*/ 9 w 9"/>
                  <a:gd name="T7" fmla="*/ 9 h 12"/>
                  <a:gd name="T8" fmla="*/ 7 w 9"/>
                  <a:gd name="T9" fmla="*/ 12 h 12"/>
                  <a:gd name="T10" fmla="*/ 0 w 9"/>
                  <a:gd name="T11" fmla="*/ 1 h 12"/>
                </a:gdLst>
                <a:ahLst/>
                <a:cxnLst>
                  <a:cxn ang="0">
                    <a:pos x="T0" y="T1"/>
                  </a:cxn>
                  <a:cxn ang="0">
                    <a:pos x="T2" y="T3"/>
                  </a:cxn>
                  <a:cxn ang="0">
                    <a:pos x="T4" y="T5"/>
                  </a:cxn>
                  <a:cxn ang="0">
                    <a:pos x="T6" y="T7"/>
                  </a:cxn>
                  <a:cxn ang="0">
                    <a:pos x="T8" y="T9"/>
                  </a:cxn>
                  <a:cxn ang="0">
                    <a:pos x="T10" y="T11"/>
                  </a:cxn>
                </a:cxnLst>
                <a:rect l="0" t="0" r="r" b="b"/>
                <a:pathLst>
                  <a:path w="9" h="12">
                    <a:moveTo>
                      <a:pt x="0" y="1"/>
                    </a:moveTo>
                    <a:cubicBezTo>
                      <a:pt x="0" y="1"/>
                      <a:pt x="0" y="1"/>
                      <a:pt x="0" y="1"/>
                    </a:cubicBezTo>
                    <a:cubicBezTo>
                      <a:pt x="3" y="0"/>
                      <a:pt x="3" y="0"/>
                      <a:pt x="3" y="0"/>
                    </a:cubicBezTo>
                    <a:cubicBezTo>
                      <a:pt x="5" y="3"/>
                      <a:pt x="7" y="6"/>
                      <a:pt x="9" y="9"/>
                    </a:cubicBezTo>
                    <a:cubicBezTo>
                      <a:pt x="7" y="12"/>
                      <a:pt x="7" y="12"/>
                      <a:pt x="7" y="12"/>
                    </a:cubicBezTo>
                    <a:cubicBezTo>
                      <a:pt x="4" y="9"/>
                      <a:pt x="2" y="5"/>
                      <a:pt x="0" y="1"/>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6" name="Freeform 477"/>
              <p:cNvSpPr>
                <a:spLocks noEditPoints="1"/>
              </p:cNvSpPr>
              <p:nvPr/>
            </p:nvSpPr>
            <p:spPr bwMode="auto">
              <a:xfrm>
                <a:off x="9205913" y="6678613"/>
                <a:ext cx="47625" cy="34925"/>
              </a:xfrm>
              <a:custGeom>
                <a:avLst/>
                <a:gdLst>
                  <a:gd name="T0" fmla="*/ 0 w 12"/>
                  <a:gd name="T1" fmla="*/ 3 h 9"/>
                  <a:gd name="T2" fmla="*/ 2 w 12"/>
                  <a:gd name="T3" fmla="*/ 0 h 9"/>
                  <a:gd name="T4" fmla="*/ 12 w 12"/>
                  <a:gd name="T5" fmla="*/ 6 h 9"/>
                  <a:gd name="T6" fmla="*/ 11 w 12"/>
                  <a:gd name="T7" fmla="*/ 9 h 9"/>
                  <a:gd name="T8" fmla="*/ 0 w 12"/>
                  <a:gd name="T9" fmla="*/ 3 h 9"/>
                  <a:gd name="T10" fmla="*/ 0 w 12"/>
                  <a:gd name="T11" fmla="*/ 3 h 9"/>
                  <a:gd name="T12" fmla="*/ 0 w 1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3"/>
                    </a:moveTo>
                    <a:cubicBezTo>
                      <a:pt x="2" y="0"/>
                      <a:pt x="2" y="0"/>
                      <a:pt x="2" y="0"/>
                    </a:cubicBezTo>
                    <a:cubicBezTo>
                      <a:pt x="5" y="3"/>
                      <a:pt x="8" y="5"/>
                      <a:pt x="12" y="6"/>
                    </a:cubicBezTo>
                    <a:cubicBezTo>
                      <a:pt x="11" y="9"/>
                      <a:pt x="11" y="9"/>
                      <a:pt x="11" y="9"/>
                    </a:cubicBezTo>
                    <a:cubicBezTo>
                      <a:pt x="7" y="8"/>
                      <a:pt x="3" y="6"/>
                      <a:pt x="0" y="3"/>
                    </a:cubicBezTo>
                    <a:close/>
                    <a:moveTo>
                      <a:pt x="0" y="3"/>
                    </a:moveTo>
                    <a:cubicBezTo>
                      <a:pt x="0" y="3"/>
                      <a:pt x="0" y="3"/>
                      <a:pt x="0" y="3"/>
                    </a:cubicBezTo>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7" name="Freeform 478"/>
              <p:cNvSpPr>
                <a:spLocks noEditPoints="1"/>
              </p:cNvSpPr>
              <p:nvPr/>
            </p:nvSpPr>
            <p:spPr bwMode="auto">
              <a:xfrm>
                <a:off x="9285288" y="6705601"/>
                <a:ext cx="60325" cy="28575"/>
              </a:xfrm>
              <a:custGeom>
                <a:avLst/>
                <a:gdLst>
                  <a:gd name="T0" fmla="*/ 0 w 15"/>
                  <a:gd name="T1" fmla="*/ 3 h 7"/>
                  <a:gd name="T2" fmla="*/ 2 w 15"/>
                  <a:gd name="T3" fmla="*/ 0 h 7"/>
                  <a:gd name="T4" fmla="*/ 15 w 15"/>
                  <a:gd name="T5" fmla="*/ 4 h 7"/>
                  <a:gd name="T6" fmla="*/ 15 w 15"/>
                  <a:gd name="T7" fmla="*/ 7 h 7"/>
                  <a:gd name="T8" fmla="*/ 0 w 15"/>
                  <a:gd name="T9" fmla="*/ 3 h 7"/>
                  <a:gd name="T10" fmla="*/ 0 w 15"/>
                  <a:gd name="T11" fmla="*/ 3 h 7"/>
                  <a:gd name="T12" fmla="*/ 0 w 1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0" y="3"/>
                    </a:moveTo>
                    <a:cubicBezTo>
                      <a:pt x="2" y="0"/>
                      <a:pt x="2" y="0"/>
                      <a:pt x="2" y="0"/>
                    </a:cubicBezTo>
                    <a:cubicBezTo>
                      <a:pt x="6" y="2"/>
                      <a:pt x="11" y="4"/>
                      <a:pt x="15" y="4"/>
                    </a:cubicBezTo>
                    <a:cubicBezTo>
                      <a:pt x="15" y="7"/>
                      <a:pt x="15" y="7"/>
                      <a:pt x="15" y="7"/>
                    </a:cubicBezTo>
                    <a:cubicBezTo>
                      <a:pt x="10" y="7"/>
                      <a:pt x="5" y="5"/>
                      <a:pt x="0" y="3"/>
                    </a:cubicBezTo>
                    <a:close/>
                    <a:moveTo>
                      <a:pt x="0" y="3"/>
                    </a:moveTo>
                    <a:cubicBezTo>
                      <a:pt x="0" y="3"/>
                      <a:pt x="0" y="3"/>
                      <a:pt x="0"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8" name="Freeform 479"/>
              <p:cNvSpPr>
                <a:spLocks/>
              </p:cNvSpPr>
              <p:nvPr/>
            </p:nvSpPr>
            <p:spPr bwMode="auto">
              <a:xfrm>
                <a:off x="9364663" y="6726238"/>
                <a:ext cx="68263" cy="15875"/>
              </a:xfrm>
              <a:custGeom>
                <a:avLst/>
                <a:gdLst>
                  <a:gd name="T0" fmla="*/ 2 w 17"/>
                  <a:gd name="T1" fmla="*/ 4 h 4"/>
                  <a:gd name="T2" fmla="*/ 0 w 17"/>
                  <a:gd name="T3" fmla="*/ 4 h 4"/>
                  <a:gd name="T4" fmla="*/ 0 w 17"/>
                  <a:gd name="T5" fmla="*/ 0 h 4"/>
                  <a:gd name="T6" fmla="*/ 2 w 17"/>
                  <a:gd name="T7" fmla="*/ 0 h 4"/>
                  <a:gd name="T8" fmla="*/ 15 w 17"/>
                  <a:gd name="T9" fmla="*/ 1 h 4"/>
                  <a:gd name="T10" fmla="*/ 17 w 17"/>
                  <a:gd name="T11" fmla="*/ 0 h 4"/>
                  <a:gd name="T12" fmla="*/ 17 w 17"/>
                  <a:gd name="T13" fmla="*/ 4 h 4"/>
                  <a:gd name="T14" fmla="*/ 15 w 17"/>
                  <a:gd name="T15" fmla="*/ 4 h 4"/>
                  <a:gd name="T16" fmla="*/ 2 w 1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
                    <a:moveTo>
                      <a:pt x="2" y="4"/>
                    </a:moveTo>
                    <a:cubicBezTo>
                      <a:pt x="2" y="4"/>
                      <a:pt x="1" y="4"/>
                      <a:pt x="0" y="4"/>
                    </a:cubicBezTo>
                    <a:cubicBezTo>
                      <a:pt x="0" y="0"/>
                      <a:pt x="0" y="0"/>
                      <a:pt x="0" y="0"/>
                    </a:cubicBezTo>
                    <a:cubicBezTo>
                      <a:pt x="1" y="0"/>
                      <a:pt x="1" y="0"/>
                      <a:pt x="2" y="0"/>
                    </a:cubicBezTo>
                    <a:cubicBezTo>
                      <a:pt x="7" y="0"/>
                      <a:pt x="11" y="1"/>
                      <a:pt x="15" y="1"/>
                    </a:cubicBezTo>
                    <a:cubicBezTo>
                      <a:pt x="16" y="1"/>
                      <a:pt x="16" y="1"/>
                      <a:pt x="17" y="0"/>
                    </a:cubicBezTo>
                    <a:cubicBezTo>
                      <a:pt x="17" y="4"/>
                      <a:pt x="17" y="4"/>
                      <a:pt x="17" y="4"/>
                    </a:cubicBezTo>
                    <a:cubicBezTo>
                      <a:pt x="16" y="4"/>
                      <a:pt x="16" y="4"/>
                      <a:pt x="15" y="4"/>
                    </a:cubicBezTo>
                    <a:cubicBezTo>
                      <a:pt x="10" y="4"/>
                      <a:pt x="6" y="4"/>
                      <a:pt x="2" y="4"/>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9" name="Freeform 480"/>
              <p:cNvSpPr>
                <a:spLocks noEditPoints="1"/>
              </p:cNvSpPr>
              <p:nvPr/>
            </p:nvSpPr>
            <p:spPr bwMode="auto">
              <a:xfrm>
                <a:off x="9612313" y="6429376"/>
                <a:ext cx="111125" cy="131763"/>
              </a:xfrm>
              <a:custGeom>
                <a:avLst/>
                <a:gdLst>
                  <a:gd name="T0" fmla="*/ 5 w 28"/>
                  <a:gd name="T1" fmla="*/ 26 h 33"/>
                  <a:gd name="T2" fmla="*/ 4 w 28"/>
                  <a:gd name="T3" fmla="*/ 23 h 33"/>
                  <a:gd name="T4" fmla="*/ 5 w 28"/>
                  <a:gd name="T5" fmla="*/ 20 h 33"/>
                  <a:gd name="T6" fmla="*/ 3 w 28"/>
                  <a:gd name="T7" fmla="*/ 21 h 33"/>
                  <a:gd name="T8" fmla="*/ 1 w 28"/>
                  <a:gd name="T9" fmla="*/ 13 h 33"/>
                  <a:gd name="T10" fmla="*/ 5 w 28"/>
                  <a:gd name="T11" fmla="*/ 4 h 33"/>
                  <a:gd name="T12" fmla="*/ 15 w 28"/>
                  <a:gd name="T13" fmla="*/ 0 h 33"/>
                  <a:gd name="T14" fmla="*/ 23 w 28"/>
                  <a:gd name="T15" fmla="*/ 3 h 33"/>
                  <a:gd name="T16" fmla="*/ 28 w 28"/>
                  <a:gd name="T17" fmla="*/ 11 h 33"/>
                  <a:gd name="T18" fmla="*/ 26 w 28"/>
                  <a:gd name="T19" fmla="*/ 21 h 33"/>
                  <a:gd name="T20" fmla="*/ 13 w 28"/>
                  <a:gd name="T21" fmla="*/ 33 h 33"/>
                  <a:gd name="T22" fmla="*/ 12 w 28"/>
                  <a:gd name="T23" fmla="*/ 33 h 33"/>
                  <a:gd name="T24" fmla="*/ 5 w 28"/>
                  <a:gd name="T25" fmla="*/ 26 h 33"/>
                  <a:gd name="T26" fmla="*/ 10 w 28"/>
                  <a:gd name="T27" fmla="*/ 18 h 33"/>
                  <a:gd name="T28" fmla="*/ 8 w 28"/>
                  <a:gd name="T29" fmla="*/ 23 h 33"/>
                  <a:gd name="T30" fmla="*/ 8 w 28"/>
                  <a:gd name="T31" fmla="*/ 25 h 33"/>
                  <a:gd name="T32" fmla="*/ 12 w 28"/>
                  <a:gd name="T33" fmla="*/ 29 h 33"/>
                  <a:gd name="T34" fmla="*/ 23 w 28"/>
                  <a:gd name="T35" fmla="*/ 19 h 33"/>
                  <a:gd name="T36" fmla="*/ 25 w 28"/>
                  <a:gd name="T37" fmla="*/ 12 h 33"/>
                  <a:gd name="T38" fmla="*/ 22 w 28"/>
                  <a:gd name="T39" fmla="*/ 6 h 33"/>
                  <a:gd name="T40" fmla="*/ 15 w 28"/>
                  <a:gd name="T41" fmla="*/ 4 h 33"/>
                  <a:gd name="T42" fmla="*/ 7 w 28"/>
                  <a:gd name="T43" fmla="*/ 7 h 33"/>
                  <a:gd name="T44" fmla="*/ 4 w 28"/>
                  <a:gd name="T45" fmla="*/ 13 h 33"/>
                  <a:gd name="T46" fmla="*/ 5 w 28"/>
                  <a:gd name="T47" fmla="*/ 18 h 33"/>
                  <a:gd name="T48" fmla="*/ 14 w 28"/>
                  <a:gd name="T49" fmla="*/ 12 h 33"/>
                  <a:gd name="T50" fmla="*/ 18 w 28"/>
                  <a:gd name="T51" fmla="*/ 13 h 33"/>
                  <a:gd name="T52" fmla="*/ 19 w 28"/>
                  <a:gd name="T53" fmla="*/ 19 h 33"/>
                  <a:gd name="T54" fmla="*/ 19 w 28"/>
                  <a:gd name="T55" fmla="*/ 20 h 33"/>
                  <a:gd name="T56" fmla="*/ 16 w 28"/>
                  <a:gd name="T57" fmla="*/ 20 h 33"/>
                  <a:gd name="T58" fmla="*/ 16 w 28"/>
                  <a:gd name="T59" fmla="*/ 19 h 33"/>
                  <a:gd name="T60" fmla="*/ 15 w 28"/>
                  <a:gd name="T61" fmla="*/ 16 h 33"/>
                  <a:gd name="T62" fmla="*/ 14 w 28"/>
                  <a:gd name="T63" fmla="*/ 15 h 33"/>
                  <a:gd name="T64" fmla="*/ 14 w 28"/>
                  <a:gd name="T65" fmla="*/ 15 h 33"/>
                  <a:gd name="T66" fmla="*/ 10 w 28"/>
                  <a:gd name="T6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3">
                    <a:moveTo>
                      <a:pt x="5" y="26"/>
                    </a:moveTo>
                    <a:cubicBezTo>
                      <a:pt x="4" y="25"/>
                      <a:pt x="4" y="24"/>
                      <a:pt x="4" y="23"/>
                    </a:cubicBezTo>
                    <a:cubicBezTo>
                      <a:pt x="4" y="22"/>
                      <a:pt x="4" y="21"/>
                      <a:pt x="5" y="20"/>
                    </a:cubicBezTo>
                    <a:cubicBezTo>
                      <a:pt x="3" y="21"/>
                      <a:pt x="3" y="21"/>
                      <a:pt x="3" y="21"/>
                    </a:cubicBezTo>
                    <a:cubicBezTo>
                      <a:pt x="2" y="18"/>
                      <a:pt x="1" y="16"/>
                      <a:pt x="1" y="13"/>
                    </a:cubicBezTo>
                    <a:cubicBezTo>
                      <a:pt x="0" y="9"/>
                      <a:pt x="2" y="6"/>
                      <a:pt x="5" y="4"/>
                    </a:cubicBezTo>
                    <a:cubicBezTo>
                      <a:pt x="8" y="1"/>
                      <a:pt x="11" y="0"/>
                      <a:pt x="15" y="0"/>
                    </a:cubicBezTo>
                    <a:cubicBezTo>
                      <a:pt x="18" y="0"/>
                      <a:pt x="21" y="1"/>
                      <a:pt x="23" y="3"/>
                    </a:cubicBezTo>
                    <a:cubicBezTo>
                      <a:pt x="26" y="4"/>
                      <a:pt x="28" y="7"/>
                      <a:pt x="28" y="11"/>
                    </a:cubicBezTo>
                    <a:cubicBezTo>
                      <a:pt x="28" y="14"/>
                      <a:pt x="28" y="17"/>
                      <a:pt x="26" y="21"/>
                    </a:cubicBezTo>
                    <a:cubicBezTo>
                      <a:pt x="24" y="26"/>
                      <a:pt x="18" y="32"/>
                      <a:pt x="13" y="33"/>
                    </a:cubicBezTo>
                    <a:cubicBezTo>
                      <a:pt x="12" y="33"/>
                      <a:pt x="12" y="33"/>
                      <a:pt x="12" y="33"/>
                    </a:cubicBezTo>
                    <a:cubicBezTo>
                      <a:pt x="9" y="33"/>
                      <a:pt x="6" y="30"/>
                      <a:pt x="5" y="26"/>
                    </a:cubicBezTo>
                    <a:close/>
                    <a:moveTo>
                      <a:pt x="10" y="18"/>
                    </a:moveTo>
                    <a:cubicBezTo>
                      <a:pt x="8" y="19"/>
                      <a:pt x="7" y="21"/>
                      <a:pt x="8" y="23"/>
                    </a:cubicBezTo>
                    <a:cubicBezTo>
                      <a:pt x="8" y="24"/>
                      <a:pt x="8" y="24"/>
                      <a:pt x="8" y="25"/>
                    </a:cubicBezTo>
                    <a:cubicBezTo>
                      <a:pt x="9" y="28"/>
                      <a:pt x="11" y="29"/>
                      <a:pt x="12" y="29"/>
                    </a:cubicBezTo>
                    <a:cubicBezTo>
                      <a:pt x="16" y="29"/>
                      <a:pt x="21" y="24"/>
                      <a:pt x="23" y="19"/>
                    </a:cubicBezTo>
                    <a:cubicBezTo>
                      <a:pt x="24" y="16"/>
                      <a:pt x="25" y="14"/>
                      <a:pt x="25" y="12"/>
                    </a:cubicBezTo>
                    <a:cubicBezTo>
                      <a:pt x="25" y="9"/>
                      <a:pt x="23" y="7"/>
                      <a:pt x="22" y="6"/>
                    </a:cubicBezTo>
                    <a:cubicBezTo>
                      <a:pt x="20" y="4"/>
                      <a:pt x="17" y="4"/>
                      <a:pt x="15" y="4"/>
                    </a:cubicBezTo>
                    <a:cubicBezTo>
                      <a:pt x="12" y="4"/>
                      <a:pt x="9" y="5"/>
                      <a:pt x="7" y="7"/>
                    </a:cubicBezTo>
                    <a:cubicBezTo>
                      <a:pt x="5" y="8"/>
                      <a:pt x="4" y="10"/>
                      <a:pt x="4" y="13"/>
                    </a:cubicBezTo>
                    <a:cubicBezTo>
                      <a:pt x="4" y="14"/>
                      <a:pt x="4" y="16"/>
                      <a:pt x="5" y="18"/>
                    </a:cubicBezTo>
                    <a:cubicBezTo>
                      <a:pt x="7" y="14"/>
                      <a:pt x="10" y="12"/>
                      <a:pt x="14" y="12"/>
                    </a:cubicBezTo>
                    <a:cubicBezTo>
                      <a:pt x="15" y="12"/>
                      <a:pt x="16" y="12"/>
                      <a:pt x="18" y="13"/>
                    </a:cubicBezTo>
                    <a:cubicBezTo>
                      <a:pt x="19" y="15"/>
                      <a:pt x="19" y="16"/>
                      <a:pt x="19" y="19"/>
                    </a:cubicBezTo>
                    <a:cubicBezTo>
                      <a:pt x="19" y="19"/>
                      <a:pt x="19" y="20"/>
                      <a:pt x="19" y="20"/>
                    </a:cubicBezTo>
                    <a:cubicBezTo>
                      <a:pt x="16" y="20"/>
                      <a:pt x="16" y="20"/>
                      <a:pt x="16" y="20"/>
                    </a:cubicBezTo>
                    <a:cubicBezTo>
                      <a:pt x="16" y="20"/>
                      <a:pt x="16" y="19"/>
                      <a:pt x="16" y="19"/>
                    </a:cubicBezTo>
                    <a:cubicBezTo>
                      <a:pt x="16" y="17"/>
                      <a:pt x="16" y="16"/>
                      <a:pt x="15" y="16"/>
                    </a:cubicBezTo>
                    <a:cubicBezTo>
                      <a:pt x="15" y="15"/>
                      <a:pt x="14" y="15"/>
                      <a:pt x="14" y="15"/>
                    </a:cubicBezTo>
                    <a:cubicBezTo>
                      <a:pt x="14" y="15"/>
                      <a:pt x="14" y="15"/>
                      <a:pt x="14" y="15"/>
                    </a:cubicBezTo>
                    <a:cubicBezTo>
                      <a:pt x="12" y="15"/>
                      <a:pt x="11" y="16"/>
                      <a:pt x="10" y="18"/>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0" name="Freeform 481"/>
              <p:cNvSpPr>
                <a:spLocks/>
              </p:cNvSpPr>
              <p:nvPr/>
            </p:nvSpPr>
            <p:spPr bwMode="auto">
              <a:xfrm>
                <a:off x="7556500" y="6342063"/>
                <a:ext cx="2016125" cy="300038"/>
              </a:xfrm>
              <a:custGeom>
                <a:avLst/>
                <a:gdLst>
                  <a:gd name="T0" fmla="*/ 297 w 505"/>
                  <a:gd name="T1" fmla="*/ 75 h 75"/>
                  <a:gd name="T2" fmla="*/ 296 w 505"/>
                  <a:gd name="T3" fmla="*/ 72 h 75"/>
                  <a:gd name="T4" fmla="*/ 250 w 505"/>
                  <a:gd name="T5" fmla="*/ 20 h 75"/>
                  <a:gd name="T6" fmla="*/ 220 w 505"/>
                  <a:gd name="T7" fmla="*/ 71 h 75"/>
                  <a:gd name="T8" fmla="*/ 216 w 505"/>
                  <a:gd name="T9" fmla="*/ 58 h 75"/>
                  <a:gd name="T10" fmla="*/ 176 w 505"/>
                  <a:gd name="T11" fmla="*/ 11 h 75"/>
                  <a:gd name="T12" fmla="*/ 149 w 505"/>
                  <a:gd name="T13" fmla="*/ 28 h 75"/>
                  <a:gd name="T14" fmla="*/ 146 w 505"/>
                  <a:gd name="T15" fmla="*/ 29 h 75"/>
                  <a:gd name="T16" fmla="*/ 98 w 505"/>
                  <a:gd name="T17" fmla="*/ 4 h 75"/>
                  <a:gd name="T18" fmla="*/ 59 w 505"/>
                  <a:gd name="T19" fmla="*/ 22 h 75"/>
                  <a:gd name="T20" fmla="*/ 57 w 505"/>
                  <a:gd name="T21" fmla="*/ 28 h 75"/>
                  <a:gd name="T22" fmla="*/ 3 w 505"/>
                  <a:gd name="T23" fmla="*/ 34 h 75"/>
                  <a:gd name="T24" fmla="*/ 36 w 505"/>
                  <a:gd name="T25" fmla="*/ 15 h 75"/>
                  <a:gd name="T26" fmla="*/ 61 w 505"/>
                  <a:gd name="T27" fmla="*/ 11 h 75"/>
                  <a:gd name="T28" fmla="*/ 98 w 505"/>
                  <a:gd name="T29" fmla="*/ 0 h 75"/>
                  <a:gd name="T30" fmla="*/ 146 w 505"/>
                  <a:gd name="T31" fmla="*/ 24 h 75"/>
                  <a:gd name="T32" fmla="*/ 175 w 505"/>
                  <a:gd name="T33" fmla="*/ 7 h 75"/>
                  <a:gd name="T34" fmla="*/ 219 w 505"/>
                  <a:gd name="T35" fmla="*/ 56 h 75"/>
                  <a:gd name="T36" fmla="*/ 250 w 505"/>
                  <a:gd name="T37" fmla="*/ 16 h 75"/>
                  <a:gd name="T38" fmla="*/ 297 w 505"/>
                  <a:gd name="T39" fmla="*/ 57 h 75"/>
                  <a:gd name="T40" fmla="*/ 318 w 505"/>
                  <a:gd name="T41" fmla="*/ 18 h 75"/>
                  <a:gd name="T42" fmla="*/ 371 w 505"/>
                  <a:gd name="T43" fmla="*/ 32 h 75"/>
                  <a:gd name="T44" fmla="*/ 388 w 505"/>
                  <a:gd name="T45" fmla="*/ 25 h 75"/>
                  <a:gd name="T46" fmla="*/ 427 w 505"/>
                  <a:gd name="T47" fmla="*/ 45 h 75"/>
                  <a:gd name="T48" fmla="*/ 448 w 505"/>
                  <a:gd name="T49" fmla="*/ 32 h 75"/>
                  <a:gd name="T50" fmla="*/ 505 w 505"/>
                  <a:gd name="T51" fmla="*/ 51 h 75"/>
                  <a:gd name="T52" fmla="*/ 480 w 505"/>
                  <a:gd name="T53" fmla="*/ 42 h 75"/>
                  <a:gd name="T54" fmla="*/ 436 w 505"/>
                  <a:gd name="T55" fmla="*/ 39 h 75"/>
                  <a:gd name="T56" fmla="*/ 430 w 505"/>
                  <a:gd name="T57" fmla="*/ 52 h 75"/>
                  <a:gd name="T58" fmla="*/ 403 w 505"/>
                  <a:gd name="T59" fmla="*/ 30 h 75"/>
                  <a:gd name="T60" fmla="*/ 378 w 505"/>
                  <a:gd name="T61" fmla="*/ 30 h 75"/>
                  <a:gd name="T62" fmla="*/ 373 w 505"/>
                  <a:gd name="T63" fmla="*/ 38 h 75"/>
                  <a:gd name="T64" fmla="*/ 329 w 505"/>
                  <a:gd name="T65" fmla="*/ 20 h 75"/>
                  <a:gd name="T66" fmla="*/ 303 w 505"/>
                  <a:gd name="T67" fmla="*/ 43 h 75"/>
                  <a:gd name="T68" fmla="*/ 300 w 505"/>
                  <a:gd name="T69" fmla="*/ 72 h 75"/>
                  <a:gd name="T70" fmla="*/ 297 w 505"/>
                  <a:gd name="T7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5" h="75">
                    <a:moveTo>
                      <a:pt x="297" y="75"/>
                    </a:moveTo>
                    <a:cubicBezTo>
                      <a:pt x="297" y="75"/>
                      <a:pt x="297" y="75"/>
                      <a:pt x="297" y="75"/>
                    </a:cubicBezTo>
                    <a:cubicBezTo>
                      <a:pt x="297" y="74"/>
                      <a:pt x="297" y="74"/>
                      <a:pt x="297" y="74"/>
                    </a:cubicBezTo>
                    <a:cubicBezTo>
                      <a:pt x="297" y="74"/>
                      <a:pt x="296" y="73"/>
                      <a:pt x="296" y="72"/>
                    </a:cubicBezTo>
                    <a:cubicBezTo>
                      <a:pt x="295" y="50"/>
                      <a:pt x="278" y="26"/>
                      <a:pt x="257" y="21"/>
                    </a:cubicBezTo>
                    <a:cubicBezTo>
                      <a:pt x="254" y="20"/>
                      <a:pt x="252" y="20"/>
                      <a:pt x="250" y="20"/>
                    </a:cubicBezTo>
                    <a:cubicBezTo>
                      <a:pt x="239" y="20"/>
                      <a:pt x="233" y="28"/>
                      <a:pt x="228" y="38"/>
                    </a:cubicBezTo>
                    <a:cubicBezTo>
                      <a:pt x="224" y="49"/>
                      <a:pt x="221" y="61"/>
                      <a:pt x="220" y="71"/>
                    </a:cubicBezTo>
                    <a:cubicBezTo>
                      <a:pt x="216" y="71"/>
                      <a:pt x="216" y="71"/>
                      <a:pt x="216" y="71"/>
                    </a:cubicBezTo>
                    <a:cubicBezTo>
                      <a:pt x="216" y="67"/>
                      <a:pt x="216" y="62"/>
                      <a:pt x="216" y="58"/>
                    </a:cubicBezTo>
                    <a:cubicBezTo>
                      <a:pt x="215" y="42"/>
                      <a:pt x="213" y="26"/>
                      <a:pt x="200" y="17"/>
                    </a:cubicBezTo>
                    <a:cubicBezTo>
                      <a:pt x="195" y="13"/>
                      <a:pt x="185" y="10"/>
                      <a:pt x="176" y="11"/>
                    </a:cubicBezTo>
                    <a:cubicBezTo>
                      <a:pt x="169" y="11"/>
                      <a:pt x="163" y="12"/>
                      <a:pt x="158" y="15"/>
                    </a:cubicBezTo>
                    <a:cubicBezTo>
                      <a:pt x="153" y="18"/>
                      <a:pt x="150" y="22"/>
                      <a:pt x="149" y="28"/>
                    </a:cubicBezTo>
                    <a:cubicBezTo>
                      <a:pt x="148" y="32"/>
                      <a:pt x="148" y="32"/>
                      <a:pt x="148" y="32"/>
                    </a:cubicBezTo>
                    <a:cubicBezTo>
                      <a:pt x="146" y="29"/>
                      <a:pt x="146" y="29"/>
                      <a:pt x="146" y="29"/>
                    </a:cubicBezTo>
                    <a:cubicBezTo>
                      <a:pt x="134" y="13"/>
                      <a:pt x="120" y="5"/>
                      <a:pt x="102" y="4"/>
                    </a:cubicBezTo>
                    <a:cubicBezTo>
                      <a:pt x="101" y="4"/>
                      <a:pt x="100" y="4"/>
                      <a:pt x="98" y="4"/>
                    </a:cubicBezTo>
                    <a:cubicBezTo>
                      <a:pt x="89" y="4"/>
                      <a:pt x="71" y="7"/>
                      <a:pt x="63" y="14"/>
                    </a:cubicBezTo>
                    <a:cubicBezTo>
                      <a:pt x="60" y="16"/>
                      <a:pt x="59" y="19"/>
                      <a:pt x="59" y="22"/>
                    </a:cubicBezTo>
                    <a:cubicBezTo>
                      <a:pt x="59" y="23"/>
                      <a:pt x="59" y="24"/>
                      <a:pt x="60" y="26"/>
                    </a:cubicBezTo>
                    <a:cubicBezTo>
                      <a:pt x="57" y="28"/>
                      <a:pt x="57" y="28"/>
                      <a:pt x="57" y="28"/>
                    </a:cubicBezTo>
                    <a:cubicBezTo>
                      <a:pt x="53" y="21"/>
                      <a:pt x="45" y="18"/>
                      <a:pt x="36" y="18"/>
                    </a:cubicBezTo>
                    <a:cubicBezTo>
                      <a:pt x="23" y="19"/>
                      <a:pt x="9" y="26"/>
                      <a:pt x="3" y="34"/>
                    </a:cubicBezTo>
                    <a:cubicBezTo>
                      <a:pt x="0" y="32"/>
                      <a:pt x="0" y="32"/>
                      <a:pt x="0" y="32"/>
                    </a:cubicBezTo>
                    <a:cubicBezTo>
                      <a:pt x="7" y="23"/>
                      <a:pt x="22" y="16"/>
                      <a:pt x="36" y="15"/>
                    </a:cubicBezTo>
                    <a:cubicBezTo>
                      <a:pt x="43" y="15"/>
                      <a:pt x="50" y="16"/>
                      <a:pt x="56" y="21"/>
                    </a:cubicBezTo>
                    <a:cubicBezTo>
                      <a:pt x="56" y="17"/>
                      <a:pt x="58" y="14"/>
                      <a:pt x="61" y="11"/>
                    </a:cubicBezTo>
                    <a:cubicBezTo>
                      <a:pt x="64" y="9"/>
                      <a:pt x="68" y="7"/>
                      <a:pt x="72" y="5"/>
                    </a:cubicBezTo>
                    <a:cubicBezTo>
                      <a:pt x="81" y="2"/>
                      <a:pt x="92" y="1"/>
                      <a:pt x="98" y="0"/>
                    </a:cubicBezTo>
                    <a:cubicBezTo>
                      <a:pt x="100" y="0"/>
                      <a:pt x="101" y="0"/>
                      <a:pt x="102" y="0"/>
                    </a:cubicBezTo>
                    <a:cubicBezTo>
                      <a:pt x="120" y="1"/>
                      <a:pt x="135" y="9"/>
                      <a:pt x="146" y="24"/>
                    </a:cubicBezTo>
                    <a:cubicBezTo>
                      <a:pt x="148" y="19"/>
                      <a:pt x="152" y="15"/>
                      <a:pt x="156" y="12"/>
                    </a:cubicBezTo>
                    <a:cubicBezTo>
                      <a:pt x="162" y="9"/>
                      <a:pt x="169" y="7"/>
                      <a:pt x="175" y="7"/>
                    </a:cubicBezTo>
                    <a:cubicBezTo>
                      <a:pt x="186" y="7"/>
                      <a:pt x="196" y="9"/>
                      <a:pt x="202" y="14"/>
                    </a:cubicBezTo>
                    <a:cubicBezTo>
                      <a:pt x="216" y="24"/>
                      <a:pt x="218" y="40"/>
                      <a:pt x="219" y="56"/>
                    </a:cubicBezTo>
                    <a:cubicBezTo>
                      <a:pt x="221" y="49"/>
                      <a:pt x="223" y="43"/>
                      <a:pt x="225" y="37"/>
                    </a:cubicBezTo>
                    <a:cubicBezTo>
                      <a:pt x="230" y="26"/>
                      <a:pt x="238" y="17"/>
                      <a:pt x="250" y="16"/>
                    </a:cubicBezTo>
                    <a:cubicBezTo>
                      <a:pt x="252" y="16"/>
                      <a:pt x="255" y="17"/>
                      <a:pt x="258" y="17"/>
                    </a:cubicBezTo>
                    <a:cubicBezTo>
                      <a:pt x="276" y="22"/>
                      <a:pt x="291" y="39"/>
                      <a:pt x="297" y="57"/>
                    </a:cubicBezTo>
                    <a:cubicBezTo>
                      <a:pt x="297" y="52"/>
                      <a:pt x="298" y="47"/>
                      <a:pt x="299" y="42"/>
                    </a:cubicBezTo>
                    <a:cubicBezTo>
                      <a:pt x="302" y="32"/>
                      <a:pt x="308" y="22"/>
                      <a:pt x="318" y="18"/>
                    </a:cubicBezTo>
                    <a:cubicBezTo>
                      <a:pt x="321" y="17"/>
                      <a:pt x="325" y="17"/>
                      <a:pt x="329" y="17"/>
                    </a:cubicBezTo>
                    <a:cubicBezTo>
                      <a:pt x="344" y="16"/>
                      <a:pt x="360" y="22"/>
                      <a:pt x="371" y="32"/>
                    </a:cubicBezTo>
                    <a:cubicBezTo>
                      <a:pt x="373" y="30"/>
                      <a:pt x="375" y="28"/>
                      <a:pt x="377" y="27"/>
                    </a:cubicBezTo>
                    <a:cubicBezTo>
                      <a:pt x="380" y="26"/>
                      <a:pt x="384" y="25"/>
                      <a:pt x="388" y="25"/>
                    </a:cubicBezTo>
                    <a:cubicBezTo>
                      <a:pt x="394" y="25"/>
                      <a:pt x="400" y="25"/>
                      <a:pt x="404" y="26"/>
                    </a:cubicBezTo>
                    <a:cubicBezTo>
                      <a:pt x="415" y="29"/>
                      <a:pt x="421" y="37"/>
                      <a:pt x="427" y="45"/>
                    </a:cubicBezTo>
                    <a:cubicBezTo>
                      <a:pt x="429" y="41"/>
                      <a:pt x="431" y="38"/>
                      <a:pt x="434" y="36"/>
                    </a:cubicBezTo>
                    <a:cubicBezTo>
                      <a:pt x="438" y="33"/>
                      <a:pt x="443" y="32"/>
                      <a:pt x="448" y="32"/>
                    </a:cubicBezTo>
                    <a:cubicBezTo>
                      <a:pt x="458" y="31"/>
                      <a:pt x="471" y="34"/>
                      <a:pt x="481" y="38"/>
                    </a:cubicBezTo>
                    <a:cubicBezTo>
                      <a:pt x="492" y="42"/>
                      <a:pt x="501" y="47"/>
                      <a:pt x="505" y="51"/>
                    </a:cubicBezTo>
                    <a:cubicBezTo>
                      <a:pt x="502" y="53"/>
                      <a:pt x="502" y="53"/>
                      <a:pt x="502" y="53"/>
                    </a:cubicBezTo>
                    <a:cubicBezTo>
                      <a:pt x="499" y="50"/>
                      <a:pt x="491" y="46"/>
                      <a:pt x="480" y="42"/>
                    </a:cubicBezTo>
                    <a:cubicBezTo>
                      <a:pt x="470" y="38"/>
                      <a:pt x="458" y="35"/>
                      <a:pt x="448" y="35"/>
                    </a:cubicBezTo>
                    <a:cubicBezTo>
                      <a:pt x="443" y="36"/>
                      <a:pt x="439" y="37"/>
                      <a:pt x="436" y="39"/>
                    </a:cubicBezTo>
                    <a:cubicBezTo>
                      <a:pt x="433" y="41"/>
                      <a:pt x="431" y="44"/>
                      <a:pt x="430" y="49"/>
                    </a:cubicBezTo>
                    <a:cubicBezTo>
                      <a:pt x="430" y="52"/>
                      <a:pt x="430" y="52"/>
                      <a:pt x="430" y="52"/>
                    </a:cubicBezTo>
                    <a:cubicBezTo>
                      <a:pt x="427" y="50"/>
                      <a:pt x="427" y="50"/>
                      <a:pt x="427" y="50"/>
                    </a:cubicBezTo>
                    <a:cubicBezTo>
                      <a:pt x="419" y="41"/>
                      <a:pt x="414" y="32"/>
                      <a:pt x="403" y="30"/>
                    </a:cubicBezTo>
                    <a:cubicBezTo>
                      <a:pt x="400" y="29"/>
                      <a:pt x="394" y="28"/>
                      <a:pt x="388" y="29"/>
                    </a:cubicBezTo>
                    <a:cubicBezTo>
                      <a:pt x="385" y="29"/>
                      <a:pt x="381" y="29"/>
                      <a:pt x="378" y="30"/>
                    </a:cubicBezTo>
                    <a:cubicBezTo>
                      <a:pt x="376" y="32"/>
                      <a:pt x="374" y="33"/>
                      <a:pt x="374" y="35"/>
                    </a:cubicBezTo>
                    <a:cubicBezTo>
                      <a:pt x="373" y="38"/>
                      <a:pt x="373" y="38"/>
                      <a:pt x="373" y="38"/>
                    </a:cubicBezTo>
                    <a:cubicBezTo>
                      <a:pt x="371" y="36"/>
                      <a:pt x="371" y="36"/>
                      <a:pt x="371" y="36"/>
                    </a:cubicBezTo>
                    <a:cubicBezTo>
                      <a:pt x="360" y="26"/>
                      <a:pt x="344" y="19"/>
                      <a:pt x="329" y="20"/>
                    </a:cubicBezTo>
                    <a:cubicBezTo>
                      <a:pt x="326" y="20"/>
                      <a:pt x="322" y="21"/>
                      <a:pt x="319" y="22"/>
                    </a:cubicBezTo>
                    <a:cubicBezTo>
                      <a:pt x="310" y="25"/>
                      <a:pt x="305" y="33"/>
                      <a:pt x="303" y="43"/>
                    </a:cubicBezTo>
                    <a:cubicBezTo>
                      <a:pt x="300" y="52"/>
                      <a:pt x="300" y="63"/>
                      <a:pt x="300" y="71"/>
                    </a:cubicBezTo>
                    <a:cubicBezTo>
                      <a:pt x="300" y="72"/>
                      <a:pt x="300" y="72"/>
                      <a:pt x="300" y="72"/>
                    </a:cubicBezTo>
                    <a:cubicBezTo>
                      <a:pt x="300" y="73"/>
                      <a:pt x="300" y="74"/>
                      <a:pt x="300" y="75"/>
                    </a:cubicBezTo>
                    <a:lnTo>
                      <a:pt x="297" y="75"/>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1" name="Freeform 482"/>
              <p:cNvSpPr>
                <a:spLocks/>
              </p:cNvSpPr>
              <p:nvPr/>
            </p:nvSpPr>
            <p:spPr bwMode="auto">
              <a:xfrm>
                <a:off x="8151813" y="6402388"/>
                <a:ext cx="231775" cy="239713"/>
              </a:xfrm>
              <a:custGeom>
                <a:avLst/>
                <a:gdLst>
                  <a:gd name="T0" fmla="*/ 7 w 58"/>
                  <a:gd name="T1" fmla="*/ 56 h 60"/>
                  <a:gd name="T2" fmla="*/ 38 w 58"/>
                  <a:gd name="T3" fmla="*/ 4 h 60"/>
                  <a:gd name="T4" fmla="*/ 58 w 58"/>
                  <a:gd name="T5" fmla="*/ 59 h 60"/>
                  <a:gd name="T6" fmla="*/ 7 w 58"/>
                  <a:gd name="T7" fmla="*/ 60 h 60"/>
                  <a:gd name="T8" fmla="*/ 7 w 58"/>
                  <a:gd name="T9" fmla="*/ 56 h 60"/>
                </a:gdLst>
                <a:ahLst/>
                <a:cxnLst>
                  <a:cxn ang="0">
                    <a:pos x="T0" y="T1"/>
                  </a:cxn>
                  <a:cxn ang="0">
                    <a:pos x="T2" y="T3"/>
                  </a:cxn>
                  <a:cxn ang="0">
                    <a:pos x="T4" y="T5"/>
                  </a:cxn>
                  <a:cxn ang="0">
                    <a:pos x="T6" y="T7"/>
                  </a:cxn>
                  <a:cxn ang="0">
                    <a:pos x="T8" y="T9"/>
                  </a:cxn>
                </a:cxnLst>
                <a:rect l="0" t="0" r="r" b="b"/>
                <a:pathLst>
                  <a:path w="58" h="60">
                    <a:moveTo>
                      <a:pt x="7" y="56"/>
                    </a:moveTo>
                    <a:cubicBezTo>
                      <a:pt x="0" y="37"/>
                      <a:pt x="15" y="0"/>
                      <a:pt x="38" y="4"/>
                    </a:cubicBezTo>
                    <a:cubicBezTo>
                      <a:pt x="58" y="8"/>
                      <a:pt x="57" y="44"/>
                      <a:pt x="58" y="59"/>
                    </a:cubicBezTo>
                    <a:cubicBezTo>
                      <a:pt x="49" y="51"/>
                      <a:pt x="7" y="58"/>
                      <a:pt x="7" y="60"/>
                    </a:cubicBezTo>
                    <a:lnTo>
                      <a:pt x="7" y="56"/>
                    </a:lnTo>
                    <a:close/>
                  </a:path>
                </a:pathLst>
              </a:custGeom>
              <a:solidFill>
                <a:srgbClr val="EB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2" name="Freeform 483"/>
              <p:cNvSpPr>
                <a:spLocks/>
              </p:cNvSpPr>
              <p:nvPr/>
            </p:nvSpPr>
            <p:spPr bwMode="auto">
              <a:xfrm>
                <a:off x="8434388" y="6445251"/>
                <a:ext cx="263525" cy="228600"/>
              </a:xfrm>
              <a:custGeom>
                <a:avLst/>
                <a:gdLst>
                  <a:gd name="T0" fmla="*/ 40 w 66"/>
                  <a:gd name="T1" fmla="*/ 8 h 57"/>
                  <a:gd name="T2" fmla="*/ 66 w 66"/>
                  <a:gd name="T3" fmla="*/ 53 h 57"/>
                  <a:gd name="T4" fmla="*/ 11 w 66"/>
                  <a:gd name="T5" fmla="*/ 45 h 57"/>
                  <a:gd name="T6" fmla="*/ 40 w 66"/>
                  <a:gd name="T7" fmla="*/ 8 h 57"/>
                </a:gdLst>
                <a:ahLst/>
                <a:cxnLst>
                  <a:cxn ang="0">
                    <a:pos x="T0" y="T1"/>
                  </a:cxn>
                  <a:cxn ang="0">
                    <a:pos x="T2" y="T3"/>
                  </a:cxn>
                  <a:cxn ang="0">
                    <a:pos x="T4" y="T5"/>
                  </a:cxn>
                  <a:cxn ang="0">
                    <a:pos x="T6" y="T7"/>
                  </a:cxn>
                </a:cxnLst>
                <a:rect l="0" t="0" r="r" b="b"/>
                <a:pathLst>
                  <a:path w="66" h="57">
                    <a:moveTo>
                      <a:pt x="40" y="8"/>
                    </a:moveTo>
                    <a:cubicBezTo>
                      <a:pt x="55" y="15"/>
                      <a:pt x="63" y="36"/>
                      <a:pt x="66" y="53"/>
                    </a:cubicBezTo>
                    <a:cubicBezTo>
                      <a:pt x="52" y="44"/>
                      <a:pt x="20" y="57"/>
                      <a:pt x="11" y="45"/>
                    </a:cubicBezTo>
                    <a:cubicBezTo>
                      <a:pt x="0" y="29"/>
                      <a:pt x="24" y="0"/>
                      <a:pt x="40" y="8"/>
                    </a:cubicBezTo>
                    <a:close/>
                  </a:path>
                </a:pathLst>
              </a:custGeom>
              <a:solidFill>
                <a:srgbClr val="EB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3" name="Freeform 484"/>
              <p:cNvSpPr>
                <a:spLocks/>
              </p:cNvSpPr>
              <p:nvPr/>
            </p:nvSpPr>
            <p:spPr bwMode="auto">
              <a:xfrm>
                <a:off x="8774113" y="6442076"/>
                <a:ext cx="179388" cy="228600"/>
              </a:xfrm>
              <a:custGeom>
                <a:avLst/>
                <a:gdLst>
                  <a:gd name="T0" fmla="*/ 45 w 45"/>
                  <a:gd name="T1" fmla="*/ 16 h 57"/>
                  <a:gd name="T2" fmla="*/ 23 w 45"/>
                  <a:gd name="T3" fmla="*/ 57 h 57"/>
                  <a:gd name="T4" fmla="*/ 3 w 45"/>
                  <a:gd name="T5" fmla="*/ 49 h 57"/>
                  <a:gd name="T6" fmla="*/ 8 w 45"/>
                  <a:gd name="T7" fmla="*/ 26 h 57"/>
                  <a:gd name="T8" fmla="*/ 45 w 45"/>
                  <a:gd name="T9" fmla="*/ 16 h 57"/>
                </a:gdLst>
                <a:ahLst/>
                <a:cxnLst>
                  <a:cxn ang="0">
                    <a:pos x="T0" y="T1"/>
                  </a:cxn>
                  <a:cxn ang="0">
                    <a:pos x="T2" y="T3"/>
                  </a:cxn>
                  <a:cxn ang="0">
                    <a:pos x="T4" y="T5"/>
                  </a:cxn>
                  <a:cxn ang="0">
                    <a:pos x="T6" y="T7"/>
                  </a:cxn>
                  <a:cxn ang="0">
                    <a:pos x="T8" y="T9"/>
                  </a:cxn>
                </a:cxnLst>
                <a:rect l="0" t="0" r="r" b="b"/>
                <a:pathLst>
                  <a:path w="45" h="57">
                    <a:moveTo>
                      <a:pt x="45" y="16"/>
                    </a:moveTo>
                    <a:cubicBezTo>
                      <a:pt x="31" y="0"/>
                      <a:pt x="17" y="45"/>
                      <a:pt x="23" y="57"/>
                    </a:cubicBezTo>
                    <a:cubicBezTo>
                      <a:pt x="17" y="55"/>
                      <a:pt x="7" y="56"/>
                      <a:pt x="3" y="49"/>
                    </a:cubicBezTo>
                    <a:cubicBezTo>
                      <a:pt x="0" y="43"/>
                      <a:pt x="5" y="31"/>
                      <a:pt x="8" y="26"/>
                    </a:cubicBezTo>
                    <a:cubicBezTo>
                      <a:pt x="16" y="11"/>
                      <a:pt x="33" y="2"/>
                      <a:pt x="45" y="16"/>
                    </a:cubicBezTo>
                    <a:close/>
                  </a:path>
                </a:pathLst>
              </a:custGeom>
              <a:solidFill>
                <a:srgbClr val="EB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4" name="Freeform 485"/>
              <p:cNvSpPr>
                <a:spLocks/>
              </p:cNvSpPr>
              <p:nvPr/>
            </p:nvSpPr>
            <p:spPr bwMode="auto">
              <a:xfrm>
                <a:off x="8212138" y="6461126"/>
                <a:ext cx="114300" cy="144463"/>
              </a:xfrm>
              <a:custGeom>
                <a:avLst/>
                <a:gdLst>
                  <a:gd name="T0" fmla="*/ 17 w 29"/>
                  <a:gd name="T1" fmla="*/ 0 h 36"/>
                  <a:gd name="T2" fmla="*/ 28 w 29"/>
                  <a:gd name="T3" fmla="*/ 33 h 36"/>
                  <a:gd name="T4" fmla="*/ 2 w 29"/>
                  <a:gd name="T5" fmla="*/ 25 h 36"/>
                  <a:gd name="T6" fmla="*/ 17 w 29"/>
                  <a:gd name="T7" fmla="*/ 0 h 36"/>
                </a:gdLst>
                <a:ahLst/>
                <a:cxnLst>
                  <a:cxn ang="0">
                    <a:pos x="T0" y="T1"/>
                  </a:cxn>
                  <a:cxn ang="0">
                    <a:pos x="T2" y="T3"/>
                  </a:cxn>
                  <a:cxn ang="0">
                    <a:pos x="T4" y="T5"/>
                  </a:cxn>
                  <a:cxn ang="0">
                    <a:pos x="T6" y="T7"/>
                  </a:cxn>
                </a:cxnLst>
                <a:rect l="0" t="0" r="r" b="b"/>
                <a:pathLst>
                  <a:path w="29" h="36">
                    <a:moveTo>
                      <a:pt x="17" y="0"/>
                    </a:moveTo>
                    <a:cubicBezTo>
                      <a:pt x="27" y="0"/>
                      <a:pt x="29" y="24"/>
                      <a:pt x="28" y="33"/>
                    </a:cubicBezTo>
                    <a:cubicBezTo>
                      <a:pt x="20" y="31"/>
                      <a:pt x="5" y="36"/>
                      <a:pt x="2" y="25"/>
                    </a:cubicBezTo>
                    <a:cubicBezTo>
                      <a:pt x="0" y="16"/>
                      <a:pt x="9" y="0"/>
                      <a:pt x="17" y="0"/>
                    </a:cubicBez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5" name="Freeform 486"/>
              <p:cNvSpPr>
                <a:spLocks/>
              </p:cNvSpPr>
              <p:nvPr/>
            </p:nvSpPr>
            <p:spPr bwMode="auto">
              <a:xfrm>
                <a:off x="8523288" y="6502401"/>
                <a:ext cx="103188" cy="103188"/>
              </a:xfrm>
              <a:custGeom>
                <a:avLst/>
                <a:gdLst>
                  <a:gd name="T0" fmla="*/ 1 w 26"/>
                  <a:gd name="T1" fmla="*/ 26 h 26"/>
                  <a:gd name="T2" fmla="*/ 15 w 26"/>
                  <a:gd name="T3" fmla="*/ 2 h 26"/>
                  <a:gd name="T4" fmla="*/ 26 w 26"/>
                  <a:gd name="T5" fmla="*/ 26 h 26"/>
                  <a:gd name="T6" fmla="*/ 2 w 26"/>
                  <a:gd name="T7" fmla="*/ 24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0" y="17"/>
                      <a:pt x="6" y="4"/>
                      <a:pt x="15" y="2"/>
                    </a:cubicBezTo>
                    <a:cubicBezTo>
                      <a:pt x="25" y="0"/>
                      <a:pt x="25" y="17"/>
                      <a:pt x="26" y="26"/>
                    </a:cubicBezTo>
                    <a:cubicBezTo>
                      <a:pt x="18" y="26"/>
                      <a:pt x="11" y="22"/>
                      <a:pt x="2" y="24"/>
                    </a:cubicBezTo>
                    <a:lnTo>
                      <a:pt x="1" y="26"/>
                    </a:ln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6" name="Freeform 487"/>
              <p:cNvSpPr>
                <a:spLocks/>
              </p:cNvSpPr>
              <p:nvPr/>
            </p:nvSpPr>
            <p:spPr bwMode="auto">
              <a:xfrm>
                <a:off x="8802688" y="6513513"/>
                <a:ext cx="79375" cy="128588"/>
              </a:xfrm>
              <a:custGeom>
                <a:avLst/>
                <a:gdLst>
                  <a:gd name="T0" fmla="*/ 4 w 20"/>
                  <a:gd name="T1" fmla="*/ 31 h 32"/>
                  <a:gd name="T2" fmla="*/ 20 w 20"/>
                  <a:gd name="T3" fmla="*/ 0 h 32"/>
                  <a:gd name="T4" fmla="*/ 12 w 20"/>
                  <a:gd name="T5" fmla="*/ 31 h 32"/>
                  <a:gd name="T6" fmla="*/ 1 w 20"/>
                  <a:gd name="T7" fmla="*/ 30 h 32"/>
                </a:gdLst>
                <a:ahLst/>
                <a:cxnLst>
                  <a:cxn ang="0">
                    <a:pos x="T0" y="T1"/>
                  </a:cxn>
                  <a:cxn ang="0">
                    <a:pos x="T2" y="T3"/>
                  </a:cxn>
                  <a:cxn ang="0">
                    <a:pos x="T4" y="T5"/>
                  </a:cxn>
                  <a:cxn ang="0">
                    <a:pos x="T6" y="T7"/>
                  </a:cxn>
                </a:cxnLst>
                <a:rect l="0" t="0" r="r" b="b"/>
                <a:pathLst>
                  <a:path w="20" h="32">
                    <a:moveTo>
                      <a:pt x="4" y="31"/>
                    </a:moveTo>
                    <a:cubicBezTo>
                      <a:pt x="0" y="21"/>
                      <a:pt x="13" y="3"/>
                      <a:pt x="20" y="0"/>
                    </a:cubicBezTo>
                    <a:cubicBezTo>
                      <a:pt x="15" y="10"/>
                      <a:pt x="12" y="18"/>
                      <a:pt x="12" y="31"/>
                    </a:cubicBezTo>
                    <a:cubicBezTo>
                      <a:pt x="8" y="32"/>
                      <a:pt x="3" y="30"/>
                      <a:pt x="1" y="30"/>
                    </a:cubicBezTo>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7" name="Freeform 488"/>
              <p:cNvSpPr>
                <a:spLocks/>
              </p:cNvSpPr>
              <p:nvPr/>
            </p:nvSpPr>
            <p:spPr bwMode="auto">
              <a:xfrm>
                <a:off x="9293225" y="6521451"/>
                <a:ext cx="263525" cy="168275"/>
              </a:xfrm>
              <a:custGeom>
                <a:avLst/>
                <a:gdLst>
                  <a:gd name="T0" fmla="*/ 39 w 66"/>
                  <a:gd name="T1" fmla="*/ 3 h 42"/>
                  <a:gd name="T2" fmla="*/ 66 w 66"/>
                  <a:gd name="T3" fmla="*/ 29 h 42"/>
                  <a:gd name="T4" fmla="*/ 17 w 66"/>
                  <a:gd name="T5" fmla="*/ 42 h 42"/>
                  <a:gd name="T6" fmla="*/ 7 w 66"/>
                  <a:gd name="T7" fmla="*/ 7 h 42"/>
                  <a:gd name="T8" fmla="*/ 39 w 66"/>
                  <a:gd name="T9" fmla="*/ 3 h 42"/>
                </a:gdLst>
                <a:ahLst/>
                <a:cxnLst>
                  <a:cxn ang="0">
                    <a:pos x="T0" y="T1"/>
                  </a:cxn>
                  <a:cxn ang="0">
                    <a:pos x="T2" y="T3"/>
                  </a:cxn>
                  <a:cxn ang="0">
                    <a:pos x="T4" y="T5"/>
                  </a:cxn>
                  <a:cxn ang="0">
                    <a:pos x="T6" y="T7"/>
                  </a:cxn>
                  <a:cxn ang="0">
                    <a:pos x="T8" y="T9"/>
                  </a:cxn>
                </a:cxnLst>
                <a:rect l="0" t="0" r="r" b="b"/>
                <a:pathLst>
                  <a:path w="66" h="42">
                    <a:moveTo>
                      <a:pt x="39" y="3"/>
                    </a:moveTo>
                    <a:cubicBezTo>
                      <a:pt x="50" y="6"/>
                      <a:pt x="61" y="19"/>
                      <a:pt x="66" y="29"/>
                    </a:cubicBezTo>
                    <a:cubicBezTo>
                      <a:pt x="51" y="24"/>
                      <a:pt x="28" y="28"/>
                      <a:pt x="17" y="42"/>
                    </a:cubicBezTo>
                    <a:cubicBezTo>
                      <a:pt x="16" y="30"/>
                      <a:pt x="0" y="17"/>
                      <a:pt x="7" y="7"/>
                    </a:cubicBezTo>
                    <a:cubicBezTo>
                      <a:pt x="12" y="0"/>
                      <a:pt x="32" y="1"/>
                      <a:pt x="39" y="3"/>
                    </a:cubicBez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8" name="Freeform 489"/>
              <p:cNvSpPr>
                <a:spLocks/>
              </p:cNvSpPr>
              <p:nvPr/>
            </p:nvSpPr>
            <p:spPr bwMode="auto">
              <a:xfrm>
                <a:off x="7572375" y="6461126"/>
                <a:ext cx="200025" cy="204788"/>
              </a:xfrm>
              <a:custGeom>
                <a:avLst/>
                <a:gdLst>
                  <a:gd name="T0" fmla="*/ 0 w 50"/>
                  <a:gd name="T1" fmla="*/ 51 h 51"/>
                  <a:gd name="T2" fmla="*/ 44 w 50"/>
                  <a:gd name="T3" fmla="*/ 20 h 51"/>
                  <a:gd name="T4" fmla="*/ 10 w 50"/>
                  <a:gd name="T5" fmla="*/ 8 h 51"/>
                  <a:gd name="T6" fmla="*/ 1 w 50"/>
                  <a:gd name="T7" fmla="*/ 28 h 51"/>
                  <a:gd name="T8" fmla="*/ 0 w 50"/>
                  <a:gd name="T9" fmla="*/ 51 h 51"/>
                </a:gdLst>
                <a:ahLst/>
                <a:cxnLst>
                  <a:cxn ang="0">
                    <a:pos x="T0" y="T1"/>
                  </a:cxn>
                  <a:cxn ang="0">
                    <a:pos x="T2" y="T3"/>
                  </a:cxn>
                  <a:cxn ang="0">
                    <a:pos x="T4" y="T5"/>
                  </a:cxn>
                  <a:cxn ang="0">
                    <a:pos x="T6" y="T7"/>
                  </a:cxn>
                  <a:cxn ang="0">
                    <a:pos x="T8" y="T9"/>
                  </a:cxn>
                </a:cxnLst>
                <a:rect l="0" t="0" r="r" b="b"/>
                <a:pathLst>
                  <a:path w="50" h="51">
                    <a:moveTo>
                      <a:pt x="0" y="51"/>
                    </a:moveTo>
                    <a:cubicBezTo>
                      <a:pt x="13" y="42"/>
                      <a:pt x="39" y="40"/>
                      <a:pt x="44" y="20"/>
                    </a:cubicBezTo>
                    <a:cubicBezTo>
                      <a:pt x="50" y="1"/>
                      <a:pt x="19" y="0"/>
                      <a:pt x="10" y="8"/>
                    </a:cubicBezTo>
                    <a:cubicBezTo>
                      <a:pt x="4" y="12"/>
                      <a:pt x="3" y="21"/>
                      <a:pt x="1" y="28"/>
                    </a:cubicBezTo>
                    <a:cubicBezTo>
                      <a:pt x="1" y="31"/>
                      <a:pt x="2" y="50"/>
                      <a:pt x="0" y="51"/>
                    </a:cubicBez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sp>
        <p:nvSpPr>
          <p:cNvPr id="3" name="TextBox 2"/>
          <p:cNvSpPr txBox="1"/>
          <p:nvPr/>
        </p:nvSpPr>
        <p:spPr>
          <a:xfrm>
            <a:off x="1576649" y="1079861"/>
            <a:ext cx="7055188" cy="990338"/>
          </a:xfrm>
          <a:prstGeom prst="rect">
            <a:avLst/>
          </a:prstGeom>
          <a:noFill/>
        </p:spPr>
        <p:txBody>
          <a:bodyPr wrap="square" rtlCol="0">
            <a:prstTxWarp prst="textArchUp">
              <a:avLst/>
            </a:prstTxWarp>
            <a:spAutoFit/>
          </a:bodyPr>
          <a:lstStyle/>
          <a:p>
            <a:pPr defTabSz="914377"/>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mừng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học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5D3D2975-E057-A34F-BDFA-680CF5C25570}"/>
              </a:ext>
            </a:extLst>
          </p:cNvPr>
          <p:cNvSpPr txBox="1"/>
          <p:nvPr/>
        </p:nvSpPr>
        <p:spPr>
          <a:xfrm>
            <a:off x="9961123" y="8365787"/>
            <a:ext cx="184731" cy="369332"/>
          </a:xfrm>
          <a:prstGeom prst="rect">
            <a:avLst/>
          </a:prstGeom>
          <a:noFill/>
        </p:spPr>
        <p:txBody>
          <a:bodyPr wrap="none" rtlCol="0">
            <a:spAutoFit/>
          </a:bodyPr>
          <a:lstStyle/>
          <a:p>
            <a:endParaRPr lang="x-none"/>
          </a:p>
        </p:txBody>
      </p:sp>
    </p:spTree>
    <p:custDataLst>
      <p:tags r:id="rId1"/>
    </p:custDataLst>
    <p:extLst>
      <p:ext uri="{BB962C8B-B14F-4D97-AF65-F5344CB8AC3E}">
        <p14:creationId xmlns:p14="http://schemas.microsoft.com/office/powerpoint/2010/main" val="3551912555"/>
      </p:ext>
    </p:extLst>
  </p:cSld>
  <p:clrMapOvr>
    <a:masterClrMapping/>
  </p:clrMapOvr>
  <mc:AlternateContent xmlns:mc="http://schemas.openxmlformats.org/markup-compatibility/2006" xmlns:p14="http://schemas.microsoft.com/office/powerpoint/2010/main">
    <mc:Choice Requires="p14">
      <p:transition spd="med" p14:dur="700" advTm="7974">
        <p:fade/>
      </p:transition>
    </mc:Choice>
    <mc:Fallback xmlns="">
      <p:transition spd="med" advTm="79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barn(inVertical)">
                                      <p:cBhvr>
                                        <p:cTn id="7" dur="1250"/>
                                        <p:tgtEl>
                                          <p:spTgt spid="318"/>
                                        </p:tgtEl>
                                      </p:cBhvr>
                                    </p:animEffect>
                                  </p:childTnLst>
                                </p:cTn>
                              </p:par>
                              <p:par>
                                <p:cTn id="8" presetID="2"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500" fill="hold"/>
                                        <p:tgtEl>
                                          <p:spTgt spid="4"/>
                                        </p:tgtEl>
                                        <p:attrNameLst>
                                          <p:attrName>ppt_x</p:attrName>
                                        </p:attrNameLst>
                                      </p:cBhvr>
                                      <p:tavLst>
                                        <p:tav tm="0">
                                          <p:val>
                                            <p:strVal val="0-#ppt_w/2"/>
                                          </p:val>
                                        </p:tav>
                                        <p:tav tm="100000">
                                          <p:val>
                                            <p:strVal val="#ppt_x"/>
                                          </p:val>
                                        </p:tav>
                                      </p:tavLst>
                                    </p:anim>
                                    <p:anim calcmode="lin" valueType="num">
                                      <p:cBhvr additive="base">
                                        <p:cTn id="11"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34;p52"/>
          <p:cNvSpPr/>
          <p:nvPr/>
        </p:nvSpPr>
        <p:spPr>
          <a:xfrm>
            <a:off x="819547" y="1061176"/>
            <a:ext cx="4806168" cy="4770031"/>
          </a:xfrm>
          <a:prstGeom prst="roundRect">
            <a:avLst>
              <a:gd name="adj" fmla="val 6328"/>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4" name="Google Shape;2235;p52"/>
          <p:cNvSpPr/>
          <p:nvPr/>
        </p:nvSpPr>
        <p:spPr>
          <a:xfrm>
            <a:off x="6386011" y="1068084"/>
            <a:ext cx="4804748" cy="4763123"/>
          </a:xfrm>
          <a:prstGeom prst="roundRect">
            <a:avLst>
              <a:gd name="adj" fmla="val 6328"/>
            </a:avLst>
          </a:prstGeom>
          <a:solidFill>
            <a:schemeClr val="accent2">
              <a:lumMod val="20000"/>
              <a:lumOff val="80000"/>
            </a:schemeClr>
          </a:solidFill>
          <a:ln>
            <a:noFill/>
          </a:ln>
        </p:spPr>
        <p:txBody>
          <a:bodyPr spcFirstLastPara="1" wrap="square" lIns="121900" tIns="121900" rIns="121900" bIns="121900" anchor="ctr" anchorCtr="0">
            <a:noAutofit/>
          </a:bodyPr>
          <a:lstStyle/>
          <a:p>
            <a:endParaRPr sz="2400" dirty="0"/>
          </a:p>
        </p:txBody>
      </p:sp>
      <p:cxnSp>
        <p:nvCxnSpPr>
          <p:cNvPr id="6" name="Google Shape;2237;p52"/>
          <p:cNvCxnSpPr>
            <a:cxnSpLocks/>
          </p:cNvCxnSpPr>
          <p:nvPr/>
        </p:nvCxnSpPr>
        <p:spPr>
          <a:xfrm>
            <a:off x="6329631" y="1780289"/>
            <a:ext cx="4794641" cy="0"/>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2239;p52"/>
          <p:cNvCxnSpPr>
            <a:cxnSpLocks/>
          </p:cNvCxnSpPr>
          <p:nvPr/>
        </p:nvCxnSpPr>
        <p:spPr>
          <a:xfrm>
            <a:off x="841249" y="1721936"/>
            <a:ext cx="4806165" cy="0"/>
          </a:xfrm>
          <a:prstGeom prst="straightConnector1">
            <a:avLst/>
          </a:prstGeom>
          <a:noFill/>
          <a:ln w="19050" cap="flat" cmpd="sng">
            <a:solidFill>
              <a:schemeClr val="dk1"/>
            </a:solidFill>
            <a:prstDash val="solid"/>
            <a:round/>
            <a:headEnd type="none" w="med" len="med"/>
            <a:tailEnd type="none" w="med" len="med"/>
          </a:ln>
        </p:spPr>
      </p:cxnSp>
      <p:sp>
        <p:nvSpPr>
          <p:cNvPr id="9" name="Google Shape;2240;p52"/>
          <p:cNvSpPr/>
          <p:nvPr/>
        </p:nvSpPr>
        <p:spPr>
          <a:xfrm>
            <a:off x="841249" y="1061177"/>
            <a:ext cx="4806168" cy="4770031"/>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 name="Google Shape;2241;p52"/>
          <p:cNvSpPr/>
          <p:nvPr/>
        </p:nvSpPr>
        <p:spPr>
          <a:xfrm>
            <a:off x="6357111" y="1061177"/>
            <a:ext cx="4806168" cy="477003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2247;p52"/>
          <p:cNvSpPr txBox="1"/>
          <p:nvPr/>
        </p:nvSpPr>
        <p:spPr>
          <a:xfrm>
            <a:off x="7060768" y="1066182"/>
            <a:ext cx="3050800" cy="639600"/>
          </a:xfrm>
          <a:prstGeom prst="rect">
            <a:avLst/>
          </a:prstGeom>
          <a:noFill/>
          <a:ln>
            <a:noFill/>
          </a:ln>
        </p:spPr>
        <p:txBody>
          <a:bodyPr spcFirstLastPara="1" wrap="square" lIns="121900" tIns="121900" rIns="121900" bIns="121900" anchor="ctr" anchorCtr="0">
            <a:noAutofit/>
          </a:bodyPr>
          <a:lstStyle/>
          <a:p>
            <a:pPr algn="ctr"/>
            <a:r>
              <a:rPr lang="vi-VN" sz="3200" b="1" dirty="0">
                <a:solidFill>
                  <a:schemeClr val="dk1"/>
                </a:solidFill>
                <a:latin typeface="Times New Roman" panose="02020603050405020304" pitchFamily="18" charset="0"/>
                <a:ea typeface="Vibur"/>
                <a:cs typeface="Times New Roman" panose="02020603050405020304" pitchFamily="18" charset="0"/>
                <a:sym typeface="Vibur"/>
              </a:rPr>
              <a:t>Văn bản 3</a:t>
            </a:r>
            <a:endParaRPr sz="3200" b="1" dirty="0">
              <a:solidFill>
                <a:schemeClr val="dk1"/>
              </a:solidFill>
              <a:latin typeface="Times New Roman" panose="02020603050405020304" pitchFamily="18" charset="0"/>
              <a:ea typeface="Vibur"/>
              <a:cs typeface="Times New Roman" panose="02020603050405020304" pitchFamily="18" charset="0"/>
              <a:sym typeface="Vibur"/>
            </a:endParaRPr>
          </a:p>
        </p:txBody>
      </p:sp>
      <p:sp>
        <p:nvSpPr>
          <p:cNvPr id="16" name="Google Shape;2248;p52"/>
          <p:cNvSpPr txBox="1"/>
          <p:nvPr/>
        </p:nvSpPr>
        <p:spPr>
          <a:xfrm>
            <a:off x="7138354" y="3372536"/>
            <a:ext cx="3968257" cy="1164000"/>
          </a:xfrm>
          <a:prstGeom prst="rect">
            <a:avLst/>
          </a:prstGeom>
          <a:noFill/>
          <a:ln>
            <a:noFill/>
          </a:ln>
        </p:spPr>
        <p:txBody>
          <a:bodyPr spcFirstLastPara="1" wrap="square" lIns="121900" tIns="243833" rIns="121900" bIns="0" anchor="ctr" anchorCtr="0">
            <a:noAutofit/>
          </a:bodyPr>
          <a:lstStyle/>
          <a:p>
            <a:pPr>
              <a:spcAft>
                <a:spcPts val="2133"/>
              </a:spcAft>
            </a:pPr>
            <a:r>
              <a:rPr lang="vi-VN" sz="2800" dirty="0">
                <a:solidFill>
                  <a:schemeClr val="dk1"/>
                </a:solidFill>
                <a:latin typeface="+mj-lt"/>
                <a:ea typeface="Cambria" panose="02040503050406030204" pitchFamily="18" charset="0"/>
                <a:cs typeface="Comfortaa"/>
                <a:sym typeface="Comfortaa"/>
              </a:rPr>
              <a:t>Bộc lộ tình cảm, cảm xúc của người viết.</a:t>
            </a:r>
            <a:endParaRPr sz="2800" dirty="0">
              <a:solidFill>
                <a:schemeClr val="dk1"/>
              </a:solidFill>
              <a:latin typeface="+mj-lt"/>
              <a:ea typeface="Cambria" panose="02040503050406030204" pitchFamily="18" charset="0"/>
              <a:cs typeface="Comfortaa"/>
              <a:sym typeface="Comfortaa"/>
            </a:endParaRPr>
          </a:p>
        </p:txBody>
      </p:sp>
      <p:sp>
        <p:nvSpPr>
          <p:cNvPr id="17" name="Google Shape;2249;p52"/>
          <p:cNvSpPr txBox="1"/>
          <p:nvPr/>
        </p:nvSpPr>
        <p:spPr>
          <a:xfrm>
            <a:off x="1599545" y="1094752"/>
            <a:ext cx="3377781" cy="685537"/>
          </a:xfrm>
          <a:prstGeom prst="rect">
            <a:avLst/>
          </a:prstGeom>
          <a:noFill/>
          <a:ln>
            <a:noFill/>
          </a:ln>
        </p:spPr>
        <p:txBody>
          <a:bodyPr spcFirstLastPara="1" wrap="square" lIns="121900" tIns="121900" rIns="121900" bIns="121900" anchor="ctr" anchorCtr="0">
            <a:noAutofit/>
          </a:bodyPr>
          <a:lstStyle/>
          <a:p>
            <a:pPr algn="ctr"/>
            <a:r>
              <a:rPr lang="vi-VN" sz="3200" b="1" dirty="0">
                <a:solidFill>
                  <a:schemeClr val="dk1"/>
                </a:solidFill>
                <a:latin typeface="Times New Roman" panose="02020603050405020304" pitchFamily="18" charset="0"/>
                <a:ea typeface="Vibur"/>
                <a:cs typeface="Times New Roman" panose="02020603050405020304" pitchFamily="18" charset="0"/>
                <a:sym typeface="Vibur"/>
              </a:rPr>
              <a:t>Văn bản 1, 2</a:t>
            </a:r>
            <a:endParaRPr sz="3200" b="1" dirty="0">
              <a:solidFill>
                <a:schemeClr val="dk1"/>
              </a:solidFill>
              <a:latin typeface="Times New Roman" panose="02020603050405020304" pitchFamily="18" charset="0"/>
              <a:ea typeface="Vibur"/>
              <a:cs typeface="Times New Roman" panose="02020603050405020304" pitchFamily="18" charset="0"/>
              <a:sym typeface="Vibur"/>
            </a:endParaRPr>
          </a:p>
        </p:txBody>
      </p:sp>
      <p:sp>
        <p:nvSpPr>
          <p:cNvPr id="19" name="Google Shape;2251;p52"/>
          <p:cNvSpPr/>
          <p:nvPr/>
        </p:nvSpPr>
        <p:spPr>
          <a:xfrm>
            <a:off x="6539179" y="2216553"/>
            <a:ext cx="498355" cy="4538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 name="Google Shape;2255;p52"/>
          <p:cNvSpPr txBox="1"/>
          <p:nvPr/>
        </p:nvSpPr>
        <p:spPr>
          <a:xfrm>
            <a:off x="449659" y="3215142"/>
            <a:ext cx="5504303" cy="1247599"/>
          </a:xfrm>
          <a:prstGeom prst="rect">
            <a:avLst/>
          </a:prstGeom>
          <a:noFill/>
          <a:ln>
            <a:noFill/>
          </a:ln>
        </p:spPr>
        <p:txBody>
          <a:bodyPr spcFirstLastPara="1" wrap="square" lIns="121900" tIns="121900" rIns="121900" bIns="121900" anchor="ctr" anchorCtr="0">
            <a:noAutofit/>
          </a:bodyPr>
          <a:lstStyle/>
          <a:p>
            <a:pPr algn="ctr">
              <a:spcAft>
                <a:spcPts val="2133"/>
              </a:spcAft>
            </a:pPr>
            <a:r>
              <a:rPr lang="en"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r>
            <a:br>
              <a:rPr lang="en"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b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Kể</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lại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chuỗi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sự</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việc</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p>
          <a:p>
            <a:pPr algn="ctr">
              <a:spcAft>
                <a:spcPts val="2133"/>
              </a:spcAft>
            </a:pP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cốt</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truyện</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sự</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việc</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nhân</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vật</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a:t>
            </a:r>
          </a:p>
        </p:txBody>
      </p:sp>
      <p:grpSp>
        <p:nvGrpSpPr>
          <p:cNvPr id="24" name="Google Shape;2256;p52"/>
          <p:cNvGrpSpPr/>
          <p:nvPr/>
        </p:nvGrpSpPr>
        <p:grpSpPr>
          <a:xfrm>
            <a:off x="948676" y="2064667"/>
            <a:ext cx="554505" cy="534104"/>
            <a:chOff x="-38686275" y="2682250"/>
            <a:chExt cx="319025" cy="317425"/>
          </a:xfrm>
        </p:grpSpPr>
        <p:sp>
          <p:nvSpPr>
            <p:cNvPr id="25" name="Google Shape;2257;p52"/>
            <p:cNvSpPr/>
            <p:nvPr/>
          </p:nvSpPr>
          <p:spPr>
            <a:xfrm>
              <a:off x="-38686275" y="2682250"/>
              <a:ext cx="319025" cy="317425"/>
            </a:xfrm>
            <a:custGeom>
              <a:avLst/>
              <a:gdLst/>
              <a:ahLst/>
              <a:cxnLst/>
              <a:rect l="l" t="t" r="r" b="b"/>
              <a:pathLst>
                <a:path w="12761" h="12697" extrusionOk="0">
                  <a:moveTo>
                    <a:pt x="11511" y="5995"/>
                  </a:moveTo>
                  <a:cubicBezTo>
                    <a:pt x="11742" y="5995"/>
                    <a:pt x="11941" y="6184"/>
                    <a:pt x="11941" y="6396"/>
                  </a:cubicBezTo>
                  <a:cubicBezTo>
                    <a:pt x="11941" y="6616"/>
                    <a:pt x="11815" y="6774"/>
                    <a:pt x="11626" y="6805"/>
                  </a:cubicBezTo>
                  <a:cubicBezTo>
                    <a:pt x="11576" y="6818"/>
                    <a:pt x="11528" y="6824"/>
                    <a:pt x="11483" y="6824"/>
                  </a:cubicBezTo>
                  <a:cubicBezTo>
                    <a:pt x="11302" y="6824"/>
                    <a:pt x="11166" y="6723"/>
                    <a:pt x="11091" y="6522"/>
                  </a:cubicBezTo>
                  <a:cubicBezTo>
                    <a:pt x="11028" y="6301"/>
                    <a:pt x="11154" y="6081"/>
                    <a:pt x="11374" y="6018"/>
                  </a:cubicBezTo>
                  <a:cubicBezTo>
                    <a:pt x="11420" y="6002"/>
                    <a:pt x="11466" y="5995"/>
                    <a:pt x="11511" y="5995"/>
                  </a:cubicBezTo>
                  <a:close/>
                  <a:moveTo>
                    <a:pt x="5042" y="788"/>
                  </a:moveTo>
                  <a:cubicBezTo>
                    <a:pt x="7310" y="788"/>
                    <a:pt x="9169" y="2615"/>
                    <a:pt x="9169" y="4915"/>
                  </a:cubicBezTo>
                  <a:cubicBezTo>
                    <a:pt x="9169" y="7183"/>
                    <a:pt x="7310" y="9042"/>
                    <a:pt x="5042" y="9042"/>
                  </a:cubicBezTo>
                  <a:cubicBezTo>
                    <a:pt x="3624" y="9042"/>
                    <a:pt x="2364" y="8317"/>
                    <a:pt x="1608" y="7246"/>
                  </a:cubicBezTo>
                  <a:cubicBezTo>
                    <a:pt x="820" y="6049"/>
                    <a:pt x="694" y="4568"/>
                    <a:pt x="1230" y="3308"/>
                  </a:cubicBezTo>
                  <a:cubicBezTo>
                    <a:pt x="1860" y="1827"/>
                    <a:pt x="3309" y="788"/>
                    <a:pt x="5042" y="788"/>
                  </a:cubicBezTo>
                  <a:close/>
                  <a:moveTo>
                    <a:pt x="7531" y="9200"/>
                  </a:moveTo>
                  <a:lnTo>
                    <a:pt x="7531" y="11373"/>
                  </a:lnTo>
                  <a:cubicBezTo>
                    <a:pt x="7531" y="11594"/>
                    <a:pt x="7310" y="11751"/>
                    <a:pt x="7089" y="11814"/>
                  </a:cubicBezTo>
                  <a:lnTo>
                    <a:pt x="2962" y="11814"/>
                  </a:lnTo>
                  <a:cubicBezTo>
                    <a:pt x="2710" y="11814"/>
                    <a:pt x="2553" y="11594"/>
                    <a:pt x="2553" y="11373"/>
                  </a:cubicBezTo>
                  <a:lnTo>
                    <a:pt x="2553" y="9200"/>
                  </a:lnTo>
                  <a:cubicBezTo>
                    <a:pt x="3316" y="9645"/>
                    <a:pt x="4174" y="9873"/>
                    <a:pt x="5041" y="9873"/>
                  </a:cubicBezTo>
                  <a:cubicBezTo>
                    <a:pt x="5892" y="9873"/>
                    <a:pt x="6750" y="9652"/>
                    <a:pt x="7531" y="9200"/>
                  </a:cubicBezTo>
                  <a:close/>
                  <a:moveTo>
                    <a:pt x="4947" y="0"/>
                  </a:moveTo>
                  <a:cubicBezTo>
                    <a:pt x="4296" y="0"/>
                    <a:pt x="3643" y="126"/>
                    <a:pt x="3025" y="378"/>
                  </a:cubicBezTo>
                  <a:cubicBezTo>
                    <a:pt x="1230" y="1134"/>
                    <a:pt x="1" y="2930"/>
                    <a:pt x="1" y="4946"/>
                  </a:cubicBezTo>
                  <a:cubicBezTo>
                    <a:pt x="1" y="6396"/>
                    <a:pt x="631" y="7750"/>
                    <a:pt x="1639" y="8664"/>
                  </a:cubicBezTo>
                  <a:lnTo>
                    <a:pt x="1639" y="11436"/>
                  </a:lnTo>
                  <a:cubicBezTo>
                    <a:pt x="1639" y="12098"/>
                    <a:pt x="2206" y="12697"/>
                    <a:pt x="2868" y="12697"/>
                  </a:cubicBezTo>
                  <a:lnTo>
                    <a:pt x="6995" y="12697"/>
                  </a:lnTo>
                  <a:cubicBezTo>
                    <a:pt x="7562" y="12697"/>
                    <a:pt x="8035" y="12350"/>
                    <a:pt x="8192" y="11877"/>
                  </a:cubicBezTo>
                  <a:cubicBezTo>
                    <a:pt x="10114" y="11720"/>
                    <a:pt x="11847" y="10113"/>
                    <a:pt x="11847" y="8160"/>
                  </a:cubicBezTo>
                  <a:lnTo>
                    <a:pt x="11847" y="7719"/>
                  </a:lnTo>
                  <a:cubicBezTo>
                    <a:pt x="12351" y="7530"/>
                    <a:pt x="12666" y="7089"/>
                    <a:pt x="12666" y="6522"/>
                  </a:cubicBezTo>
                  <a:cubicBezTo>
                    <a:pt x="12760" y="5734"/>
                    <a:pt x="12193" y="5198"/>
                    <a:pt x="11500" y="5198"/>
                  </a:cubicBezTo>
                  <a:cubicBezTo>
                    <a:pt x="10839" y="5198"/>
                    <a:pt x="10240" y="5734"/>
                    <a:pt x="10240" y="6459"/>
                  </a:cubicBezTo>
                  <a:cubicBezTo>
                    <a:pt x="10240" y="6994"/>
                    <a:pt x="10587" y="7435"/>
                    <a:pt x="11059" y="7624"/>
                  </a:cubicBezTo>
                  <a:lnTo>
                    <a:pt x="11059" y="8097"/>
                  </a:lnTo>
                  <a:cubicBezTo>
                    <a:pt x="11059" y="9546"/>
                    <a:pt x="9767" y="10775"/>
                    <a:pt x="8318" y="10964"/>
                  </a:cubicBezTo>
                  <a:lnTo>
                    <a:pt x="8318" y="8664"/>
                  </a:lnTo>
                  <a:cubicBezTo>
                    <a:pt x="8633" y="8380"/>
                    <a:pt x="8885" y="8065"/>
                    <a:pt x="9106" y="7750"/>
                  </a:cubicBezTo>
                  <a:cubicBezTo>
                    <a:pt x="10618" y="5514"/>
                    <a:pt x="10051" y="2395"/>
                    <a:pt x="7751" y="851"/>
                  </a:cubicBezTo>
                  <a:cubicBezTo>
                    <a:pt x="6900" y="284"/>
                    <a:pt x="5925" y="0"/>
                    <a:pt x="4947"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26" name="Google Shape;2258;p52"/>
            <p:cNvSpPr/>
            <p:nvPr/>
          </p:nvSpPr>
          <p:spPr>
            <a:xfrm>
              <a:off x="-38591750" y="2773600"/>
              <a:ext cx="63025" cy="61350"/>
            </a:xfrm>
            <a:custGeom>
              <a:avLst/>
              <a:gdLst/>
              <a:ahLst/>
              <a:cxnLst/>
              <a:rect l="l" t="t" r="r" b="b"/>
              <a:pathLst>
                <a:path w="2521" h="2454" extrusionOk="0">
                  <a:moveTo>
                    <a:pt x="1264" y="788"/>
                  </a:moveTo>
                  <a:cubicBezTo>
                    <a:pt x="1315" y="788"/>
                    <a:pt x="1368" y="798"/>
                    <a:pt x="1418" y="820"/>
                  </a:cubicBezTo>
                  <a:cubicBezTo>
                    <a:pt x="1544" y="851"/>
                    <a:pt x="1607" y="977"/>
                    <a:pt x="1639" y="1103"/>
                  </a:cubicBezTo>
                  <a:cubicBezTo>
                    <a:pt x="1716" y="1387"/>
                    <a:pt x="1519" y="1649"/>
                    <a:pt x="1273" y="1649"/>
                  </a:cubicBezTo>
                  <a:cubicBezTo>
                    <a:pt x="1218" y="1649"/>
                    <a:pt x="1161" y="1636"/>
                    <a:pt x="1103" y="1607"/>
                  </a:cubicBezTo>
                  <a:cubicBezTo>
                    <a:pt x="914" y="1544"/>
                    <a:pt x="788" y="1292"/>
                    <a:pt x="851" y="1072"/>
                  </a:cubicBezTo>
                  <a:cubicBezTo>
                    <a:pt x="924" y="902"/>
                    <a:pt x="1090" y="788"/>
                    <a:pt x="1264" y="788"/>
                  </a:cubicBezTo>
                  <a:close/>
                  <a:moveTo>
                    <a:pt x="1261" y="1"/>
                  </a:moveTo>
                  <a:cubicBezTo>
                    <a:pt x="599" y="1"/>
                    <a:pt x="0" y="536"/>
                    <a:pt x="32" y="1229"/>
                  </a:cubicBezTo>
                  <a:cubicBezTo>
                    <a:pt x="32" y="1765"/>
                    <a:pt x="379" y="2238"/>
                    <a:pt x="914" y="2395"/>
                  </a:cubicBezTo>
                  <a:cubicBezTo>
                    <a:pt x="1038" y="2435"/>
                    <a:pt x="1163" y="2453"/>
                    <a:pt x="1285" y="2453"/>
                  </a:cubicBezTo>
                  <a:cubicBezTo>
                    <a:pt x="1939" y="2453"/>
                    <a:pt x="2521" y="1920"/>
                    <a:pt x="2521" y="1229"/>
                  </a:cubicBezTo>
                  <a:cubicBezTo>
                    <a:pt x="2489" y="536"/>
                    <a:pt x="1922" y="1"/>
                    <a:pt x="1261"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grpSp>
      <p:grpSp>
        <p:nvGrpSpPr>
          <p:cNvPr id="27" name="Google Shape;2259;p52"/>
          <p:cNvGrpSpPr/>
          <p:nvPr/>
        </p:nvGrpSpPr>
        <p:grpSpPr>
          <a:xfrm>
            <a:off x="965853" y="3275663"/>
            <a:ext cx="554524" cy="535348"/>
            <a:chOff x="3269875" y="3210400"/>
            <a:chExt cx="484500" cy="483175"/>
          </a:xfrm>
        </p:grpSpPr>
        <p:sp>
          <p:nvSpPr>
            <p:cNvPr id="28" name="Google Shape;2260;p52"/>
            <p:cNvSpPr/>
            <p:nvPr/>
          </p:nvSpPr>
          <p:spPr>
            <a:xfrm>
              <a:off x="3364000" y="3303850"/>
              <a:ext cx="296300" cy="296300"/>
            </a:xfrm>
            <a:custGeom>
              <a:avLst/>
              <a:gdLst/>
              <a:ahLst/>
              <a:cxnLst/>
              <a:rect l="l" t="t" r="r" b="b"/>
              <a:pathLst>
                <a:path w="11852" h="11852" extrusionOk="0">
                  <a:moveTo>
                    <a:pt x="5925" y="1132"/>
                  </a:moveTo>
                  <a:cubicBezTo>
                    <a:pt x="7863" y="1132"/>
                    <a:pt x="9612" y="2298"/>
                    <a:pt x="10354" y="4088"/>
                  </a:cubicBezTo>
                  <a:cubicBezTo>
                    <a:pt x="11094" y="5882"/>
                    <a:pt x="10683" y="7941"/>
                    <a:pt x="9313" y="9312"/>
                  </a:cubicBezTo>
                  <a:cubicBezTo>
                    <a:pt x="8395" y="10230"/>
                    <a:pt x="7169" y="10717"/>
                    <a:pt x="5920" y="10717"/>
                  </a:cubicBezTo>
                  <a:cubicBezTo>
                    <a:pt x="5304" y="10717"/>
                    <a:pt x="4682" y="10598"/>
                    <a:pt x="4089" y="10354"/>
                  </a:cubicBezTo>
                  <a:cubicBezTo>
                    <a:pt x="2298" y="9611"/>
                    <a:pt x="1133" y="7863"/>
                    <a:pt x="1133" y="5924"/>
                  </a:cubicBezTo>
                  <a:cubicBezTo>
                    <a:pt x="1133" y="3279"/>
                    <a:pt x="3280" y="1132"/>
                    <a:pt x="5925" y="1132"/>
                  </a:cubicBezTo>
                  <a:close/>
                  <a:moveTo>
                    <a:pt x="5925" y="0"/>
                  </a:moveTo>
                  <a:cubicBezTo>
                    <a:pt x="2658" y="0"/>
                    <a:pt x="1" y="2657"/>
                    <a:pt x="1" y="5924"/>
                  </a:cubicBezTo>
                  <a:cubicBezTo>
                    <a:pt x="1" y="9191"/>
                    <a:pt x="2658" y="11851"/>
                    <a:pt x="5925" y="11851"/>
                  </a:cubicBezTo>
                  <a:cubicBezTo>
                    <a:pt x="9192" y="11851"/>
                    <a:pt x="11852" y="9191"/>
                    <a:pt x="11852" y="5924"/>
                  </a:cubicBezTo>
                  <a:cubicBezTo>
                    <a:pt x="11852" y="2657"/>
                    <a:pt x="9192" y="0"/>
                    <a:pt x="5925"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9" name="Google Shape;2261;p52"/>
            <p:cNvSpPr/>
            <p:nvPr/>
          </p:nvSpPr>
          <p:spPr>
            <a:xfrm>
              <a:off x="3269875" y="3210400"/>
              <a:ext cx="484500" cy="483175"/>
            </a:xfrm>
            <a:custGeom>
              <a:avLst/>
              <a:gdLst/>
              <a:ahLst/>
              <a:cxnLst/>
              <a:rect l="l" t="t" r="r" b="b"/>
              <a:pathLst>
                <a:path w="19380" h="19327" extrusionOk="0">
                  <a:moveTo>
                    <a:pt x="9690" y="1208"/>
                  </a:moveTo>
                  <a:lnTo>
                    <a:pt x="11426" y="2126"/>
                  </a:lnTo>
                  <a:cubicBezTo>
                    <a:pt x="11507" y="2168"/>
                    <a:pt x="11598" y="2192"/>
                    <a:pt x="11692" y="2192"/>
                  </a:cubicBezTo>
                  <a:lnTo>
                    <a:pt x="13651" y="2192"/>
                  </a:lnTo>
                  <a:lnTo>
                    <a:pt x="14765" y="3817"/>
                  </a:lnTo>
                  <a:cubicBezTo>
                    <a:pt x="14817" y="3892"/>
                    <a:pt x="14886" y="3955"/>
                    <a:pt x="14968" y="3998"/>
                  </a:cubicBezTo>
                  <a:lnTo>
                    <a:pt x="16704" y="4916"/>
                  </a:lnTo>
                  <a:lnTo>
                    <a:pt x="16939" y="6878"/>
                  </a:lnTo>
                  <a:cubicBezTo>
                    <a:pt x="16952" y="6969"/>
                    <a:pt x="16985" y="7056"/>
                    <a:pt x="17036" y="7132"/>
                  </a:cubicBezTo>
                  <a:lnTo>
                    <a:pt x="18150" y="8759"/>
                  </a:lnTo>
                  <a:lnTo>
                    <a:pt x="17456" y="10610"/>
                  </a:lnTo>
                  <a:cubicBezTo>
                    <a:pt x="17423" y="10695"/>
                    <a:pt x="17410" y="10785"/>
                    <a:pt x="17423" y="10876"/>
                  </a:cubicBezTo>
                  <a:lnTo>
                    <a:pt x="17658" y="12842"/>
                  </a:lnTo>
                  <a:lnTo>
                    <a:pt x="16188" y="14155"/>
                  </a:lnTo>
                  <a:cubicBezTo>
                    <a:pt x="16121" y="14216"/>
                    <a:pt x="16067" y="14291"/>
                    <a:pt x="16037" y="14379"/>
                  </a:cubicBezTo>
                  <a:lnTo>
                    <a:pt x="15339" y="16226"/>
                  </a:lnTo>
                  <a:lnTo>
                    <a:pt x="13437" y="16701"/>
                  </a:lnTo>
                  <a:cubicBezTo>
                    <a:pt x="13346" y="16722"/>
                    <a:pt x="13265" y="16764"/>
                    <a:pt x="13195" y="16827"/>
                  </a:cubicBezTo>
                  <a:lnTo>
                    <a:pt x="11728" y="18138"/>
                  </a:lnTo>
                  <a:lnTo>
                    <a:pt x="9826" y="17664"/>
                  </a:lnTo>
                  <a:cubicBezTo>
                    <a:pt x="9782" y="17653"/>
                    <a:pt x="9736" y="17648"/>
                    <a:pt x="9690" y="17648"/>
                  </a:cubicBezTo>
                  <a:cubicBezTo>
                    <a:pt x="9644" y="17648"/>
                    <a:pt x="9598" y="17653"/>
                    <a:pt x="9554" y="17664"/>
                  </a:cubicBezTo>
                  <a:lnTo>
                    <a:pt x="7652" y="18138"/>
                  </a:lnTo>
                  <a:lnTo>
                    <a:pt x="6184" y="16827"/>
                  </a:lnTo>
                  <a:cubicBezTo>
                    <a:pt x="6115" y="16767"/>
                    <a:pt x="6033" y="16722"/>
                    <a:pt x="5943" y="16701"/>
                  </a:cubicBezTo>
                  <a:lnTo>
                    <a:pt x="4040" y="16226"/>
                  </a:lnTo>
                  <a:lnTo>
                    <a:pt x="3343" y="14379"/>
                  </a:lnTo>
                  <a:cubicBezTo>
                    <a:pt x="3313" y="14291"/>
                    <a:pt x="3258" y="14216"/>
                    <a:pt x="3192" y="14155"/>
                  </a:cubicBezTo>
                  <a:lnTo>
                    <a:pt x="1721" y="12842"/>
                  </a:lnTo>
                  <a:lnTo>
                    <a:pt x="1960" y="10879"/>
                  </a:lnTo>
                  <a:cubicBezTo>
                    <a:pt x="1969" y="10788"/>
                    <a:pt x="1960" y="10695"/>
                    <a:pt x="1927" y="10610"/>
                  </a:cubicBezTo>
                  <a:lnTo>
                    <a:pt x="1229" y="8762"/>
                  </a:lnTo>
                  <a:lnTo>
                    <a:pt x="2346" y="7132"/>
                  </a:lnTo>
                  <a:cubicBezTo>
                    <a:pt x="2398" y="7056"/>
                    <a:pt x="2428" y="6969"/>
                    <a:pt x="2440" y="6878"/>
                  </a:cubicBezTo>
                  <a:lnTo>
                    <a:pt x="2679" y="4916"/>
                  </a:lnTo>
                  <a:lnTo>
                    <a:pt x="4415" y="3998"/>
                  </a:lnTo>
                  <a:cubicBezTo>
                    <a:pt x="4493" y="3955"/>
                    <a:pt x="4563" y="3892"/>
                    <a:pt x="4617" y="3817"/>
                  </a:cubicBezTo>
                  <a:lnTo>
                    <a:pt x="5731" y="2192"/>
                  </a:lnTo>
                  <a:lnTo>
                    <a:pt x="7691" y="2192"/>
                  </a:lnTo>
                  <a:cubicBezTo>
                    <a:pt x="7781" y="2192"/>
                    <a:pt x="7872" y="2168"/>
                    <a:pt x="7954" y="2126"/>
                  </a:cubicBezTo>
                  <a:lnTo>
                    <a:pt x="9690" y="1208"/>
                  </a:lnTo>
                  <a:close/>
                  <a:moveTo>
                    <a:pt x="9690" y="1"/>
                  </a:moveTo>
                  <a:cubicBezTo>
                    <a:pt x="9599" y="1"/>
                    <a:pt x="9509" y="23"/>
                    <a:pt x="9427" y="66"/>
                  </a:cubicBezTo>
                  <a:lnTo>
                    <a:pt x="7549" y="1057"/>
                  </a:lnTo>
                  <a:lnTo>
                    <a:pt x="5432" y="1057"/>
                  </a:lnTo>
                  <a:cubicBezTo>
                    <a:pt x="5245" y="1057"/>
                    <a:pt x="5070" y="1150"/>
                    <a:pt x="4964" y="1304"/>
                  </a:cubicBezTo>
                  <a:lnTo>
                    <a:pt x="3760" y="3062"/>
                  </a:lnTo>
                  <a:lnTo>
                    <a:pt x="1885" y="4052"/>
                  </a:lnTo>
                  <a:cubicBezTo>
                    <a:pt x="1721" y="4140"/>
                    <a:pt x="1610" y="4300"/>
                    <a:pt x="1586" y="4484"/>
                  </a:cubicBezTo>
                  <a:lnTo>
                    <a:pt x="1332" y="6607"/>
                  </a:lnTo>
                  <a:lnTo>
                    <a:pt x="127" y="8364"/>
                  </a:lnTo>
                  <a:cubicBezTo>
                    <a:pt x="22" y="8515"/>
                    <a:pt x="0" y="8711"/>
                    <a:pt x="67" y="8883"/>
                  </a:cubicBezTo>
                  <a:lnTo>
                    <a:pt x="819" y="10882"/>
                  </a:lnTo>
                  <a:lnTo>
                    <a:pt x="562" y="13002"/>
                  </a:lnTo>
                  <a:cubicBezTo>
                    <a:pt x="538" y="13186"/>
                    <a:pt x="607" y="13370"/>
                    <a:pt x="746" y="13494"/>
                  </a:cubicBezTo>
                  <a:lnTo>
                    <a:pt x="2331" y="14910"/>
                  </a:lnTo>
                  <a:lnTo>
                    <a:pt x="3083" y="16906"/>
                  </a:lnTo>
                  <a:cubicBezTo>
                    <a:pt x="3150" y="17081"/>
                    <a:pt x="3298" y="17211"/>
                    <a:pt x="3476" y="17256"/>
                  </a:cubicBezTo>
                  <a:lnTo>
                    <a:pt x="5535" y="17766"/>
                  </a:lnTo>
                  <a:lnTo>
                    <a:pt x="7120" y="19183"/>
                  </a:lnTo>
                  <a:cubicBezTo>
                    <a:pt x="7225" y="19276"/>
                    <a:pt x="7360" y="19326"/>
                    <a:pt x="7498" y="19326"/>
                  </a:cubicBezTo>
                  <a:cubicBezTo>
                    <a:pt x="7543" y="19326"/>
                    <a:pt x="7589" y="19321"/>
                    <a:pt x="7634" y="19309"/>
                  </a:cubicBezTo>
                  <a:lnTo>
                    <a:pt x="9690" y="18796"/>
                  </a:lnTo>
                  <a:lnTo>
                    <a:pt x="11746" y="19306"/>
                  </a:lnTo>
                  <a:cubicBezTo>
                    <a:pt x="11791" y="19318"/>
                    <a:pt x="11837" y="19324"/>
                    <a:pt x="11882" y="19324"/>
                  </a:cubicBezTo>
                  <a:cubicBezTo>
                    <a:pt x="12021" y="19324"/>
                    <a:pt x="12157" y="19273"/>
                    <a:pt x="12259" y="19180"/>
                  </a:cubicBezTo>
                  <a:lnTo>
                    <a:pt x="13845" y="17763"/>
                  </a:lnTo>
                  <a:lnTo>
                    <a:pt x="15901" y="17253"/>
                  </a:lnTo>
                  <a:cubicBezTo>
                    <a:pt x="16082" y="17208"/>
                    <a:pt x="16230" y="17078"/>
                    <a:pt x="16296" y="16903"/>
                  </a:cubicBezTo>
                  <a:lnTo>
                    <a:pt x="17048" y="14907"/>
                  </a:lnTo>
                  <a:lnTo>
                    <a:pt x="18633" y="13491"/>
                  </a:lnTo>
                  <a:cubicBezTo>
                    <a:pt x="18769" y="13367"/>
                    <a:pt x="18839" y="13183"/>
                    <a:pt x="18818" y="12999"/>
                  </a:cubicBezTo>
                  <a:lnTo>
                    <a:pt x="18561" y="10879"/>
                  </a:lnTo>
                  <a:lnTo>
                    <a:pt x="19313" y="8880"/>
                  </a:lnTo>
                  <a:cubicBezTo>
                    <a:pt x="19379" y="8708"/>
                    <a:pt x="19355" y="8515"/>
                    <a:pt x="19249" y="8361"/>
                  </a:cubicBezTo>
                  <a:lnTo>
                    <a:pt x="18048" y="6607"/>
                  </a:lnTo>
                  <a:lnTo>
                    <a:pt x="17794" y="4484"/>
                  </a:lnTo>
                  <a:cubicBezTo>
                    <a:pt x="17770" y="4300"/>
                    <a:pt x="17658" y="4140"/>
                    <a:pt x="17495" y="4052"/>
                  </a:cubicBezTo>
                  <a:lnTo>
                    <a:pt x="15620" y="3059"/>
                  </a:lnTo>
                  <a:lnTo>
                    <a:pt x="14415" y="1301"/>
                  </a:lnTo>
                  <a:cubicBezTo>
                    <a:pt x="14310" y="1147"/>
                    <a:pt x="14134" y="1057"/>
                    <a:pt x="13947" y="1057"/>
                  </a:cubicBezTo>
                  <a:lnTo>
                    <a:pt x="11831" y="1057"/>
                  </a:lnTo>
                  <a:lnTo>
                    <a:pt x="9955" y="66"/>
                  </a:lnTo>
                  <a:cubicBezTo>
                    <a:pt x="9872" y="23"/>
                    <a:pt x="9781" y="1"/>
                    <a:pt x="9690"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34" name="Google Shape;2266;p52"/>
          <p:cNvGrpSpPr/>
          <p:nvPr/>
        </p:nvGrpSpPr>
        <p:grpSpPr>
          <a:xfrm>
            <a:off x="6521737" y="3693165"/>
            <a:ext cx="460831" cy="528243"/>
            <a:chOff x="-49398750" y="2684600"/>
            <a:chExt cx="263875" cy="302475"/>
          </a:xfrm>
        </p:grpSpPr>
        <p:sp>
          <p:nvSpPr>
            <p:cNvPr id="35" name="Google Shape;2267;p52"/>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 name="Google Shape;2268;p52"/>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 name="Google Shape;2269;p52"/>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grpSp>
      <p:pic>
        <p:nvPicPr>
          <p:cNvPr id="38" name="Google Shape;561;p67"/>
          <p:cNvPicPr preferRelativeResize="0"/>
          <p:nvPr/>
        </p:nvPicPr>
        <p:blipFill rotWithShape="1">
          <a:blip r:embed="rId2" cstate="print">
            <a:alphaModFix/>
          </a:blip>
          <a:srcRect l="9904" r="9896"/>
          <a:stretch/>
        </p:blipFill>
        <p:spPr>
          <a:xfrm>
            <a:off x="4423919" y="4431149"/>
            <a:ext cx="2927905" cy="2398452"/>
          </a:xfrm>
          <a:prstGeom prst="rect">
            <a:avLst/>
          </a:prstGeom>
          <a:noFill/>
          <a:ln>
            <a:noFill/>
          </a:ln>
        </p:spPr>
      </p:pic>
      <p:sp>
        <p:nvSpPr>
          <p:cNvPr id="11" name="TextBox 10">
            <a:extLst>
              <a:ext uri="{FF2B5EF4-FFF2-40B4-BE49-F238E27FC236}">
                <a16:creationId xmlns:a16="http://schemas.microsoft.com/office/drawing/2014/main" id="{421C3F03-2932-EB40-AB82-465491696898}"/>
              </a:ext>
            </a:extLst>
          </p:cNvPr>
          <p:cNvSpPr txBox="1"/>
          <p:nvPr/>
        </p:nvSpPr>
        <p:spPr>
          <a:xfrm>
            <a:off x="1696258" y="2089812"/>
            <a:ext cx="2727661"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Thể loại: Truyện</a:t>
            </a:r>
          </a:p>
        </p:txBody>
      </p:sp>
      <p:sp>
        <p:nvSpPr>
          <p:cNvPr id="12" name="TextBox 11">
            <a:extLst>
              <a:ext uri="{FF2B5EF4-FFF2-40B4-BE49-F238E27FC236}">
                <a16:creationId xmlns:a16="http://schemas.microsoft.com/office/drawing/2014/main" id="{51F496D6-1FB7-554E-BBA7-85C54172F580}"/>
              </a:ext>
            </a:extLst>
          </p:cNvPr>
          <p:cNvSpPr txBox="1"/>
          <p:nvPr/>
        </p:nvSpPr>
        <p:spPr>
          <a:xfrm>
            <a:off x="7240344" y="2138999"/>
            <a:ext cx="2973214"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Thể loại: thơ</a:t>
            </a:r>
          </a:p>
        </p:txBody>
      </p:sp>
    </p:spTree>
    <p:extLst>
      <p:ext uri="{BB962C8B-B14F-4D97-AF65-F5344CB8AC3E}">
        <p14:creationId xmlns:p14="http://schemas.microsoft.com/office/powerpoint/2010/main" val="36065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9;p43">
            <a:extLst>
              <a:ext uri="{FF2B5EF4-FFF2-40B4-BE49-F238E27FC236}">
                <a16:creationId xmlns:a16="http://schemas.microsoft.com/office/drawing/2014/main" id="{76578F60-7B72-C647-A7DB-B2FCD7318F31}"/>
              </a:ext>
            </a:extLst>
          </p:cNvPr>
          <p:cNvSpPr/>
          <p:nvPr/>
        </p:nvSpPr>
        <p:spPr>
          <a:xfrm>
            <a:off x="1784084" y="467977"/>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0;p43">
            <a:extLst>
              <a:ext uri="{FF2B5EF4-FFF2-40B4-BE49-F238E27FC236}">
                <a16:creationId xmlns:a16="http://schemas.microsoft.com/office/drawing/2014/main" id="{F2B30140-5825-AF40-97C0-442AC870015B}"/>
              </a:ext>
            </a:extLst>
          </p:cNvPr>
          <p:cNvSpPr txBox="1">
            <a:spLocks/>
          </p:cNvSpPr>
          <p:nvPr/>
        </p:nvSpPr>
        <p:spPr>
          <a:xfrm>
            <a:off x="1879387" y="522813"/>
            <a:ext cx="779062"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lang="en" kern="0" dirty="0" smtClean="0">
                <a:solidFill>
                  <a:srgbClr val="000000"/>
                </a:solidFill>
              </a:rPr>
              <a:t>a.</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1" name="Google Shape;1001;p43">
            <a:extLst>
              <a:ext uri="{FF2B5EF4-FFF2-40B4-BE49-F238E27FC236}">
                <a16:creationId xmlns:a16="http://schemas.microsoft.com/office/drawing/2014/main" id="{CAE14716-C204-764D-B68F-F80DA2318381}"/>
              </a:ext>
            </a:extLst>
          </p:cNvPr>
          <p:cNvSpPr/>
          <p:nvPr/>
        </p:nvSpPr>
        <p:spPr>
          <a:xfrm>
            <a:off x="1763571" y="1349290"/>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2;p43">
            <a:extLst>
              <a:ext uri="{FF2B5EF4-FFF2-40B4-BE49-F238E27FC236}">
                <a16:creationId xmlns:a16="http://schemas.microsoft.com/office/drawing/2014/main" id="{7CD67095-F8E7-164F-B0F2-6C93258291D6}"/>
              </a:ext>
            </a:extLst>
          </p:cNvPr>
          <p:cNvSpPr txBox="1">
            <a:spLocks/>
          </p:cNvSpPr>
          <p:nvPr/>
        </p:nvSpPr>
        <p:spPr>
          <a:xfrm>
            <a:off x="1895546" y="1273272"/>
            <a:ext cx="691817"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b.</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5" name="Google Shape;1005;p43">
            <a:extLst>
              <a:ext uri="{FF2B5EF4-FFF2-40B4-BE49-F238E27FC236}">
                <a16:creationId xmlns:a16="http://schemas.microsoft.com/office/drawing/2014/main" id="{14989EB4-6298-F042-8209-AE39C84C0146}"/>
              </a:ext>
            </a:extLst>
          </p:cNvPr>
          <p:cNvSpPr txBox="1"/>
          <p:nvPr/>
        </p:nvSpPr>
        <p:spPr>
          <a:xfrm>
            <a:off x="2795572" y="467977"/>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Xuất</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xứ</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sp>
        <p:nvSpPr>
          <p:cNvPr id="26" name="Google Shape;1006;p43">
            <a:extLst>
              <a:ext uri="{FF2B5EF4-FFF2-40B4-BE49-F238E27FC236}">
                <a16:creationId xmlns:a16="http://schemas.microsoft.com/office/drawing/2014/main" id="{E6938D86-925B-5B4E-85B7-A4F111AD7C54}"/>
              </a:ext>
            </a:extLst>
          </p:cNvPr>
          <p:cNvSpPr txBox="1"/>
          <p:nvPr/>
        </p:nvSpPr>
        <p:spPr>
          <a:xfrm>
            <a:off x="4190358" y="460466"/>
            <a:ext cx="5977891" cy="688147"/>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In trong tập: </a:t>
            </a:r>
            <a:r>
              <a:rPr lang="vi-VN" sz="2800" i="1" kern="0" dirty="0">
                <a:solidFill>
                  <a:srgbClr val="000000"/>
                </a:solidFill>
                <a:latin typeface="Times New Roman" panose="02020603050405020304" pitchFamily="18" charset="0"/>
                <a:ea typeface="Poppins"/>
                <a:cs typeface="Times New Roman" panose="02020603050405020304" pitchFamily="18" charset="0"/>
                <a:sym typeface="Poppins"/>
              </a:rPr>
              <a:t>Ra vườn nhặt nắng</a:t>
            </a: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 (2017) </a:t>
            </a:r>
            <a:endParaRPr sz="2800"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9" name="Google Shape;1009;p43">
            <a:extLst>
              <a:ext uri="{FF2B5EF4-FFF2-40B4-BE49-F238E27FC236}">
                <a16:creationId xmlns:a16="http://schemas.microsoft.com/office/drawing/2014/main" id="{603241E8-AE7B-DA4A-8C4F-BCF168456D3C}"/>
              </a:ext>
            </a:extLst>
          </p:cNvPr>
          <p:cNvSpPr txBox="1"/>
          <p:nvPr/>
        </p:nvSpPr>
        <p:spPr>
          <a:xfrm>
            <a:off x="2724135" y="1395552"/>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Thể</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loại</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Thơ</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pic>
        <p:nvPicPr>
          <p:cNvPr id="35" name="Picture 2">
            <a:extLst>
              <a:ext uri="{FF2B5EF4-FFF2-40B4-BE49-F238E27FC236}">
                <a16:creationId xmlns:a16="http://schemas.microsoft.com/office/drawing/2014/main" id="{3F518C4A-7BF7-1F43-AD44-5D749EE6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2238" y="4329113"/>
            <a:ext cx="6273969" cy="2834256"/>
          </a:xfrm>
          <a:prstGeom prst="rect">
            <a:avLst/>
          </a:prstGeom>
          <a:noFill/>
          <a:extLst>
            <a:ext uri="{909E8E84-426E-40DD-AFC4-6F175D3DCCD1}">
              <a14:hiddenFill xmlns:a14="http://schemas.microsoft.com/office/drawing/2010/main">
                <a:solidFill>
                  <a:srgbClr val="FFFFFF"/>
                </a:solidFill>
              </a14:hiddenFill>
            </a:ext>
          </a:extLst>
        </p:spPr>
      </p:pic>
      <p:sp>
        <p:nvSpPr>
          <p:cNvPr id="12289" name="Rectangle 1"/>
          <p:cNvSpPr>
            <a:spLocks noChangeArrowheads="1"/>
          </p:cNvSpPr>
          <p:nvPr/>
        </p:nvSpPr>
        <p:spPr bwMode="auto">
          <a:xfrm>
            <a:off x="1814512" y="3028950"/>
            <a:ext cx="3243263" cy="523220"/>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Nhân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trữ</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en-US" sz="28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848744" y="2329936"/>
            <a:ext cx="4658648" cy="523220"/>
          </a:xfrm>
          <a:prstGeom prst="rect">
            <a:avLst/>
          </a:prstGeom>
          <a:solidFill>
            <a:schemeClr val="accent4">
              <a:lumMod val="20000"/>
              <a:lumOff val="80000"/>
            </a:schemeClr>
          </a:solidFill>
        </p:spPr>
        <p:txBody>
          <a:bodyPr wrap="none">
            <a:spAutoFit/>
          </a:bodyPr>
          <a:lstStyle/>
          <a:p>
            <a:r>
              <a:rPr lang="en-US" sz="2800" dirty="0" smtClean="0">
                <a:latin typeface="Times New Roman" pitchFamily="18" charset="0"/>
                <a:ea typeface="Calibri" pitchFamily="34" charset="0"/>
                <a:cs typeface="Times New Roman" pitchFamily="18" charset="0"/>
              </a:rPr>
              <a:t>c. </a:t>
            </a:r>
            <a:r>
              <a:rPr lang="en-US" sz="2800" dirty="0" err="1" smtClean="0">
                <a:latin typeface="Times New Roman" pitchFamily="18" charset="0"/>
                <a:ea typeface="Calibri" pitchFamily="34" charset="0"/>
                <a:cs typeface="Times New Roman" pitchFamily="18" charset="0"/>
              </a:rPr>
              <a:t>Phương</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thức</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biểu</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đạt</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ch</a:t>
            </a:r>
            <a:r>
              <a:rPr lang="en-US" sz="2800" dirty="0" err="1" smtClean="0">
                <a:ea typeface="Calibri" pitchFamily="34" charset="0"/>
                <a:cs typeface="Times New Roman" pitchFamily="18" charset="0"/>
              </a:rPr>
              <a:t>í</a:t>
            </a:r>
            <a:r>
              <a:rPr lang="en-US" sz="2800" dirty="0" err="1" smtClean="0">
                <a:latin typeface="Times New Roman" pitchFamily="18" charset="0"/>
                <a:ea typeface="Calibri" pitchFamily="34" charset="0"/>
                <a:cs typeface="Times New Roman" pitchFamily="18" charset="0"/>
              </a:rPr>
              <a:t>nh</a:t>
            </a:r>
            <a:r>
              <a:rPr lang="en-US" sz="2800" dirty="0" smtClean="0">
                <a:latin typeface="Times New Roman" pitchFamily="18" charset="0"/>
                <a:ea typeface="Calibri" pitchFamily="34" charset="0"/>
                <a:cs typeface="Times New Roman" pitchFamily="18" charset="0"/>
              </a:rPr>
              <a:t>: </a:t>
            </a:r>
            <a:endParaRPr lang="en-US" sz="2800" dirty="0"/>
          </a:p>
        </p:txBody>
      </p:sp>
      <p:sp>
        <p:nvSpPr>
          <p:cNvPr id="15" name="Rectangle 14"/>
          <p:cNvSpPr/>
          <p:nvPr/>
        </p:nvSpPr>
        <p:spPr>
          <a:xfrm>
            <a:off x="6469506" y="2329936"/>
            <a:ext cx="1487908" cy="523220"/>
          </a:xfrm>
          <a:prstGeom prst="rect">
            <a:avLst/>
          </a:prstGeom>
          <a:solidFill>
            <a:schemeClr val="accent4">
              <a:lumMod val="20000"/>
              <a:lumOff val="80000"/>
            </a:schemeClr>
          </a:solidFill>
        </p:spPr>
        <p:txBody>
          <a:bodyPr wrap="none">
            <a:spAutoFit/>
          </a:bodyPr>
          <a:lstStyle/>
          <a:p>
            <a:pPr lvl="0" algn="just" fontAlgn="base">
              <a:spcBef>
                <a:spcPct val="0"/>
              </a:spcBef>
              <a:spcAft>
                <a:spcPct val="0"/>
              </a:spcAft>
            </a:pPr>
            <a:r>
              <a:rPr lang="en-US" sz="2800" dirty="0" err="1" smtClean="0">
                <a:latin typeface="Times New Roman" pitchFamily="18" charset="0"/>
                <a:ea typeface="Calibri" pitchFamily="34" charset="0"/>
                <a:cs typeface="Times New Roman" pitchFamily="18" charset="0"/>
              </a:rPr>
              <a:t>biểu</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cảm</a:t>
            </a:r>
            <a:endParaRPr lang="en-US" sz="2800" dirty="0" smtClean="0">
              <a:latin typeface="Arial" pitchFamily="34" charset="0"/>
              <a:cs typeface="Arial" pitchFamily="34" charset="0"/>
            </a:endParaRPr>
          </a:p>
        </p:txBody>
      </p:sp>
      <p:sp>
        <p:nvSpPr>
          <p:cNvPr id="16" name="Rectangle 15"/>
          <p:cNvSpPr/>
          <p:nvPr/>
        </p:nvSpPr>
        <p:spPr>
          <a:xfrm>
            <a:off x="4802358" y="3030021"/>
            <a:ext cx="2853666" cy="523220"/>
          </a:xfrm>
          <a:prstGeom prst="rect">
            <a:avLst/>
          </a:prstGeom>
          <a:solidFill>
            <a:schemeClr val="accent4">
              <a:lumMod val="40000"/>
              <a:lumOff val="60000"/>
            </a:schemeClr>
          </a:solidFill>
        </p:spPr>
        <p:txBody>
          <a:bodyPr wrap="none">
            <a:spAutoFit/>
          </a:bodyPr>
          <a:lstStyle/>
          <a:p>
            <a:pPr lvl="0" algn="just" eaLnBrk="0" fontAlgn="base" hangingPunct="0">
              <a:spcBef>
                <a:spcPct val="0"/>
              </a:spcBef>
              <a:spcAft>
                <a:spcPct val="0"/>
              </a:spcAft>
            </a:pPr>
            <a:r>
              <a:rPr lang="en-US" sz="2800" dirty="0" err="1" smtClean="0">
                <a:latin typeface="Times New Roman" pitchFamily="18" charset="0"/>
                <a:ea typeface="Calibri" pitchFamily="34" charset="0"/>
                <a:cs typeface="Times New Roman" pitchFamily="18" charset="0"/>
              </a:rPr>
              <a:t>T</a:t>
            </a:r>
            <a:r>
              <a:rPr lang="en-US" sz="2800" dirty="0" err="1" smtClean="0">
                <a:ea typeface="Calibri" pitchFamily="34" charset="0"/>
                <a:cs typeface="Times New Roman" pitchFamily="18" charset="0"/>
              </a:rPr>
              <a:t>á</a:t>
            </a:r>
            <a:r>
              <a:rPr lang="en-US" sz="2800" dirty="0" err="1" smtClean="0">
                <a:latin typeface="Times New Roman" pitchFamily="18" charset="0"/>
                <a:ea typeface="Calibri" pitchFamily="34" charset="0"/>
                <a:cs typeface="Times New Roman" pitchFamily="18" charset="0"/>
              </a:rPr>
              <a:t>c</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giả</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xưng</a:t>
            </a:r>
            <a:r>
              <a:rPr lang="en-US" sz="2800" dirty="0" smtClean="0">
                <a:latin typeface="Times New Roman" pitchFamily="18" charset="0"/>
                <a:ea typeface="Calibri" pitchFamily="34" charset="0"/>
                <a:cs typeface="Times New Roman" pitchFamily="18" charset="0"/>
              </a:rPr>
              <a:t> </a:t>
            </a:r>
            <a:r>
              <a:rPr lang="en-US" sz="2800" dirty="0" smtClean="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tớ</a:t>
            </a:r>
            <a:r>
              <a:rPr lang="en-US" sz="2800" dirty="0" smtClean="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24548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289"/>
                                        </p:tgtEl>
                                        <p:attrNameLst>
                                          <p:attrName>style.visibility</p:attrName>
                                        </p:attrNameLst>
                                      </p:cBhvr>
                                      <p:to>
                                        <p:strVal val="visible"/>
                                      </p:to>
                                    </p:set>
                                    <p:anim calcmode="discrete" valueType="clr">
                                      <p:cBhvr override="childStyle">
                                        <p:cTn id="31" dur="80"/>
                                        <p:tgtEl>
                                          <p:spTgt spid="1228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289"/>
                                        </p:tgtEl>
                                        <p:attrNameLst>
                                          <p:attrName>fillcolor</p:attrName>
                                        </p:attrNameLst>
                                      </p:cBhvr>
                                      <p:tavLst>
                                        <p:tav tm="0">
                                          <p:val>
                                            <p:clrVal>
                                              <a:schemeClr val="accent2"/>
                                            </p:clrVal>
                                          </p:val>
                                        </p:tav>
                                        <p:tav tm="50000">
                                          <p:val>
                                            <p:clrVal>
                                              <a:schemeClr val="hlink"/>
                                            </p:clrVal>
                                          </p:val>
                                        </p:tav>
                                      </p:tavLst>
                                    </p:anim>
                                    <p:set>
                                      <p:cBhvr>
                                        <p:cTn id="33" dur="80"/>
                                        <p:tgtEl>
                                          <p:spTgt spid="12289"/>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6"/>
                                        </p:tgtEl>
                                        <p:attrNameLst>
                                          <p:attrName>style.visibility</p:attrName>
                                        </p:attrNameLst>
                                      </p:cBhvr>
                                      <p:to>
                                        <p:strVal val="visible"/>
                                      </p:to>
                                    </p:set>
                                    <p:anim calcmode="discrete" valueType="clr">
                                      <p:cBhvr override="childStyle">
                                        <p:cTn id="3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6"/>
                                        </p:tgtEl>
                                        <p:attrNameLst>
                                          <p:attrName>fillcolor</p:attrName>
                                        </p:attrNameLst>
                                      </p:cBhvr>
                                      <p:tavLst>
                                        <p:tav tm="0">
                                          <p:val>
                                            <p:clrVal>
                                              <a:schemeClr val="accent2"/>
                                            </p:clrVal>
                                          </p:val>
                                        </p:tav>
                                        <p:tav tm="50000">
                                          <p:val>
                                            <p:clrVal>
                                              <a:schemeClr val="hlink"/>
                                            </p:clrVal>
                                          </p:val>
                                        </p:tav>
                                      </p:tavLst>
                                    </p:anim>
                                    <p:set>
                                      <p:cBhvr>
                                        <p:cTn id="40"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666;p28">
            <a:extLst>
              <a:ext uri="{FF2B5EF4-FFF2-40B4-BE49-F238E27FC236}">
                <a16:creationId xmlns:a16="http://schemas.microsoft.com/office/drawing/2014/main" id="{996B9F43-996A-FE4A-9ED9-A58D40E1245D}"/>
              </a:ext>
            </a:extLst>
          </p:cNvPr>
          <p:cNvSpPr/>
          <p:nvPr/>
        </p:nvSpPr>
        <p:spPr>
          <a:xfrm>
            <a:off x="6207429" y="1156375"/>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667;p28">
            <a:extLst>
              <a:ext uri="{FF2B5EF4-FFF2-40B4-BE49-F238E27FC236}">
                <a16:creationId xmlns:a16="http://schemas.microsoft.com/office/drawing/2014/main" id="{5C2BBA99-A91F-1C4C-A8C4-8E201FDAA3F8}"/>
              </a:ext>
            </a:extLst>
          </p:cNvPr>
          <p:cNvSpPr/>
          <p:nvPr/>
        </p:nvSpPr>
        <p:spPr>
          <a:xfrm>
            <a:off x="910164" y="1132727"/>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668;p28">
            <a:extLst>
              <a:ext uri="{FF2B5EF4-FFF2-40B4-BE49-F238E27FC236}">
                <a16:creationId xmlns:a16="http://schemas.microsoft.com/office/drawing/2014/main" id="{27F04B93-5D2A-204B-93F0-381ED8982499}"/>
              </a:ext>
            </a:extLst>
          </p:cNvPr>
          <p:cNvSpPr txBox="1">
            <a:spLocks/>
          </p:cNvSpPr>
          <p:nvPr/>
        </p:nvSpPr>
        <p:spPr>
          <a:xfrm>
            <a:off x="-13301" y="318186"/>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lang="en-US" sz="4000" kern="0" dirty="0">
                <a:solidFill>
                  <a:srgbClr val="000000"/>
                </a:solidFill>
                <a:latin typeface="Times New Roman" panose="02020603050405020304" pitchFamily="18" charset="0"/>
                <a:cs typeface="Times New Roman" panose="02020603050405020304" pitchFamily="18" charset="0"/>
              </a:rPr>
              <a:t>II. </a:t>
            </a:r>
            <a:r>
              <a:rPr lang="en-US" sz="4000" kern="0" dirty="0" err="1" smtClean="0">
                <a:solidFill>
                  <a:srgbClr val="000000"/>
                </a:solidFill>
                <a:latin typeface="Times New Roman" panose="02020603050405020304" pitchFamily="18" charset="0"/>
                <a:cs typeface="Times New Roman" panose="02020603050405020304" pitchFamily="18" charset="0"/>
              </a:rPr>
              <a:t>Đọc</a:t>
            </a:r>
            <a:r>
              <a:rPr lang="en-US" sz="4000" kern="0" dirty="0" smtClean="0">
                <a:solidFill>
                  <a:srgbClr val="000000"/>
                </a:solidFill>
                <a:latin typeface="Times New Roman" panose="02020603050405020304" pitchFamily="18" charset="0"/>
                <a:cs typeface="Times New Roman" panose="02020603050405020304" pitchFamily="18" charset="0"/>
              </a:rPr>
              <a:t>- </a:t>
            </a:r>
            <a:r>
              <a:rPr lang="en-US" sz="4000" kern="0" dirty="0" err="1" smtClean="0">
                <a:solidFill>
                  <a:srgbClr val="000000"/>
                </a:solidFill>
                <a:latin typeface="Times New Roman" panose="02020603050405020304" pitchFamily="18" charset="0"/>
                <a:cs typeface="Times New Roman" panose="02020603050405020304" pitchFamily="18" charset="0"/>
              </a:rPr>
              <a:t>hiểu</a:t>
            </a:r>
            <a:r>
              <a:rPr lang="en-US" sz="4000" kern="0" dirty="0" smtClean="0">
                <a:solidFill>
                  <a:srgbClr val="000000"/>
                </a:solidFill>
                <a:latin typeface="Times New Roman" panose="02020603050405020304" pitchFamily="18" charset="0"/>
                <a:cs typeface="Times New Roman" panose="02020603050405020304" pitchFamily="18" charset="0"/>
              </a:rPr>
              <a:t> </a:t>
            </a:r>
            <a:r>
              <a:rPr lang="en-US" sz="4000" kern="0" dirty="0" err="1" smtClean="0">
                <a:solidFill>
                  <a:srgbClr val="000000"/>
                </a:solidFill>
                <a:latin typeface="Times New Roman" panose="02020603050405020304" pitchFamily="18" charset="0"/>
                <a:cs typeface="Times New Roman" panose="02020603050405020304" pitchFamily="18" charset="0"/>
              </a:rPr>
              <a:t>văn</a:t>
            </a:r>
            <a:r>
              <a:rPr lang="en-US" sz="4000" kern="0" dirty="0" smtClean="0">
                <a:solidFill>
                  <a:srgbClr val="000000"/>
                </a:solidFill>
                <a:latin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cs typeface="Times New Roman" panose="02020603050405020304" pitchFamily="18" charset="0"/>
              </a:rPr>
              <a:t>bản</a:t>
            </a:r>
            <a:endPar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veat Brush"/>
            </a:endParaRPr>
          </a:p>
        </p:txBody>
      </p:sp>
      <p:sp>
        <p:nvSpPr>
          <p:cNvPr id="20" name="Google Shape;669;p28">
            <a:extLst>
              <a:ext uri="{FF2B5EF4-FFF2-40B4-BE49-F238E27FC236}">
                <a16:creationId xmlns:a16="http://schemas.microsoft.com/office/drawing/2014/main" id="{79A51C04-9740-3D4B-8BE6-9A84160DDDFA}"/>
              </a:ext>
            </a:extLst>
          </p:cNvPr>
          <p:cNvSpPr txBox="1">
            <a:spLocks/>
          </p:cNvSpPr>
          <p:nvPr/>
        </p:nvSpPr>
        <p:spPr>
          <a:xfrm>
            <a:off x="646839" y="1298177"/>
            <a:ext cx="1696200" cy="6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veat Brush"/>
              <a:buNone/>
              <a:tabLst/>
              <a:defRPr/>
            </a:pPr>
            <a:r>
              <a:rPr kumimoji="0" lang="en" sz="6000" b="1" i="0" u="none" strike="noStrike" kern="0" cap="none" spc="0" normalizeH="0" baseline="0" noProof="0">
                <a:ln>
                  <a:noFill/>
                </a:ln>
                <a:solidFill>
                  <a:srgbClr val="000000"/>
                </a:solidFill>
                <a:effectLst/>
                <a:uLnTx/>
                <a:uFillTx/>
                <a:latin typeface="Caveat Brush"/>
                <a:sym typeface="Caveat Brush"/>
              </a:rPr>
              <a:t>01</a:t>
            </a:r>
          </a:p>
        </p:txBody>
      </p:sp>
      <p:sp>
        <p:nvSpPr>
          <p:cNvPr id="23" name="Google Shape;672;p28">
            <a:extLst>
              <a:ext uri="{FF2B5EF4-FFF2-40B4-BE49-F238E27FC236}">
                <a16:creationId xmlns:a16="http://schemas.microsoft.com/office/drawing/2014/main" id="{8251F3CD-A983-DE4F-8B20-A5ACCBFF009C}"/>
              </a:ext>
            </a:extLst>
          </p:cNvPr>
          <p:cNvSpPr txBox="1">
            <a:spLocks/>
          </p:cNvSpPr>
          <p:nvPr/>
        </p:nvSpPr>
        <p:spPr>
          <a:xfrm>
            <a:off x="5944154" y="1321825"/>
            <a:ext cx="1696200" cy="6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veat Brush"/>
              <a:buNone/>
              <a:tabLst/>
              <a:defRPr/>
            </a:pPr>
            <a:r>
              <a:rPr kumimoji="0" lang="en" sz="6000" b="1" i="0" u="none" strike="noStrike" kern="0" cap="none" spc="0" normalizeH="0" baseline="0" noProof="0" dirty="0">
                <a:ln>
                  <a:noFill/>
                </a:ln>
                <a:solidFill>
                  <a:srgbClr val="000000"/>
                </a:solidFill>
                <a:effectLst/>
                <a:uLnTx/>
                <a:uFillTx/>
                <a:latin typeface="Caveat Brush"/>
                <a:sym typeface="Caveat Brush"/>
              </a:rPr>
              <a:t>02</a:t>
            </a:r>
          </a:p>
        </p:txBody>
      </p:sp>
      <p:sp>
        <p:nvSpPr>
          <p:cNvPr id="34" name="TextBox 33">
            <a:extLst>
              <a:ext uri="{FF2B5EF4-FFF2-40B4-BE49-F238E27FC236}">
                <a16:creationId xmlns:a16="http://schemas.microsoft.com/office/drawing/2014/main" id="{AF9D59D6-8212-EA46-80FE-BFB50F7DABE9}"/>
              </a:ext>
            </a:extLst>
          </p:cNvPr>
          <p:cNvSpPr txBox="1"/>
          <p:nvPr/>
        </p:nvSpPr>
        <p:spPr>
          <a:xfrm>
            <a:off x="268256" y="2353652"/>
            <a:ext cx="3975290" cy="1384995"/>
          </a:xfrm>
          <a:prstGeom prst="rect">
            <a:avLst/>
          </a:prstGeom>
          <a:solidFill>
            <a:schemeClr val="accent6">
              <a:lumMod val="20000"/>
              <a:lumOff val="80000"/>
            </a:schemeClr>
          </a:solidFill>
        </p:spPr>
        <p:txBody>
          <a:bodyPr wrap="square" rtlCol="0">
            <a:spAutoFit/>
          </a:bodyPr>
          <a:lstStyle/>
          <a:p>
            <a:pPr algn="just"/>
            <a:r>
              <a:rPr lang="vi-VN" sz="2800" b="1" dirty="0">
                <a:latin typeface="Times New Roman" panose="02020603050405020304" pitchFamily="18" charset="0"/>
                <a:ea typeface="Calibri" panose="020F0502020204030204" pitchFamily="34" charset="0"/>
                <a:cs typeface="Times New Roman" panose="02020603050405020304" pitchFamily="18" charset="0"/>
              </a:rPr>
              <a:t>Thái độ của nhân vật “tớ” với các bạn bắt nạt và các bạn bị bắt nạt </a:t>
            </a:r>
            <a:endParaRPr lang="x-none"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396094A-B706-8945-A64A-7303934AFE53}"/>
              </a:ext>
            </a:extLst>
          </p:cNvPr>
          <p:cNvSpPr txBox="1"/>
          <p:nvPr/>
        </p:nvSpPr>
        <p:spPr>
          <a:xfrm>
            <a:off x="5272896" y="2531822"/>
            <a:ext cx="3438938" cy="954107"/>
          </a:xfrm>
          <a:prstGeom prst="rect">
            <a:avLst/>
          </a:prstGeom>
          <a:solidFill>
            <a:schemeClr val="accent6">
              <a:lumMod val="20000"/>
              <a:lumOff val="80000"/>
            </a:schemeClr>
          </a:solidFill>
        </p:spPr>
        <p:txBody>
          <a:bodyPr wrap="square" rtlCol="0">
            <a:spAutoFit/>
          </a:bodyPr>
          <a:lstStyle/>
          <a:p>
            <a:r>
              <a:rPr lang="vi-VN" sz="2800" b="1" dirty="0">
                <a:latin typeface="Times New Roman" panose="02020603050405020304" pitchFamily="18" charset="0"/>
                <a:cs typeface="Times New Roman" panose="02020603050405020304" pitchFamily="18" charset="0"/>
              </a:rPr>
              <a:t>Tìm hiểu nét ý vị, hài hước của bài thơ </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8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3" grpId="0"/>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D4516F-6997-5243-ABFD-F0129A8F73D3}"/>
              </a:ext>
            </a:extLst>
          </p:cNvPr>
          <p:cNvSpPr txBox="1"/>
          <p:nvPr/>
        </p:nvSpPr>
        <p:spPr>
          <a:xfrm>
            <a:off x="1074767" y="497112"/>
            <a:ext cx="3684022" cy="584775"/>
          </a:xfrm>
          <a:prstGeom prst="rect">
            <a:avLst/>
          </a:prstGeom>
          <a:noFill/>
        </p:spPr>
        <p:txBody>
          <a:bodyPr wrap="none" rtlCol="0">
            <a:spAutoFit/>
          </a:bodyPr>
          <a:lstStyle/>
          <a:p>
            <a:pPr lvl="0"/>
            <a:r>
              <a:rPr lang="en-US" sz="3200" kern="0" dirty="0" smtClean="0">
                <a:solidFill>
                  <a:srgbClr val="FF0000"/>
                </a:solidFill>
                <a:latin typeface="Times New Roman" panose="02020603050405020304" pitchFamily="18" charset="0"/>
                <a:cs typeface="Times New Roman" panose="02020603050405020304" pitchFamily="18" charset="0"/>
              </a:rPr>
              <a:t>II. </a:t>
            </a:r>
            <a:r>
              <a:rPr lang="en-US" sz="3200" kern="0" dirty="0" err="1" smtClean="0">
                <a:solidFill>
                  <a:srgbClr val="FF0000"/>
                </a:solidFill>
                <a:latin typeface="Times New Roman" panose="02020603050405020304" pitchFamily="18" charset="0"/>
                <a:cs typeface="Times New Roman" panose="02020603050405020304" pitchFamily="18" charset="0"/>
              </a:rPr>
              <a:t>Đọc</a:t>
            </a:r>
            <a:r>
              <a:rPr lang="en-US" sz="3200" kern="0" dirty="0" smtClean="0">
                <a:solidFill>
                  <a:srgbClr val="FF0000"/>
                </a:solidFill>
                <a:latin typeface="Times New Roman" panose="02020603050405020304" pitchFamily="18" charset="0"/>
                <a:cs typeface="Times New Roman" panose="02020603050405020304" pitchFamily="18" charset="0"/>
              </a:rPr>
              <a:t>- </a:t>
            </a:r>
            <a:r>
              <a:rPr lang="en-US" sz="3200" kern="0" dirty="0" err="1" smtClean="0">
                <a:solidFill>
                  <a:srgbClr val="FF0000"/>
                </a:solidFill>
                <a:latin typeface="Times New Roman" panose="02020603050405020304" pitchFamily="18" charset="0"/>
                <a:cs typeface="Times New Roman" panose="02020603050405020304" pitchFamily="18" charset="0"/>
              </a:rPr>
              <a:t>hiểu</a:t>
            </a:r>
            <a:r>
              <a:rPr lang="en-US" sz="3200" kern="0" dirty="0" smtClean="0">
                <a:solidFill>
                  <a:srgbClr val="FF0000"/>
                </a:solidFill>
                <a:latin typeface="Times New Roman" panose="02020603050405020304" pitchFamily="18" charset="0"/>
                <a:cs typeface="Times New Roman" panose="02020603050405020304" pitchFamily="18" charset="0"/>
              </a:rPr>
              <a:t> </a:t>
            </a:r>
            <a:r>
              <a:rPr lang="en-US" sz="3200" kern="0" dirty="0" err="1" smtClean="0">
                <a:solidFill>
                  <a:srgbClr val="FF0000"/>
                </a:solidFill>
                <a:latin typeface="Times New Roman" panose="02020603050405020304" pitchFamily="18" charset="0"/>
                <a:cs typeface="Times New Roman" panose="02020603050405020304" pitchFamily="18" charset="0"/>
              </a:rPr>
              <a:t>văn</a:t>
            </a:r>
            <a:r>
              <a:rPr lang="en-US" sz="3200" kern="0" dirty="0" smtClean="0">
                <a:solidFill>
                  <a:srgbClr val="FF0000"/>
                </a:solidFill>
                <a:latin typeface="Times New Roman" panose="02020603050405020304" pitchFamily="18" charset="0"/>
                <a:cs typeface="Times New Roman" panose="02020603050405020304" pitchFamily="18" charset="0"/>
              </a:rPr>
              <a:t> </a:t>
            </a:r>
            <a:r>
              <a:rPr lang="en-US" sz="3200"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smtClean="0">
              <a:solidFill>
                <a:srgbClr val="FF0000"/>
              </a:solidFill>
              <a:latin typeface="Times New Roman" panose="02020603050405020304" pitchFamily="18" charset="0"/>
              <a:cs typeface="Times New Roman" panose="02020603050405020304" pitchFamily="18" charset="0"/>
              <a:sym typeface="Caveat Brush"/>
            </a:endParaRPr>
          </a:p>
        </p:txBody>
      </p:sp>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1938992"/>
          </a:xfrm>
          <a:prstGeom prst="rect">
            <a:avLst/>
          </a:prstGeom>
          <a:noFill/>
        </p:spPr>
        <p:txBody>
          <a:bodyPr wrap="square" rtlCol="0">
            <a:spAutoFit/>
          </a:bodyPr>
          <a:lstStyle/>
          <a:p>
            <a:pPr algn="just">
              <a:buClr>
                <a:srgbClr val="000000"/>
              </a:buCl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nạt</a:t>
            </a:r>
            <a:r>
              <a:rPr lang="en-US" sz="2400" dirty="0" smtClean="0">
                <a:latin typeface="Times New Roman" pitchFamily="18" charset="0"/>
                <a:cs typeface="Times New Roman" pitchFamily="18" charset="0"/>
              </a:rPr>
              <a:t>? </a:t>
            </a:r>
          </a:p>
          <a:p>
            <a:pPr lvl="0" algn="just">
              <a:buClr>
                <a:srgbClr val="000000"/>
              </a:buClr>
            </a:pPr>
            <a:endParaRPr lang="x-none" sz="2800" kern="0">
              <a:solidFill>
                <a:srgbClr val="000000"/>
              </a:solidFill>
              <a:latin typeface="Times New Roman" panose="02020603050405020304" pitchFamily="18" charset="0"/>
              <a:cs typeface="Times New Roman" panose="02020603050405020304" pitchFamily="18" charset="0"/>
              <a:sym typeface="Arial"/>
            </a:endParaRPr>
          </a:p>
          <a:p>
            <a:endParaRPr lang="x-none" sz="2000" dirty="0"/>
          </a:p>
        </p:txBody>
      </p:sp>
      <p:sp>
        <p:nvSpPr>
          <p:cNvPr id="8" name="TextBox 7">
            <a:extLst>
              <a:ext uri="{FF2B5EF4-FFF2-40B4-BE49-F238E27FC236}">
                <a16:creationId xmlns:a16="http://schemas.microsoft.com/office/drawing/2014/main" id="{A7C405ED-725C-214E-9DDD-72D6B12CDE49}"/>
              </a:ext>
            </a:extLst>
          </p:cNvPr>
          <p:cNvSpPr txBox="1"/>
          <p:nvPr/>
        </p:nvSpPr>
        <p:spPr>
          <a:xfrm>
            <a:off x="545742" y="1073658"/>
            <a:ext cx="5707419" cy="523220"/>
          </a:xfrm>
          <a:prstGeom prst="rect">
            <a:avLst/>
          </a:prstGeom>
          <a:noFill/>
        </p:spPr>
        <p:txBody>
          <a:bodyPr wrap="square" rtlCol="0">
            <a:spAutoFit/>
          </a:bodyPr>
          <a:lstStyle/>
          <a:p>
            <a:pPr algn="just"/>
            <a:r>
              <a:rPr lang="vi-VN" sz="2800" b="1" dirty="0">
                <a:latin typeface="Times New Roman" panose="02020603050405020304" pitchFamily="18" charset="0"/>
                <a:ea typeface="Calibri" panose="020F0502020204030204" pitchFamily="34" charset="0"/>
              </a:rPr>
              <a:t>1. Thái độ của nhân vật “tớ</a:t>
            </a:r>
            <a:r>
              <a:rPr lang="vi-VN" sz="2800" b="1" dirty="0" smtClean="0">
                <a:latin typeface="Times New Roman" panose="02020603050405020304" pitchFamily="18" charset="0"/>
                <a:ea typeface="Calibri" panose="020F0502020204030204" pitchFamily="34" charset="0"/>
              </a:rPr>
              <a:t>”</a:t>
            </a:r>
            <a:endParaRPr lang="x-none" sz="2800" dirty="0"/>
          </a:p>
        </p:txBody>
      </p:sp>
      <p:sp>
        <p:nvSpPr>
          <p:cNvPr id="69633" name="Rectangle 1"/>
          <p:cNvSpPr>
            <a:spLocks noChangeArrowheads="1"/>
          </p:cNvSpPr>
          <p:nvPr/>
        </p:nvSpPr>
        <p:spPr bwMode="auto">
          <a:xfrm>
            <a:off x="500062" y="1657350"/>
            <a:ext cx="60150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ới</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bạn</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bắt</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nạt</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9633">
                                            <p:txEl>
                                              <p:pRg st="0" end="0"/>
                                            </p:txEl>
                                          </p:spTgt>
                                        </p:tgtEl>
                                        <p:attrNameLst>
                                          <p:attrName>style.visibility</p:attrName>
                                        </p:attrNameLst>
                                      </p:cBhvr>
                                      <p:to>
                                        <p:strVal val="visible"/>
                                      </p:to>
                                    </p:set>
                                    <p:anim calcmode="discrete" valueType="clr">
                                      <p:cBhvr override="childStyle">
                                        <p:cTn id="14" dur="80"/>
                                        <p:tgtEl>
                                          <p:spTgt spid="696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963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963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9EAFB6B-F66B-A841-8603-843711D3566F}"/>
              </a:ext>
            </a:extLst>
          </p:cNvPr>
          <p:cNvGraphicFramePr>
            <a:graphicFrameLocks noGrp="1"/>
          </p:cNvGraphicFramePr>
          <p:nvPr>
            <p:extLst>
              <p:ext uri="{D42A27DB-BD31-4B8C-83A1-F6EECF244321}">
                <p14:modId xmlns:p14="http://schemas.microsoft.com/office/powerpoint/2010/main" val="2265696078"/>
              </p:ext>
            </p:extLst>
          </p:nvPr>
        </p:nvGraphicFramePr>
        <p:xfrm>
          <a:off x="742997" y="785813"/>
          <a:ext cx="9929766" cy="5243512"/>
        </p:xfrm>
        <a:graphic>
          <a:graphicData uri="http://schemas.openxmlformats.org/drawingml/2006/table">
            <a:tbl>
              <a:tblPr firstRow="1" bandRow="1">
                <a:tableStyleId>{5C22544A-7EE6-4342-B048-85BDC9FD1C3A}</a:tableStyleId>
              </a:tblPr>
              <a:tblGrid>
                <a:gridCol w="3428953">
                  <a:extLst>
                    <a:ext uri="{9D8B030D-6E8A-4147-A177-3AD203B41FA5}">
                      <a16:colId xmlns:a16="http://schemas.microsoft.com/office/drawing/2014/main" val="4268677167"/>
                    </a:ext>
                  </a:extLst>
                </a:gridCol>
                <a:gridCol w="3414713">
                  <a:extLst>
                    <a:ext uri="{9D8B030D-6E8A-4147-A177-3AD203B41FA5}">
                      <a16:colId xmlns:a16="http://schemas.microsoft.com/office/drawing/2014/main" val="538286490"/>
                    </a:ext>
                  </a:extLst>
                </a:gridCol>
                <a:gridCol w="3086100">
                  <a:extLst>
                    <a:ext uri="{9D8B030D-6E8A-4147-A177-3AD203B41FA5}">
                      <a16:colId xmlns:a16="http://schemas.microsoft.com/office/drawing/2014/main" val="1830849807"/>
                    </a:ext>
                  </a:extLst>
                </a:gridCol>
              </a:tblGrid>
              <a:tr h="4714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t>
                      </a:r>
                      <a:r>
                        <a:rPr lang="en-US" sz="2000" dirty="0" err="1" smtClean="0">
                          <a:latin typeface="Times New Roman" panose="02020603050405020304" pitchFamily="18" charset="0"/>
                          <a:cs typeface="Times New Roman" panose="02020603050405020304" pitchFamily="18" charset="0"/>
                        </a:rPr>
                        <a:t>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endParaRPr lang="x-none" sz="200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Nghệ</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thuật</a:t>
                      </a:r>
                      <a:endParaRPr lang="x-none" sz="200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2000" smtClean="0">
                          <a:latin typeface="Times New Roman" panose="02020603050405020304" pitchFamily="18" charset="0"/>
                          <a:cs typeface="Times New Roman" panose="02020603050405020304" pitchFamily="18" charset="0"/>
                        </a:rPr>
                        <a:t>Thái độ của nhân vật “tớ”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005301"/>
                  </a:ext>
                </a:extLst>
              </a:tr>
              <a:tr h="2371725">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093757"/>
                  </a:ext>
                </a:extLst>
              </a:tr>
              <a:tr h="2400300">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A7C405ED-725C-214E-9DDD-72D6B12CDE49}"/>
              </a:ext>
            </a:extLst>
          </p:cNvPr>
          <p:cNvSpPr txBox="1"/>
          <p:nvPr/>
        </p:nvSpPr>
        <p:spPr>
          <a:xfrm>
            <a:off x="428623" y="0"/>
            <a:ext cx="10387014" cy="954107"/>
          </a:xfrm>
          <a:prstGeom prst="rect">
            <a:avLst/>
          </a:prstGeom>
          <a:noFill/>
        </p:spPr>
        <p:txBody>
          <a:bodyPr wrap="square" rtlCol="0">
            <a:spAutoFit/>
          </a:bodyPr>
          <a:lstStyle/>
          <a:p>
            <a:pPr marL="514350" indent="-514350" algn="just">
              <a:buAutoNum type="arabicPeriod"/>
            </a:pPr>
            <a:r>
              <a:rPr lang="en-US" sz="2800" b="1" dirty="0" smtClean="0">
                <a:solidFill>
                  <a:srgbClr val="C00000"/>
                </a:solidFill>
                <a:latin typeface="Times New Roman" panose="02020603050405020304" pitchFamily="18" charset="0"/>
                <a:ea typeface="Calibri" panose="020F0502020204030204" pitchFamily="34" charset="0"/>
              </a:rPr>
              <a:t>1. </a:t>
            </a:r>
            <a:r>
              <a:rPr lang="vi-VN" sz="2800" b="1" dirty="0" smtClean="0">
                <a:solidFill>
                  <a:srgbClr val="C00000"/>
                </a:solidFill>
                <a:latin typeface="Times New Roman" panose="02020603050405020304" pitchFamily="18" charset="0"/>
                <a:ea typeface="Calibri" panose="020F0502020204030204" pitchFamily="34" charset="0"/>
              </a:rPr>
              <a:t>Thái </a:t>
            </a:r>
            <a:r>
              <a:rPr lang="vi-VN" sz="2800" b="1" dirty="0">
                <a:solidFill>
                  <a:srgbClr val="C00000"/>
                </a:solidFill>
                <a:latin typeface="Times New Roman" panose="02020603050405020304" pitchFamily="18" charset="0"/>
                <a:ea typeface="Calibri" panose="020F0502020204030204" pitchFamily="34" charset="0"/>
              </a:rPr>
              <a:t>độ của nhân vật “</a:t>
            </a:r>
            <a:r>
              <a:rPr lang="vi-VN" sz="2800" b="1" dirty="0" smtClean="0">
                <a:solidFill>
                  <a:srgbClr val="C00000"/>
                </a:solidFill>
                <a:latin typeface="Times New Roman" panose="02020603050405020304" pitchFamily="18" charset="0"/>
                <a:ea typeface="Calibri" panose="020F0502020204030204" pitchFamily="34" charset="0"/>
              </a:rPr>
              <a:t>tớ”</a:t>
            </a:r>
            <a:r>
              <a:rPr lang="en-US" sz="2800" b="1" dirty="0" smtClean="0">
                <a:solidFill>
                  <a:srgbClr val="C00000"/>
                </a:solidFill>
                <a:latin typeface="Times New Roman" panose="02020603050405020304" pitchFamily="18" charset="0"/>
                <a:ea typeface="Calibri" panose="020F0502020204030204" pitchFamily="34" charset="0"/>
              </a:rPr>
              <a:t>  </a:t>
            </a:r>
            <a:r>
              <a:rPr lang="en-US" sz="2800" dirty="0" smtClean="0">
                <a:solidFill>
                  <a:srgbClr val="7030A0"/>
                </a:solidFill>
                <a:latin typeface="Times New Roman" panose="02020603050405020304" pitchFamily="18" charset="0"/>
                <a:cs typeface="Times New Roman" panose="02020603050405020304" pitchFamily="18" charset="0"/>
              </a:rPr>
              <a:t>a. </a:t>
            </a:r>
            <a:r>
              <a:rPr lang="x-none" sz="2800" dirty="0" smtClean="0">
                <a:solidFill>
                  <a:srgbClr val="7030A0"/>
                </a:solidFill>
                <a:latin typeface="Times New Roman" panose="02020603050405020304" pitchFamily="18" charset="0"/>
                <a:cs typeface="Times New Roman" panose="02020603050405020304" pitchFamily="18" charset="0"/>
              </a:rPr>
              <a:t>Đối với các bạn </a:t>
            </a:r>
            <a:r>
              <a:rPr lang="en-US" sz="2800" dirty="0" err="1" smtClean="0">
                <a:solidFill>
                  <a:srgbClr val="7030A0"/>
                </a:solidFill>
                <a:latin typeface="Times New Roman" panose="02020603050405020304" pitchFamily="18" charset="0"/>
                <a:cs typeface="Times New Roman" panose="02020603050405020304" pitchFamily="18" charset="0"/>
              </a:rPr>
              <a:t>đi</a:t>
            </a:r>
            <a:r>
              <a:rPr lang="en-US" sz="2800" dirty="0" smtClean="0">
                <a:solidFill>
                  <a:srgbClr val="7030A0"/>
                </a:solidFill>
                <a:latin typeface="Times New Roman" panose="02020603050405020304" pitchFamily="18" charset="0"/>
                <a:cs typeface="Times New Roman" panose="02020603050405020304" pitchFamily="18" charset="0"/>
              </a:rPr>
              <a:t> </a:t>
            </a:r>
            <a:r>
              <a:rPr lang="x-none" sz="2800" dirty="0" smtClean="0">
                <a:solidFill>
                  <a:srgbClr val="7030A0"/>
                </a:solidFill>
                <a:latin typeface="Times New Roman" panose="02020603050405020304" pitchFamily="18" charset="0"/>
                <a:cs typeface="Times New Roman" panose="02020603050405020304" pitchFamily="18" charset="0"/>
              </a:rPr>
              <a:t>bắt nạt</a:t>
            </a:r>
            <a:endParaRPr lang="en-US" sz="2800" b="1" dirty="0" smtClean="0">
              <a:solidFill>
                <a:srgbClr val="7030A0"/>
              </a:solidFill>
              <a:latin typeface="Times New Roman" panose="02020603050405020304" pitchFamily="18" charset="0"/>
              <a:ea typeface="Calibri" panose="020F0502020204030204" pitchFamily="34" charset="0"/>
            </a:endParaRPr>
          </a:p>
          <a:p>
            <a:pPr marL="514350" indent="-514350" algn="just"/>
            <a:endParaRPr lang="x-none" sz="2800" dirty="0"/>
          </a:p>
        </p:txBody>
      </p:sp>
      <p:sp>
        <p:nvSpPr>
          <p:cNvPr id="9" name="TextBox 8">
            <a:extLst>
              <a:ext uri="{FF2B5EF4-FFF2-40B4-BE49-F238E27FC236}">
                <a16:creationId xmlns:a16="http://schemas.microsoft.com/office/drawing/2014/main" id="{F5CB62BB-F2F2-BF41-B607-E88C6BFA0B50}"/>
              </a:ext>
            </a:extLst>
          </p:cNvPr>
          <p:cNvSpPr txBox="1"/>
          <p:nvPr/>
        </p:nvSpPr>
        <p:spPr>
          <a:xfrm>
            <a:off x="772950" y="1250303"/>
            <a:ext cx="3337773" cy="1969770"/>
          </a:xfrm>
          <a:prstGeom prst="rect">
            <a:avLst/>
          </a:prstGeom>
          <a:noFill/>
        </p:spPr>
        <p:txBody>
          <a:bodyPr wrap="square" rtlCol="0">
            <a:spAutoFit/>
          </a:bodyPr>
          <a:lstStyle/>
          <a:p>
            <a:pPr lvl="0"/>
            <a:r>
              <a:rPr lang="vi-VN" sz="2400" i="1" dirty="0">
                <a:solidFill>
                  <a:prstClr val="black"/>
                </a:solidFill>
                <a:latin typeface="Times New Roman" panose="02020603050405020304" pitchFamily="18" charset="0"/>
                <a:cs typeface="Times New Roman" panose="02020603050405020304" pitchFamily="18" charset="0"/>
              </a:rPr>
              <a:t>Bắt nạt là xấu lắm</a:t>
            </a:r>
          </a:p>
          <a:p>
            <a:r>
              <a:rPr lang="vi-VN" sz="2400" i="1" dirty="0" smtClean="0">
                <a:solidFill>
                  <a:prstClr val="black"/>
                </a:solidFill>
                <a:latin typeface="Times New Roman" panose="02020603050405020304" pitchFamily="18" charset="0"/>
                <a:cs typeface="Times New Roman" panose="02020603050405020304" pitchFamily="18" charset="0"/>
              </a:rPr>
              <a:t>Đừng bắt nạt, bạn ơi; </a:t>
            </a:r>
          </a:p>
          <a:p>
            <a:pPr lvl="0"/>
            <a:r>
              <a:rPr lang="vi-VN" sz="2400" i="1" dirty="0" smtClean="0">
                <a:solidFill>
                  <a:prstClr val="black"/>
                </a:solidFill>
                <a:latin typeface="Times New Roman" panose="02020603050405020304" pitchFamily="18" charset="0"/>
                <a:cs typeface="Times New Roman" panose="02020603050405020304" pitchFamily="18" charset="0"/>
              </a:rPr>
              <a:t>Bất </a:t>
            </a:r>
            <a:r>
              <a:rPr lang="vi-VN" sz="2400" i="1" dirty="0">
                <a:solidFill>
                  <a:prstClr val="black"/>
                </a:solidFill>
                <a:latin typeface="Times New Roman" panose="02020603050405020304" pitchFamily="18" charset="0"/>
                <a:cs typeface="Times New Roman" panose="02020603050405020304" pitchFamily="18" charset="0"/>
              </a:rPr>
              <a:t>cứ ai trên đời</a:t>
            </a:r>
          </a:p>
          <a:p>
            <a:pPr lvl="0"/>
            <a:r>
              <a:rPr lang="vi-VN" sz="2400" i="1" dirty="0">
                <a:solidFill>
                  <a:prstClr val="black"/>
                </a:solidFill>
                <a:latin typeface="Times New Roman" panose="02020603050405020304" pitchFamily="18" charset="0"/>
                <a:cs typeface="Times New Roman" panose="02020603050405020304" pitchFamily="18" charset="0"/>
              </a:rPr>
              <a:t>Đều không cần bắt nạt,…</a:t>
            </a:r>
            <a:endParaRPr lang="x-none" sz="2400" dirty="0">
              <a:solidFill>
                <a:prstClr val="black"/>
              </a:solidFill>
              <a:latin typeface="Times New Roman" panose="02020603050405020304" pitchFamily="18" charset="0"/>
              <a:cs typeface="Times New Roman" panose="02020603050405020304" pitchFamily="18" charset="0"/>
            </a:endParaRPr>
          </a:p>
          <a:p>
            <a:endParaRPr lang="x-none" sz="2600" dirty="0"/>
          </a:p>
        </p:txBody>
      </p:sp>
      <p:sp>
        <p:nvSpPr>
          <p:cNvPr id="10" name="TextBox 9">
            <a:extLst>
              <a:ext uri="{FF2B5EF4-FFF2-40B4-BE49-F238E27FC236}">
                <a16:creationId xmlns:a16="http://schemas.microsoft.com/office/drawing/2014/main" id="{D6C6B6AC-5370-C14D-ADD2-8680AF52BFFE}"/>
              </a:ext>
            </a:extLst>
          </p:cNvPr>
          <p:cNvSpPr txBox="1"/>
          <p:nvPr/>
        </p:nvSpPr>
        <p:spPr>
          <a:xfrm>
            <a:off x="757236" y="2757489"/>
            <a:ext cx="3372793" cy="830997"/>
          </a:xfrm>
          <a:prstGeom prst="rect">
            <a:avLst/>
          </a:prstGeom>
          <a:noFill/>
        </p:spPr>
        <p:txBody>
          <a:bodyPr wrap="square" rtlCol="0">
            <a:spAutoFit/>
          </a:bodyPr>
          <a:lstStyle/>
          <a:p>
            <a:pPr lvl="0" algn="just" fontAlgn="base">
              <a:spcBef>
                <a:spcPct val="0"/>
              </a:spcBef>
              <a:spcAft>
                <a:spcPct val="0"/>
              </a:spcAft>
            </a:pPr>
            <a:r>
              <a:rPr lang="en-US" sz="2400" dirty="0" err="1" smtClean="0">
                <a:latin typeface="Times New Roman" pitchFamily="18" charset="0"/>
                <a:ea typeface="Calibri" pitchFamily="34" charset="0"/>
                <a:cs typeface="Times New Roman" pitchFamily="18" charset="0"/>
              </a:rPr>
              <a:t>Đừng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người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lớn</a:t>
            </a:r>
            <a:endParaRPr lang="en-US"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2400" dirty="0" err="1" smtClean="0">
                <a:latin typeface="Times New Roman" pitchFamily="18" charset="0"/>
                <a:ea typeface="Calibri" pitchFamily="34" charset="0"/>
                <a:cs typeface="Times New Roman" pitchFamily="18" charset="0"/>
              </a:rPr>
              <a:t>Đừng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trẻ</a:t>
            </a:r>
            <a:r>
              <a:rPr lang="en-US" sz="2400" dirty="0" smtClean="0">
                <a:latin typeface="Times New Roman" pitchFamily="18" charset="0"/>
                <a:ea typeface="Calibri" pitchFamily="34" charset="0"/>
                <a:cs typeface="Times New Roman" pitchFamily="18" charset="0"/>
              </a:rPr>
              <a:t> con…</a:t>
            </a:r>
          </a:p>
        </p:txBody>
      </p:sp>
      <p:sp>
        <p:nvSpPr>
          <p:cNvPr id="68610" name="Rectangle 2"/>
          <p:cNvSpPr>
            <a:spLocks noChangeArrowheads="1"/>
          </p:cNvSpPr>
          <p:nvPr/>
        </p:nvSpPr>
        <p:spPr bwMode="auto">
          <a:xfrm>
            <a:off x="4229104" y="1271586"/>
            <a:ext cx="31861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xưng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tớ</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bạn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gọi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bạn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ơi</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12" name="Rectangle 11"/>
          <p:cNvSpPr/>
          <p:nvPr/>
        </p:nvSpPr>
        <p:spPr>
          <a:xfrm>
            <a:off x="4183323" y="3715821"/>
            <a:ext cx="349486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dỏm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hước</a:t>
            </a:r>
            <a:endParaRPr lang="en-US" sz="2400" dirty="0" smtClean="0">
              <a:latin typeface="Times New Roman" pitchFamily="18" charset="0"/>
              <a:cs typeface="Times New Roman" pitchFamily="18" charset="0"/>
            </a:endParaRPr>
          </a:p>
        </p:txBody>
      </p:sp>
      <p:sp>
        <p:nvSpPr>
          <p:cNvPr id="68611" name="Rectangle 3"/>
          <p:cNvSpPr>
            <a:spLocks noChangeArrowheads="1"/>
          </p:cNvSpPr>
          <p:nvPr/>
        </p:nvSpPr>
        <p:spPr bwMode="auto">
          <a:xfrm>
            <a:off x="728663" y="3580269"/>
            <a:ext cx="33004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i="1" smtClean="0">
                <a:latin typeface="Times New Roman" panose="02020603050405020304" pitchFamily="18" charset="0"/>
                <a:cs typeface="Times New Roman" panose="02020603050405020304" pitchFamily="18" charset="0"/>
              </a:rPr>
              <a:t>Tại sao không học hát</a:t>
            </a:r>
            <a:endParaRPr lang="en-US" sz="2400" i="1" dirty="0" smtClean="0">
              <a:latin typeface="Times New Roman" panose="02020603050405020304" pitchFamily="18" charset="0"/>
              <a:cs typeface="Times New Roman" panose="02020603050405020304" pitchFamily="18" charset="0"/>
            </a:endParaRPr>
          </a:p>
          <a:p>
            <a:r>
              <a:rPr lang="en-US" sz="2400" i="1" dirty="0" err="1" smtClean="0">
                <a:latin typeface="Times New Roman" panose="02020603050405020304" pitchFamily="18" charset="0"/>
                <a:cs typeface="Times New Roman" panose="02020603050405020304" pitchFamily="18" charset="0"/>
              </a:rPr>
              <a:t>Nhảy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híp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hốp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cho</a:t>
            </a:r>
            <a:r>
              <a:rPr lang="en-US" sz="2400" i="1" dirty="0" smtClean="0">
                <a:latin typeface="Times New Roman" panose="02020603050405020304" pitchFamily="18" charset="0"/>
                <a:cs typeface="Times New Roman" panose="02020603050405020304" pitchFamily="18" charset="0"/>
              </a:rPr>
              <a:t> hay?</a:t>
            </a:r>
          </a:p>
          <a:p>
            <a:r>
              <a:rPr lang="x-none" sz="2400" i="1" smtClean="0">
                <a:latin typeface="Times New Roman" panose="02020603050405020304" pitchFamily="18" charset="0"/>
                <a:cs typeface="Times New Roman" panose="02020603050405020304" pitchFamily="18" charset="0"/>
              </a:rPr>
              <a:t> Sao không ăn mù tạt</a:t>
            </a:r>
            <a:endParaRPr lang="en-US" sz="2400" i="1" dirty="0" smtClean="0">
              <a:latin typeface="Times New Roman" panose="02020603050405020304" pitchFamily="18" charset="0"/>
              <a:cs typeface="Times New Roman" panose="02020603050405020304" pitchFamily="18" charset="0"/>
            </a:endParaRPr>
          </a:p>
          <a:p>
            <a:r>
              <a:rPr lang="en-US" sz="2400" i="1" dirty="0" err="1" smtClean="0">
                <a:latin typeface="Times New Roman" panose="02020603050405020304" pitchFamily="18" charset="0"/>
                <a:cs typeface="Times New Roman" panose="02020603050405020304" pitchFamily="18" charset="0"/>
              </a:rPr>
              <a:t>Đối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diện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thử</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x-none" sz="2400" i="1" smtClean="0">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Vẫn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í</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bắt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nạt</a:t>
            </a:r>
            <a:endParaRPr lang="en-US"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bắt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nạt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hôi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4171950" y="2687121"/>
            <a:ext cx="3390899" cy="461665"/>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id="{AE26508D-83D8-8C4D-A22C-80CF64F77637}"/>
              </a:ext>
            </a:extLst>
          </p:cNvPr>
          <p:cNvSpPr txBox="1"/>
          <p:nvPr/>
        </p:nvSpPr>
        <p:spPr>
          <a:xfrm>
            <a:off x="7682699" y="1841507"/>
            <a:ext cx="2975775" cy="2308324"/>
          </a:xfrm>
          <a:prstGeom prst="rect">
            <a:avLst/>
          </a:prstGeom>
          <a:noFill/>
        </p:spPr>
        <p:txBody>
          <a:bodyPr wrap="square" rtlCol="0">
            <a:spAutoFit/>
          </a:bodyPr>
          <a:lstStyle/>
          <a:p>
            <a:pPr lvl="0"/>
            <a:r>
              <a:rPr lang="en-US" sz="2400" dirty="0" smtClean="0">
                <a:solidFill>
                  <a:prstClr val="black"/>
                </a:solidFill>
                <a:latin typeface="Times New Roman" pitchFamily="18" charset="0"/>
                <a:cs typeface="Times New Roman" pitchFamily="18" charset="0"/>
              </a:rPr>
              <a:t>-</a:t>
            </a:r>
            <a:r>
              <a:rPr lang="en-US" sz="2400" dirty="0" err="1" smtClean="0">
                <a:solidFill>
                  <a:prstClr val="black"/>
                </a:solidFill>
                <a:latin typeface="Times New Roman" pitchFamily="18" charset="0"/>
                <a:cs typeface="Times New Roman" pitchFamily="18" charset="0"/>
              </a:rPr>
              <a:t>Phủ</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định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chấp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nhận</a:t>
            </a:r>
            <a:endParaRPr lang="en-US" sz="2400" dirty="0" smtClean="0">
              <a:solidFill>
                <a:prstClr val="black"/>
              </a:solidFill>
              <a:latin typeface="Times New Roman" pitchFamily="18" charset="0"/>
              <a:cs typeface="Times New Roman" pitchFamily="18" charset="0"/>
            </a:endParaRPr>
          </a:p>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Khuyên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nhủ</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từ</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bỏ</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việc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-&gt;</a:t>
            </a:r>
            <a:r>
              <a:rPr lang="en-US" sz="2400" dirty="0" err="1" smtClean="0">
                <a:latin typeface="Times New Roman" pitchFamily="18" charset="0"/>
                <a:ea typeface="Calibri" pitchFamily="34" charset="0"/>
                <a:cs typeface="Times New Roman" pitchFamily="18" charset="0"/>
              </a:rPr>
              <a:t>việc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xấu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xí</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không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làm</a:t>
            </a:r>
            <a:r>
              <a:rPr lang="en-US" sz="2400" dirty="0" smtClean="0">
                <a:latin typeface="Times New Roman" pitchFamily="18" charset="0"/>
                <a:ea typeface="Calibri" pitchFamily="34" charset="0"/>
                <a:cs typeface="Times New Roman" pitchFamily="18" charset="0"/>
              </a:rPr>
              <a:t>. </a:t>
            </a:r>
            <a:endParaRPr lang="x-none" sz="2400" dirty="0">
              <a:solidFill>
                <a:prstClr val="black"/>
              </a:solidFill>
              <a:latin typeface="Times New Roman" pitchFamily="18" charset="0"/>
              <a:cs typeface="Times New Roman" pitchFamily="18" charset="0"/>
            </a:endParaRPr>
          </a:p>
          <a:p>
            <a:endParaRPr lang="x-none" sz="24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6072CF8F-F273-FA42-9E19-C42F0EE5D1B3}"/>
              </a:ext>
            </a:extLst>
          </p:cNvPr>
          <p:cNvSpPr txBox="1"/>
          <p:nvPr/>
        </p:nvSpPr>
        <p:spPr>
          <a:xfrm>
            <a:off x="7617366" y="3827482"/>
            <a:ext cx="2998248" cy="1600438"/>
          </a:xfrm>
          <a:prstGeom prst="rect">
            <a:avLst/>
          </a:prstGeom>
          <a:noFill/>
        </p:spPr>
        <p:txBody>
          <a:bodyPr wrap="square" rtlCol="0">
            <a:spAutoFit/>
          </a:bodyPr>
          <a:lstStyle/>
          <a:p>
            <a:pPr lvl="0">
              <a:defRPr/>
            </a:pP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Cởi </a:t>
            </a:r>
            <a:r>
              <a:rPr lang="vi-VN" sz="2400" dirty="0">
                <a:solidFill>
                  <a:prstClr val="black"/>
                </a:solidFill>
                <a:latin typeface="Times New Roman" pitchFamily="18" charset="0"/>
                <a:cs typeface="Times New Roman" pitchFamily="18" charset="0"/>
              </a:rPr>
              <a:t>mở, thân thiện trò chuyện tâm tình, </a:t>
            </a:r>
            <a:r>
              <a:rPr lang="en-US" sz="2400" dirty="0" smtClean="0">
                <a:solidFill>
                  <a:prstClr val="black"/>
                </a:solidFill>
                <a:latin typeface="Times New Roman" pitchFamily="18" charset="0"/>
                <a:cs typeface="Times New Roman" pitchFamily="18" charset="0"/>
              </a:rPr>
              <a:t>…</a:t>
            </a:r>
            <a:endParaRPr lang="x-none" sz="2400" dirty="0">
              <a:solidFill>
                <a:prstClr val="black"/>
              </a:solidFill>
              <a:latin typeface="Times New Roman" pitchFamily="18" charset="0"/>
              <a:cs typeface="Times New Roman" pitchFamily="18" charset="0"/>
            </a:endParaRPr>
          </a:p>
          <a:p>
            <a:endParaRPr lang="x-none" sz="2600" dirty="0"/>
          </a:p>
        </p:txBody>
      </p:sp>
      <p:sp>
        <p:nvSpPr>
          <p:cNvPr id="13" name="Rectangle 12"/>
          <p:cNvSpPr/>
          <p:nvPr/>
        </p:nvSpPr>
        <p:spPr>
          <a:xfrm>
            <a:off x="4248378" y="1915597"/>
            <a:ext cx="3323997" cy="830997"/>
          </a:xfrm>
          <a:prstGeom prst="rect">
            <a:avLst/>
          </a:prstGeom>
        </p:spPr>
        <p:txBody>
          <a:bodyPr wrap="square">
            <a:spAutoFit/>
          </a:bodyPr>
          <a:lstStyle/>
          <a:p>
            <a:pPr lvl="0" algn="just" fontAlgn="base">
              <a:spcBef>
                <a:spcPct val="0"/>
              </a:spcBef>
              <a:spcAft>
                <a:spcPct val="0"/>
              </a:spcAft>
            </a:pPr>
            <a:r>
              <a:rPr lang="en-US" sz="2400" dirty="0" smtClean="0">
                <a:latin typeface="Times New Roman" pitchFamily="18" charset="0"/>
                <a:ea typeface="Calibri" pitchFamily="34" charset="0"/>
                <a:cs typeface="Times New Roman" pitchFamily="18" charset="0"/>
              </a:rPr>
              <a:t>-&gt; </a:t>
            </a:r>
            <a:r>
              <a:rPr lang="en-US" sz="2400" dirty="0" err="1" smtClean="0">
                <a:latin typeface="Times New Roman" pitchFamily="18" charset="0"/>
                <a:ea typeface="Calibri" pitchFamily="34" charset="0"/>
                <a:cs typeface="Times New Roman" pitchFamily="18" charset="0"/>
              </a:rPr>
              <a:t>tạo</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giọng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thơ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tâm</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a:t>
            </a:r>
            <a:r>
              <a:rPr lang="en-US" sz="2400" dirty="0" err="1" smtClean="0">
                <a:ea typeface="Calibri" pitchFamily="34" charset="0"/>
                <a:cs typeface="Times New Roman" pitchFamily="18" charset="0"/>
              </a:rPr>
              <a:t>ì</a:t>
            </a:r>
            <a:r>
              <a:rPr lang="en-US" sz="2400" dirty="0" err="1" smtClean="0">
                <a:latin typeface="Times New Roman" pitchFamily="18" charset="0"/>
                <a:ea typeface="Calibri" pitchFamily="34" charset="0"/>
                <a:cs typeface="Times New Roman" pitchFamily="18" charset="0"/>
              </a:rPr>
              <a:t>nh</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trò</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chuyện</a:t>
            </a:r>
            <a:r>
              <a:rPr lang="en-US" sz="2400" dirty="0" smtClean="0">
                <a:latin typeface="Times New Roman" pitchFamily="18" charset="0"/>
                <a:ea typeface="Calibri" pitchFamily="34" charset="0"/>
                <a:cs typeface="Times New Roman" pitchFamily="18" charset="0"/>
              </a:rPr>
              <a:t>. </a:t>
            </a:r>
            <a:endParaRPr lang="en-US" sz="2400" dirty="0" smtClean="0">
              <a:latin typeface="Arial" pitchFamily="34" charset="0"/>
              <a:cs typeface="Arial" pitchFamily="34" charset="0"/>
            </a:endParaRPr>
          </a:p>
        </p:txBody>
      </p:sp>
      <p:sp>
        <p:nvSpPr>
          <p:cNvPr id="17" name="Rectangle 16"/>
          <p:cNvSpPr/>
          <p:nvPr/>
        </p:nvSpPr>
        <p:spPr>
          <a:xfrm>
            <a:off x="3984101" y="3115746"/>
            <a:ext cx="3510898" cy="461665"/>
          </a:xfrm>
          <a:prstGeom prst="rect">
            <a:avLst/>
          </a:prstGeom>
        </p:spPr>
        <p:txBody>
          <a:bodyPr wrap="none">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nhở</a:t>
            </a:r>
            <a:endParaRPr lang="en-US" sz="2400" dirty="0"/>
          </a:p>
        </p:txBody>
      </p:sp>
      <p:sp>
        <p:nvSpPr>
          <p:cNvPr id="18" name="Rectangle 17"/>
          <p:cNvSpPr/>
          <p:nvPr/>
        </p:nvSpPr>
        <p:spPr>
          <a:xfrm>
            <a:off x="4077945" y="4744521"/>
            <a:ext cx="3490058" cy="461665"/>
          </a:xfrm>
          <a:prstGeom prst="rect">
            <a:avLst/>
          </a:prstGeom>
        </p:spPr>
        <p:txBody>
          <a:bodyPr wrap="none">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hước</a:t>
            </a:r>
            <a:endParaRPr lang="en-US" sz="2400" dirty="0">
              <a:latin typeface="Times New Roman" pitchFamily="18" charset="0"/>
              <a:cs typeface="Times New Roman" pitchFamily="18" charset="0"/>
            </a:endParaRPr>
          </a:p>
        </p:txBody>
      </p:sp>
      <p:sp>
        <p:nvSpPr>
          <p:cNvPr id="19" name="Rectangle 18"/>
          <p:cNvSpPr/>
          <p:nvPr/>
        </p:nvSpPr>
        <p:spPr>
          <a:xfrm>
            <a:off x="4244344" y="4230171"/>
            <a:ext cx="2472152"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endParaRPr lang="en-US" sz="2400" dirty="0" smtClean="0">
              <a:latin typeface="Times New Roman" pitchFamily="18" charset="0"/>
              <a:cs typeface="Times New Roman" pitchFamily="18" charset="0"/>
            </a:endParaRPr>
          </a:p>
        </p:txBody>
      </p:sp>
      <p:sp>
        <p:nvSpPr>
          <p:cNvPr id="20" name="Rectangle 19"/>
          <p:cNvSpPr/>
          <p:nvPr/>
        </p:nvSpPr>
        <p:spPr>
          <a:xfrm>
            <a:off x="7659404" y="1344097"/>
            <a:ext cx="2815194" cy="461665"/>
          </a:xfrm>
          <a:prstGeom prst="rect">
            <a:avLst/>
          </a:prstGeom>
        </p:spPr>
        <p:txBody>
          <a:bodyPr wrap="none">
            <a:spAutoFit/>
          </a:bodyPr>
          <a:lstStyle/>
          <a:p>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Phê bình thẳng thắn</a:t>
            </a:r>
            <a:endParaRPr lang="en-US" sz="2400" dirty="0"/>
          </a:p>
        </p:txBody>
      </p:sp>
      <p:sp>
        <p:nvSpPr>
          <p:cNvPr id="21" name="Line 15"/>
          <p:cNvSpPr>
            <a:spLocks noChangeShapeType="1"/>
          </p:cNvSpPr>
          <p:nvPr/>
        </p:nvSpPr>
        <p:spPr bwMode="auto">
          <a:xfrm flipV="1">
            <a:off x="842962" y="1616394"/>
            <a:ext cx="2257426" cy="45719"/>
          </a:xfrm>
          <a:prstGeom prst="line">
            <a:avLst/>
          </a:prstGeom>
          <a:noFill/>
          <a:ln w="28575">
            <a:solidFill>
              <a:srgbClr val="FF0000"/>
            </a:solidFill>
            <a:round/>
            <a:headEnd/>
            <a:tailEnd/>
          </a:ln>
          <a:effectLst/>
        </p:spPr>
        <p:txBody>
          <a:bodyPr/>
          <a:lstStyle/>
          <a:p>
            <a:endParaRPr lang="en-US"/>
          </a:p>
        </p:txBody>
      </p:sp>
      <p:sp>
        <p:nvSpPr>
          <p:cNvPr id="22" name="Line 15"/>
          <p:cNvSpPr>
            <a:spLocks noChangeShapeType="1"/>
          </p:cNvSpPr>
          <p:nvPr/>
        </p:nvSpPr>
        <p:spPr bwMode="auto">
          <a:xfrm flipV="1">
            <a:off x="838199" y="1983104"/>
            <a:ext cx="1590676" cy="45719"/>
          </a:xfrm>
          <a:prstGeom prst="line">
            <a:avLst/>
          </a:prstGeom>
          <a:noFill/>
          <a:ln w="28575">
            <a:solidFill>
              <a:srgbClr val="FF0000"/>
            </a:solidFill>
            <a:round/>
            <a:headEnd/>
            <a:tailEnd/>
          </a:ln>
          <a:effectLst/>
        </p:spPr>
        <p:txBody>
          <a:bodyPr/>
          <a:lstStyle/>
          <a:p>
            <a:endParaRPr lang="en-US"/>
          </a:p>
        </p:txBody>
      </p:sp>
      <p:sp>
        <p:nvSpPr>
          <p:cNvPr id="23" name="Line 15"/>
          <p:cNvSpPr>
            <a:spLocks noChangeShapeType="1"/>
          </p:cNvSpPr>
          <p:nvPr/>
        </p:nvSpPr>
        <p:spPr bwMode="auto">
          <a:xfrm flipV="1">
            <a:off x="819149" y="3149916"/>
            <a:ext cx="1590676" cy="45719"/>
          </a:xfrm>
          <a:prstGeom prst="line">
            <a:avLst/>
          </a:prstGeom>
          <a:noFill/>
          <a:ln w="28575">
            <a:solidFill>
              <a:srgbClr val="FF0000"/>
            </a:solidFill>
            <a:round/>
            <a:headEnd/>
            <a:tailEnd/>
          </a:ln>
          <a:effectLst/>
        </p:spPr>
        <p:txBody>
          <a:bodyPr/>
          <a:lstStyle/>
          <a:p>
            <a:endParaRPr lang="en-US"/>
          </a:p>
        </p:txBody>
      </p:sp>
      <p:sp>
        <p:nvSpPr>
          <p:cNvPr id="24" name="Line 15"/>
          <p:cNvSpPr>
            <a:spLocks noChangeShapeType="1"/>
          </p:cNvSpPr>
          <p:nvPr/>
        </p:nvSpPr>
        <p:spPr bwMode="auto">
          <a:xfrm flipV="1">
            <a:off x="804861" y="3507104"/>
            <a:ext cx="1590676" cy="45719"/>
          </a:xfrm>
          <a:prstGeom prst="line">
            <a:avLst/>
          </a:prstGeom>
          <a:noFill/>
          <a:ln w="28575">
            <a:solidFill>
              <a:srgbClr val="FF0000"/>
            </a:solidFill>
            <a:round/>
            <a:headEnd/>
            <a:tailEnd/>
          </a:ln>
          <a:effectLst/>
        </p:spPr>
        <p:txBody>
          <a:bodyPr/>
          <a:lstStyle/>
          <a:p>
            <a:endParaRPr lang="en-US"/>
          </a:p>
        </p:txBody>
      </p:sp>
      <p:sp>
        <p:nvSpPr>
          <p:cNvPr id="25" name="Line 15"/>
          <p:cNvSpPr>
            <a:spLocks noChangeShapeType="1"/>
          </p:cNvSpPr>
          <p:nvPr/>
        </p:nvSpPr>
        <p:spPr bwMode="auto">
          <a:xfrm flipV="1">
            <a:off x="823912" y="3983356"/>
            <a:ext cx="2676526" cy="45719"/>
          </a:xfrm>
          <a:prstGeom prst="line">
            <a:avLst/>
          </a:prstGeom>
          <a:noFill/>
          <a:ln w="28575">
            <a:solidFill>
              <a:srgbClr val="FF0000"/>
            </a:solidFill>
            <a:round/>
            <a:headEnd/>
            <a:tailEnd/>
          </a:ln>
          <a:effectLst/>
        </p:spPr>
        <p:txBody>
          <a:bodyPr/>
          <a:lstStyle/>
          <a:p>
            <a:endParaRPr lang="en-US"/>
          </a:p>
        </p:txBody>
      </p:sp>
      <p:sp>
        <p:nvSpPr>
          <p:cNvPr id="26" name="Line 15"/>
          <p:cNvSpPr>
            <a:spLocks noChangeShapeType="1"/>
          </p:cNvSpPr>
          <p:nvPr/>
        </p:nvSpPr>
        <p:spPr bwMode="auto">
          <a:xfrm flipV="1">
            <a:off x="862012" y="4350069"/>
            <a:ext cx="2676526" cy="45719"/>
          </a:xfrm>
          <a:prstGeom prst="line">
            <a:avLst/>
          </a:prstGeom>
          <a:noFill/>
          <a:ln w="28575">
            <a:solidFill>
              <a:srgbClr val="FF0000"/>
            </a:solidFill>
            <a:round/>
            <a:headEnd/>
            <a:tailEnd/>
          </a:ln>
          <a:effectLst/>
        </p:spPr>
        <p:txBody>
          <a:bodyPr/>
          <a:lstStyle/>
          <a:p>
            <a:endParaRPr lang="en-US"/>
          </a:p>
        </p:txBody>
      </p:sp>
      <p:sp>
        <p:nvSpPr>
          <p:cNvPr id="27" name="Line 15"/>
          <p:cNvSpPr>
            <a:spLocks noChangeShapeType="1"/>
          </p:cNvSpPr>
          <p:nvPr/>
        </p:nvSpPr>
        <p:spPr bwMode="auto">
          <a:xfrm flipV="1">
            <a:off x="885824" y="4716781"/>
            <a:ext cx="2676526" cy="45719"/>
          </a:xfrm>
          <a:prstGeom prst="line">
            <a:avLst/>
          </a:prstGeom>
          <a:noFill/>
          <a:ln w="28575">
            <a:solidFill>
              <a:srgbClr val="FF0000"/>
            </a:solidFill>
            <a:round/>
            <a:headEnd/>
            <a:tailEnd/>
          </a:ln>
          <a:effectLst/>
        </p:spPr>
        <p:txBody>
          <a:bodyPr/>
          <a:lstStyle/>
          <a:p>
            <a:endParaRPr lang="en-US"/>
          </a:p>
        </p:txBody>
      </p:sp>
      <p:sp>
        <p:nvSpPr>
          <p:cNvPr id="28" name="Line 15"/>
          <p:cNvSpPr>
            <a:spLocks noChangeShapeType="1"/>
          </p:cNvSpPr>
          <p:nvPr/>
        </p:nvSpPr>
        <p:spPr bwMode="auto">
          <a:xfrm flipV="1">
            <a:off x="800099" y="5059682"/>
            <a:ext cx="2676526" cy="45719"/>
          </a:xfrm>
          <a:prstGeom prst="line">
            <a:avLst/>
          </a:prstGeom>
          <a:noFill/>
          <a:ln w="28575">
            <a:solidFill>
              <a:srgbClr val="FF0000"/>
            </a:solidFill>
            <a:round/>
            <a:headEnd/>
            <a:tailEnd/>
          </a:ln>
          <a:effectLst/>
        </p:spPr>
        <p:txBody>
          <a:bodyPr/>
          <a:lstStyle/>
          <a:p>
            <a:endParaRPr lang="en-US"/>
          </a:p>
        </p:txBody>
      </p:sp>
      <p:sp>
        <p:nvSpPr>
          <p:cNvPr id="29" name="Line 15"/>
          <p:cNvSpPr>
            <a:spLocks noChangeShapeType="1"/>
          </p:cNvSpPr>
          <p:nvPr/>
        </p:nvSpPr>
        <p:spPr bwMode="auto">
          <a:xfrm flipV="1">
            <a:off x="857249" y="5459731"/>
            <a:ext cx="2676526" cy="45719"/>
          </a:xfrm>
          <a:prstGeom prst="line">
            <a:avLst/>
          </a:prstGeom>
          <a:noFill/>
          <a:ln w="28575">
            <a:solidFill>
              <a:srgbClr val="FF0000"/>
            </a:solidFill>
            <a:round/>
            <a:headEnd/>
            <a:tailEnd/>
          </a:ln>
          <a:effectLst/>
        </p:spPr>
        <p:txBody>
          <a:bodyPr/>
          <a:lstStyle/>
          <a:p>
            <a:endParaRPr lang="en-US"/>
          </a:p>
        </p:txBody>
      </p:sp>
      <p:sp>
        <p:nvSpPr>
          <p:cNvPr id="30" name="Line 15"/>
          <p:cNvSpPr>
            <a:spLocks noChangeShapeType="1"/>
          </p:cNvSpPr>
          <p:nvPr/>
        </p:nvSpPr>
        <p:spPr bwMode="auto">
          <a:xfrm flipV="1">
            <a:off x="842962" y="5815012"/>
            <a:ext cx="2228851" cy="47625"/>
          </a:xfrm>
          <a:prstGeom prst="line">
            <a:avLst/>
          </a:prstGeom>
          <a:noFill/>
          <a:ln w="28575">
            <a:solidFill>
              <a:srgbClr val="FF0000"/>
            </a:solidFill>
            <a:round/>
            <a:headEnd/>
            <a:tailEnd/>
          </a:ln>
          <a:effectLst/>
        </p:spPr>
        <p:txBody>
          <a:bodyPr/>
          <a:lstStyle/>
          <a:p>
            <a:endParaRPr lang="en-US"/>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52" presetClass="entr" presetSubtype="0" fill="hold" nodeType="with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animScale>
                                      <p:cBhvr>
                                        <p:cTn id="15" dur="1000" decel="50000" fill="hold">
                                          <p:stCondLst>
                                            <p:cond delay="0"/>
                                          </p:stCondLst>
                                        </p:cTn>
                                        <p:tgtEl>
                                          <p:spTgt spid="686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8611">
                                            <p:txEl>
                                              <p:pRg st="4" end="4"/>
                                            </p:txEl>
                                          </p:spTgt>
                                        </p:tgtEl>
                                        <p:attrNameLst>
                                          <p:attrName>ppt_x</p:attrName>
                                          <p:attrName>ppt_y</p:attrName>
                                        </p:attrNameLst>
                                      </p:cBhvr>
                                    </p:animMotion>
                                    <p:animEffect transition="in" filter="fade">
                                      <p:cBhvr>
                                        <p:cTn id="17" dur="1000"/>
                                        <p:tgtEl>
                                          <p:spTgt spid="68611">
                                            <p:txEl>
                                              <p:pRg st="4" end="4"/>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68611">
                                            <p:txEl>
                                              <p:pRg st="0" end="0"/>
                                            </p:txEl>
                                          </p:spTgt>
                                        </p:tgtEl>
                                        <p:attrNameLst>
                                          <p:attrName>style.visibility</p:attrName>
                                        </p:attrNameLst>
                                      </p:cBhvr>
                                      <p:to>
                                        <p:strVal val="visible"/>
                                      </p:to>
                                    </p:set>
                                    <p:animScale>
                                      <p:cBhvr>
                                        <p:cTn id="20" dur="1000" decel="50000" fill="hold">
                                          <p:stCondLst>
                                            <p:cond delay="0"/>
                                          </p:stCondLst>
                                        </p:cTn>
                                        <p:tgtEl>
                                          <p:spTgt spid="686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8611">
                                            <p:txEl>
                                              <p:pRg st="0" end="0"/>
                                            </p:txEl>
                                          </p:spTgt>
                                        </p:tgtEl>
                                        <p:attrNameLst>
                                          <p:attrName>ppt_x</p:attrName>
                                          <p:attrName>ppt_y</p:attrName>
                                        </p:attrNameLst>
                                      </p:cBhvr>
                                    </p:animMotion>
                                    <p:animEffect transition="in" filter="fade">
                                      <p:cBhvr>
                                        <p:cTn id="22" dur="1000"/>
                                        <p:tgtEl>
                                          <p:spTgt spid="68611">
                                            <p:txEl>
                                              <p:pRg st="0" end="0"/>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68611">
                                            <p:txEl>
                                              <p:pRg st="1" end="1"/>
                                            </p:txEl>
                                          </p:spTgt>
                                        </p:tgtEl>
                                        <p:attrNameLst>
                                          <p:attrName>style.visibility</p:attrName>
                                        </p:attrNameLst>
                                      </p:cBhvr>
                                      <p:to>
                                        <p:strVal val="visible"/>
                                      </p:to>
                                    </p:set>
                                    <p:animScale>
                                      <p:cBhvr>
                                        <p:cTn id="25" dur="1000" decel="50000" fill="hold">
                                          <p:stCondLst>
                                            <p:cond delay="0"/>
                                          </p:stCondLst>
                                        </p:cTn>
                                        <p:tgtEl>
                                          <p:spTgt spid="686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8611">
                                            <p:txEl>
                                              <p:pRg st="1" end="1"/>
                                            </p:txEl>
                                          </p:spTgt>
                                        </p:tgtEl>
                                        <p:attrNameLst>
                                          <p:attrName>ppt_x</p:attrName>
                                          <p:attrName>ppt_y</p:attrName>
                                        </p:attrNameLst>
                                      </p:cBhvr>
                                    </p:animMotion>
                                    <p:animEffect transition="in" filter="fade">
                                      <p:cBhvr>
                                        <p:cTn id="27" dur="1000"/>
                                        <p:tgtEl>
                                          <p:spTgt spid="68611">
                                            <p:txEl>
                                              <p:pRg st="1" end="1"/>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68611">
                                            <p:txEl>
                                              <p:pRg st="2" end="2"/>
                                            </p:txEl>
                                          </p:spTgt>
                                        </p:tgtEl>
                                        <p:attrNameLst>
                                          <p:attrName>style.visibility</p:attrName>
                                        </p:attrNameLst>
                                      </p:cBhvr>
                                      <p:to>
                                        <p:strVal val="visible"/>
                                      </p:to>
                                    </p:set>
                                    <p:animScale>
                                      <p:cBhvr>
                                        <p:cTn id="30" dur="1000" decel="50000" fill="hold">
                                          <p:stCondLst>
                                            <p:cond delay="0"/>
                                          </p:stCondLst>
                                        </p:cTn>
                                        <p:tgtEl>
                                          <p:spTgt spid="686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8611">
                                            <p:txEl>
                                              <p:pRg st="2" end="2"/>
                                            </p:txEl>
                                          </p:spTgt>
                                        </p:tgtEl>
                                        <p:attrNameLst>
                                          <p:attrName>ppt_x</p:attrName>
                                          <p:attrName>ppt_y</p:attrName>
                                        </p:attrNameLst>
                                      </p:cBhvr>
                                    </p:animMotion>
                                    <p:animEffect transition="in" filter="fade">
                                      <p:cBhvr>
                                        <p:cTn id="32" dur="1000"/>
                                        <p:tgtEl>
                                          <p:spTgt spid="68611">
                                            <p:txEl>
                                              <p:pRg st="2" end="2"/>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68611">
                                            <p:txEl>
                                              <p:pRg st="3" end="3"/>
                                            </p:txEl>
                                          </p:spTgt>
                                        </p:tgtEl>
                                        <p:attrNameLst>
                                          <p:attrName>style.visibility</p:attrName>
                                        </p:attrNameLst>
                                      </p:cBhvr>
                                      <p:to>
                                        <p:strVal val="visible"/>
                                      </p:to>
                                    </p:set>
                                    <p:animScale>
                                      <p:cBhvr>
                                        <p:cTn id="35" dur="1000" decel="50000" fill="hold">
                                          <p:stCondLst>
                                            <p:cond delay="0"/>
                                          </p:stCondLst>
                                        </p:cTn>
                                        <p:tgtEl>
                                          <p:spTgt spid="686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8611">
                                            <p:txEl>
                                              <p:pRg st="3" end="3"/>
                                            </p:txEl>
                                          </p:spTgt>
                                        </p:tgtEl>
                                        <p:attrNameLst>
                                          <p:attrName>ppt_x</p:attrName>
                                          <p:attrName>ppt_y</p:attrName>
                                        </p:attrNameLst>
                                      </p:cBhvr>
                                    </p:animMotion>
                                    <p:animEffect transition="in" filter="fade">
                                      <p:cBhvr>
                                        <p:cTn id="37" dur="1000"/>
                                        <p:tgtEl>
                                          <p:spTgt spid="68611">
                                            <p:txEl>
                                              <p:pRg st="3" end="3"/>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68611">
                                            <p:txEl>
                                              <p:pRg st="5" end="5"/>
                                            </p:txEl>
                                          </p:spTgt>
                                        </p:tgtEl>
                                        <p:attrNameLst>
                                          <p:attrName>style.visibility</p:attrName>
                                        </p:attrNameLst>
                                      </p:cBhvr>
                                      <p:to>
                                        <p:strVal val="visible"/>
                                      </p:to>
                                    </p:set>
                                    <p:animScale>
                                      <p:cBhvr>
                                        <p:cTn id="40" dur="1000" decel="50000" fill="hold">
                                          <p:stCondLst>
                                            <p:cond delay="0"/>
                                          </p:stCondLst>
                                        </p:cTn>
                                        <p:tgtEl>
                                          <p:spTgt spid="686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8611">
                                            <p:txEl>
                                              <p:pRg st="5" end="5"/>
                                            </p:txEl>
                                          </p:spTgt>
                                        </p:tgtEl>
                                        <p:attrNameLst>
                                          <p:attrName>ppt_x</p:attrName>
                                          <p:attrName>ppt_y</p:attrName>
                                        </p:attrNameLst>
                                      </p:cBhvr>
                                    </p:animMotion>
                                    <p:animEffect transition="in" filter="fade">
                                      <p:cBhvr>
                                        <p:cTn id="42" dur="1000"/>
                                        <p:tgtEl>
                                          <p:spTgt spid="686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amond(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68610"/>
                                        </p:tgtEl>
                                        <p:attrNameLst>
                                          <p:attrName>style.visibility</p:attrName>
                                        </p:attrNameLst>
                                      </p:cBhvr>
                                      <p:to>
                                        <p:strVal val="visible"/>
                                      </p:to>
                                    </p:set>
                                    <p:anim calcmode="discrete" valueType="clr">
                                      <p:cBhvr override="childStyle">
                                        <p:cTn id="64"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68610"/>
                                        </p:tgtEl>
                                        <p:attrNameLst>
                                          <p:attrName>fillcolor</p:attrName>
                                        </p:attrNameLst>
                                      </p:cBhvr>
                                      <p:tavLst>
                                        <p:tav tm="0">
                                          <p:val>
                                            <p:clrVal>
                                              <a:schemeClr val="accent2"/>
                                            </p:clrVal>
                                          </p:val>
                                        </p:tav>
                                        <p:tav tm="50000">
                                          <p:val>
                                            <p:clrVal>
                                              <a:schemeClr val="hlink"/>
                                            </p:clrVal>
                                          </p:val>
                                        </p:tav>
                                      </p:tavLst>
                                    </p:anim>
                                    <p:set>
                                      <p:cBhvr>
                                        <p:cTn id="66" dur="80"/>
                                        <p:tgtEl>
                                          <p:spTgt spid="68610"/>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3"/>
                                        </p:tgtEl>
                                        <p:attrNameLst>
                                          <p:attrName>style.visibility</p:attrName>
                                        </p:attrNameLst>
                                      </p:cBhvr>
                                      <p:to>
                                        <p:strVal val="visible"/>
                                      </p:to>
                                    </p:set>
                                    <p:anim calcmode="discrete" valueType="clr">
                                      <p:cBhvr override="childStyle">
                                        <p:cTn id="7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3"/>
                                        </p:tgtEl>
                                        <p:attrNameLst>
                                          <p:attrName>fillcolor</p:attrName>
                                        </p:attrNameLst>
                                      </p:cBhvr>
                                      <p:tavLst>
                                        <p:tav tm="0">
                                          <p:val>
                                            <p:clrVal>
                                              <a:schemeClr val="accent2"/>
                                            </p:clrVal>
                                          </p:val>
                                        </p:tav>
                                        <p:tav tm="50000">
                                          <p:val>
                                            <p:clrVal>
                                              <a:schemeClr val="hlink"/>
                                            </p:clrVal>
                                          </p:val>
                                        </p:tav>
                                      </p:tavLst>
                                    </p:anim>
                                    <p:set>
                                      <p:cBhvr>
                                        <p:cTn id="73" dur="80"/>
                                        <p:tgtEl>
                                          <p:spTgt spid="13"/>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14"/>
                                        </p:tgtEl>
                                        <p:attrNameLst>
                                          <p:attrName>style.visibility</p:attrName>
                                        </p:attrNameLst>
                                      </p:cBhvr>
                                      <p:to>
                                        <p:strVal val="visible"/>
                                      </p:to>
                                    </p:set>
                                    <p:anim calcmode="discrete" valueType="clr">
                                      <p:cBhvr override="childStyle">
                                        <p:cTn id="7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14"/>
                                        </p:tgtEl>
                                        <p:attrNameLst>
                                          <p:attrName>fillcolor</p:attrName>
                                        </p:attrNameLst>
                                      </p:cBhvr>
                                      <p:tavLst>
                                        <p:tav tm="0">
                                          <p:val>
                                            <p:clrVal>
                                              <a:schemeClr val="accent2"/>
                                            </p:clrVal>
                                          </p:val>
                                        </p:tav>
                                        <p:tav tm="50000">
                                          <p:val>
                                            <p:clrVal>
                                              <a:schemeClr val="hlink"/>
                                            </p:clrVal>
                                          </p:val>
                                        </p:tav>
                                      </p:tavLst>
                                    </p:anim>
                                    <p:set>
                                      <p:cBhvr>
                                        <p:cTn id="80" dur="80"/>
                                        <p:tgtEl>
                                          <p:spTgt spid="14"/>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amond(in)">
                                      <p:cBhvr>
                                        <p:cTn id="85" dur="20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diamond(in)">
                                      <p:cBhvr>
                                        <p:cTn id="90" dur="2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amond(in)">
                                      <p:cBhvr>
                                        <p:cTn id="95" dur="2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3" dur="1000" fill="hold"/>
                                        <p:tgtEl>
                                          <p:spTgt spid="17"/>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randombar(horizontal)">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diamond(in)">
                                      <p:cBhvr>
                                        <p:cTn id="117" dur="20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ntr" presetSubtype="16"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diamond(in)">
                                      <p:cBhvr>
                                        <p:cTn id="122" dur="20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diamond(in)">
                                      <p:cBhvr>
                                        <p:cTn id="127" dur="20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8" presetClass="entr" presetSubtype="16"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diamond(in)">
                                      <p:cBhvr>
                                        <p:cTn id="132" dur="20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27" presetClass="entr" presetSubtype="0" fill="hold" grpId="0" nodeType="clickEffect">
                                  <p:stCondLst>
                                    <p:cond delay="0"/>
                                  </p:stCondLst>
                                  <p:iterate type="lt">
                                    <p:tmPct val="50000"/>
                                  </p:iterate>
                                  <p:childTnLst>
                                    <p:set>
                                      <p:cBhvr>
                                        <p:cTn id="136" dur="1" fill="hold">
                                          <p:stCondLst>
                                            <p:cond delay="0"/>
                                          </p:stCondLst>
                                        </p:cTn>
                                        <p:tgtEl>
                                          <p:spTgt spid="12"/>
                                        </p:tgtEl>
                                        <p:attrNameLst>
                                          <p:attrName>style.visibility</p:attrName>
                                        </p:attrNameLst>
                                      </p:cBhvr>
                                      <p:to>
                                        <p:strVal val="visible"/>
                                      </p:to>
                                    </p:set>
                                    <p:anim calcmode="discrete" valueType="clr">
                                      <p:cBhvr override="childStyle">
                                        <p:cTn id="13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38" dur="80"/>
                                        <p:tgtEl>
                                          <p:spTgt spid="12"/>
                                        </p:tgtEl>
                                        <p:attrNameLst>
                                          <p:attrName>fillcolor</p:attrName>
                                        </p:attrNameLst>
                                      </p:cBhvr>
                                      <p:tavLst>
                                        <p:tav tm="0">
                                          <p:val>
                                            <p:clrVal>
                                              <a:schemeClr val="accent2"/>
                                            </p:clrVal>
                                          </p:val>
                                        </p:tav>
                                        <p:tav tm="50000">
                                          <p:val>
                                            <p:clrVal>
                                              <a:schemeClr val="hlink"/>
                                            </p:clrVal>
                                          </p:val>
                                        </p:tav>
                                      </p:tavLst>
                                    </p:anim>
                                    <p:set>
                                      <p:cBhvr>
                                        <p:cTn id="139" dur="80"/>
                                        <p:tgtEl>
                                          <p:spTgt spid="12"/>
                                        </p:tgtEl>
                                        <p:attrNameLst>
                                          <p:attrName>fill.type</p:attrName>
                                        </p:attrNameLst>
                                      </p:cBhvr>
                                      <p:to>
                                        <p:strVal val="solid"/>
                                      </p:to>
                                    </p:set>
                                  </p:childTnLst>
                                </p:cTn>
                              </p:par>
                            </p:childTnLst>
                          </p:cTn>
                        </p:par>
                      </p:childTnLst>
                    </p:cTn>
                  </p:par>
                  <p:par>
                    <p:cTn id="140" fill="hold">
                      <p:stCondLst>
                        <p:cond delay="indefinite"/>
                      </p:stCondLst>
                      <p:childTnLst>
                        <p:par>
                          <p:cTn id="141" fill="hold">
                            <p:stCondLst>
                              <p:cond delay="0"/>
                            </p:stCondLst>
                            <p:childTnLst>
                              <p:par>
                                <p:cTn id="142" presetID="25" presetClass="entr" presetSubtype="0" fill="hold" grpId="0" nodeType="click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7" dur="1000" fill="hold"/>
                                        <p:tgtEl>
                                          <p:spTgt spid="19"/>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8" presetClass="entr" presetSubtype="16"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diamond(in)">
                                      <p:cBhvr>
                                        <p:cTn id="156" dur="2000"/>
                                        <p:tgtEl>
                                          <p:spTgt spid="29"/>
                                        </p:tgtEl>
                                      </p:cBhvr>
                                    </p:animEffect>
                                  </p:childTnLst>
                                </p:cTn>
                              </p:par>
                            </p:childTnLst>
                          </p:cTn>
                        </p:par>
                      </p:childTnLst>
                    </p:cTn>
                  </p:par>
                  <p:par>
                    <p:cTn id="157" fill="hold">
                      <p:stCondLst>
                        <p:cond delay="indefinite"/>
                      </p:stCondLst>
                      <p:childTnLst>
                        <p:par>
                          <p:cTn id="158" fill="hold">
                            <p:stCondLst>
                              <p:cond delay="0"/>
                            </p:stCondLst>
                            <p:childTnLst>
                              <p:par>
                                <p:cTn id="159" presetID="8" presetClass="entr" presetSubtype="16"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diamond(in)">
                                      <p:cBhvr>
                                        <p:cTn id="161" dur="20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27" presetClass="entr" presetSubtype="0" fill="hold" grpId="0" nodeType="clickEffect">
                                  <p:stCondLst>
                                    <p:cond delay="0"/>
                                  </p:stCondLst>
                                  <p:iterate type="lt">
                                    <p:tmPct val="50000"/>
                                  </p:iterate>
                                  <p:childTnLst>
                                    <p:set>
                                      <p:cBhvr>
                                        <p:cTn id="165" dur="1" fill="hold">
                                          <p:stCondLst>
                                            <p:cond delay="0"/>
                                          </p:stCondLst>
                                        </p:cTn>
                                        <p:tgtEl>
                                          <p:spTgt spid="18"/>
                                        </p:tgtEl>
                                        <p:attrNameLst>
                                          <p:attrName>style.visibility</p:attrName>
                                        </p:attrNameLst>
                                      </p:cBhvr>
                                      <p:to>
                                        <p:strVal val="visible"/>
                                      </p:to>
                                    </p:set>
                                    <p:anim calcmode="discrete" valueType="clr">
                                      <p:cBhvr override="childStyle">
                                        <p:cTn id="16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67" dur="80"/>
                                        <p:tgtEl>
                                          <p:spTgt spid="18"/>
                                        </p:tgtEl>
                                        <p:attrNameLst>
                                          <p:attrName>fillcolor</p:attrName>
                                        </p:attrNameLst>
                                      </p:cBhvr>
                                      <p:tavLst>
                                        <p:tav tm="0">
                                          <p:val>
                                            <p:clrVal>
                                              <a:schemeClr val="accent2"/>
                                            </p:clrVal>
                                          </p:val>
                                        </p:tav>
                                        <p:tav tm="50000">
                                          <p:val>
                                            <p:clrVal>
                                              <a:schemeClr val="hlink"/>
                                            </p:clrVal>
                                          </p:val>
                                        </p:tav>
                                      </p:tavLst>
                                    </p:anim>
                                    <p:set>
                                      <p:cBhvr>
                                        <p:cTn id="168" dur="80"/>
                                        <p:tgtEl>
                                          <p:spTgt spid="18"/>
                                        </p:tgtEl>
                                        <p:attrNameLst>
                                          <p:attrName>fill.type</p:attrName>
                                        </p:attrNameLst>
                                      </p:cBhvr>
                                      <p:to>
                                        <p:strVal val="solid"/>
                                      </p:to>
                                    </p:set>
                                  </p:childTnLst>
                                </p:cTn>
                              </p:par>
                            </p:childTnLst>
                          </p:cTn>
                        </p:par>
                      </p:childTnLst>
                    </p:cTn>
                  </p:par>
                  <p:par>
                    <p:cTn id="169" fill="hold">
                      <p:stCondLst>
                        <p:cond delay="indefinite"/>
                      </p:stCondLst>
                      <p:childTnLst>
                        <p:par>
                          <p:cTn id="170" fill="hold">
                            <p:stCondLst>
                              <p:cond delay="0"/>
                            </p:stCondLst>
                            <p:childTnLst>
                              <p:par>
                                <p:cTn id="171" presetID="14" presetClass="entr" presetSubtype="10" fill="hold" nodeType="clickEffect">
                                  <p:stCondLst>
                                    <p:cond delay="0"/>
                                  </p:stCondLst>
                                  <p:childTnLst>
                                    <p:set>
                                      <p:cBhvr>
                                        <p:cTn id="17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7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8610" grpId="0"/>
      <p:bldP spid="12" grpId="0"/>
      <p:bldP spid="14" grpId="0"/>
      <p:bldP spid="15" grpId="0"/>
      <p:bldP spid="13"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327" y="809897"/>
            <a:ext cx="10920548" cy="5078313"/>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Bằng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cách</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xưng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hô</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gần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gũi</a:t>
            </a:r>
            <a:r>
              <a:rPr lang="en-US" sz="5400" dirty="0" smtClean="0">
                <a:solidFill>
                  <a:srgbClr val="002060"/>
                </a:solidFill>
                <a:latin typeface="Times New Roman" panose="02020603050405020304" pitchFamily="18" charset="0"/>
                <a:cs typeface="Times New Roman" panose="02020603050405020304" pitchFamily="18" charset="0"/>
              </a:rPr>
              <a:t> ( </a:t>
            </a:r>
            <a:r>
              <a:rPr lang="en-US" sz="5400" dirty="0" err="1" smtClean="0">
                <a:solidFill>
                  <a:srgbClr val="002060"/>
                </a:solidFill>
                <a:latin typeface="Times New Roman" panose="02020603050405020304" pitchFamily="18" charset="0"/>
                <a:cs typeface="Times New Roman" panose="02020603050405020304" pitchFamily="18" charset="0"/>
              </a:rPr>
              <a:t>tớ</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bạn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giọng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tâm</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tình</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phép</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điệp</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ngữ</a:t>
            </a:r>
            <a:r>
              <a:rPr lang="en-US" sz="5400" dirty="0" smtClean="0">
                <a:solidFill>
                  <a:srgbClr val="002060"/>
                </a:solidFill>
                <a:latin typeface="Times New Roman" panose="02020603050405020304" pitchFamily="18" charset="0"/>
                <a:cs typeface="Times New Roman" panose="02020603050405020304" pitchFamily="18" charset="0"/>
              </a:rPr>
              <a:t>…</a:t>
            </a:r>
            <a:r>
              <a:rPr lang="en-US" sz="5400" dirty="0" err="1" smtClean="0">
                <a:solidFill>
                  <a:srgbClr val="002060"/>
                </a:solidFill>
                <a:latin typeface="Times New Roman" panose="02020603050405020304" pitchFamily="18" charset="0"/>
                <a:cs typeface="Times New Roman" panose="02020603050405020304" pitchFamily="18" charset="0"/>
              </a:rPr>
              <a:t>thể</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hiện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sự</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phê</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bình</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thăng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thắn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không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chấp</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nhận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những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bạn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đi</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bắt</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nạt</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bạn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khác</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Đồng</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thời</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khuyên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nhủ</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nên</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từ</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bỏ</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việc</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đi</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bắt</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nạt</a:t>
            </a:r>
            <a:r>
              <a:rPr lang="en-US" sz="5400" dirty="0" smtClean="0">
                <a:solidFill>
                  <a:srgbClr val="002060"/>
                </a:solidFill>
                <a:latin typeface="Times New Roman" panose="02020603050405020304" pitchFamily="18" charset="0"/>
                <a:cs typeface="Times New Roman" panose="02020603050405020304" pitchFamily="18" charset="0"/>
              </a:rPr>
              <a:t> – </a:t>
            </a:r>
            <a:r>
              <a:rPr lang="en-US" sz="5400" dirty="0" err="1" smtClean="0">
                <a:solidFill>
                  <a:srgbClr val="002060"/>
                </a:solidFill>
                <a:latin typeface="Times New Roman" panose="02020603050405020304" pitchFamily="18" charset="0"/>
                <a:cs typeface="Times New Roman" panose="02020603050405020304" pitchFamily="18" charset="0"/>
              </a:rPr>
              <a:t>vì</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đó</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là</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việc</a:t>
            </a:r>
            <a:r>
              <a:rPr lang="en-US" sz="5400" dirty="0" smtClean="0">
                <a:solidFill>
                  <a:srgbClr val="002060"/>
                </a:solidFill>
                <a:latin typeface="Times New Roman" panose="02020603050405020304" pitchFamily="18" charset="0"/>
                <a:cs typeface="Times New Roman" panose="02020603050405020304" pitchFamily="18" charset="0"/>
              </a:rPr>
              <a:t> </a:t>
            </a:r>
            <a:r>
              <a:rPr lang="en-US" sz="5400" dirty="0" err="1" smtClean="0">
                <a:solidFill>
                  <a:srgbClr val="002060"/>
                </a:solidFill>
                <a:latin typeface="Times New Roman" panose="02020603050405020304" pitchFamily="18" charset="0"/>
                <a:cs typeface="Times New Roman" panose="02020603050405020304" pitchFamily="18" charset="0"/>
              </a:rPr>
              <a:t>xấu</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975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3170099"/>
          </a:xfrm>
          <a:prstGeom prst="rect">
            <a:avLst/>
          </a:prstGeom>
          <a:noFill/>
        </p:spPr>
        <p:txBody>
          <a:bodyPr wrap="square" rtlCol="0">
            <a:spAutoFit/>
          </a:bodyPr>
          <a:lstStyle/>
          <a:p>
            <a:r>
              <a:rPr lang="vi-VN" sz="2000" dirty="0" smtClean="0"/>
              <a:t>Đừng bắt nạt người lớn</a:t>
            </a:r>
          </a:p>
          <a:p>
            <a:r>
              <a:rPr lang="vi-VN" sz="2000" dirty="0" smtClean="0"/>
              <a:t>Đừng bắt nạt trẻ con</a:t>
            </a:r>
          </a:p>
          <a:p>
            <a:r>
              <a:rPr lang="vi-VN" sz="2000" dirty="0" smtClean="0"/>
              <a:t>Đừng bắt nạt nước khác</a:t>
            </a:r>
          </a:p>
          <a:p>
            <a:r>
              <a:rPr lang="vi-VN" sz="2000" dirty="0" smtClean="0"/>
              <a:t>Trên khắp trái đất tròn</a:t>
            </a:r>
          </a:p>
          <a:p>
            <a:endParaRPr lang="en-US" sz="2000" dirty="0" smtClean="0"/>
          </a:p>
          <a:p>
            <a:r>
              <a:rPr lang="vi-VN" sz="2000" dirty="0" smtClean="0"/>
              <a:t>Đừng bắt nạt mèo, chó</a:t>
            </a:r>
          </a:p>
          <a:p>
            <a:r>
              <a:rPr lang="vi-VN" sz="2000" dirty="0" smtClean="0"/>
              <a:t>Đừng bắt nạt cái cây</a:t>
            </a:r>
          </a:p>
          <a:p>
            <a:r>
              <a:rPr lang="vi-VN" sz="2000" dirty="0" smtClean="0"/>
              <a:t>Đừng bắt nạt ai cả</a:t>
            </a:r>
          </a:p>
          <a:p>
            <a:r>
              <a:rPr lang="vi-VN" sz="2000" dirty="0" smtClean="0"/>
              <a:t>Vì bắt nạt dễ lây</a:t>
            </a:r>
          </a:p>
          <a:p>
            <a:endParaRPr lang="x-none" sz="2000" dirty="0"/>
          </a:p>
        </p:txBody>
      </p:sp>
      <p:sp>
        <p:nvSpPr>
          <p:cNvPr id="6" name="TextBox 5">
            <a:extLst>
              <a:ext uri="{FF2B5EF4-FFF2-40B4-BE49-F238E27FC236}">
                <a16:creationId xmlns:a16="http://schemas.microsoft.com/office/drawing/2014/main" id="{12D9C583-5FF6-7D46-BB3C-B97E2BAD1CF9}"/>
              </a:ext>
            </a:extLst>
          </p:cNvPr>
          <p:cNvSpPr txBox="1"/>
          <p:nvPr/>
        </p:nvSpPr>
        <p:spPr>
          <a:xfrm>
            <a:off x="1042988" y="923333"/>
            <a:ext cx="3772271" cy="1569660"/>
          </a:xfrm>
          <a:prstGeom prst="rect">
            <a:avLst/>
          </a:prstGeom>
          <a:solidFill>
            <a:schemeClr val="accent4">
              <a:lumMod val="20000"/>
              <a:lumOff val="80000"/>
            </a:schemeClr>
          </a:solidFill>
        </p:spPr>
        <p:txBody>
          <a:bodyPr wrap="square" rtlCol="0">
            <a:spAutoFit/>
          </a:bodyPr>
          <a:lstStyle/>
          <a:p>
            <a:r>
              <a:rPr lang="vi-VN" sz="3200" dirty="0">
                <a:latin typeface="Times New Roman" panose="02020603050405020304" pitchFamily="18" charset="0"/>
                <a:cs typeface="Times New Roman" panose="02020603050405020304" pitchFamily="18" charset="0"/>
              </a:rPr>
              <a:t>Ở khổ thơ 5-6, </a:t>
            </a:r>
            <a:r>
              <a:rPr lang="en-US" sz="3200" dirty="0" err="1" smtClean="0"/>
              <a:t>tác</a:t>
            </a:r>
            <a:r>
              <a:rPr lang="en-US" sz="3200" dirty="0" smtClean="0"/>
              <a:t> </a:t>
            </a:r>
            <a:r>
              <a:rPr lang="en-US" sz="3200" dirty="0" err="1" smtClean="0"/>
              <a:t>giả</a:t>
            </a:r>
            <a:r>
              <a:rPr lang="en-US" sz="3200" dirty="0" smtClean="0"/>
              <a:t> </a:t>
            </a:r>
            <a:r>
              <a:rPr lang="en-US" sz="3200" dirty="0" err="1" smtClean="0"/>
              <a:t>chỉ</a:t>
            </a:r>
            <a:r>
              <a:rPr lang="en-US" sz="3200" dirty="0" smtClean="0"/>
              <a:t> </a:t>
            </a:r>
            <a:r>
              <a:rPr lang="en-US" sz="3200" dirty="0" err="1" smtClean="0"/>
              <a:t>ra</a:t>
            </a:r>
            <a:r>
              <a:rPr lang="en-US" sz="3200" dirty="0" smtClean="0"/>
              <a:t> </a:t>
            </a:r>
            <a:r>
              <a:rPr lang="en-US" sz="3200" dirty="0" err="1" smtClean="0"/>
              <a:t>đối</a:t>
            </a:r>
            <a:r>
              <a:rPr lang="en-US" sz="3200" dirty="0" smtClean="0"/>
              <a:t> </a:t>
            </a:r>
            <a:r>
              <a:rPr lang="en-US" sz="3200" dirty="0" err="1" smtClean="0"/>
              <a:t>tượng</a:t>
            </a:r>
            <a:r>
              <a:rPr lang="en-US" sz="3200" dirty="0" smtClean="0"/>
              <a:t> </a:t>
            </a:r>
            <a:r>
              <a:rPr lang="en-US" sz="3200" dirty="0" err="1" smtClean="0"/>
              <a:t>bị</a:t>
            </a:r>
            <a:r>
              <a:rPr lang="en-US" sz="3200" dirty="0" smtClean="0"/>
              <a:t> </a:t>
            </a:r>
            <a:r>
              <a:rPr lang="en-US" sz="3200" dirty="0" err="1" smtClean="0"/>
              <a:t>bắt</a:t>
            </a:r>
            <a:r>
              <a:rPr lang="en-US" sz="3200" dirty="0" smtClean="0"/>
              <a:t> </a:t>
            </a:r>
            <a:r>
              <a:rPr lang="en-US" sz="3200" dirty="0" err="1" smtClean="0"/>
              <a:t>nạt</a:t>
            </a:r>
            <a:r>
              <a:rPr lang="en-US" sz="3200" dirty="0" smtClean="0"/>
              <a:t> </a:t>
            </a:r>
            <a:r>
              <a:rPr lang="en-US" sz="3200" dirty="0" err="1" smtClean="0"/>
              <a:t>là</a:t>
            </a:r>
            <a:r>
              <a:rPr lang="en-US" sz="3200" dirty="0" smtClean="0"/>
              <a:t> </a:t>
            </a:r>
            <a:r>
              <a:rPr lang="vi-VN" sz="3200" dirty="0" smtClean="0">
                <a:latin typeface="Times New Roman" panose="02020603050405020304" pitchFamily="18" charset="0"/>
                <a:cs typeface="Times New Roman" panose="02020603050405020304" pitchFamily="18" charset="0"/>
              </a:rPr>
              <a:t>những </a:t>
            </a:r>
            <a:r>
              <a:rPr lang="vi-VN" sz="3200" dirty="0">
                <a:latin typeface="Times New Roman" panose="02020603050405020304" pitchFamily="18" charset="0"/>
                <a:cs typeface="Times New Roman" panose="02020603050405020304" pitchFamily="18" charset="0"/>
              </a:rPr>
              <a:t>ai? </a:t>
            </a:r>
            <a:endParaRPr lang="x-none"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C405ED-725C-214E-9DDD-72D6B12CDE49}"/>
              </a:ext>
            </a:extLst>
          </p:cNvPr>
          <p:cNvSpPr txBox="1"/>
          <p:nvPr/>
        </p:nvSpPr>
        <p:spPr>
          <a:xfrm>
            <a:off x="428623" y="271463"/>
            <a:ext cx="10387014" cy="954107"/>
          </a:xfrm>
          <a:prstGeom prst="rect">
            <a:avLst/>
          </a:prstGeom>
          <a:noFill/>
        </p:spPr>
        <p:txBody>
          <a:bodyPr wrap="square" rtlCol="0">
            <a:spAutoFit/>
          </a:bodyPr>
          <a:lstStyle/>
          <a:p>
            <a:pPr marL="514350" indent="-514350" algn="just">
              <a:buAutoNum type="arabicPeriod"/>
            </a:pPr>
            <a:r>
              <a:rPr lang="en-US" sz="2800" b="1" dirty="0" smtClean="0">
                <a:solidFill>
                  <a:srgbClr val="C00000"/>
                </a:solidFill>
                <a:latin typeface="Times New Roman" panose="02020603050405020304" pitchFamily="18" charset="0"/>
                <a:ea typeface="Calibri" panose="020F0502020204030204" pitchFamily="34" charset="0"/>
              </a:rPr>
              <a:t>1. </a:t>
            </a:r>
            <a:r>
              <a:rPr lang="vi-VN" sz="2800" b="1" dirty="0" smtClean="0">
                <a:solidFill>
                  <a:srgbClr val="C00000"/>
                </a:solidFill>
                <a:latin typeface="Times New Roman" panose="02020603050405020304" pitchFamily="18" charset="0"/>
                <a:ea typeface="Calibri" panose="020F0502020204030204" pitchFamily="34" charset="0"/>
              </a:rPr>
              <a:t>Thái </a:t>
            </a:r>
            <a:r>
              <a:rPr lang="vi-VN" sz="2800" b="1" dirty="0">
                <a:solidFill>
                  <a:srgbClr val="C00000"/>
                </a:solidFill>
                <a:latin typeface="Times New Roman" panose="02020603050405020304" pitchFamily="18" charset="0"/>
                <a:ea typeface="Calibri" panose="020F0502020204030204" pitchFamily="34" charset="0"/>
              </a:rPr>
              <a:t>độ của nhân vật “</a:t>
            </a:r>
            <a:r>
              <a:rPr lang="vi-VN" sz="2800" b="1" dirty="0" smtClean="0">
                <a:solidFill>
                  <a:srgbClr val="C00000"/>
                </a:solidFill>
                <a:latin typeface="Times New Roman" panose="02020603050405020304" pitchFamily="18" charset="0"/>
                <a:ea typeface="Calibri" panose="020F0502020204030204" pitchFamily="34" charset="0"/>
              </a:rPr>
              <a:t>tớ”</a:t>
            </a:r>
            <a:r>
              <a:rPr lang="en-US" sz="2800" b="1" dirty="0" smtClean="0">
                <a:solidFill>
                  <a:srgbClr val="C00000"/>
                </a:solidFill>
                <a:latin typeface="Times New Roman" panose="02020603050405020304" pitchFamily="18" charset="0"/>
                <a:ea typeface="Calibri" panose="020F0502020204030204" pitchFamily="34" charset="0"/>
              </a:rPr>
              <a:t>:  </a:t>
            </a:r>
            <a:r>
              <a:rPr lang="en-US" sz="2800" b="1" dirty="0" smtClean="0">
                <a:solidFill>
                  <a:srgbClr val="7030A0"/>
                </a:solidFill>
                <a:latin typeface="Times New Roman" panose="02020603050405020304" pitchFamily="18" charset="0"/>
                <a:ea typeface="Calibri" panose="020F0502020204030204" pitchFamily="34" charset="0"/>
              </a:rPr>
              <a:t>b</a:t>
            </a:r>
            <a:r>
              <a:rPr lang="en-US" sz="2800" b="1" dirty="0" smtClean="0">
                <a:solidFill>
                  <a:srgbClr val="7030A0"/>
                </a:solidFill>
                <a:latin typeface="Times New Roman" panose="02020603050405020304" pitchFamily="18" charset="0"/>
                <a:cs typeface="Times New Roman" panose="02020603050405020304" pitchFamily="18" charset="0"/>
              </a:rPr>
              <a:t>. </a:t>
            </a:r>
            <a:r>
              <a:rPr lang="x-none" sz="2800" b="1" smtClean="0">
                <a:solidFill>
                  <a:srgbClr val="7030A0"/>
                </a:solidFill>
                <a:latin typeface="Times New Roman" panose="02020603050405020304" pitchFamily="18" charset="0"/>
                <a:cs typeface="Times New Roman" panose="02020603050405020304" pitchFamily="18" charset="0"/>
              </a:rPr>
              <a:t>Đối với các 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bị</a:t>
            </a:r>
            <a:r>
              <a:rPr lang="x-none" sz="2800" b="1" smtClean="0">
                <a:solidFill>
                  <a:srgbClr val="7030A0"/>
                </a:solidFill>
                <a:latin typeface="Times New Roman" panose="02020603050405020304" pitchFamily="18" charset="0"/>
                <a:cs typeface="Times New Roman" panose="02020603050405020304" pitchFamily="18" charset="0"/>
              </a:rPr>
              <a:t> bắt nạt</a:t>
            </a:r>
            <a:endParaRPr lang="en-US" sz="2800" b="1" dirty="0" smtClean="0">
              <a:solidFill>
                <a:srgbClr val="7030A0"/>
              </a:solidFill>
              <a:latin typeface="Times New Roman" panose="02020603050405020304" pitchFamily="18" charset="0"/>
              <a:ea typeface="Calibri" panose="020F0502020204030204" pitchFamily="34"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700087" y="833313"/>
            <a:ext cx="4186237" cy="1781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tượng</a:t>
            </a:r>
            <a:r>
              <a:rPr lang="en-US" sz="2400" dirty="0" smtClean="0">
                <a:solidFill>
                  <a:srgbClr val="FF0000"/>
                </a:solidFill>
                <a:latin typeface="Times New Roman" panose="02020603050405020304" pitchFamily="18" charset="0"/>
                <a:cs typeface="Times New Roman" panose="02020603050405020304" pitchFamily="18" charset="0"/>
              </a:rPr>
              <a:t>: </a:t>
            </a:r>
          </a:p>
          <a:p>
            <a:pPr algn="just">
              <a:buFontTx/>
              <a:buChar char="-"/>
            </a:pPr>
            <a:r>
              <a:rPr lang="en-US" sz="2400" dirty="0" smtClean="0">
                <a:latin typeface="Times New Roman" panose="02020603050405020304" pitchFamily="18" charset="0"/>
                <a:cs typeface="Times New Roman" panose="02020603050405020304" pitchFamily="18" charset="0"/>
              </a:rPr>
              <a:t>N</a:t>
            </a:r>
            <a:r>
              <a:rPr lang="x-none" sz="2400" smtClean="0">
                <a:latin typeface="Times New Roman" panose="02020603050405020304" pitchFamily="18" charset="0"/>
                <a:cs typeface="Times New Roman" panose="02020603050405020304" pitchFamily="18" charset="0"/>
              </a:rPr>
              <a:t>gười </a:t>
            </a:r>
            <a:r>
              <a:rPr lang="x-none" sz="2400" dirty="0">
                <a:latin typeface="Times New Roman" panose="02020603050405020304" pitchFamily="18" charset="0"/>
                <a:cs typeface="Times New Roman" panose="02020603050405020304" pitchFamily="18" charset="0"/>
              </a:rPr>
              <a:t>lớn, trẻ con</a:t>
            </a:r>
            <a:r>
              <a:rPr lang="x-none" sz="240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smtClean="0">
                <a:latin typeface="Times New Roman" panose="02020603050405020304" pitchFamily="18" charset="0"/>
                <a:cs typeface="Times New Roman" panose="02020603050405020304" pitchFamily="18" charset="0"/>
              </a:rPr>
              <a:t> N</a:t>
            </a:r>
            <a:r>
              <a:rPr lang="x-none" sz="2400" smtClean="0">
                <a:latin typeface="Times New Roman" panose="02020603050405020304" pitchFamily="18" charset="0"/>
                <a:cs typeface="Times New Roman" panose="02020603050405020304" pitchFamily="18" charset="0"/>
              </a:rPr>
              <a:t>ước </a:t>
            </a:r>
            <a:r>
              <a:rPr lang="x-none" sz="2400" dirty="0">
                <a:latin typeface="Times New Roman" panose="02020603050405020304" pitchFamily="18" charset="0"/>
                <a:cs typeface="Times New Roman" panose="02020603050405020304" pitchFamily="18" charset="0"/>
              </a:rPr>
              <a:t>khác</a:t>
            </a:r>
            <a:r>
              <a:rPr lang="x-none" sz="240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smtClean="0">
                <a:latin typeface="Times New Roman" panose="02020603050405020304" pitchFamily="18" charset="0"/>
                <a:cs typeface="Times New Roman" panose="02020603050405020304" pitchFamily="18" charset="0"/>
              </a:rPr>
              <a:t> M</a:t>
            </a:r>
            <a:r>
              <a:rPr lang="x-none" sz="2400" smtClean="0">
                <a:latin typeface="Times New Roman" panose="02020603050405020304" pitchFamily="18" charset="0"/>
                <a:cs typeface="Times New Roman" panose="02020603050405020304" pitchFamily="18" charset="0"/>
              </a:rPr>
              <a:t>èo</a:t>
            </a:r>
            <a:r>
              <a:rPr lang="x-none" sz="2400" dirty="0">
                <a:latin typeface="Times New Roman" panose="02020603050405020304" pitchFamily="18" charset="0"/>
                <a:cs typeface="Times New Roman" panose="02020603050405020304" pitchFamily="18" charset="0"/>
              </a:rPr>
              <a:t>, chó, cái cây…</a:t>
            </a:r>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id="{0CD24FE8-59B0-1B4B-B1BB-C3456D15F8B1}"/>
              </a:ext>
            </a:extLst>
          </p:cNvPr>
          <p:cNvSpPr/>
          <p:nvPr/>
        </p:nvSpPr>
        <p:spPr>
          <a:xfrm>
            <a:off x="6783323" y="97155"/>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F3348C-A4A0-E545-9CF6-C2539EA5ADDE}"/>
              </a:ext>
            </a:extLst>
          </p:cNvPr>
          <p:cNvSpPr txBox="1"/>
          <p:nvPr/>
        </p:nvSpPr>
        <p:spPr>
          <a:xfrm>
            <a:off x="7583661" y="830310"/>
            <a:ext cx="3689307" cy="4708981"/>
          </a:xfrm>
          <a:prstGeom prst="rect">
            <a:avLst/>
          </a:prstGeom>
          <a:noFill/>
        </p:spPr>
        <p:txBody>
          <a:bodyPr wrap="square" rtlCol="0">
            <a:spAutoFit/>
          </a:bodyPr>
          <a:lstStyle/>
          <a:p>
            <a:r>
              <a:rPr lang="vi-VN" sz="2000" dirty="0" smtClean="0"/>
              <a:t>Những bạn nào nhút nhát</a:t>
            </a:r>
          </a:p>
          <a:p>
            <a:r>
              <a:rPr lang="vi-VN" sz="2000" dirty="0" smtClean="0"/>
              <a:t>Thì là giống thỏ non</a:t>
            </a:r>
          </a:p>
          <a:p>
            <a:r>
              <a:rPr lang="vi-VN" sz="2000" dirty="0" smtClean="0"/>
              <a:t>Trông đáng yêu đấy chứ</a:t>
            </a:r>
          </a:p>
          <a:p>
            <a:r>
              <a:rPr lang="vi-VN" sz="2000" dirty="0" smtClean="0"/>
              <a:t>Sao không yêu, lại còn...? </a:t>
            </a:r>
            <a:endParaRPr lang="en-US" sz="2000" dirty="0" smtClean="0"/>
          </a:p>
          <a:p>
            <a:endParaRPr lang="en-US" sz="2000" dirty="0" smtClean="0"/>
          </a:p>
          <a:p>
            <a:r>
              <a:rPr lang="vi-VN" sz="2000" dirty="0" smtClean="0"/>
              <a:t>Bạn nào bắt nạt bạn</a:t>
            </a:r>
          </a:p>
          <a:p>
            <a:r>
              <a:rPr lang="vi-VN" sz="2000" dirty="0" smtClean="0"/>
              <a:t>Cứ đưa bài thơ này</a:t>
            </a:r>
          </a:p>
          <a:p>
            <a:r>
              <a:rPr lang="vi-VN" sz="2000" dirty="0" smtClean="0"/>
              <a:t>Bảo nếu thích bắt nạt</a:t>
            </a:r>
          </a:p>
          <a:p>
            <a:r>
              <a:rPr lang="vi-VN" sz="2000" dirty="0" smtClean="0"/>
              <a:t>Thì đến gặp tớ ngay</a:t>
            </a:r>
          </a:p>
          <a:p>
            <a:endParaRPr lang="en-US" sz="2000" dirty="0" smtClean="0"/>
          </a:p>
          <a:p>
            <a:endParaRPr lang="en-US" sz="2000" dirty="0" smtClean="0"/>
          </a:p>
          <a:p>
            <a:endParaRPr lang="en-US" sz="2000" dirty="0" smtClean="0"/>
          </a:p>
          <a:p>
            <a:endParaRPr lang="en-US" sz="2000" dirty="0" smtClean="0"/>
          </a:p>
          <a:p>
            <a:endParaRPr lang="vi-VN" sz="2000" dirty="0" smtClean="0"/>
          </a:p>
          <a:p>
            <a:endParaRPr lang="x-none" sz="2000" dirty="0"/>
          </a:p>
        </p:txBody>
      </p:sp>
      <p:sp>
        <p:nvSpPr>
          <p:cNvPr id="6" name="TextBox 5">
            <a:extLst>
              <a:ext uri="{FF2B5EF4-FFF2-40B4-BE49-F238E27FC236}">
                <a16:creationId xmlns:a16="http://schemas.microsoft.com/office/drawing/2014/main" id="{12D9C583-5FF6-7D46-BB3C-B97E2BAD1CF9}"/>
              </a:ext>
            </a:extLst>
          </p:cNvPr>
          <p:cNvSpPr txBox="1"/>
          <p:nvPr/>
        </p:nvSpPr>
        <p:spPr>
          <a:xfrm>
            <a:off x="1071563" y="1337671"/>
            <a:ext cx="4586287" cy="1200329"/>
          </a:xfrm>
          <a:prstGeom prst="rect">
            <a:avLst/>
          </a:prstGeom>
          <a:solidFill>
            <a:schemeClr val="accent4">
              <a:lumMod val="20000"/>
              <a:lumOff val="80000"/>
            </a:schemeClr>
          </a:solidFill>
        </p:spPr>
        <p:txBody>
          <a:bodyPr wrap="square" rtlCol="0">
            <a:spAutoFit/>
          </a:bodyPr>
          <a:lstStyle/>
          <a:p>
            <a:r>
              <a:rPr lang="en-US" sz="2400" dirty="0" err="1" smtClean="0"/>
              <a:t>Tìm</a:t>
            </a:r>
            <a:r>
              <a:rPr lang="en-US" sz="2400" dirty="0" smtClean="0"/>
              <a:t> </a:t>
            </a:r>
            <a:r>
              <a:rPr lang="en-US" sz="2400" dirty="0" err="1" smtClean="0"/>
              <a:t>những</a:t>
            </a:r>
            <a:r>
              <a:rPr lang="en-US" sz="2400" dirty="0" smtClean="0"/>
              <a:t> </a:t>
            </a:r>
            <a:r>
              <a:rPr lang="en-US" sz="2400" dirty="0" err="1" smtClean="0"/>
              <a:t>câu</a:t>
            </a:r>
            <a:r>
              <a:rPr lang="en-US" sz="2400" dirty="0" smtClean="0"/>
              <a:t> </a:t>
            </a:r>
            <a:r>
              <a:rPr lang="en-US" sz="2400" dirty="0" err="1" smtClean="0"/>
              <a:t>thơ</a:t>
            </a:r>
            <a:r>
              <a:rPr lang="en-US" sz="2400" dirty="0" smtClean="0"/>
              <a:t> </a:t>
            </a:r>
            <a:r>
              <a:rPr lang="en-US" sz="2400" dirty="0" err="1" smtClean="0"/>
              <a:t>thể</a:t>
            </a:r>
            <a:r>
              <a:rPr lang="en-US" sz="2400" dirty="0" smtClean="0"/>
              <a:t> </a:t>
            </a:r>
            <a:r>
              <a:rPr lang="en-US" sz="2400" dirty="0" err="1" smtClean="0"/>
              <a:t>hiện</a:t>
            </a:r>
            <a:r>
              <a:rPr lang="en-US" sz="2400" dirty="0" smtClean="0"/>
              <a:t> </a:t>
            </a:r>
            <a:r>
              <a:rPr lang="en-US" sz="2400" dirty="0" err="1" smtClean="0"/>
              <a:t>thái</a:t>
            </a:r>
            <a:r>
              <a:rPr lang="en-US" sz="2400" dirty="0" smtClean="0"/>
              <a:t> </a:t>
            </a:r>
            <a:r>
              <a:rPr lang="en-US" sz="2400" dirty="0" err="1" smtClean="0"/>
              <a:t>độ</a:t>
            </a:r>
            <a:r>
              <a:rPr lang="en-US" sz="2400" dirty="0" smtClean="0"/>
              <a:t> </a:t>
            </a:r>
            <a:r>
              <a:rPr lang="en-US" sz="2400" dirty="0" err="1" smtClean="0"/>
              <a:t>của</a:t>
            </a:r>
            <a:r>
              <a:rPr lang="en-US" sz="2400" dirty="0" smtClean="0"/>
              <a:t> </a:t>
            </a:r>
            <a:r>
              <a:rPr lang="en-US" sz="2400" dirty="0" err="1" smtClean="0"/>
              <a:t>nhân</a:t>
            </a:r>
            <a:r>
              <a:rPr lang="en-US" sz="2400" dirty="0" smtClean="0"/>
              <a:t> </a:t>
            </a:r>
            <a:r>
              <a:rPr lang="en-US" sz="2400" dirty="0" err="1" smtClean="0"/>
              <a:t>vật</a:t>
            </a:r>
            <a:r>
              <a:rPr lang="en-US" sz="2400" dirty="0" smtClean="0"/>
              <a:t> </a:t>
            </a:r>
            <a:r>
              <a:rPr lang="en-US" sz="2400" dirty="0" err="1" smtClean="0"/>
              <a:t>tớ</a:t>
            </a:r>
            <a:r>
              <a:rPr lang="en-US" sz="2400" dirty="0" smtClean="0"/>
              <a:t> </a:t>
            </a:r>
            <a:r>
              <a:rPr lang="en-US" sz="2400" dirty="0" err="1" smtClean="0"/>
              <a:t>với</a:t>
            </a:r>
            <a:r>
              <a:rPr lang="en-US" sz="2400" dirty="0" smtClean="0"/>
              <a:t> </a:t>
            </a:r>
            <a:r>
              <a:rPr lang="en-US" sz="2400" dirty="0" err="1" smtClean="0"/>
              <a:t>người</a:t>
            </a:r>
            <a:r>
              <a:rPr lang="en-US" sz="2400" dirty="0" smtClean="0"/>
              <a:t> </a:t>
            </a:r>
            <a:r>
              <a:rPr lang="en-US" sz="2400" dirty="0" err="1" smtClean="0"/>
              <a:t>bị</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Đó</a:t>
            </a:r>
            <a:r>
              <a:rPr lang="en-US" sz="2400" dirty="0" smtClean="0"/>
              <a:t> </a:t>
            </a:r>
            <a:r>
              <a:rPr lang="en-US" sz="2400" dirty="0" err="1" smtClean="0"/>
              <a:t>là</a:t>
            </a:r>
            <a:r>
              <a:rPr lang="en-US" sz="2400" dirty="0" smtClean="0"/>
              <a:t> </a:t>
            </a:r>
            <a:r>
              <a:rPr lang="en-US" sz="2400" dirty="0" err="1" smtClean="0"/>
              <a:t>thái</a:t>
            </a:r>
            <a:r>
              <a:rPr lang="en-US" sz="2400" dirty="0" smtClean="0"/>
              <a:t> </a:t>
            </a:r>
            <a:r>
              <a:rPr lang="en-US" sz="2400" dirty="0" err="1" smtClean="0"/>
              <a:t>độ</a:t>
            </a:r>
            <a:r>
              <a:rPr lang="en-US" sz="2400" dirty="0" smtClean="0"/>
              <a:t> </a:t>
            </a:r>
            <a:r>
              <a:rPr lang="en-US" sz="2400" dirty="0" err="1" smtClean="0"/>
              <a:t>gì</a:t>
            </a:r>
            <a:r>
              <a:rPr lang="en-US" sz="2400" dirty="0" smtClean="0"/>
              <a:t>? </a:t>
            </a:r>
          </a:p>
        </p:txBody>
      </p:sp>
      <p:sp>
        <p:nvSpPr>
          <p:cNvPr id="7" name="TextBox 6">
            <a:extLst>
              <a:ext uri="{FF2B5EF4-FFF2-40B4-BE49-F238E27FC236}">
                <a16:creationId xmlns:a16="http://schemas.microsoft.com/office/drawing/2014/main" id="{A7C405ED-725C-214E-9DDD-72D6B12CDE49}"/>
              </a:ext>
            </a:extLst>
          </p:cNvPr>
          <p:cNvSpPr txBox="1"/>
          <p:nvPr/>
        </p:nvSpPr>
        <p:spPr>
          <a:xfrm>
            <a:off x="457199" y="175511"/>
            <a:ext cx="10387014" cy="1384995"/>
          </a:xfrm>
          <a:prstGeom prst="rect">
            <a:avLst/>
          </a:prstGeom>
          <a:noFill/>
        </p:spPr>
        <p:txBody>
          <a:bodyPr wrap="square" rtlCol="0">
            <a:spAutoFit/>
          </a:bodyPr>
          <a:lstStyle/>
          <a:p>
            <a:pPr marL="514350" indent="-514350" algn="just">
              <a:buAutoNum type="arabicPeriod"/>
            </a:pPr>
            <a:r>
              <a:rPr lang="en-US" sz="2800" b="1" dirty="0" smtClean="0">
                <a:solidFill>
                  <a:srgbClr val="C00000"/>
                </a:solidFill>
                <a:latin typeface="Times New Roman" panose="02020603050405020304" pitchFamily="18" charset="0"/>
                <a:ea typeface="Calibri" panose="020F0502020204030204" pitchFamily="34" charset="0"/>
              </a:rPr>
              <a:t>1. </a:t>
            </a:r>
            <a:r>
              <a:rPr lang="vi-VN" sz="2800" b="1" dirty="0" smtClean="0">
                <a:solidFill>
                  <a:srgbClr val="C00000"/>
                </a:solidFill>
                <a:latin typeface="Times New Roman" panose="02020603050405020304" pitchFamily="18" charset="0"/>
                <a:ea typeface="Calibri" panose="020F0502020204030204" pitchFamily="34" charset="0"/>
              </a:rPr>
              <a:t>Thái </a:t>
            </a:r>
            <a:r>
              <a:rPr lang="vi-VN" sz="2800" b="1" dirty="0">
                <a:solidFill>
                  <a:srgbClr val="C00000"/>
                </a:solidFill>
                <a:latin typeface="Times New Roman" panose="02020603050405020304" pitchFamily="18" charset="0"/>
                <a:ea typeface="Calibri" panose="020F0502020204030204" pitchFamily="34" charset="0"/>
              </a:rPr>
              <a:t>độ của nhân vật “</a:t>
            </a:r>
            <a:r>
              <a:rPr lang="vi-VN" sz="2800" b="1" dirty="0" smtClean="0">
                <a:solidFill>
                  <a:srgbClr val="C00000"/>
                </a:solidFill>
                <a:latin typeface="Times New Roman" panose="02020603050405020304" pitchFamily="18" charset="0"/>
                <a:ea typeface="Calibri" panose="020F0502020204030204" pitchFamily="34" charset="0"/>
              </a:rPr>
              <a:t>tớ”</a:t>
            </a:r>
            <a:r>
              <a:rPr lang="en-US" sz="2800" b="1" dirty="0" smtClean="0">
                <a:solidFill>
                  <a:srgbClr val="C00000"/>
                </a:solidFill>
                <a:latin typeface="Times New Roman" panose="02020603050405020304" pitchFamily="18" charset="0"/>
                <a:ea typeface="Calibri" panose="020F0502020204030204" pitchFamily="34" charset="0"/>
              </a:rPr>
              <a:t>:  </a:t>
            </a:r>
          </a:p>
          <a:p>
            <a:pPr marL="514350" indent="-514350" algn="just"/>
            <a:r>
              <a:rPr lang="en-US" sz="2800" b="1" dirty="0" smtClean="0">
                <a:solidFill>
                  <a:srgbClr val="C00000"/>
                </a:solidFill>
                <a:latin typeface="Times New Roman" panose="02020603050405020304" pitchFamily="18" charset="0"/>
                <a:ea typeface="Calibri" panose="020F0502020204030204" pitchFamily="34" charset="0"/>
              </a:rPr>
              <a:t>      </a:t>
            </a:r>
            <a:r>
              <a:rPr lang="en-US" sz="2800" b="1" dirty="0" smtClean="0">
                <a:solidFill>
                  <a:srgbClr val="7030A0"/>
                </a:solidFill>
                <a:latin typeface="Times New Roman" panose="02020603050405020304" pitchFamily="18" charset="0"/>
                <a:ea typeface="Calibri" panose="020F0502020204030204" pitchFamily="34" charset="0"/>
              </a:rPr>
              <a:t>b</a:t>
            </a:r>
            <a:r>
              <a:rPr lang="en-US" sz="2800" b="1" dirty="0" smtClean="0">
                <a:solidFill>
                  <a:srgbClr val="7030A0"/>
                </a:solidFill>
                <a:latin typeface="Times New Roman" panose="02020603050405020304" pitchFamily="18" charset="0"/>
                <a:cs typeface="Times New Roman" panose="02020603050405020304" pitchFamily="18" charset="0"/>
              </a:rPr>
              <a:t>. </a:t>
            </a:r>
            <a:r>
              <a:rPr lang="x-none" sz="2800" b="1" smtClean="0">
                <a:solidFill>
                  <a:srgbClr val="7030A0"/>
                </a:solidFill>
                <a:latin typeface="Times New Roman" panose="02020603050405020304" pitchFamily="18" charset="0"/>
                <a:cs typeface="Times New Roman" panose="02020603050405020304" pitchFamily="18" charset="0"/>
              </a:rPr>
              <a:t>Đối với các 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bị</a:t>
            </a:r>
            <a:r>
              <a:rPr lang="x-none" sz="2800" b="1" smtClean="0">
                <a:solidFill>
                  <a:srgbClr val="7030A0"/>
                </a:solidFill>
                <a:latin typeface="Times New Roman" panose="02020603050405020304" pitchFamily="18" charset="0"/>
                <a:cs typeface="Times New Roman" panose="02020603050405020304" pitchFamily="18" charset="0"/>
              </a:rPr>
              <a:t> bắt nạt</a:t>
            </a:r>
            <a:endParaRPr lang="en-US" sz="2800" b="1" dirty="0" smtClean="0">
              <a:solidFill>
                <a:srgbClr val="7030A0"/>
              </a:solidFill>
              <a:latin typeface="Times New Roman" panose="02020603050405020304" pitchFamily="18" charset="0"/>
              <a:ea typeface="Calibri" panose="020F0502020204030204" pitchFamily="34"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169817" y="1547686"/>
            <a:ext cx="3117832" cy="2910013"/>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US" sz="2400" b="1" dirty="0" err="1" smtClean="0"/>
              <a:t>Thái</a:t>
            </a:r>
            <a:r>
              <a:rPr lang="en-US" sz="2400" b="1" dirty="0" smtClean="0"/>
              <a:t> </a:t>
            </a:r>
            <a:r>
              <a:rPr lang="en-US" sz="2400" b="1" dirty="0" err="1" smtClean="0"/>
              <a:t>độ</a:t>
            </a:r>
            <a:r>
              <a:rPr lang="en-US" sz="2400" b="1" dirty="0" smtClean="0"/>
              <a:t> </a:t>
            </a:r>
            <a:r>
              <a:rPr lang="en-US" sz="2400" b="1" dirty="0" err="1" smtClean="0"/>
              <a:t>gần</a:t>
            </a:r>
            <a:r>
              <a:rPr lang="en-US" sz="2400" b="1" dirty="0" smtClean="0"/>
              <a:t> </a:t>
            </a:r>
            <a:r>
              <a:rPr lang="en-US" sz="2400" b="1" dirty="0" err="1" smtClean="0"/>
              <a:t>gũi</a:t>
            </a:r>
            <a:r>
              <a:rPr lang="en-US" sz="2400" b="1" dirty="0" smtClean="0"/>
              <a:t>, </a:t>
            </a:r>
            <a:r>
              <a:rPr lang="en-US" sz="2400" b="1" dirty="0" err="1" smtClean="0"/>
              <a:t>tôn</a:t>
            </a:r>
            <a:r>
              <a:rPr lang="en-US" sz="2400" b="1" dirty="0" smtClean="0"/>
              <a:t> </a:t>
            </a:r>
            <a:r>
              <a:rPr lang="en-US" sz="2400" b="1" dirty="0" err="1" smtClean="0"/>
              <a:t>trọng</a:t>
            </a:r>
            <a:r>
              <a:rPr lang="en-US" sz="2400" b="1" dirty="0" smtClean="0"/>
              <a:t> </a:t>
            </a:r>
            <a:r>
              <a:rPr lang="en-US" sz="2400" b="1" dirty="0" err="1" smtClean="0"/>
              <a:t>và</a:t>
            </a:r>
            <a:r>
              <a:rPr lang="en-US" sz="2400" b="1" dirty="0" smtClean="0"/>
              <a:t> </a:t>
            </a:r>
            <a:r>
              <a:rPr lang="en-US" sz="2400" b="1" dirty="0" err="1" smtClean="0"/>
              <a:t>yêu</a:t>
            </a:r>
            <a:r>
              <a:rPr lang="en-US" sz="2400" b="1" dirty="0" smtClean="0"/>
              <a:t> </a:t>
            </a:r>
            <a:r>
              <a:rPr lang="en-US" sz="2400" b="1" dirty="0" err="1" smtClean="0"/>
              <a:t>mến</a:t>
            </a:r>
            <a:r>
              <a:rPr lang="en-US" sz="2400" b="1" dirty="0" smtClean="0"/>
              <a:t> </a:t>
            </a:r>
          </a:p>
          <a:p>
            <a:pPr algn="just">
              <a:buFontTx/>
              <a:buChar char="-"/>
            </a:pPr>
            <a:r>
              <a:rPr lang="en-US" sz="2400" b="1" dirty="0" err="1" smtClean="0"/>
              <a:t>Dùng</a:t>
            </a:r>
            <a:r>
              <a:rPr lang="en-US" sz="2400" b="1" dirty="0" smtClean="0"/>
              <a:t> </a:t>
            </a:r>
            <a:r>
              <a:rPr lang="en-US" sz="2400" b="1" dirty="0" err="1" smtClean="0"/>
              <a:t>hình</a:t>
            </a:r>
            <a:r>
              <a:rPr lang="en-US" sz="2400" b="1" dirty="0" smtClean="0"/>
              <a:t> </a:t>
            </a:r>
            <a:r>
              <a:rPr lang="en-US" sz="2400" b="1" dirty="0" err="1" smtClean="0"/>
              <a:t>ảnh</a:t>
            </a:r>
            <a:r>
              <a:rPr lang="en-US" sz="2400" b="1" dirty="0" smtClean="0"/>
              <a:t> so </a:t>
            </a:r>
            <a:r>
              <a:rPr lang="en-US" sz="2400" b="1" dirty="0" err="1" smtClean="0"/>
              <a:t>sánh</a:t>
            </a:r>
            <a:r>
              <a:rPr lang="en-US" sz="2400" b="1" dirty="0" smtClean="0"/>
              <a:t>: </a:t>
            </a:r>
            <a:r>
              <a:rPr lang="en-US" sz="2400" b="1" dirty="0" err="1" smtClean="0"/>
              <a:t>người</a:t>
            </a:r>
            <a:r>
              <a:rPr lang="en-US" sz="2400" b="1" dirty="0" smtClean="0"/>
              <a:t> </a:t>
            </a:r>
            <a:r>
              <a:rPr lang="en-US" sz="2400" b="1" dirty="0" err="1" smtClean="0"/>
              <a:t>bị</a:t>
            </a:r>
            <a:r>
              <a:rPr lang="en-US" sz="2400" b="1" dirty="0" smtClean="0"/>
              <a:t> </a:t>
            </a:r>
            <a:r>
              <a:rPr lang="en-US" sz="2400" b="1" dirty="0" err="1" smtClean="0"/>
              <a:t>bắt</a:t>
            </a:r>
            <a:r>
              <a:rPr lang="en-US" sz="2400" b="1" dirty="0" smtClean="0"/>
              <a:t> </a:t>
            </a:r>
            <a:r>
              <a:rPr lang="en-US" sz="2400" b="1" dirty="0" err="1" smtClean="0"/>
              <a:t>nạt</a:t>
            </a:r>
            <a:r>
              <a:rPr lang="en-US" sz="2400" b="1" dirty="0" smtClean="0"/>
              <a:t> </a:t>
            </a:r>
            <a:r>
              <a:rPr lang="en-US" sz="2400" b="1" dirty="0" err="1" smtClean="0"/>
              <a:t>với</a:t>
            </a:r>
            <a:r>
              <a:rPr lang="en-US" sz="2400" b="1" dirty="0" smtClean="0"/>
              <a:t> “</a:t>
            </a:r>
            <a:r>
              <a:rPr lang="en-US" sz="2400" b="1" dirty="0" err="1" smtClean="0"/>
              <a:t>thỏ</a:t>
            </a:r>
            <a:r>
              <a:rPr lang="en-US" sz="2400" b="1" dirty="0" smtClean="0"/>
              <a:t> non</a:t>
            </a:r>
            <a:r>
              <a:rPr lang="en-US" sz="2400" dirty="0" smtClean="0"/>
              <a:t>” </a:t>
            </a:r>
          </a:p>
        </p:txBody>
      </p:sp>
      <p:sp>
        <p:nvSpPr>
          <p:cNvPr id="9" name="Rounded Rectangle 8">
            <a:extLst>
              <a:ext uri="{FF2B5EF4-FFF2-40B4-BE49-F238E27FC236}">
                <a16:creationId xmlns:a16="http://schemas.microsoft.com/office/drawing/2014/main" id="{8E45DC3D-3460-0643-8C96-110DEA932DD3}"/>
              </a:ext>
            </a:extLst>
          </p:cNvPr>
          <p:cNvSpPr/>
          <p:nvPr/>
        </p:nvSpPr>
        <p:spPr>
          <a:xfrm>
            <a:off x="3495674" y="1585786"/>
            <a:ext cx="3348037" cy="2910013"/>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US" sz="2400" dirty="0" err="1" smtClean="0"/>
              <a:t>Thái</a:t>
            </a:r>
            <a:r>
              <a:rPr lang="en-US" sz="2400" dirty="0" smtClean="0"/>
              <a:t> </a:t>
            </a:r>
            <a:r>
              <a:rPr lang="en-US" sz="2400" dirty="0" err="1" smtClean="0"/>
              <a:t>độ</a:t>
            </a:r>
            <a:r>
              <a:rPr lang="en-US" sz="2400" dirty="0" smtClean="0"/>
              <a:t> </a:t>
            </a:r>
            <a:r>
              <a:rPr lang="en-US" sz="2400" dirty="0" err="1" smtClean="0"/>
              <a:t>bênh</a:t>
            </a:r>
            <a:r>
              <a:rPr lang="en-US" sz="2400" dirty="0" smtClean="0"/>
              <a:t> </a:t>
            </a:r>
            <a:r>
              <a:rPr lang="en-US" sz="2400" dirty="0" err="1" smtClean="0"/>
              <a:t>vực</a:t>
            </a:r>
            <a:r>
              <a:rPr lang="en-US" sz="2400" dirty="0" smtClean="0"/>
              <a:t>: </a:t>
            </a:r>
          </a:p>
          <a:p>
            <a:pPr algn="just">
              <a:buFontTx/>
              <a:buChar char="-"/>
            </a:pPr>
            <a:r>
              <a:rPr lang="en-US" sz="2400" dirty="0" smtClean="0"/>
              <a:t>“</a:t>
            </a:r>
            <a:r>
              <a:rPr lang="en-US" sz="2400" dirty="0" err="1" smtClean="0"/>
              <a:t>Bạn</a:t>
            </a:r>
            <a:r>
              <a:rPr lang="en-US" sz="2400" dirty="0" smtClean="0"/>
              <a:t> </a:t>
            </a:r>
            <a:r>
              <a:rPr lang="en-US" sz="2400" dirty="0" err="1" smtClean="0"/>
              <a:t>nào</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bạn</a:t>
            </a:r>
            <a:r>
              <a:rPr lang="en-US" sz="2400" dirty="0" smtClean="0"/>
              <a:t> </a:t>
            </a:r>
            <a:r>
              <a:rPr lang="en-US" sz="2400" dirty="0" err="1" smtClean="0"/>
              <a:t>Cứ</a:t>
            </a:r>
            <a:r>
              <a:rPr lang="en-US" sz="2400" dirty="0" smtClean="0"/>
              <a:t> </a:t>
            </a:r>
            <a:r>
              <a:rPr lang="en-US" sz="2400" dirty="0" err="1" smtClean="0"/>
              <a:t>đưa</a:t>
            </a:r>
            <a:r>
              <a:rPr lang="en-US" sz="2400" dirty="0" smtClean="0"/>
              <a:t> </a:t>
            </a:r>
            <a:r>
              <a:rPr lang="en-US" sz="2400" dirty="0" err="1" smtClean="0"/>
              <a:t>bài</a:t>
            </a:r>
            <a:r>
              <a:rPr lang="en-US" sz="2400" dirty="0" smtClean="0"/>
              <a:t> </a:t>
            </a:r>
            <a:r>
              <a:rPr lang="en-US" sz="2400" dirty="0" err="1" smtClean="0"/>
              <a:t>thơ</a:t>
            </a:r>
            <a:r>
              <a:rPr lang="en-US" sz="2400" dirty="0" smtClean="0"/>
              <a:t> </a:t>
            </a:r>
            <a:r>
              <a:rPr lang="en-US" sz="2400" dirty="0" err="1" smtClean="0"/>
              <a:t>này</a:t>
            </a:r>
            <a:r>
              <a:rPr lang="en-US" sz="2400" dirty="0" smtClean="0"/>
              <a:t> </a:t>
            </a:r>
            <a:r>
              <a:rPr lang="en-US" sz="2400" dirty="0" err="1" smtClean="0"/>
              <a:t>Bảo</a:t>
            </a:r>
            <a:r>
              <a:rPr lang="en-US" sz="2400" dirty="0" smtClean="0"/>
              <a:t> </a:t>
            </a:r>
            <a:r>
              <a:rPr lang="en-US" sz="2400" dirty="0" err="1" smtClean="0"/>
              <a:t>nếu</a:t>
            </a:r>
            <a:r>
              <a:rPr lang="en-US" sz="2400" dirty="0" smtClean="0"/>
              <a:t> </a:t>
            </a:r>
            <a:r>
              <a:rPr lang="en-US" sz="2400" dirty="0" err="1" smtClean="0"/>
              <a:t>thích</a:t>
            </a:r>
            <a:r>
              <a:rPr lang="en-US" sz="2400" dirty="0" smtClean="0"/>
              <a:t> </a:t>
            </a:r>
            <a:r>
              <a:rPr lang="en-US" sz="2400" i="1" dirty="0" smtClean="0"/>
              <a:t> </a:t>
            </a:r>
            <a:r>
              <a:rPr lang="en-US" sz="2400" i="1" dirty="0" err="1" smtClean="0"/>
              <a:t>bắt</a:t>
            </a:r>
            <a:r>
              <a:rPr lang="en-US" sz="2400" i="1" dirty="0" smtClean="0"/>
              <a:t> </a:t>
            </a:r>
            <a:r>
              <a:rPr lang="en-US" sz="2400" i="1" dirty="0" err="1" smtClean="0"/>
              <a:t>nạt</a:t>
            </a:r>
            <a:endParaRPr lang="en-US" sz="2400" i="1" dirty="0" smtClean="0"/>
          </a:p>
          <a:p>
            <a:pPr algn="just"/>
            <a:r>
              <a:rPr lang="en-US" sz="2400" i="1" dirty="0" err="1" smtClean="0"/>
              <a:t>Thì</a:t>
            </a:r>
            <a:r>
              <a:rPr lang="en-US" sz="2400" i="1" dirty="0" smtClean="0"/>
              <a:t> </a:t>
            </a:r>
            <a:r>
              <a:rPr lang="en-US" sz="2400" i="1" dirty="0" err="1" smtClean="0"/>
              <a:t>đến</a:t>
            </a:r>
            <a:r>
              <a:rPr lang="en-US" sz="2400" i="1" dirty="0" smtClean="0"/>
              <a:t> </a:t>
            </a:r>
            <a:r>
              <a:rPr lang="en-US" sz="2400" i="1" dirty="0" err="1" smtClean="0"/>
              <a:t>gặp</a:t>
            </a:r>
            <a:r>
              <a:rPr lang="en-US" sz="2400" i="1" dirty="0" smtClean="0"/>
              <a:t> </a:t>
            </a:r>
            <a:r>
              <a:rPr lang="en-US" sz="2400" i="1" dirty="0" err="1" smtClean="0"/>
              <a:t>tớ</a:t>
            </a:r>
            <a:r>
              <a:rPr lang="en-US" sz="2400" i="1" dirty="0" smtClean="0"/>
              <a:t> </a:t>
            </a:r>
            <a:r>
              <a:rPr lang="en-US" sz="2400" i="1" dirty="0" err="1" smtClean="0"/>
              <a:t>ngay</a:t>
            </a:r>
            <a:r>
              <a:rPr lang="en-US" sz="2400" i="1" dirty="0" smtClean="0"/>
              <a:t>.</a:t>
            </a:r>
            <a:endParaRPr lang="en-US" sz="2400" dirty="0" smtClean="0"/>
          </a:p>
          <a:p>
            <a:pPr algn="just"/>
            <a:endParaRPr lang="x-none" sz="2400" dirty="0">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8129588" y="2486025"/>
            <a:ext cx="271462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sao</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4466452"/>
            <a:ext cx="11038114" cy="1754326"/>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bênh</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3600" b="1"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ì</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nạt</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3600" b="1"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1025"/>
                                        </p:tgtEl>
                                        <p:attrNameLst>
                                          <p:attrName>style.visibility</p:attrName>
                                        </p:attrNameLst>
                                      </p:cBhvr>
                                      <p:to>
                                        <p:strVal val="visible"/>
                                      </p:to>
                                    </p:set>
                                    <p:animScale>
                                      <p:cBhvr>
                                        <p:cTn id="44" dur="1000" decel="50000" fill="hold">
                                          <p:stCondLst>
                                            <p:cond delay="0"/>
                                          </p:stCondLst>
                                        </p:cTn>
                                        <p:tgtEl>
                                          <p:spTgt spid="10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25"/>
                                        </p:tgtEl>
                                        <p:attrNameLst>
                                          <p:attrName>ppt_x</p:attrName>
                                          <p:attrName>ppt_y</p:attrName>
                                        </p:attrNameLst>
                                      </p:cBhvr>
                                    </p:animMotion>
                                    <p:animEffect transition="in" filter="fade">
                                      <p:cBhvr>
                                        <p:cTn id="46" dur="1000"/>
                                        <p:tgtEl>
                                          <p:spTgt spid="102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diamond(in)">
                                      <p:cBhvr>
                                        <p:cTn id="5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8" grpId="0" animBg="1"/>
      <p:bldP spid="9" grpId="0" animBg="1"/>
      <p:bldP spid="1025" grpId="0"/>
      <p:bldP spid="10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62A0CE-D2B9-654C-BA3C-EA9B51C5CF54}"/>
              </a:ext>
            </a:extLst>
          </p:cNvPr>
          <p:cNvSpPr txBox="1"/>
          <p:nvPr/>
        </p:nvSpPr>
        <p:spPr>
          <a:xfrm>
            <a:off x="1143000" y="388620"/>
            <a:ext cx="6515100" cy="584775"/>
          </a:xfrm>
          <a:prstGeom prst="rect">
            <a:avLst/>
          </a:prstGeom>
          <a:noFill/>
        </p:spPr>
        <p:txBody>
          <a:bodyPr wrap="squar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3. Nét ý vị, hài hước của bài thơ</a:t>
            </a:r>
            <a:endParaRPr lang="x-none" sz="3200" dirty="0">
              <a:solidFill>
                <a:srgbClr val="C00000"/>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03C8080F-1A8C-4741-B741-12528A3EC1EA}"/>
              </a:ext>
            </a:extLst>
          </p:cNvPr>
          <p:cNvSpPr/>
          <p:nvPr/>
        </p:nvSpPr>
        <p:spPr>
          <a:xfrm>
            <a:off x="721895" y="946735"/>
            <a:ext cx="4644189" cy="953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7" name="Rectangle 6">
            <a:extLst>
              <a:ext uri="{FF2B5EF4-FFF2-40B4-BE49-F238E27FC236}">
                <a16:creationId xmlns:a16="http://schemas.microsoft.com/office/drawing/2014/main" id="{C32F72F6-11E6-FE4D-B64E-22A8760219D0}"/>
              </a:ext>
            </a:extLst>
          </p:cNvPr>
          <p:cNvSpPr/>
          <p:nvPr/>
        </p:nvSpPr>
        <p:spPr>
          <a:xfrm>
            <a:off x="495716" y="995280"/>
            <a:ext cx="5447211" cy="830997"/>
          </a:xfrm>
          <a:prstGeom prst="rect">
            <a:avLst/>
          </a:prstGeom>
          <a:solidFill>
            <a:schemeClr val="accent2">
              <a:lumMod val="20000"/>
              <a:lumOff val="80000"/>
            </a:schemeClr>
          </a:solidFill>
        </p:spPr>
        <p:txBody>
          <a:bodyPr wrap="square">
            <a:spAutoFit/>
          </a:bodyPr>
          <a:lstStyle/>
          <a:p>
            <a:r>
              <a:rPr lang="en-US" sz="2400" dirty="0" smtClean="0">
                <a:solidFill>
                  <a:srgbClr val="FF0000"/>
                </a:solidFill>
              </a:rPr>
              <a:t>- </a:t>
            </a:r>
            <a:r>
              <a:rPr lang="en-US" sz="2400" b="1" dirty="0" err="1" smtClean="0">
                <a:solidFill>
                  <a:srgbClr val="FF0000"/>
                </a:solidFill>
              </a:rPr>
              <a:t>Cách</a:t>
            </a:r>
            <a:r>
              <a:rPr lang="en-US" sz="2400" b="1" dirty="0" smtClean="0">
                <a:solidFill>
                  <a:srgbClr val="FF0000"/>
                </a:solidFill>
              </a:rPr>
              <a:t> </a:t>
            </a:r>
            <a:r>
              <a:rPr lang="en-US" sz="2400" b="1" dirty="0" err="1" smtClean="0">
                <a:solidFill>
                  <a:srgbClr val="FF0000"/>
                </a:solidFill>
              </a:rPr>
              <a:t>nói</a:t>
            </a:r>
            <a:r>
              <a:rPr lang="en-US" sz="2400" b="1" dirty="0" smtClean="0">
                <a:solidFill>
                  <a:srgbClr val="FF0000"/>
                </a:solidFill>
              </a:rPr>
              <a:t> </a:t>
            </a:r>
            <a:r>
              <a:rPr lang="en-US" sz="2400" b="1" dirty="0" err="1" smtClean="0">
                <a:solidFill>
                  <a:srgbClr val="FF0000"/>
                </a:solidFill>
              </a:rPr>
              <a:t>hài</a:t>
            </a:r>
            <a:r>
              <a:rPr lang="en-US" sz="2400" b="1" dirty="0" smtClean="0">
                <a:solidFill>
                  <a:srgbClr val="FF0000"/>
                </a:solidFill>
              </a:rPr>
              <a:t> </a:t>
            </a:r>
            <a:r>
              <a:rPr lang="en-US" sz="2400" b="1" dirty="0" err="1" smtClean="0">
                <a:solidFill>
                  <a:srgbClr val="FF0000"/>
                </a:solidFill>
              </a:rPr>
              <a:t>hước</a:t>
            </a:r>
            <a:r>
              <a:rPr lang="en-US" sz="2400" b="1" dirty="0" smtClean="0">
                <a:solidFill>
                  <a:srgbClr val="FF0000"/>
                </a:solidFill>
              </a:rPr>
              <a:t>, </a:t>
            </a:r>
            <a:r>
              <a:rPr lang="en-US" sz="2400" b="1" dirty="0" err="1" smtClean="0">
                <a:solidFill>
                  <a:srgbClr val="FF0000"/>
                </a:solidFill>
              </a:rPr>
              <a:t>dí</a:t>
            </a:r>
            <a:r>
              <a:rPr lang="en-US" sz="2400" b="1" dirty="0" smtClean="0">
                <a:solidFill>
                  <a:srgbClr val="FF0000"/>
                </a:solidFill>
              </a:rPr>
              <a:t> </a:t>
            </a:r>
            <a:r>
              <a:rPr lang="en-US" sz="2400" b="1" dirty="0" err="1" smtClean="0">
                <a:solidFill>
                  <a:srgbClr val="FF0000"/>
                </a:solidFill>
              </a:rPr>
              <a:t>dỏm</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 </a:t>
            </a:r>
            <a:r>
              <a:rPr lang="en-US" sz="2400" b="1" dirty="0" err="1" smtClean="0">
                <a:solidFill>
                  <a:srgbClr val="FF0000"/>
                </a:solidFill>
              </a:rPr>
              <a:t>ảnh</a:t>
            </a:r>
            <a:r>
              <a:rPr lang="en-US" sz="2400" b="1" dirty="0" smtClean="0">
                <a:solidFill>
                  <a:srgbClr val="FF0000"/>
                </a:solidFill>
              </a:rPr>
              <a:t> </a:t>
            </a:r>
            <a:r>
              <a:rPr lang="en-US" sz="2400" b="1" dirty="0" err="1" smtClean="0">
                <a:solidFill>
                  <a:srgbClr val="FF0000"/>
                </a:solidFill>
              </a:rPr>
              <a:t>thơ</a:t>
            </a:r>
            <a:r>
              <a:rPr lang="en-US" sz="2400" b="1" dirty="0" smtClean="0">
                <a:solidFill>
                  <a:srgbClr val="FF0000"/>
                </a:solidFill>
              </a:rPr>
              <a:t> </a:t>
            </a:r>
            <a:r>
              <a:rPr lang="en-US" sz="2400" b="1" dirty="0" err="1" smtClean="0">
                <a:solidFill>
                  <a:srgbClr val="FF0000"/>
                </a:solidFill>
              </a:rPr>
              <a:t>ngộ</a:t>
            </a:r>
            <a:r>
              <a:rPr lang="en-US" sz="2400" b="1" dirty="0" smtClean="0">
                <a:solidFill>
                  <a:srgbClr val="FF0000"/>
                </a:solidFill>
              </a:rPr>
              <a:t> </a:t>
            </a:r>
            <a:r>
              <a:rPr lang="en-US" sz="2400" b="1" dirty="0" err="1" smtClean="0">
                <a:solidFill>
                  <a:srgbClr val="FF0000"/>
                </a:solidFill>
              </a:rPr>
              <a:t>nghĩnh</a:t>
            </a:r>
            <a:endParaRPr lang="x-none" sz="2400" b="1" dirty="0">
              <a:solidFill>
                <a:srgbClr val="FF0000"/>
              </a:solidFill>
            </a:endParaRPr>
          </a:p>
        </p:txBody>
      </p:sp>
      <p:sp>
        <p:nvSpPr>
          <p:cNvPr id="9" name="Rounded Rectangle 8">
            <a:extLst>
              <a:ext uri="{FF2B5EF4-FFF2-40B4-BE49-F238E27FC236}">
                <a16:creationId xmlns:a16="http://schemas.microsoft.com/office/drawing/2014/main" id="{E27FA7AA-A92A-4043-9635-66A9A52EFDB3}"/>
              </a:ext>
            </a:extLst>
          </p:cNvPr>
          <p:cNvSpPr/>
          <p:nvPr/>
        </p:nvSpPr>
        <p:spPr>
          <a:xfrm>
            <a:off x="6090987" y="932447"/>
            <a:ext cx="5874590" cy="122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0" name="Rectangle 9">
            <a:extLst>
              <a:ext uri="{FF2B5EF4-FFF2-40B4-BE49-F238E27FC236}">
                <a16:creationId xmlns:a16="http://schemas.microsoft.com/office/drawing/2014/main" id="{CCD9CC38-DDD1-6844-B4C6-C96D03ABE5CE}"/>
              </a:ext>
            </a:extLst>
          </p:cNvPr>
          <p:cNvSpPr/>
          <p:nvPr/>
        </p:nvSpPr>
        <p:spPr>
          <a:xfrm>
            <a:off x="6257925" y="933726"/>
            <a:ext cx="5392654" cy="954107"/>
          </a:xfrm>
          <a:prstGeom prst="rect">
            <a:avLst/>
          </a:prstGeom>
          <a:solidFill>
            <a:schemeClr val="accent2">
              <a:lumMod val="20000"/>
              <a:lumOff val="80000"/>
            </a:schemeClr>
          </a:solidFill>
        </p:spPr>
        <p:txBody>
          <a:bodyPr wrap="square">
            <a:spAutoFit/>
          </a:bodyPr>
          <a:lstStyle/>
          <a:p>
            <a:r>
              <a:rPr lang="en-US" sz="2400" dirty="0" smtClean="0"/>
              <a:t>- </a:t>
            </a:r>
            <a:r>
              <a:rPr lang="en-US" sz="2800" b="1" dirty="0" err="1" smtClean="0">
                <a:solidFill>
                  <a:srgbClr val="FF0000"/>
                </a:solidFill>
              </a:rPr>
              <a:t>Lí</a:t>
            </a:r>
            <a:r>
              <a:rPr lang="en-US" sz="2800" b="1" dirty="0" smtClean="0">
                <a:solidFill>
                  <a:srgbClr val="FF0000"/>
                </a:solidFill>
              </a:rPr>
              <a:t> </a:t>
            </a:r>
            <a:r>
              <a:rPr lang="en-US" sz="2800" b="1" dirty="0" err="1" smtClean="0">
                <a:solidFill>
                  <a:srgbClr val="FF0000"/>
                </a:solidFill>
              </a:rPr>
              <a:t>giải</a:t>
            </a:r>
            <a:r>
              <a:rPr lang="en-US" sz="2800" b="1" dirty="0" smtClean="0">
                <a:solidFill>
                  <a:srgbClr val="FF0000"/>
                </a:solidFill>
              </a:rPr>
              <a:t> </a:t>
            </a:r>
            <a:r>
              <a:rPr lang="en-US" sz="2800" b="1" dirty="0" err="1" smtClean="0">
                <a:solidFill>
                  <a:srgbClr val="FF0000"/>
                </a:solidFill>
              </a:rPr>
              <a:t>hồn</a:t>
            </a:r>
            <a:r>
              <a:rPr lang="en-US" sz="2800" b="1" dirty="0" smtClean="0">
                <a:solidFill>
                  <a:srgbClr val="FF0000"/>
                </a:solidFill>
              </a:rPr>
              <a:t> </a:t>
            </a:r>
            <a:r>
              <a:rPr lang="en-US" sz="2800" b="1" dirty="0" err="1" smtClean="0">
                <a:solidFill>
                  <a:srgbClr val="FF0000"/>
                </a:solidFill>
              </a:rPr>
              <a:t>nhiên</a:t>
            </a:r>
            <a:r>
              <a:rPr lang="en-US" sz="2800" b="1" dirty="0" smtClean="0">
                <a:solidFill>
                  <a:srgbClr val="FF0000"/>
                </a:solidFill>
              </a:rPr>
              <a:t>, </a:t>
            </a:r>
            <a:r>
              <a:rPr lang="en-US" sz="2800" b="1" dirty="0" err="1" smtClean="0">
                <a:solidFill>
                  <a:srgbClr val="FF0000"/>
                </a:solidFill>
              </a:rPr>
              <a:t>phù</a:t>
            </a:r>
            <a:r>
              <a:rPr lang="en-US" sz="2800" b="1" dirty="0" smtClean="0">
                <a:solidFill>
                  <a:srgbClr val="FF0000"/>
                </a:solidFill>
              </a:rPr>
              <a:t> </a:t>
            </a:r>
            <a:r>
              <a:rPr lang="en-US" sz="2800" b="1" dirty="0" err="1" smtClean="0">
                <a:solidFill>
                  <a:srgbClr val="FF0000"/>
                </a:solidFill>
              </a:rPr>
              <a:t>hợp</a:t>
            </a:r>
            <a:r>
              <a:rPr lang="en-US" sz="2800" b="1" dirty="0" smtClean="0">
                <a:solidFill>
                  <a:srgbClr val="FF0000"/>
                </a:solidFill>
              </a:rPr>
              <a:t> </a:t>
            </a:r>
            <a:r>
              <a:rPr lang="en-US" sz="2800" b="1" dirty="0" err="1" smtClean="0">
                <a:solidFill>
                  <a:srgbClr val="FF0000"/>
                </a:solidFill>
              </a:rPr>
              <a:t>tâm</a:t>
            </a:r>
            <a:r>
              <a:rPr lang="en-US" sz="2800" b="1" dirty="0" smtClean="0">
                <a:solidFill>
                  <a:srgbClr val="FF0000"/>
                </a:solidFill>
              </a:rPr>
              <a:t> </a:t>
            </a:r>
            <a:r>
              <a:rPr lang="en-US" sz="2800" b="1" dirty="0" err="1" smtClean="0">
                <a:solidFill>
                  <a:srgbClr val="FF0000"/>
                </a:solidFill>
              </a:rPr>
              <a:t>lí</a:t>
            </a:r>
            <a:r>
              <a:rPr lang="en-US" sz="2800" b="1" dirty="0" smtClean="0">
                <a:solidFill>
                  <a:srgbClr val="FF0000"/>
                </a:solidFill>
              </a:rPr>
              <a:t> </a:t>
            </a:r>
            <a:r>
              <a:rPr lang="en-US" sz="2800" b="1" dirty="0" err="1" smtClean="0">
                <a:solidFill>
                  <a:srgbClr val="FF0000"/>
                </a:solidFill>
              </a:rPr>
              <a:t>trẻ</a:t>
            </a:r>
            <a:r>
              <a:rPr lang="en-US" sz="2800" b="1" dirty="0" smtClean="0">
                <a:solidFill>
                  <a:srgbClr val="FF0000"/>
                </a:solidFill>
              </a:rPr>
              <a:t> </a:t>
            </a:r>
            <a:r>
              <a:rPr lang="en-US" sz="2800" b="1" dirty="0" err="1" smtClean="0">
                <a:solidFill>
                  <a:srgbClr val="FF0000"/>
                </a:solidFill>
              </a:rPr>
              <a:t>thơ</a:t>
            </a:r>
            <a:endParaRPr lang="x-none" sz="2800" b="1" dirty="0">
              <a:solidFill>
                <a:srgbClr val="FF0000"/>
              </a:solidFill>
            </a:endParaRPr>
          </a:p>
        </p:txBody>
      </p:sp>
      <p:sp>
        <p:nvSpPr>
          <p:cNvPr id="11" name="Rounded Rectangle 10">
            <a:extLst>
              <a:ext uri="{FF2B5EF4-FFF2-40B4-BE49-F238E27FC236}">
                <a16:creationId xmlns:a16="http://schemas.microsoft.com/office/drawing/2014/main" id="{7AE9D895-C9BA-7745-8DB0-ADF97872251B}"/>
              </a:ext>
            </a:extLst>
          </p:cNvPr>
          <p:cNvSpPr/>
          <p:nvPr/>
        </p:nvSpPr>
        <p:spPr>
          <a:xfrm>
            <a:off x="6077953" y="2215166"/>
            <a:ext cx="4644189" cy="1221543"/>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2" name="Rectangle 11">
            <a:extLst>
              <a:ext uri="{FF2B5EF4-FFF2-40B4-BE49-F238E27FC236}">
                <a16:creationId xmlns:a16="http://schemas.microsoft.com/office/drawing/2014/main" id="{509A560D-8689-494B-97BC-83E83C31B63C}"/>
              </a:ext>
            </a:extLst>
          </p:cNvPr>
          <p:cNvSpPr/>
          <p:nvPr/>
        </p:nvSpPr>
        <p:spPr>
          <a:xfrm>
            <a:off x="6958013" y="2274597"/>
            <a:ext cx="3551572" cy="830997"/>
          </a:xfrm>
          <a:prstGeom prst="rect">
            <a:avLst/>
          </a:prstGeom>
        </p:spPr>
        <p:txBody>
          <a:bodyPr wrap="square">
            <a:spAutoFit/>
          </a:bodyPr>
          <a:lstStyle/>
          <a:p>
            <a:r>
              <a:rPr lang="x-none" sz="2400" i="1" dirty="0">
                <a:latin typeface="Times New Roman" panose="02020603050405020304" pitchFamily="18" charset="0"/>
                <a:cs typeface="Times New Roman" panose="02020603050405020304" pitchFamily="18" charset="0"/>
              </a:rPr>
              <a:t>Vì bắt nạt dễ lây</a:t>
            </a:r>
          </a:p>
          <a:p>
            <a:r>
              <a:rPr lang="x-none" sz="2400" i="1" dirty="0">
                <a:latin typeface="Times New Roman" panose="02020603050405020304" pitchFamily="18" charset="0"/>
                <a:cs typeface="Times New Roman" panose="02020603050405020304" pitchFamily="18" charset="0"/>
              </a:rPr>
              <a:t>Vì bắt nạt rất hôi!</a:t>
            </a:r>
          </a:p>
        </p:txBody>
      </p:sp>
      <p:sp>
        <p:nvSpPr>
          <p:cNvPr id="13" name="Horizontal Scroll 12">
            <a:extLst>
              <a:ext uri="{FF2B5EF4-FFF2-40B4-BE49-F238E27FC236}">
                <a16:creationId xmlns:a16="http://schemas.microsoft.com/office/drawing/2014/main" id="{487F25E4-6775-7347-9DEB-DCF6583D022A}"/>
              </a:ext>
            </a:extLst>
          </p:cNvPr>
          <p:cNvSpPr/>
          <p:nvPr/>
        </p:nvSpPr>
        <p:spPr>
          <a:xfrm>
            <a:off x="707608" y="3311232"/>
            <a:ext cx="10611852" cy="354676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14" name="Rectangle 13">
            <a:extLst>
              <a:ext uri="{FF2B5EF4-FFF2-40B4-BE49-F238E27FC236}">
                <a16:creationId xmlns:a16="http://schemas.microsoft.com/office/drawing/2014/main" id="{C0743B14-FE12-714D-826F-8B8D7E59D075}"/>
              </a:ext>
            </a:extLst>
          </p:cNvPr>
          <p:cNvSpPr/>
          <p:nvPr/>
        </p:nvSpPr>
        <p:spPr>
          <a:xfrm>
            <a:off x="1085850" y="3697685"/>
            <a:ext cx="9901989" cy="1077218"/>
          </a:xfrm>
          <a:prstGeom prst="rect">
            <a:avLst/>
          </a:prstGeom>
        </p:spPr>
        <p:txBody>
          <a:bodyPr wrap="square">
            <a:spAutoFit/>
          </a:bodyPr>
          <a:lstStyle/>
          <a:p>
            <a:pPr lvl="0"/>
            <a:r>
              <a:rPr lang="vi-VN" sz="3200" b="1" dirty="0" smtClean="0">
                <a:solidFill>
                  <a:srgbClr val="FF0000"/>
                </a:solidFill>
                <a:latin typeface="Times New Roman" panose="02020603050405020304" pitchFamily="18" charset="0"/>
                <a:cs typeface="Times New Roman" panose="02020603050405020304" pitchFamily="18" charset="0"/>
              </a:rPr>
              <a:t>– Tác dụng: </a:t>
            </a:r>
            <a:endParaRPr lang="x-none" sz="3200" b="1" dirty="0" smtClean="0">
              <a:solidFill>
                <a:srgbClr val="FF0000"/>
              </a:solidFill>
              <a:latin typeface="Times New Roman" panose="02020603050405020304" pitchFamily="18" charset="0"/>
              <a:cs typeface="Times New Roman" panose="02020603050405020304" pitchFamily="18" charset="0"/>
            </a:endParaRPr>
          </a:p>
          <a:p>
            <a:pPr lvl="0"/>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03C8080F-1A8C-4741-B741-12528A3EC1EA}"/>
              </a:ext>
            </a:extLst>
          </p:cNvPr>
          <p:cNvSpPr/>
          <p:nvPr/>
        </p:nvSpPr>
        <p:spPr>
          <a:xfrm>
            <a:off x="531395" y="1939775"/>
            <a:ext cx="4644189" cy="1458328"/>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16" name="Rectangle 15"/>
          <p:cNvSpPr/>
          <p:nvPr/>
        </p:nvSpPr>
        <p:spPr>
          <a:xfrm>
            <a:off x="1162050" y="1962835"/>
            <a:ext cx="3124200" cy="646331"/>
          </a:xfrm>
          <a:prstGeom prst="rect">
            <a:avLst/>
          </a:prstGeom>
        </p:spPr>
        <p:txBody>
          <a:bodyPr wrap="square">
            <a:spAutoFit/>
          </a:bodyPr>
          <a:lstStyle/>
          <a:p>
            <a:r>
              <a:rPr lang="vi-VN" dirty="0" smtClean="0"/>
              <a:t>Sao không ăn mù tạt</a:t>
            </a:r>
          </a:p>
          <a:p>
            <a:r>
              <a:rPr lang="vi-VN" dirty="0" smtClean="0"/>
              <a:t>Đối diện thử thách đi?</a:t>
            </a:r>
            <a:endParaRPr lang="vi-VN" dirty="0"/>
          </a:p>
        </p:txBody>
      </p:sp>
      <p:sp>
        <p:nvSpPr>
          <p:cNvPr id="17" name="Rectangle 16"/>
          <p:cNvSpPr/>
          <p:nvPr/>
        </p:nvSpPr>
        <p:spPr>
          <a:xfrm>
            <a:off x="1062038" y="2577198"/>
            <a:ext cx="3981450" cy="707886"/>
          </a:xfrm>
          <a:prstGeom prst="rect">
            <a:avLst/>
          </a:prstGeom>
        </p:spPr>
        <p:txBody>
          <a:bodyPr wrap="square">
            <a:spAutoFit/>
          </a:bodyPr>
          <a:lstStyle/>
          <a:p>
            <a:r>
              <a:rPr lang="en-US" sz="2000" dirty="0" err="1" smtClean="0"/>
              <a:t>Tại</a:t>
            </a:r>
            <a:r>
              <a:rPr lang="en-US" sz="2000" dirty="0" smtClean="0"/>
              <a:t> </a:t>
            </a:r>
            <a:r>
              <a:rPr lang="en-US" sz="2000" dirty="0" err="1" smtClean="0"/>
              <a:t>sao</a:t>
            </a:r>
            <a:r>
              <a:rPr lang="en-US" sz="2000" dirty="0" smtClean="0"/>
              <a:t> </a:t>
            </a:r>
            <a:r>
              <a:rPr lang="en-US" sz="2000" dirty="0" err="1" smtClean="0"/>
              <a:t>không</a:t>
            </a:r>
            <a:r>
              <a:rPr lang="en-US" sz="2000" dirty="0" smtClean="0"/>
              <a:t> </a:t>
            </a:r>
            <a:r>
              <a:rPr lang="en-US" sz="2000" dirty="0" err="1" smtClean="0"/>
              <a:t>học</a:t>
            </a:r>
            <a:r>
              <a:rPr lang="en-US" sz="2000" dirty="0" smtClean="0"/>
              <a:t> </a:t>
            </a:r>
            <a:r>
              <a:rPr lang="en-US" sz="2000" dirty="0" err="1" smtClean="0"/>
              <a:t>hát</a:t>
            </a:r>
            <a:endParaRPr lang="en-US" sz="2000" dirty="0" smtClean="0"/>
          </a:p>
          <a:p>
            <a:r>
              <a:rPr lang="en-US" sz="2000" dirty="0" err="1" smtClean="0"/>
              <a:t>Nhảy</a:t>
            </a:r>
            <a:r>
              <a:rPr lang="en-US" sz="2000" dirty="0" smtClean="0"/>
              <a:t> hip hop </a:t>
            </a:r>
            <a:r>
              <a:rPr lang="en-US" sz="2000" dirty="0" err="1" smtClean="0"/>
              <a:t>cho</a:t>
            </a:r>
            <a:r>
              <a:rPr lang="en-US" sz="2000" dirty="0" smtClean="0"/>
              <a:t> hay?</a:t>
            </a:r>
            <a:endParaRPr lang="en-US" sz="2000" dirty="0"/>
          </a:p>
        </p:txBody>
      </p:sp>
      <p:sp>
        <p:nvSpPr>
          <p:cNvPr id="6145" name="Rectangle 1"/>
          <p:cNvSpPr>
            <a:spLocks noChangeArrowheads="1"/>
          </p:cNvSpPr>
          <p:nvPr/>
        </p:nvSpPr>
        <p:spPr bwMode="auto">
          <a:xfrm>
            <a:off x="721895" y="4144317"/>
            <a:ext cx="115214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Tạo</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ra</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tiếng</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cười</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nhẹ</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nhàng</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khiến</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người</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đọc</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dễ</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tiếp</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nhận</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Thể</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hiện</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cái</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nhìn</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thân</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thiện</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bao</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dung,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cởi</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mở</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đối</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thoại</a:t>
            </a:r>
            <a:r>
              <a:rPr kumimoji="0" lang="en-US" sz="4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867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6145"/>
                                        </p:tgtEl>
                                        <p:attrNameLst>
                                          <p:attrName>style.visibility</p:attrName>
                                        </p:attrNameLst>
                                      </p:cBhvr>
                                      <p:to>
                                        <p:strVal val="visible"/>
                                      </p:to>
                                    </p:set>
                                    <p:anim calcmode="discrete" valueType="clr">
                                      <p:cBhvr override="childStyle">
                                        <p:cTn id="63" dur="80"/>
                                        <p:tgtEl>
                                          <p:spTgt spid="614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145"/>
                                        </p:tgtEl>
                                        <p:attrNameLst>
                                          <p:attrName>fillcolor</p:attrName>
                                        </p:attrNameLst>
                                      </p:cBhvr>
                                      <p:tavLst>
                                        <p:tav tm="0">
                                          <p:val>
                                            <p:clrVal>
                                              <a:schemeClr val="accent2"/>
                                            </p:clrVal>
                                          </p:val>
                                        </p:tav>
                                        <p:tav tm="50000">
                                          <p:val>
                                            <p:clrVal>
                                              <a:schemeClr val="hlink"/>
                                            </p:clrVal>
                                          </p:val>
                                        </p:tav>
                                      </p:tavLst>
                                    </p:anim>
                                    <p:set>
                                      <p:cBhvr>
                                        <p:cTn id="65" dur="80"/>
                                        <p:tgtEl>
                                          <p:spTgt spid="61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p:bldP spid="13" grpId="0" animBg="1"/>
      <p:bldP spid="14" grpId="0"/>
      <p:bldP spid="15" grpId="0" animBg="1"/>
      <p:bldP spid="16" grpId="0"/>
      <p:bldP spid="17" grpId="0"/>
      <p:bldP spid="6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9F7BF7-0470-4643-98A4-6BC35B3D4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4AD5F1-5EFA-450C-8A99-3B23B033F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id="{1E9A7EF2-9542-4676-B50B-C2298A1D30F0}"/>
              </a:ext>
            </a:extLst>
          </p:cNvPr>
          <p:cNvSpPr>
            <a:spLocks noGrp="1"/>
          </p:cNvSpPr>
          <p:nvPr>
            <p:ph type="title"/>
          </p:nvPr>
        </p:nvSpPr>
        <p:spPr>
          <a:xfrm>
            <a:off x="801098" y="603504"/>
            <a:ext cx="3221067" cy="3036167"/>
          </a:xfrm>
        </p:spPr>
        <p:txBody>
          <a:bodyPr>
            <a:normAutofit/>
          </a:bodyPr>
          <a:lstStyle/>
          <a:p>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b="1"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12" name="Chỗ dành sẵn cho Nội dung 2">
            <a:extLst>
              <a:ext uri="{FF2B5EF4-FFF2-40B4-BE49-F238E27FC236}">
                <a16:creationId xmlns:a16="http://schemas.microsoft.com/office/drawing/2014/main" id="{91E07313-89BF-4598-A5AF-F1321B665E40}"/>
              </a:ext>
            </a:extLst>
          </p:cNvPr>
          <p:cNvGraphicFramePr>
            <a:graphicFrameLocks noGrp="1"/>
          </p:cNvGraphicFramePr>
          <p:nvPr>
            <p:ph idx="1"/>
            <p:extLst>
              <p:ext uri="{D42A27DB-BD31-4B8C-83A1-F6EECF244321}">
                <p14:modId xmlns:p14="http://schemas.microsoft.com/office/powerpoint/2010/main" val="4177496230"/>
              </p:ext>
            </p:extLst>
          </p:nvPr>
        </p:nvGraphicFramePr>
        <p:xfrm>
          <a:off x="5260491" y="76090"/>
          <a:ext cx="6111297" cy="457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4062641" y="3634447"/>
            <a:ext cx="6111297" cy="2028780"/>
            <a:chOff x="7015162" y="1645438"/>
            <a:chExt cx="6111297" cy="2028780"/>
          </a:xfrm>
        </p:grpSpPr>
        <p:sp>
          <p:nvSpPr>
            <p:cNvPr id="8" name="Rounded Rectangle 7"/>
            <p:cNvSpPr/>
            <p:nvPr/>
          </p:nvSpPr>
          <p:spPr>
            <a:xfrm>
              <a:off x="7015162" y="1645438"/>
              <a:ext cx="6111297" cy="2028780"/>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9" name="Rounded Rectangle 4"/>
            <p:cNvSpPr/>
            <p:nvPr/>
          </p:nvSpPr>
          <p:spPr>
            <a:xfrm>
              <a:off x="7128487" y="1687325"/>
              <a:ext cx="5913223" cy="1830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endParaRPr lang="en-US" sz="5100" kern="1200" dirty="0"/>
            </a:p>
          </p:txBody>
        </p:sp>
      </p:grpSp>
      <p:sp>
        <p:nvSpPr>
          <p:cNvPr id="10" name="Rectangle 9"/>
          <p:cNvSpPr/>
          <p:nvPr/>
        </p:nvSpPr>
        <p:spPr>
          <a:xfrm>
            <a:off x="4175966" y="3905894"/>
            <a:ext cx="5781675" cy="1569660"/>
          </a:xfrm>
          <a:prstGeom prst="rect">
            <a:avLst/>
          </a:prstGeom>
        </p:spPr>
        <p:txBody>
          <a:bodyPr wrap="square">
            <a:spAutoFit/>
          </a:bodyPr>
          <a:lstStyle/>
          <a:p>
            <a:r>
              <a:rPr lang="vi-VN" sz="3200" b="1" dirty="0" smtClean="0">
                <a:solidFill>
                  <a:srgbClr val="FFFF00"/>
                </a:solidFill>
              </a:rPr>
              <a:t>Cần học tập, vui chơi tích cực để tránh xa những thói hư, tật xấu. </a:t>
            </a:r>
            <a:endParaRPr lang="en-US" sz="3200" b="1" dirty="0">
              <a:solidFill>
                <a:srgbClr val="FFFF00"/>
              </a:solidFill>
            </a:endParaRPr>
          </a:p>
        </p:txBody>
      </p:sp>
    </p:spTree>
    <p:extLst>
      <p:ext uri="{BB962C8B-B14F-4D97-AF65-F5344CB8AC3E}">
        <p14:creationId xmlns:p14="http://schemas.microsoft.com/office/powerpoint/2010/main" val="2990272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dgm id="{0D18CD41-6235-49E8-B1F8-3A0745EA2263}"/>
                                            </p:graphicEl>
                                          </p:spTgt>
                                        </p:tgtEl>
                                        <p:attrNameLst>
                                          <p:attrName>style.visibility</p:attrName>
                                        </p:attrNameLst>
                                      </p:cBhvr>
                                      <p:to>
                                        <p:strVal val="visible"/>
                                      </p:to>
                                    </p:set>
                                    <p:animEffect transition="in" filter="wipe(left)">
                                      <p:cBhvr>
                                        <p:cTn id="7" dur="500"/>
                                        <p:tgtEl>
                                          <p:spTgt spid="12">
                                            <p:graphicEl>
                                              <a:dgm id="{0D18CD41-6235-49E8-B1F8-3A0745EA22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dgm id="{267A3D03-A0D5-49DF-82A0-84E5CC258D07}"/>
                                            </p:graphicEl>
                                          </p:spTgt>
                                        </p:tgtEl>
                                        <p:attrNameLst>
                                          <p:attrName>style.visibility</p:attrName>
                                        </p:attrNameLst>
                                      </p:cBhvr>
                                      <p:to>
                                        <p:strVal val="visible"/>
                                      </p:to>
                                    </p:set>
                                    <p:animEffect transition="in" filter="wipe(left)">
                                      <p:cBhvr>
                                        <p:cTn id="12" dur="500"/>
                                        <p:tgtEl>
                                          <p:spTgt spid="12">
                                            <p:graphicEl>
                                              <a:dgm id="{267A3D03-A0D5-49DF-82A0-84E5CC258D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2396D3-7F97-449F-B198-85FD466C25BF}"/>
              </a:ext>
            </a:extLst>
          </p:cNvPr>
          <p:cNvSpPr>
            <a:spLocks noGrp="1"/>
          </p:cNvSpPr>
          <p:nvPr>
            <p:ph type="title"/>
          </p:nvPr>
        </p:nvSpPr>
        <p:spPr>
          <a:xfrm>
            <a:off x="4414840" y="4347329"/>
            <a:ext cx="7115174" cy="1476163"/>
          </a:xfrm>
        </p:spPr>
        <p:txBody>
          <a:bodyPr vert="horz" lIns="91440" tIns="45720" rIns="91440" bIns="45720" rtlCol="0" anchor="b">
            <a:normAutofit/>
          </a:bodyPr>
          <a:lstStyle/>
          <a:p>
            <a:pPr algn="ct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p:txBody>
      </p:sp>
      <p:pic>
        <p:nvPicPr>
          <p:cNvPr id="11" name="Hình ảnh 10">
            <a:extLst>
              <a:ext uri="{FF2B5EF4-FFF2-40B4-BE49-F238E27FC236}">
                <a16:creationId xmlns:a16="http://schemas.microsoft.com/office/drawing/2014/main" id="{5F4264D7-9A58-4CBB-BD20-F51BE5958B8E}"/>
              </a:ext>
            </a:extLst>
          </p:cNvPr>
          <p:cNvPicPr>
            <a:picLocks noChangeAspect="1"/>
          </p:cNvPicPr>
          <p:nvPr/>
        </p:nvPicPr>
        <p:blipFill rotWithShape="1">
          <a:blip r:embed="rId2">
            <a:extLst>
              <a:ext uri="{28A0092B-C50C-407E-A947-70E740481C1C}">
                <a14:useLocalDpi xmlns:a14="http://schemas.microsoft.com/office/drawing/2010/main" val="0"/>
              </a:ext>
            </a:extLst>
          </a:blip>
          <a:srcRect t="18592" r="1" b="2389"/>
          <a:stretch/>
        </p:blipFill>
        <p:spPr>
          <a:xfrm>
            <a:off x="317636" y="321734"/>
            <a:ext cx="3797570" cy="2010551"/>
          </a:xfrm>
          <a:prstGeom prst="rect">
            <a:avLst/>
          </a:prstGeom>
        </p:spPr>
      </p:pic>
      <p:pic>
        <p:nvPicPr>
          <p:cNvPr id="9" name="Hình ảnh 8" descr="Ảnh có chứa thể thao&#10;&#10;Mô tả được tạo tự động">
            <a:extLst>
              <a:ext uri="{FF2B5EF4-FFF2-40B4-BE49-F238E27FC236}">
                <a16:creationId xmlns:a16="http://schemas.microsoft.com/office/drawing/2014/main" id="{BEA7CC8E-4D97-43D6-9117-DF81A8591F49}"/>
              </a:ext>
            </a:extLst>
          </p:cNvPr>
          <p:cNvPicPr>
            <a:picLocks noChangeAspect="1"/>
          </p:cNvPicPr>
          <p:nvPr/>
        </p:nvPicPr>
        <p:blipFill rotWithShape="1">
          <a:blip r:embed="rId3">
            <a:extLst>
              <a:ext uri="{28A0092B-C50C-407E-A947-70E740481C1C}">
                <a14:useLocalDpi xmlns:a14="http://schemas.microsoft.com/office/drawing/2010/main" val="0"/>
              </a:ext>
            </a:extLst>
          </a:blip>
          <a:srcRect l="3330" r="11323" b="3"/>
          <a:stretch/>
        </p:blipFill>
        <p:spPr>
          <a:xfrm>
            <a:off x="4202549" y="321732"/>
            <a:ext cx="3793472" cy="4111323"/>
          </a:xfrm>
          <a:prstGeom prst="rect">
            <a:avLst/>
          </a:prstGeom>
        </p:spPr>
      </p:pic>
      <p:pic>
        <p:nvPicPr>
          <p:cNvPr id="13" name="Hình ảnh 12" descr="Ảnh có chứa văn bản, đồ chơi, đồ họa véc-tơ&#10;&#10;Mô tả được tạo tự động">
            <a:extLst>
              <a:ext uri="{FF2B5EF4-FFF2-40B4-BE49-F238E27FC236}">
                <a16:creationId xmlns:a16="http://schemas.microsoft.com/office/drawing/2014/main" id="{3AEF2D9E-8215-46FD-8A6B-98ECE71240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45"/>
          <a:stretch/>
        </p:blipFill>
        <p:spPr>
          <a:xfrm>
            <a:off x="8086176" y="321733"/>
            <a:ext cx="3797984" cy="2010552"/>
          </a:xfrm>
          <a:prstGeom prst="rect">
            <a:avLst/>
          </a:prstGeom>
        </p:spPr>
      </p:pic>
      <p:pic>
        <p:nvPicPr>
          <p:cNvPr id="15" name="Hình ảnh 14" descr="Ảnh có chứa văn bản, búp bê, đồ chơi&#10;&#10;Mô tả được tạo tự động">
            <a:extLst>
              <a:ext uri="{FF2B5EF4-FFF2-40B4-BE49-F238E27FC236}">
                <a16:creationId xmlns:a16="http://schemas.microsoft.com/office/drawing/2014/main" id="{C6000536-3730-4B31-96BC-BA98F7994690}"/>
              </a:ext>
            </a:extLst>
          </p:cNvPr>
          <p:cNvPicPr>
            <a:picLocks noChangeAspect="1"/>
          </p:cNvPicPr>
          <p:nvPr/>
        </p:nvPicPr>
        <p:blipFill rotWithShape="1">
          <a:blip r:embed="rId5">
            <a:extLst>
              <a:ext uri="{28A0092B-C50C-407E-A947-70E740481C1C}">
                <a14:useLocalDpi xmlns:a14="http://schemas.microsoft.com/office/drawing/2010/main" val="0"/>
              </a:ext>
            </a:extLst>
          </a:blip>
          <a:srcRect t="8329" r="1" b="18475"/>
          <a:stretch/>
        </p:blipFill>
        <p:spPr>
          <a:xfrm>
            <a:off x="317634" y="2422097"/>
            <a:ext cx="3794760" cy="2013804"/>
          </a:xfrm>
          <a:prstGeom prst="rect">
            <a:avLst/>
          </a:prstGeom>
        </p:spPr>
      </p:pic>
      <p:pic>
        <p:nvPicPr>
          <p:cNvPr id="5" name="Chỗ dành sẵn cho Nội dung 4" descr="Ảnh có chứa văn bản, tạo dáng, người máy&#10;&#10;Mô tả được tạo tự động">
            <a:extLst>
              <a:ext uri="{FF2B5EF4-FFF2-40B4-BE49-F238E27FC236}">
                <a16:creationId xmlns:a16="http://schemas.microsoft.com/office/drawing/2014/main" id="{38184CCE-050D-4989-9FBF-5CD2E26BD492}"/>
              </a:ext>
            </a:extLst>
          </p:cNvPr>
          <p:cNvPicPr>
            <a:picLocks noChangeAspect="1"/>
          </p:cNvPicPr>
          <p:nvPr/>
        </p:nvPicPr>
        <p:blipFill rotWithShape="1">
          <a:blip r:embed="rId6">
            <a:extLst>
              <a:ext uri="{28A0092B-C50C-407E-A947-70E740481C1C}">
                <a14:useLocalDpi xmlns:a14="http://schemas.microsoft.com/office/drawing/2010/main" val="0"/>
              </a:ext>
            </a:extLst>
          </a:blip>
          <a:srcRect t="20929" b="26387"/>
          <a:stretch/>
        </p:blipFill>
        <p:spPr>
          <a:xfrm>
            <a:off x="8082952" y="2444959"/>
            <a:ext cx="3797983" cy="2000947"/>
          </a:xfrm>
          <a:prstGeom prst="rect">
            <a:avLst/>
          </a:prstGeom>
        </p:spPr>
      </p:pic>
      <p:pic>
        <p:nvPicPr>
          <p:cNvPr id="7" name="Hình ảnh 6" descr="Ảnh có chứa văn bản, đồ chơi, búp bê&#10;&#10;Mô tả được tạo tự động">
            <a:extLst>
              <a:ext uri="{FF2B5EF4-FFF2-40B4-BE49-F238E27FC236}">
                <a16:creationId xmlns:a16="http://schemas.microsoft.com/office/drawing/2014/main" id="{0A43B643-CCDF-4234-827F-AB613BDD9945}"/>
              </a:ext>
            </a:extLst>
          </p:cNvPr>
          <p:cNvPicPr>
            <a:picLocks noChangeAspect="1"/>
          </p:cNvPicPr>
          <p:nvPr/>
        </p:nvPicPr>
        <p:blipFill rotWithShape="1">
          <a:blip r:embed="rId7">
            <a:extLst>
              <a:ext uri="{28A0092B-C50C-407E-A947-70E740481C1C}">
                <a14:useLocalDpi xmlns:a14="http://schemas.microsoft.com/office/drawing/2010/main" val="0"/>
              </a:ext>
            </a:extLst>
          </a:blip>
          <a:srcRect t="26764" r="1" b="20255"/>
          <a:stretch/>
        </p:blipFill>
        <p:spPr>
          <a:xfrm>
            <a:off x="317634" y="4525716"/>
            <a:ext cx="3794760" cy="2010551"/>
          </a:xfrm>
          <a:prstGeom prst="rect">
            <a:avLst/>
          </a:prstGeom>
        </p:spPr>
      </p:pic>
    </p:spTree>
    <p:extLst>
      <p:ext uri="{BB962C8B-B14F-4D97-AF65-F5344CB8AC3E}">
        <p14:creationId xmlns:p14="http://schemas.microsoft.com/office/powerpoint/2010/main" val="42676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734036"/>
            <a:ext cx="11549062"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III. </a:t>
            </a:r>
            <a:r>
              <a:rPr kumimoji="0" lang="en-US" sz="4000"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Tổng</a:t>
            </a:r>
            <a:r>
              <a:rPr kumimoji="0" lang="en-US" sz="4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en-US" sz="4000"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kết</a:t>
            </a:r>
            <a:endParaRPr kumimoji="0" lang="en-US" sz="4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4000" b="1" i="1"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4000" b="1" i="1"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kumimoji="0" lang="en-US" sz="4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Thể</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thơ</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5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chữ</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Giọng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điệu</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hồn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nhiên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dí</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dỏm</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thân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thiện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khiến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người</a:t>
            </a:r>
            <a:r>
              <a:rPr kumimoji="0" lang="en-US" sz="4000" b="0" i="0" u="none" strike="noStrike" cap="none" normalizeH="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đọc</a:t>
            </a:r>
            <a:r>
              <a:rPr kumimoji="0" lang="en-US" sz="4000" b="0" i="0" u="none" strike="noStrike" cap="none" normalizeH="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dễ</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tiếp</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nhận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mà</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còn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mang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đến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một</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cách</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nhìn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thân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thiện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bao</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dung.</a:t>
            </a:r>
            <a:endParaRPr kumimoji="0" 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2. </a:t>
            </a:r>
            <a:r>
              <a:rPr kumimoji="0" lang="en-US" sz="4000" b="1" i="1" u="none" strike="noStrike" cap="none" normalizeH="0" baseline="0" dirty="0" err="1"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Nội</a:t>
            </a:r>
            <a:r>
              <a:rPr kumimoji="0" lang="en-US" sz="4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dung, ý </a:t>
            </a:r>
            <a:r>
              <a:rPr kumimoji="0" lang="en-US" sz="4000" b="1" i="1" u="none" strike="noStrike" cap="none" normalizeH="0" baseline="0" dirty="0" err="1"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nghĩa</a:t>
            </a:r>
            <a:endParaRPr kumimoji="0" lang="en-US" sz="4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Bài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thơ</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nói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về</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hiện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tượng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bắt</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nạt</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một</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thói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xấu</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cần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phê</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bình</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và</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loại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bỏ</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Qua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đó</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mỗi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người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cần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có</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thái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độ</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đúng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đắn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trước</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hiện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tượng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bắt</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nạt</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xây</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dựng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môi</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trường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sống</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lành</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mạnh</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an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toàn</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hạnh</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40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phúc</a:t>
            </a:r>
            <a:r>
              <a:rPr kumimoji="0" lang="en-US" sz="40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en-US"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681">
                                            <p:txEl>
                                              <p:pRg st="1" end="1"/>
                                            </p:txEl>
                                          </p:spTgt>
                                        </p:tgtEl>
                                        <p:attrNameLst>
                                          <p:attrName>style.visibility</p:attrName>
                                        </p:attrNameLst>
                                      </p:cBhvr>
                                      <p:to>
                                        <p:strVal val="visible"/>
                                      </p:to>
                                    </p:set>
                                    <p:anim calcmode="lin" valueType="num">
                                      <p:cBhvr>
                                        <p:cTn id="7" dur="500" decel="50000" fill="hold">
                                          <p:stCondLst>
                                            <p:cond delay="0"/>
                                          </p:stCondLst>
                                        </p:cTn>
                                        <p:tgtEl>
                                          <p:spTgt spid="71681">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681">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681">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71681">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681">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681">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681">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68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1681">
                                            <p:txEl>
                                              <p:pRg st="2" end="2"/>
                                            </p:txEl>
                                          </p:spTgt>
                                        </p:tgtEl>
                                        <p:attrNameLst>
                                          <p:attrName>style.visibility</p:attrName>
                                        </p:attrNameLst>
                                      </p:cBhvr>
                                      <p:to>
                                        <p:strVal val="visible"/>
                                      </p:to>
                                    </p:set>
                                    <p:anim calcmode="discrete" valueType="clr">
                                      <p:cBhvr override="childStyle">
                                        <p:cTn id="19" dur="80"/>
                                        <p:tgtEl>
                                          <p:spTgt spid="7168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68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1681">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1681">
                                            <p:txEl>
                                              <p:pRg st="3" end="3"/>
                                            </p:txEl>
                                          </p:spTgt>
                                        </p:tgtEl>
                                        <p:attrNameLst>
                                          <p:attrName>style.visibility</p:attrName>
                                        </p:attrNameLst>
                                      </p:cBhvr>
                                      <p:to>
                                        <p:strVal val="visible"/>
                                      </p:to>
                                    </p:set>
                                    <p:anim calcmode="discrete" valueType="clr">
                                      <p:cBhvr override="childStyle">
                                        <p:cTn id="26" dur="80"/>
                                        <p:tgtEl>
                                          <p:spTgt spid="7168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1681">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71681">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71681">
                                            <p:txEl>
                                              <p:pRg st="4" end="4"/>
                                            </p:txEl>
                                          </p:spTgt>
                                        </p:tgtEl>
                                        <p:attrNameLst>
                                          <p:attrName>style.visibility</p:attrName>
                                        </p:attrNameLst>
                                      </p:cBhvr>
                                      <p:to>
                                        <p:strVal val="visible"/>
                                      </p:to>
                                    </p:set>
                                    <p:anim calcmode="discrete" valueType="clr">
                                      <p:cBhvr override="childStyle">
                                        <p:cTn id="33" dur="80"/>
                                        <p:tgtEl>
                                          <p:spTgt spid="7168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681">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71681">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71681">
                                            <p:txEl>
                                              <p:pRg st="5" end="5"/>
                                            </p:txEl>
                                          </p:spTgt>
                                        </p:tgtEl>
                                        <p:attrNameLst>
                                          <p:attrName>style.visibility</p:attrName>
                                        </p:attrNameLst>
                                      </p:cBhvr>
                                      <p:to>
                                        <p:strVal val="visible"/>
                                      </p:to>
                                    </p:set>
                                    <p:anim calcmode="discrete" valueType="clr">
                                      <p:cBhvr override="childStyle">
                                        <p:cTn id="40" dur="80"/>
                                        <p:tgtEl>
                                          <p:spTgt spid="7168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1681">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7168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983B3-E602-9643-ADE3-E1F7C6D61B1B}"/>
              </a:ext>
            </a:extLst>
          </p:cNvPr>
          <p:cNvSpPr txBox="1"/>
          <p:nvPr/>
        </p:nvSpPr>
        <p:spPr>
          <a:xfrm>
            <a:off x="1120140" y="205740"/>
            <a:ext cx="2751074" cy="1077218"/>
          </a:xfrm>
          <a:prstGeom prst="rect">
            <a:avLst/>
          </a:prstGeom>
          <a:noFill/>
        </p:spPr>
        <p:txBody>
          <a:bodyPr wrap="none" rtlCol="0">
            <a:spAutoFit/>
          </a:bodyPr>
          <a:lstStyle/>
          <a:p>
            <a:r>
              <a:rPr lang="en-US" sz="3200" b="1" dirty="0" smtClean="0">
                <a:latin typeface="+mj-lt"/>
              </a:rPr>
              <a:t>III</a:t>
            </a:r>
            <a:r>
              <a:rPr lang="vi-VN" sz="3200" b="1" dirty="0" smtClean="0">
                <a:latin typeface="+mj-lt"/>
              </a:rPr>
              <a:t>. </a:t>
            </a:r>
            <a:r>
              <a:rPr lang="en-US" sz="3200" b="1" dirty="0" smtClean="0">
                <a:latin typeface="+mj-lt"/>
              </a:rPr>
              <a:t> </a:t>
            </a:r>
            <a:r>
              <a:rPr lang="en-US" sz="3200" b="1" dirty="0" err="1" smtClean="0">
                <a:latin typeface="+mj-lt"/>
              </a:rPr>
              <a:t>LUYỆN</a:t>
            </a:r>
            <a:r>
              <a:rPr lang="en-US" sz="3200" b="1" dirty="0" smtClean="0">
                <a:latin typeface="+mj-lt"/>
              </a:rPr>
              <a:t> </a:t>
            </a:r>
            <a:r>
              <a:rPr lang="en-US" sz="3200" b="1" dirty="0" err="1" smtClean="0">
                <a:latin typeface="+mj-lt"/>
              </a:rPr>
              <a:t>TẬP</a:t>
            </a:r>
            <a:r>
              <a:rPr lang="en-US" sz="3200" b="1" dirty="0" smtClean="0">
                <a:latin typeface="+mj-lt"/>
              </a:rPr>
              <a:t>: </a:t>
            </a:r>
            <a:endParaRPr lang="x-none" sz="3200" dirty="0">
              <a:latin typeface="+mj-lt"/>
            </a:endParaRPr>
          </a:p>
          <a:p>
            <a:endParaRPr lang="x-none" sz="3200" dirty="0">
              <a:latin typeface="+mj-lt"/>
            </a:endParaRPr>
          </a:p>
        </p:txBody>
      </p:sp>
      <p:graphicFrame>
        <p:nvGraphicFramePr>
          <p:cNvPr id="3" name="Table 3">
            <a:extLst>
              <a:ext uri="{FF2B5EF4-FFF2-40B4-BE49-F238E27FC236}">
                <a16:creationId xmlns:a16="http://schemas.microsoft.com/office/drawing/2014/main" id="{9690B926-BC87-AD43-88A4-8EBBD2325360}"/>
              </a:ext>
            </a:extLst>
          </p:cNvPr>
          <p:cNvGraphicFramePr>
            <a:graphicFrameLocks noGrp="1"/>
          </p:cNvGraphicFramePr>
          <p:nvPr>
            <p:extLst>
              <p:ext uri="{D42A27DB-BD31-4B8C-83A1-F6EECF244321}">
                <p14:modId xmlns:p14="http://schemas.microsoft.com/office/powerpoint/2010/main" val="3591861238"/>
              </p:ext>
            </p:extLst>
          </p:nvPr>
        </p:nvGraphicFramePr>
        <p:xfrm>
          <a:off x="0" y="1133803"/>
          <a:ext cx="12192001" cy="5413261"/>
        </p:xfrm>
        <a:graphic>
          <a:graphicData uri="http://schemas.openxmlformats.org/drawingml/2006/table">
            <a:tbl>
              <a:tblPr firstRow="1" bandRow="1">
                <a:tableStyleId>{21E4AEA4-8DFA-4A89-87EB-49C32662AFE0}</a:tableStyleId>
              </a:tblPr>
              <a:tblGrid>
                <a:gridCol w="1875915">
                  <a:extLst>
                    <a:ext uri="{9D8B030D-6E8A-4147-A177-3AD203B41FA5}">
                      <a16:colId xmlns:a16="http://schemas.microsoft.com/office/drawing/2014/main" val="1306892983"/>
                    </a:ext>
                  </a:extLst>
                </a:gridCol>
                <a:gridCol w="6103020">
                  <a:extLst>
                    <a:ext uri="{9D8B030D-6E8A-4147-A177-3AD203B41FA5}">
                      <a16:colId xmlns:a16="http://schemas.microsoft.com/office/drawing/2014/main" val="3067047763"/>
                    </a:ext>
                  </a:extLst>
                </a:gridCol>
                <a:gridCol w="4213066">
                  <a:extLst>
                    <a:ext uri="{9D8B030D-6E8A-4147-A177-3AD203B41FA5}">
                      <a16:colId xmlns:a16="http://schemas.microsoft.com/office/drawing/2014/main" val="911081633"/>
                    </a:ext>
                  </a:extLst>
                </a:gridCol>
              </a:tblGrid>
              <a:tr h="709284">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Tình huống</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Nêu vấn đề</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Lựa chọn giải pháp</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174647"/>
                  </a:ext>
                </a:extLst>
              </a:tr>
              <a:tr h="1229537">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110447"/>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0867284"/>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994787"/>
                  </a:ext>
                </a:extLst>
              </a:tr>
            </a:tbl>
          </a:graphicData>
        </a:graphic>
      </p:graphicFrame>
      <p:sp>
        <p:nvSpPr>
          <p:cNvPr id="5" name="TextBox 4">
            <a:extLst>
              <a:ext uri="{FF2B5EF4-FFF2-40B4-BE49-F238E27FC236}">
                <a16:creationId xmlns:a16="http://schemas.microsoft.com/office/drawing/2014/main" id="{ED174177-B373-1A4D-BD32-04BCB7FB028E}"/>
              </a:ext>
            </a:extLst>
          </p:cNvPr>
          <p:cNvSpPr txBox="1"/>
          <p:nvPr/>
        </p:nvSpPr>
        <p:spPr>
          <a:xfrm>
            <a:off x="1370546" y="515750"/>
            <a:ext cx="8179675"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Hoàn thiện phiếu học </a:t>
            </a:r>
            <a:r>
              <a:rPr lang="x-none" sz="3600">
                <a:latin typeface="Times New Roman" panose="02020603050405020304" pitchFamily="18" charset="0"/>
                <a:cs typeface="Times New Roman" panose="02020603050405020304" pitchFamily="18" charset="0"/>
              </a:rPr>
              <a:t>tập </a:t>
            </a:r>
            <a:r>
              <a:rPr lang="x-none" sz="3600" smtClean="0">
                <a:latin typeface="Times New Roman" panose="02020603050405020304" pitchFamily="18" charset="0"/>
                <a:cs typeface="Times New Roman" panose="02020603050405020304" pitchFamily="18" charset="0"/>
              </a:rPr>
              <a:t>sau:</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endParaRPr lang="x-none"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B3ED8-E2E6-2443-B044-4EB6F7C3F4DD}"/>
              </a:ext>
            </a:extLst>
          </p:cNvPr>
          <p:cNvSpPr txBox="1"/>
          <p:nvPr/>
        </p:nvSpPr>
        <p:spPr>
          <a:xfrm>
            <a:off x="8104022" y="2241425"/>
            <a:ext cx="3882188" cy="830997"/>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Chia sẻ và tìm trợ giúp từ bạn bè, thầy cô, gia đình.</a:t>
            </a:r>
            <a:endParaRPr lang="x-none"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54E732-D89C-CF46-9481-1416717B68A1}"/>
              </a:ext>
            </a:extLst>
          </p:cNvPr>
          <p:cNvSpPr txBox="1"/>
          <p:nvPr/>
        </p:nvSpPr>
        <p:spPr>
          <a:xfrm>
            <a:off x="8075448" y="3516109"/>
            <a:ext cx="3882188" cy="830997"/>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Can ngăn kẻ bắt nạt và bênh vực người bị bắt nạt.</a:t>
            </a:r>
            <a:endParaRPr lang="x-none" dirty="0"/>
          </a:p>
        </p:txBody>
      </p:sp>
      <p:sp>
        <p:nvSpPr>
          <p:cNvPr id="7" name="TextBox 6">
            <a:extLst>
              <a:ext uri="{FF2B5EF4-FFF2-40B4-BE49-F238E27FC236}">
                <a16:creationId xmlns:a16="http://schemas.microsoft.com/office/drawing/2014/main" id="{B01DB187-42E3-BB4A-B022-7DA519EEA222}"/>
              </a:ext>
            </a:extLst>
          </p:cNvPr>
          <p:cNvSpPr txBox="1"/>
          <p:nvPr/>
        </p:nvSpPr>
        <p:spPr>
          <a:xfrm>
            <a:off x="8046873" y="4999673"/>
            <a:ext cx="3882188" cy="1200329"/>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Nhận ra đó là hành vi xấu cần từ bỏ, cảm thấy ân hận và xin lỗi người bị bắt nạt.</a:t>
            </a:r>
            <a:r>
              <a:rPr lang="x-none" sz="2400" dirty="0">
                <a:solidFill>
                  <a:prstClr val="black"/>
                </a:solidFill>
                <a:latin typeface="Times New Roman" panose="02020603050405020304" pitchFamily="18" charset="0"/>
                <a:cs typeface="Times New Roman" panose="02020603050405020304" pitchFamily="18" charset="0"/>
              </a:rPr>
              <a:t> </a:t>
            </a:r>
            <a:endParaRPr lang="x-none" dirty="0"/>
          </a:p>
        </p:txBody>
      </p:sp>
      <p:sp>
        <p:nvSpPr>
          <p:cNvPr id="8" name="TextBox 7">
            <a:extLst>
              <a:ext uri="{FF2B5EF4-FFF2-40B4-BE49-F238E27FC236}">
                <a16:creationId xmlns:a16="http://schemas.microsoft.com/office/drawing/2014/main" id="{6E6B4743-0D70-0F48-8FF7-C75FD0EBFB60}"/>
              </a:ext>
            </a:extLst>
          </p:cNvPr>
          <p:cNvSpPr txBox="1"/>
          <p:nvPr/>
        </p:nvSpPr>
        <p:spPr>
          <a:xfrm>
            <a:off x="0" y="2424224"/>
            <a:ext cx="1712498" cy="1200329"/>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a:t>
            </a:r>
            <a:r>
              <a:rPr lang="vi-VN" sz="2400" dirty="0" smtClean="0">
                <a:solidFill>
                  <a:schemeClr val="dk1"/>
                </a:solidFill>
                <a:latin typeface="Times New Roman" panose="02020603050405020304" pitchFamily="18" charset="0"/>
                <a:cs typeface="Times New Roman" panose="02020603050405020304" pitchFamily="18" charset="0"/>
              </a:rPr>
              <a:t>bị </a:t>
            </a:r>
            <a:r>
              <a:rPr lang="vi-VN" sz="2400" dirty="0">
                <a:solidFill>
                  <a:schemeClr val="dk1"/>
                </a:solidFill>
                <a:latin typeface="Times New Roman" panose="02020603050405020304" pitchFamily="18" charset="0"/>
                <a:cs typeface="Times New Roman" panose="02020603050405020304" pitchFamily="18" charset="0"/>
              </a:rPr>
              <a:t>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00300A9-6C98-4B43-AD03-7AF884E231CC}"/>
              </a:ext>
            </a:extLst>
          </p:cNvPr>
          <p:cNvSpPr txBox="1"/>
          <p:nvPr/>
        </p:nvSpPr>
        <p:spPr>
          <a:xfrm>
            <a:off x="1930439" y="2038461"/>
            <a:ext cx="5992887" cy="1569660"/>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Im lặng chịu đựng, chống lại kẻ bắt nạt hay chia sẻ và tìm trợ giúp từ bạn bè, thầy cô, gia đình? </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980BE5-1020-7644-90A0-9C29D6FD93DE}"/>
              </a:ext>
            </a:extLst>
          </p:cNvPr>
          <p:cNvSpPr txBox="1"/>
          <p:nvPr/>
        </p:nvSpPr>
        <p:spPr>
          <a:xfrm>
            <a:off x="0" y="3393001"/>
            <a:ext cx="1828800" cy="1569660"/>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a:t>
            </a:r>
            <a:r>
              <a:rPr lang="vi-VN" sz="2400" dirty="0" smtClean="0">
                <a:solidFill>
                  <a:schemeClr val="dk1"/>
                </a:solidFill>
                <a:latin typeface="Times New Roman" panose="02020603050405020304" pitchFamily="18" charset="0"/>
                <a:cs typeface="Times New Roman" panose="02020603050405020304" pitchFamily="18" charset="0"/>
              </a:rPr>
              <a:t>chứng </a:t>
            </a:r>
            <a:r>
              <a:rPr lang="vi-VN" sz="2400" dirty="0">
                <a:solidFill>
                  <a:schemeClr val="dk1"/>
                </a:solidFill>
                <a:latin typeface="Times New Roman" panose="02020603050405020304" pitchFamily="18" charset="0"/>
                <a:cs typeface="Times New Roman" panose="02020603050405020304" pitchFamily="18" charset="0"/>
              </a:rPr>
              <a:t>kiến chuyện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DD4028-E4F7-3F45-9DA8-6F9FE9CEBC10}"/>
              </a:ext>
            </a:extLst>
          </p:cNvPr>
          <p:cNvSpPr txBox="1"/>
          <p:nvPr/>
        </p:nvSpPr>
        <p:spPr>
          <a:xfrm>
            <a:off x="1918061" y="3347816"/>
            <a:ext cx="5968639" cy="1569660"/>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Thờ ơ, không quan tâm hay vào hùa để cổ vũ hay can ngăn kẻ bắt nạt và bênh vực người bị bắt nạt? </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44C5C4E-2575-394A-B4AF-8F9199464FE8}"/>
              </a:ext>
            </a:extLst>
          </p:cNvPr>
          <p:cNvSpPr txBox="1"/>
          <p:nvPr/>
        </p:nvSpPr>
        <p:spPr>
          <a:xfrm>
            <a:off x="0" y="5288340"/>
            <a:ext cx="1816568" cy="1200329"/>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m</a:t>
            </a:r>
            <a:r>
              <a:rPr lang="vi-VN" sz="2400" dirty="0" smtClean="0">
                <a:solidFill>
                  <a:schemeClr val="dk1"/>
                </a:solidFill>
                <a:latin typeface="Times New Roman" panose="02020603050405020304" pitchFamily="18" charset="0"/>
                <a:cs typeface="Times New Roman" panose="02020603050405020304" pitchFamily="18" charset="0"/>
              </a:rPr>
              <a:t>ình </a:t>
            </a:r>
            <a:r>
              <a:rPr lang="vi-VN" sz="2400" dirty="0">
                <a:solidFill>
                  <a:schemeClr val="dk1"/>
                </a:solidFill>
                <a:latin typeface="Times New Roman" panose="02020603050405020304" pitchFamily="18" charset="0"/>
                <a:cs typeface="Times New Roman" panose="02020603050405020304" pitchFamily="18" charset="0"/>
              </a:rPr>
              <a:t>là kẻ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004B76-E72C-934E-855C-B042E3C1C9C0}"/>
              </a:ext>
            </a:extLst>
          </p:cNvPr>
          <p:cNvSpPr txBox="1"/>
          <p:nvPr/>
        </p:nvSpPr>
        <p:spPr>
          <a:xfrm>
            <a:off x="1930438" y="4919008"/>
            <a:ext cx="6013411" cy="1938992"/>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Coi đó là chuyện bình thường, là một cách khẳng định bản thân hay nhận ra đó là hành vi xấu cần từ bỏ, cảm thấy ân hận và xin lỗi người bị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72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heckerboard(across)">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linds(horizont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40447" y="186415"/>
            <a:ext cx="4703424" cy="924019"/>
          </a:xfrm>
        </p:spPr>
        <p:txBody>
          <a:bodyPr/>
          <a:lstStyle/>
          <a:p>
            <a:pPr marL="152396" indent="0" algn="just">
              <a:buNone/>
            </a:pPr>
            <a:r>
              <a:rPr lang="vi-VN" sz="3200" b="1" dirty="0">
                <a:latin typeface="Times New Roman" panose="02020603050405020304" pitchFamily="18" charset="0"/>
                <a:ea typeface="Cambria" panose="02040503050406030204" pitchFamily="18" charset="0"/>
                <a:cs typeface="Times New Roman" panose="02020603050405020304" pitchFamily="18" charset="0"/>
              </a:rPr>
              <a:t>	BÀI TẬP VỀ NHÀ</a:t>
            </a:r>
          </a:p>
        </p:txBody>
      </p:sp>
      <p:sp>
        <p:nvSpPr>
          <p:cNvPr id="6" name="Subtitle 3"/>
          <p:cNvSpPr txBox="1">
            <a:spLocks/>
          </p:cNvSpPr>
          <p:nvPr/>
        </p:nvSpPr>
        <p:spPr>
          <a:xfrm>
            <a:off x="0" y="2375546"/>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1</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tạo 3 câu khẩu hiệu khác nhau về ngăn chặn bắt nạt và cùng chia sẻ với lớp.</a:t>
            </a:r>
          </a:p>
        </p:txBody>
      </p:sp>
      <p:sp>
        <p:nvSpPr>
          <p:cNvPr id="7" name="Subtitle 3"/>
          <p:cNvSpPr txBox="1">
            <a:spLocks/>
          </p:cNvSpPr>
          <p:nvPr/>
        </p:nvSpPr>
        <p:spPr>
          <a:xfrm>
            <a:off x="4221352" y="2289822"/>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viết 1 đoạn văn từ 5-7 câu trình bày ý kiến của em về vấn đề bắt nạt.</a:t>
            </a:r>
          </a:p>
        </p:txBody>
      </p:sp>
      <p:sp>
        <p:nvSpPr>
          <p:cNvPr id="8" name="Subtitle 3"/>
          <p:cNvSpPr txBox="1">
            <a:spLocks/>
          </p:cNvSpPr>
          <p:nvPr/>
        </p:nvSpPr>
        <p:spPr>
          <a:xfrm>
            <a:off x="8182668" y="2246959"/>
            <a:ext cx="3575945" cy="26393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tác một đoạn thơ ngắn với thể thơ bất kì (4-6 câu) về vấn đề bắt nạt</a:t>
            </a:r>
          </a:p>
        </p:txBody>
      </p:sp>
      <p:pic>
        <p:nvPicPr>
          <p:cNvPr id="2050" name="Picture 2" descr="Pencil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09" y="1923366"/>
            <a:ext cx="1123877" cy="1123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awing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206" y="1918845"/>
            <a:ext cx="1095849" cy="10958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950" y="1994804"/>
            <a:ext cx="972503" cy="972504"/>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1"/>
          <p:cNvSpPr>
            <a:spLocks noChangeArrowheads="1"/>
          </p:cNvSpPr>
          <p:nvPr/>
        </p:nvSpPr>
        <p:spPr bwMode="auto">
          <a:xfrm>
            <a:off x="1085851" y="842963"/>
            <a:ext cx="62293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Học</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thuộc</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bài</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thơ</a:t>
            </a:r>
            <a:endParaRPr kumimoji="0" lang="en-US"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Làm</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BT: </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 name="Rectangle 2"/>
          <p:cNvSpPr>
            <a:spLocks noChangeArrowheads="1"/>
          </p:cNvSpPr>
          <p:nvPr/>
        </p:nvSpPr>
        <p:spPr bwMode="auto">
          <a:xfrm>
            <a:off x="1071562" y="5286375"/>
            <a:ext cx="57721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Chuẩn</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bị</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bài</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Viết</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sgk</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/28-31</a:t>
            </a:r>
            <a:endParaRPr kumimoji="0" lang="en-US" sz="2800" b="0"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24494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9"/>
                                        </p:tgtEl>
                                        <p:attrNameLst>
                                          <p:attrName>style.visibility</p:attrName>
                                        </p:attrNameLst>
                                      </p:cBhvr>
                                      <p:to>
                                        <p:strVal val="visible"/>
                                      </p:to>
                                    </p:set>
                                    <p:anim calcmode="discrete" valueType="clr">
                                      <p:cBhvr override="childStyle">
                                        <p:cTn id="7" dur="80"/>
                                        <p:tgtEl>
                                          <p:spTgt spid="20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9"/>
                                        </p:tgtEl>
                                        <p:attrNameLst>
                                          <p:attrName>fillcolor</p:attrName>
                                        </p:attrNameLst>
                                      </p:cBhvr>
                                      <p:tavLst>
                                        <p:tav tm="0">
                                          <p:val>
                                            <p:clrVal>
                                              <a:schemeClr val="accent2"/>
                                            </p:clrVal>
                                          </p:val>
                                        </p:tav>
                                        <p:tav tm="50000">
                                          <p:val>
                                            <p:clrVal>
                                              <a:schemeClr val="hlink"/>
                                            </p:clrVal>
                                          </p:val>
                                        </p:tav>
                                      </p:tavLst>
                                    </p:anim>
                                    <p:set>
                                      <p:cBhvr>
                                        <p:cTn id="9" dur="80"/>
                                        <p:tgtEl>
                                          <p:spTgt spid="204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fade">
                                      <p:cBhvr>
                                        <p:cTn id="38" dur="1000"/>
                                        <p:tgtEl>
                                          <p:spTgt spid="2056"/>
                                        </p:tgtEl>
                                      </p:cBhvr>
                                    </p:animEffect>
                                    <p:anim calcmode="lin" valueType="num">
                                      <p:cBhvr>
                                        <p:cTn id="39" dur="1000" fill="hold"/>
                                        <p:tgtEl>
                                          <p:spTgt spid="2056"/>
                                        </p:tgtEl>
                                        <p:attrNameLst>
                                          <p:attrName>ppt_x</p:attrName>
                                        </p:attrNameLst>
                                      </p:cBhvr>
                                      <p:tavLst>
                                        <p:tav tm="0">
                                          <p:val>
                                            <p:strVal val="#ppt_x"/>
                                          </p:val>
                                        </p:tav>
                                        <p:tav tm="100000">
                                          <p:val>
                                            <p:strVal val="#ppt_x"/>
                                          </p:val>
                                        </p:tav>
                                      </p:tavLst>
                                    </p:anim>
                                    <p:anim calcmode="lin" valueType="num">
                                      <p:cBhvr>
                                        <p:cTn id="40" dur="1000" fill="hold"/>
                                        <p:tgtEl>
                                          <p:spTgt spid="20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50"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ctrTitle"/>
          </p:nvPr>
        </p:nvSpPr>
        <p:spPr>
          <a:xfrm>
            <a:off x="14632" y="-727136"/>
            <a:ext cx="12177368" cy="2736800"/>
          </a:xfrm>
          <a:prstGeom prst="rect">
            <a:avLst/>
          </a:prstGeom>
        </p:spPr>
        <p:txBody>
          <a:bodyPr spcFirstLastPara="1" wrap="square" lIns="121900" tIns="121900" rIns="121900" bIns="121900" anchor="b" anchorCtr="0">
            <a:noAutofit/>
          </a:bodyPr>
          <a:lstStyle/>
          <a:p>
            <a:pPr algn="ct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Tiết </a:t>
            </a:r>
            <a:r>
              <a:rPr lang="en-US"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8</a:t>
            </a:r>
            <a:r>
              <a:rPr lang="en-US" sz="4000" b="1" dirty="0"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9:</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r>
            <a:b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br>
            <a:r>
              <a:rPr lang="vi-VN" sz="4000" b="1" dirty="0"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VĂN BẢN 3: BẮT NẠT</a:t>
            </a:r>
            <a:endParaRPr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07" name="Google Shape;507;p42"/>
          <p:cNvSpPr txBox="1">
            <a:spLocks noGrp="1"/>
          </p:cNvSpPr>
          <p:nvPr>
            <p:ph type="subTitle" idx="1"/>
          </p:nvPr>
        </p:nvSpPr>
        <p:spPr>
          <a:xfrm>
            <a:off x="6759565" y="2372200"/>
            <a:ext cx="4291200" cy="1056800"/>
          </a:xfrm>
          <a:prstGeom prst="rect">
            <a:avLst/>
          </a:prstGeom>
        </p:spPr>
        <p:txBody>
          <a:bodyPr spcFirstLastPara="1" wrap="square" lIns="121900" tIns="121900" rIns="121900" bIns="121900" anchor="ctr" anchorCtr="0">
            <a:noAutofit/>
          </a:bodyPr>
          <a:lstStyle/>
          <a:p>
            <a:pPr marL="0" indent="0"/>
            <a:r>
              <a:rPr lang="vi-VN" sz="2800" b="1" dirty="0">
                <a:latin typeface="Times New Roman" panose="02020603050405020304" pitchFamily="18" charset="0"/>
                <a:ea typeface="Cambria" panose="02040503050406030204" pitchFamily="18" charset="0"/>
                <a:cs typeface="Times New Roman" panose="02020603050405020304" pitchFamily="18" charset="0"/>
              </a:rPr>
              <a:t>Nguyễn Thế Hoàng Linh</a:t>
            </a:r>
            <a:endParaRPr sz="28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170" name="Picture 2" descr="Young teenager boy with stop bullying lettering in banner and hands indexing illustration Premium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r="-2976"/>
          <a:stretch/>
        </p:blipFill>
        <p:spPr bwMode="auto">
          <a:xfrm>
            <a:off x="422137" y="1587492"/>
            <a:ext cx="6759565" cy="433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686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0B1658-DF5A-1943-A04D-6362037BF94B}"/>
              </a:ext>
            </a:extLst>
          </p:cNvPr>
          <p:cNvSpPr/>
          <p:nvPr/>
        </p:nvSpPr>
        <p:spPr>
          <a:xfrm>
            <a:off x="1576757" y="174543"/>
            <a:ext cx="5312673" cy="658642"/>
          </a:xfrm>
          <a:prstGeom prst="rect">
            <a:avLst/>
          </a:prstGeom>
        </p:spPr>
        <p:txBody>
          <a:bodyPr wrap="none">
            <a:spAutoFit/>
          </a:bodyPr>
          <a:lstStyle/>
          <a:p>
            <a:pPr algn="ctr">
              <a:lnSpc>
                <a:spcPct val="115000"/>
              </a:lnSpc>
              <a:spcAft>
                <a:spcPts val="800"/>
              </a:spcAft>
            </a:pPr>
            <a:r>
              <a:rPr lang="x-none" sz="3200" b="1" dirty="0">
                <a:effectLst/>
                <a:latin typeface="Arial" panose="020B0604020202020204" pitchFamily="34" charset="0"/>
                <a:ea typeface="Calibri" panose="020F0502020204030204" pitchFamily="34" charset="0"/>
                <a:cs typeface="Arial" panose="020B0604020202020204" pitchFamily="34" charset="0"/>
              </a:rPr>
              <a:t>I. </a:t>
            </a:r>
            <a:r>
              <a:rPr lang="x-none" sz="3200" b="1">
                <a:effectLst/>
                <a:latin typeface="Arial" panose="020B0604020202020204" pitchFamily="34" charset="0"/>
                <a:ea typeface="Calibri" panose="020F0502020204030204" pitchFamily="34" charset="0"/>
                <a:cs typeface="Arial" panose="020B0604020202020204" pitchFamily="34" charset="0"/>
              </a:rPr>
              <a:t>ĐỌC </a:t>
            </a:r>
            <a:r>
              <a:rPr lang="en-US" sz="3200" b="1" dirty="0" smtClean="0">
                <a:effectLst/>
                <a:latin typeface="Arial" panose="020B0604020202020204" pitchFamily="34" charset="0"/>
                <a:ea typeface="Calibri" panose="020F0502020204030204" pitchFamily="34" charset="0"/>
                <a:cs typeface="Arial" panose="020B0604020202020204" pitchFamily="34" charset="0"/>
              </a:rPr>
              <a:t>– </a:t>
            </a:r>
            <a:r>
              <a:rPr lang="en-US" sz="3200" b="1" dirty="0" err="1" smtClean="0">
                <a:effectLst/>
                <a:latin typeface="Arial" panose="020B0604020202020204" pitchFamily="34" charset="0"/>
                <a:ea typeface="Calibri" panose="020F0502020204030204" pitchFamily="34" charset="0"/>
                <a:cs typeface="Arial" panose="020B0604020202020204" pitchFamily="34" charset="0"/>
              </a:rPr>
              <a:t>TÌM</a:t>
            </a:r>
            <a:r>
              <a:rPr lang="en-US" sz="3200" b="1" dirty="0" smtClean="0">
                <a:effectLst/>
                <a:latin typeface="Arial" panose="020B0604020202020204" pitchFamily="34" charset="0"/>
                <a:ea typeface="Calibri" panose="020F0502020204030204" pitchFamily="34" charset="0"/>
                <a:cs typeface="Arial" panose="020B0604020202020204" pitchFamily="34" charset="0"/>
              </a:rPr>
              <a:t> </a:t>
            </a:r>
            <a:r>
              <a:rPr lang="en-US" sz="3200" b="1" dirty="0" err="1" smtClean="0">
                <a:effectLst/>
                <a:latin typeface="Arial" panose="020B0604020202020204" pitchFamily="34" charset="0"/>
                <a:ea typeface="Calibri" panose="020F0502020204030204" pitchFamily="34" charset="0"/>
                <a:cs typeface="Arial" panose="020B0604020202020204" pitchFamily="34" charset="0"/>
              </a:rPr>
              <a:t>HIỂU</a:t>
            </a:r>
            <a:r>
              <a:rPr lang="en-US" sz="3200" b="1" dirty="0" smtClean="0">
                <a:effectLst/>
                <a:latin typeface="Arial" panose="020B0604020202020204" pitchFamily="34" charset="0"/>
                <a:ea typeface="Calibri" panose="020F0502020204030204" pitchFamily="34" charset="0"/>
                <a:cs typeface="Arial" panose="020B0604020202020204" pitchFamily="34" charset="0"/>
              </a:rPr>
              <a:t> CHUNG</a:t>
            </a:r>
            <a:endParaRPr lang="x-none" sz="3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11687BC-7C31-0349-9052-CE2510DD7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2428957"/>
            <a:ext cx="8128000" cy="4254500"/>
          </a:xfrm>
          <a:prstGeom prst="rect">
            <a:avLst/>
          </a:prstGeom>
          <a:noFill/>
          <a:extLst>
            <a:ext uri="{909E8E84-426E-40DD-AFC4-6F175D3DCCD1}">
              <a14:hiddenFill xmlns:a14="http://schemas.microsoft.com/office/drawing/2010/main">
                <a:solidFill>
                  <a:srgbClr val="FFFFFF"/>
                </a:solidFill>
              </a14:hiddenFill>
            </a:ext>
          </a:extLst>
        </p:spPr>
      </p:pic>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D4516F-6997-5243-ABFD-F0129A8F73D3}"/>
              </a:ext>
            </a:extLst>
          </p:cNvPr>
          <p:cNvSpPr txBox="1"/>
          <p:nvPr/>
        </p:nvSpPr>
        <p:spPr>
          <a:xfrm>
            <a:off x="1703418" y="954312"/>
            <a:ext cx="5296643" cy="584775"/>
          </a:xfrm>
          <a:prstGeom prst="rect">
            <a:avLst/>
          </a:prstGeom>
          <a:noFill/>
        </p:spPr>
        <p:txBody>
          <a:bodyPr wrap="none" rtlCol="0">
            <a:spAutoFit/>
          </a:bodyPr>
          <a:lstStyle/>
          <a:p>
            <a:r>
              <a:rPr lang="x-none" sz="3200" b="1" smtClean="0">
                <a:latin typeface="Times New Roman" panose="02020603050405020304" pitchFamily="18" charset="0"/>
                <a:cs typeface="Times New Roman" panose="02020603050405020304" pitchFamily="18" charset="0"/>
              </a:rPr>
              <a:t>Hướng </a:t>
            </a:r>
            <a:r>
              <a:rPr lang="x-none" sz="3200" b="1" dirty="0">
                <a:latin typeface="Times New Roman" panose="02020603050405020304" pitchFamily="18" charset="0"/>
                <a:cs typeface="Times New Roman" panose="02020603050405020304" pitchFamily="18" charset="0"/>
              </a:rPr>
              <a:t>dẫn cách đọc văn bản</a:t>
            </a:r>
          </a:p>
        </p:txBody>
      </p:sp>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2554545"/>
          </a:xfrm>
          <a:prstGeom prst="rect">
            <a:avLst/>
          </a:prstGeom>
          <a:noFill/>
        </p:spPr>
        <p:txBody>
          <a:bodyPr wrap="square" rtlCol="0">
            <a:spAutoFit/>
          </a:bodyPr>
          <a:lstStyle/>
          <a:p>
            <a:pPr lvl="0" algn="just">
              <a:buClr>
                <a:srgbClr val="000000"/>
              </a:buClr>
            </a:pPr>
            <a:r>
              <a:rPr lang="vi-VN" sz="2800" b="1" kern="0" dirty="0">
                <a:solidFill>
                  <a:srgbClr val="000000"/>
                </a:solidFill>
                <a:latin typeface="Times New Roman" panose="02020603050405020304" pitchFamily="18" charset="0"/>
                <a:cs typeface="Times New Roman" panose="02020603050405020304" pitchFamily="18" charset="0"/>
                <a:sym typeface="Arial"/>
              </a:rPr>
              <a:t>Giọng đọc: </a:t>
            </a:r>
            <a:r>
              <a:rPr lang="en-US" sz="2800" kern="0" dirty="0" smtClean="0">
                <a:solidFill>
                  <a:srgbClr val="000000"/>
                </a:solidFill>
                <a:latin typeface="Times New Roman" panose="02020603050405020304" pitchFamily="18" charset="0"/>
                <a:cs typeface="Times New Roman" panose="02020603050405020304" pitchFamily="18" charset="0"/>
                <a:sym typeface="Arial"/>
              </a:rPr>
              <a:t>to,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rõ</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ràng</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vi-VN" sz="2800" kern="0" dirty="0" smtClean="0">
                <a:solidFill>
                  <a:srgbClr val="000000"/>
                </a:solidFill>
                <a:latin typeface="Times New Roman" panose="02020603050405020304" pitchFamily="18" charset="0"/>
                <a:cs typeface="Times New Roman" panose="02020603050405020304" pitchFamily="18" charset="0"/>
                <a:sym typeface="Arial"/>
              </a:rPr>
              <a:t>giọng </a:t>
            </a:r>
            <a:r>
              <a:rPr lang="vi-VN" sz="2800" kern="0" dirty="0">
                <a:solidFill>
                  <a:srgbClr val="000000"/>
                </a:solidFill>
                <a:latin typeface="Times New Roman" panose="02020603050405020304" pitchFamily="18" charset="0"/>
                <a:cs typeface="Times New Roman" panose="02020603050405020304" pitchFamily="18" charset="0"/>
                <a:sym typeface="Arial"/>
              </a:rPr>
              <a:t>điệu tâm </a:t>
            </a:r>
            <a:r>
              <a:rPr lang="vi-VN" sz="2800" kern="0" dirty="0" smtClean="0">
                <a:solidFill>
                  <a:srgbClr val="000000"/>
                </a:solidFill>
                <a:latin typeface="Times New Roman" panose="02020603050405020304" pitchFamily="18" charset="0"/>
                <a:cs typeface="Times New Roman" panose="02020603050405020304" pitchFamily="18" charset="0"/>
                <a:sym typeface="Arial"/>
              </a:rPr>
              <a:t>tình, </a:t>
            </a:r>
            <a:r>
              <a:rPr lang="vi-VN" sz="2800" kern="0" dirty="0">
                <a:solidFill>
                  <a:srgbClr val="000000"/>
                </a:solidFill>
                <a:latin typeface="Times New Roman" panose="02020603050405020304" pitchFamily="18" charset="0"/>
                <a:cs typeface="Times New Roman" panose="02020603050405020304" pitchFamily="18" charset="0"/>
                <a:sym typeface="Arial"/>
              </a:rPr>
              <a:t>ngắt nhịp phù hợp để toát lên tâm tư, thái độ của tác giả</a:t>
            </a:r>
            <a:r>
              <a:rPr lang="en-US" sz="2800" kern="0" dirty="0">
                <a:solidFill>
                  <a:srgbClr val="000000"/>
                </a:solidFill>
                <a:latin typeface="Times New Roman" panose="02020603050405020304" pitchFamily="18" charset="0"/>
                <a:cs typeface="Times New Roman" panose="02020603050405020304" pitchFamily="18" charset="0"/>
                <a:sym typeface="Arial"/>
              </a:rPr>
              <a:t>.</a:t>
            </a:r>
            <a:endParaRPr lang="x-none" sz="2800" kern="0">
              <a:solidFill>
                <a:srgbClr val="000000"/>
              </a:solidFill>
              <a:latin typeface="Times New Roman" panose="02020603050405020304" pitchFamily="18" charset="0"/>
              <a:cs typeface="Times New Roman" panose="02020603050405020304" pitchFamily="18" charset="0"/>
              <a:sym typeface="Arial"/>
            </a:endParaRPr>
          </a:p>
          <a:p>
            <a:endParaRPr lang="x-none" sz="2000" dirty="0"/>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FC0DE-5A5F-DD44-ACA6-34A1AD6888AE}"/>
              </a:ext>
            </a:extLst>
          </p:cNvPr>
          <p:cNvSpPr txBox="1"/>
          <p:nvPr/>
        </p:nvSpPr>
        <p:spPr>
          <a:xfrm>
            <a:off x="1013792" y="275752"/>
            <a:ext cx="2146742"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C</a:t>
            </a:r>
            <a:r>
              <a:rPr lang="x-none" sz="3600" b="1" smtClean="0">
                <a:latin typeface="Times New Roman" panose="02020603050405020304" pitchFamily="18" charset="0"/>
                <a:cs typeface="Times New Roman" panose="02020603050405020304" pitchFamily="18" charset="0"/>
              </a:rPr>
              <a:t>hú </a:t>
            </a:r>
            <a:r>
              <a:rPr lang="x-none" sz="3600" b="1" dirty="0">
                <a:latin typeface="Times New Roman" panose="02020603050405020304" pitchFamily="18" charset="0"/>
                <a:cs typeface="Times New Roman" panose="02020603050405020304" pitchFamily="18" charset="0"/>
              </a:rPr>
              <a:t>thích</a:t>
            </a:r>
          </a:p>
        </p:txBody>
      </p:sp>
      <p:pic>
        <p:nvPicPr>
          <p:cNvPr id="1026" name="Picture 2" descr="Mua Mù tạt xanh S &amp;amp; B tuýp 43g giá tốt tại Bách hoá XANH">
            <a:extLst>
              <a:ext uri="{FF2B5EF4-FFF2-40B4-BE49-F238E27FC236}">
                <a16:creationId xmlns:a16="http://schemas.microsoft.com/office/drawing/2014/main" id="{C8CE5E70-60F4-C540-8A03-4989598F0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5302"/>
            <a:ext cx="5472043" cy="4104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026FA16-469F-D84E-85DD-18703767C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540" y="1445302"/>
            <a:ext cx="5186494" cy="3474951"/>
          </a:xfrm>
          <a:prstGeom prst="rect">
            <a:avLst/>
          </a:prstGeom>
        </p:spPr>
      </p:pic>
      <p:sp>
        <p:nvSpPr>
          <p:cNvPr id="8" name="TextBox 7">
            <a:extLst>
              <a:ext uri="{FF2B5EF4-FFF2-40B4-BE49-F238E27FC236}">
                <a16:creationId xmlns:a16="http://schemas.microsoft.com/office/drawing/2014/main" id="{3969A082-F2C1-C445-A011-E0BCB423512A}"/>
              </a:ext>
            </a:extLst>
          </p:cNvPr>
          <p:cNvSpPr txBox="1"/>
          <p:nvPr/>
        </p:nvSpPr>
        <p:spPr>
          <a:xfrm>
            <a:off x="2034547" y="5515389"/>
            <a:ext cx="1402948"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Mù tạt</a:t>
            </a:r>
          </a:p>
        </p:txBody>
      </p:sp>
      <p:sp>
        <p:nvSpPr>
          <p:cNvPr id="10" name="TextBox 9">
            <a:extLst>
              <a:ext uri="{FF2B5EF4-FFF2-40B4-BE49-F238E27FC236}">
                <a16:creationId xmlns:a16="http://schemas.microsoft.com/office/drawing/2014/main" id="{34C0257D-F394-DD43-8671-418B6DAD6FCB}"/>
              </a:ext>
            </a:extLst>
          </p:cNvPr>
          <p:cNvSpPr txBox="1"/>
          <p:nvPr/>
        </p:nvSpPr>
        <p:spPr>
          <a:xfrm>
            <a:off x="7506590" y="5327530"/>
            <a:ext cx="1723549"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Híp-hóp</a:t>
            </a:r>
          </a:p>
        </p:txBody>
      </p:sp>
    </p:spTree>
    <p:extLst>
      <p:ext uri="{BB962C8B-B14F-4D97-AF65-F5344CB8AC3E}">
        <p14:creationId xmlns:p14="http://schemas.microsoft.com/office/powerpoint/2010/main" val="3870395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UYỄN THẾ HOÀNG LINH – Công ty TNHH văn hóa và truyền thông Skybooks Việt  Nam">
            <a:extLst>
              <a:ext uri="{FF2B5EF4-FFF2-40B4-BE49-F238E27FC236}">
                <a16:creationId xmlns:a16="http://schemas.microsoft.com/office/drawing/2014/main" id="{B466947A-D6FA-3E47-8E0D-6421160DF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58" y="967562"/>
            <a:ext cx="4486940" cy="4922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7F699F-2061-8444-B383-53DA84A8AF50}"/>
              </a:ext>
            </a:extLst>
          </p:cNvPr>
          <p:cNvSpPr txBox="1"/>
          <p:nvPr/>
        </p:nvSpPr>
        <p:spPr>
          <a:xfrm>
            <a:off x="5431041" y="1249698"/>
            <a:ext cx="6307878" cy="523220"/>
          </a:xfrm>
          <a:prstGeom prst="rect">
            <a:avLst/>
          </a:prstGeom>
          <a:noFill/>
        </p:spPr>
        <p:txBody>
          <a:bodyPr wrap="squar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Tác giả: Nguyễn Thế Hoàng Linh </a:t>
            </a:r>
          </a:p>
        </p:txBody>
      </p:sp>
      <p:sp>
        <p:nvSpPr>
          <p:cNvPr id="3" name="TextBox 2">
            <a:extLst>
              <a:ext uri="{FF2B5EF4-FFF2-40B4-BE49-F238E27FC236}">
                <a16:creationId xmlns:a16="http://schemas.microsoft.com/office/drawing/2014/main" id="{0CA2F807-E908-D446-805C-34A81910C984}"/>
              </a:ext>
            </a:extLst>
          </p:cNvPr>
          <p:cNvSpPr txBox="1"/>
          <p:nvPr/>
        </p:nvSpPr>
        <p:spPr>
          <a:xfrm>
            <a:off x="5473903" y="2311816"/>
            <a:ext cx="4899098" cy="523220"/>
          </a:xfrm>
          <a:prstGeom prst="rect">
            <a:avLst/>
          </a:prstGeom>
          <a:noFill/>
        </p:spPr>
        <p:txBody>
          <a:bodyPr wrap="non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Sinh năm: 1982 tại Hà Nội</a:t>
            </a:r>
          </a:p>
        </p:txBody>
      </p:sp>
      <p:sp>
        <p:nvSpPr>
          <p:cNvPr id="4" name="TextBox 3">
            <a:extLst>
              <a:ext uri="{FF2B5EF4-FFF2-40B4-BE49-F238E27FC236}">
                <a16:creationId xmlns:a16="http://schemas.microsoft.com/office/drawing/2014/main" id="{16043CE6-6F27-8D4A-9202-3F699AD7BD25}"/>
              </a:ext>
            </a:extLst>
          </p:cNvPr>
          <p:cNvSpPr txBox="1"/>
          <p:nvPr/>
        </p:nvSpPr>
        <p:spPr>
          <a:xfrm>
            <a:off x="5316741" y="3370174"/>
            <a:ext cx="6579727" cy="1384995"/>
          </a:xfrm>
          <a:prstGeom prst="rect">
            <a:avLst/>
          </a:prstGeom>
          <a:noFill/>
        </p:spPr>
        <p:txBody>
          <a:bodyPr wrap="squar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Anh sáng tác thơ từ năm 12 tuổi, viết cho trẻ em rất hồn nhiên, ngộ nghĩnh, trong trẻo, tươi vui.</a:t>
            </a:r>
          </a:p>
        </p:txBody>
      </p:sp>
    </p:spTree>
    <p:extLst>
      <p:ext uri="{BB962C8B-B14F-4D97-AF65-F5344CB8AC3E}">
        <p14:creationId xmlns:p14="http://schemas.microsoft.com/office/powerpoint/2010/main" val="19889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guyễn Thế Hoàng Linh - Viết thơ kiểu… thiên tài | TTVH Online">
            <a:extLst>
              <a:ext uri="{FF2B5EF4-FFF2-40B4-BE49-F238E27FC236}">
                <a16:creationId xmlns:a16="http://schemas.microsoft.com/office/drawing/2014/main" id="{117C8F41-9A21-394A-ACB5-66499D6C9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7642">
            <a:off x="4890273" y="666073"/>
            <a:ext cx="2285845" cy="2755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8" name="Picture 4" descr="Ra vườn nhặt nắng by Nguyễn Thế Hoàng Linh">
            <a:extLst>
              <a:ext uri="{FF2B5EF4-FFF2-40B4-BE49-F238E27FC236}">
                <a16:creationId xmlns:a16="http://schemas.microsoft.com/office/drawing/2014/main" id="{091E99B4-91C6-694C-AC89-9CAA65645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600074"/>
            <a:ext cx="2857500" cy="2961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0" name="Picture 6">
            <a:extLst>
              <a:ext uri="{FF2B5EF4-FFF2-40B4-BE49-F238E27FC236}">
                <a16:creationId xmlns:a16="http://schemas.microsoft.com/office/drawing/2014/main" id="{25D7CC1A-3E3F-2842-B231-11691BBD2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4458">
            <a:off x="6269088" y="3886197"/>
            <a:ext cx="2159613" cy="24786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2" name="Picture 8" descr="Mỗi quốc gia một thành phố của thế giới">
            <a:extLst>
              <a:ext uri="{FF2B5EF4-FFF2-40B4-BE49-F238E27FC236}">
                <a16:creationId xmlns:a16="http://schemas.microsoft.com/office/drawing/2014/main" id="{34572405-06F9-4546-BB35-E6BE6F99F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6780">
            <a:off x="8329314" y="638144"/>
            <a:ext cx="2422954" cy="28834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4" name="Picture 10" descr="Lẽ giản đơn - ThoTre.Com">
            <a:extLst>
              <a:ext uri="{FF2B5EF4-FFF2-40B4-BE49-F238E27FC236}">
                <a16:creationId xmlns:a16="http://schemas.microsoft.com/office/drawing/2014/main" id="{B22891C0-733B-4748-AD5C-88BD89F79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12468">
            <a:off x="2821123" y="3922991"/>
            <a:ext cx="2102315" cy="254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828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9;p43">
            <a:extLst>
              <a:ext uri="{FF2B5EF4-FFF2-40B4-BE49-F238E27FC236}">
                <a16:creationId xmlns:a16="http://schemas.microsoft.com/office/drawing/2014/main" id="{76578F60-7B72-C647-A7DB-B2FCD7318F31}"/>
              </a:ext>
            </a:extLst>
          </p:cNvPr>
          <p:cNvSpPr/>
          <p:nvPr/>
        </p:nvSpPr>
        <p:spPr>
          <a:xfrm>
            <a:off x="1784084" y="467977"/>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0;p43">
            <a:extLst>
              <a:ext uri="{FF2B5EF4-FFF2-40B4-BE49-F238E27FC236}">
                <a16:creationId xmlns:a16="http://schemas.microsoft.com/office/drawing/2014/main" id="{F2B30140-5825-AF40-97C0-442AC870015B}"/>
              </a:ext>
            </a:extLst>
          </p:cNvPr>
          <p:cNvSpPr txBox="1">
            <a:spLocks/>
          </p:cNvSpPr>
          <p:nvPr/>
        </p:nvSpPr>
        <p:spPr>
          <a:xfrm>
            <a:off x="1879387" y="522813"/>
            <a:ext cx="779062"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a.</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1" name="Google Shape;1001;p43">
            <a:extLst>
              <a:ext uri="{FF2B5EF4-FFF2-40B4-BE49-F238E27FC236}">
                <a16:creationId xmlns:a16="http://schemas.microsoft.com/office/drawing/2014/main" id="{CAE14716-C204-764D-B68F-F80DA2318381}"/>
              </a:ext>
            </a:extLst>
          </p:cNvPr>
          <p:cNvSpPr/>
          <p:nvPr/>
        </p:nvSpPr>
        <p:spPr>
          <a:xfrm>
            <a:off x="1749283" y="1792202"/>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2;p43">
            <a:extLst>
              <a:ext uri="{FF2B5EF4-FFF2-40B4-BE49-F238E27FC236}">
                <a16:creationId xmlns:a16="http://schemas.microsoft.com/office/drawing/2014/main" id="{7CD67095-F8E7-164F-B0F2-6C93258291D6}"/>
              </a:ext>
            </a:extLst>
          </p:cNvPr>
          <p:cNvSpPr txBox="1">
            <a:spLocks/>
          </p:cNvSpPr>
          <p:nvPr/>
        </p:nvSpPr>
        <p:spPr>
          <a:xfrm>
            <a:off x="1995558" y="1830485"/>
            <a:ext cx="691817"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b.</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5" name="Google Shape;1005;p43">
            <a:extLst>
              <a:ext uri="{FF2B5EF4-FFF2-40B4-BE49-F238E27FC236}">
                <a16:creationId xmlns:a16="http://schemas.microsoft.com/office/drawing/2014/main" id="{14989EB4-6298-F042-8209-AE39C84C0146}"/>
              </a:ext>
            </a:extLst>
          </p:cNvPr>
          <p:cNvSpPr txBox="1"/>
          <p:nvPr/>
        </p:nvSpPr>
        <p:spPr>
          <a:xfrm>
            <a:off x="2795572" y="467977"/>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Xuất</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xứ</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sp>
        <p:nvSpPr>
          <p:cNvPr id="26" name="Google Shape;1006;p43">
            <a:extLst>
              <a:ext uri="{FF2B5EF4-FFF2-40B4-BE49-F238E27FC236}">
                <a16:creationId xmlns:a16="http://schemas.microsoft.com/office/drawing/2014/main" id="{E6938D86-925B-5B4E-85B7-A4F111AD7C54}"/>
              </a:ext>
            </a:extLst>
          </p:cNvPr>
          <p:cNvSpPr txBox="1"/>
          <p:nvPr/>
        </p:nvSpPr>
        <p:spPr>
          <a:xfrm>
            <a:off x="4318374" y="482966"/>
            <a:ext cx="5977891" cy="688147"/>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In trong tập: </a:t>
            </a:r>
            <a:r>
              <a:rPr lang="vi-VN" sz="2800" i="1" kern="0" dirty="0">
                <a:solidFill>
                  <a:srgbClr val="000000"/>
                </a:solidFill>
                <a:latin typeface="Times New Roman" panose="02020603050405020304" pitchFamily="18" charset="0"/>
                <a:ea typeface="Poppins"/>
                <a:cs typeface="Times New Roman" panose="02020603050405020304" pitchFamily="18" charset="0"/>
                <a:sym typeface="Poppins"/>
              </a:rPr>
              <a:t>Ra vườn nhặt nắng</a:t>
            </a: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 (2017) </a:t>
            </a:r>
            <a:endParaRPr sz="2800"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9" name="Google Shape;1009;p43">
            <a:extLst>
              <a:ext uri="{FF2B5EF4-FFF2-40B4-BE49-F238E27FC236}">
                <a16:creationId xmlns:a16="http://schemas.microsoft.com/office/drawing/2014/main" id="{603241E8-AE7B-DA4A-8C4F-BCF168456D3C}"/>
              </a:ext>
            </a:extLst>
          </p:cNvPr>
          <p:cNvSpPr txBox="1"/>
          <p:nvPr/>
        </p:nvSpPr>
        <p:spPr>
          <a:xfrm>
            <a:off x="2795572" y="1867039"/>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Thể</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loại</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pic>
        <p:nvPicPr>
          <p:cNvPr id="35" name="Picture 2">
            <a:extLst>
              <a:ext uri="{FF2B5EF4-FFF2-40B4-BE49-F238E27FC236}">
                <a16:creationId xmlns:a16="http://schemas.microsoft.com/office/drawing/2014/main" id="{3F518C4A-7BF7-1F43-AD44-5D749EE6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2240" y="2253884"/>
            <a:ext cx="6273969" cy="490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8C02492-242B-1844-9136-DC868A14EE0A}"/>
              </a:ext>
            </a:extLst>
          </p:cNvPr>
          <p:cNvSpPr/>
          <p:nvPr/>
        </p:nvSpPr>
        <p:spPr>
          <a:xfrm>
            <a:off x="6913491" y="22700"/>
            <a:ext cx="5027407" cy="2283821"/>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Box 8">
            <a:extLst>
              <a:ext uri="{FF2B5EF4-FFF2-40B4-BE49-F238E27FC236}">
                <a16:creationId xmlns:a16="http://schemas.microsoft.com/office/drawing/2014/main" id="{1C0E67D5-018A-D846-991E-60A95E16E0BF}"/>
              </a:ext>
            </a:extLst>
          </p:cNvPr>
          <p:cNvSpPr txBox="1"/>
          <p:nvPr/>
        </p:nvSpPr>
        <p:spPr>
          <a:xfrm>
            <a:off x="7372734" y="581935"/>
            <a:ext cx="4568164"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Chỉ ra sự khác nhau về hình thức của văn bản này so với 2 văn bản đã học. </a:t>
            </a:r>
            <a:endParaRPr lang="x-none" sz="2800" dirty="0">
              <a:latin typeface="Times New Roman" panose="02020603050405020304" pitchFamily="18" charset="0"/>
              <a:cs typeface="Times New Roman" panose="02020603050405020304" pitchFamily="18" charset="0"/>
            </a:endParaRPr>
          </a:p>
          <a:p>
            <a:pPr algn="just"/>
            <a:endParaRPr lang="x-none" sz="2800" dirty="0">
              <a:latin typeface="Times New Roman" panose="02020603050405020304" pitchFamily="18" charset="0"/>
              <a:cs typeface="Times New Roman" panose="02020603050405020304" pitchFamily="18" charset="0"/>
            </a:endParaRPr>
          </a:p>
        </p:txBody>
      </p:sp>
      <p:pic>
        <p:nvPicPr>
          <p:cNvPr id="11" name="Picture 12" descr="Hoàng tử bé | Nhà xuất bản Kim Đồng">
            <a:extLst>
              <a:ext uri="{FF2B5EF4-FFF2-40B4-BE49-F238E27FC236}">
                <a16:creationId xmlns:a16="http://schemas.microsoft.com/office/drawing/2014/main" id="{1FD048FD-B961-3640-BEE5-942874C20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169" y="1758683"/>
            <a:ext cx="2559943" cy="31855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4" descr="Dế Mèn phiêu lưu ký | Nhà xuất bản Kim Đồng">
            <a:extLst>
              <a:ext uri="{FF2B5EF4-FFF2-40B4-BE49-F238E27FC236}">
                <a16:creationId xmlns:a16="http://schemas.microsoft.com/office/drawing/2014/main" id="{C0639193-35FF-584F-8261-FF6E070BEF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9568">
            <a:off x="458948" y="1830777"/>
            <a:ext cx="2559943" cy="29316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2" descr="Văn bản: Bắt nạt - Ngữ văn 6 - Kết nối tri thức với cuộc sống [OLM.VN] -  YouTube">
            <a:extLst>
              <a:ext uri="{FF2B5EF4-FFF2-40B4-BE49-F238E27FC236}">
                <a16:creationId xmlns:a16="http://schemas.microsoft.com/office/drawing/2014/main" id="{8A0568D8-74C8-A446-A2A4-F646896A70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85424">
            <a:off x="8468602" y="2277141"/>
            <a:ext cx="2376427" cy="27910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64FBF9CB-9379-D544-8B1B-0F6F6B7488EE}"/>
              </a:ext>
            </a:extLst>
          </p:cNvPr>
          <p:cNvSpPr txBox="1"/>
          <p:nvPr/>
        </p:nvSpPr>
        <p:spPr>
          <a:xfrm>
            <a:off x="252092" y="5093823"/>
            <a:ext cx="3102131" cy="954107"/>
          </a:xfrm>
          <a:prstGeom prst="rect">
            <a:avLst/>
          </a:prstGeom>
          <a:noFill/>
        </p:spPr>
        <p:txBody>
          <a:bodyPr wrap="square" rtlCol="0">
            <a:spAutoFit/>
          </a:bodyPr>
          <a:lstStyle/>
          <a:p>
            <a:r>
              <a:rPr lang="x-none" sz="2800" b="1" dirty="0">
                <a:latin typeface="Times New Roman" panose="02020603050405020304" pitchFamily="18" charset="0"/>
                <a:cs typeface="Times New Roman" panose="02020603050405020304" pitchFamily="18" charset="0"/>
              </a:rPr>
              <a:t>Văn bản 1: Bài học đường đời đầu tiên</a:t>
            </a:r>
          </a:p>
        </p:txBody>
      </p:sp>
      <p:sp>
        <p:nvSpPr>
          <p:cNvPr id="4" name="TextBox 3">
            <a:extLst>
              <a:ext uri="{FF2B5EF4-FFF2-40B4-BE49-F238E27FC236}">
                <a16:creationId xmlns:a16="http://schemas.microsoft.com/office/drawing/2014/main" id="{F904F5CF-40A1-7447-A4C9-3080E18E5D87}"/>
              </a:ext>
            </a:extLst>
          </p:cNvPr>
          <p:cNvSpPr txBox="1"/>
          <p:nvPr/>
        </p:nvSpPr>
        <p:spPr>
          <a:xfrm>
            <a:off x="3790830" y="5038843"/>
            <a:ext cx="3899903" cy="954107"/>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Văn bản 2: Nếu cậu muốn có một người bạn</a:t>
            </a:r>
          </a:p>
        </p:txBody>
      </p:sp>
      <p:sp>
        <p:nvSpPr>
          <p:cNvPr id="5" name="TextBox 4">
            <a:extLst>
              <a:ext uri="{FF2B5EF4-FFF2-40B4-BE49-F238E27FC236}">
                <a16:creationId xmlns:a16="http://schemas.microsoft.com/office/drawing/2014/main" id="{089E1AB1-8AC5-184A-8C6A-1EAB8CAC4D03}"/>
              </a:ext>
            </a:extLst>
          </p:cNvPr>
          <p:cNvSpPr txBox="1"/>
          <p:nvPr/>
        </p:nvSpPr>
        <p:spPr>
          <a:xfrm>
            <a:off x="8127341" y="5343344"/>
            <a:ext cx="3102131" cy="523220"/>
          </a:xfrm>
          <a:prstGeom prst="rect">
            <a:avLst/>
          </a:prstGeom>
          <a:noFill/>
        </p:spPr>
        <p:txBody>
          <a:bodyPr wrap="none" rtlCol="0">
            <a:spAutoFit/>
          </a:bodyPr>
          <a:lstStyle/>
          <a:p>
            <a:r>
              <a:rPr lang="x-none" sz="2800" b="1" dirty="0">
                <a:latin typeface="Times New Roman" panose="02020603050405020304" pitchFamily="18" charset="0"/>
                <a:cs typeface="Times New Roman" panose="02020603050405020304" pitchFamily="18" charset="0"/>
              </a:rPr>
              <a:t>Văn bản 3: Bắt nạt</a:t>
            </a:r>
          </a:p>
        </p:txBody>
      </p:sp>
    </p:spTree>
    <p:extLst>
      <p:ext uri="{BB962C8B-B14F-4D97-AF65-F5344CB8AC3E}">
        <p14:creationId xmlns:p14="http://schemas.microsoft.com/office/powerpoint/2010/main" val="39684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heckerboard(across)">
                                      <p:cBhvr>
                                        <p:cTn id="23" dur="500"/>
                                        <p:tgtEl>
                                          <p:spTgt spid="1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Principal’s Day by Slidesgo">
  <a:themeElements>
    <a:clrScheme name="Simple Light">
      <a:dk1>
        <a:srgbClr val="000000"/>
      </a:dk1>
      <a:lt1>
        <a:srgbClr val="FFFFFF"/>
      </a:lt1>
      <a:dk2>
        <a:srgbClr val="EAE6E5"/>
      </a:dk2>
      <a:lt2>
        <a:srgbClr val="6ABDAF"/>
      </a:lt2>
      <a:accent1>
        <a:srgbClr val="2A4C4D"/>
      </a:accent1>
      <a:accent2>
        <a:srgbClr val="FFB857"/>
      </a:accent2>
      <a:accent3>
        <a:srgbClr val="F26B42"/>
      </a:accent3>
      <a:accent4>
        <a:srgbClr val="E55A2E"/>
      </a:accent4>
      <a:accent5>
        <a:srgbClr val="FFF5E1"/>
      </a:accent5>
      <a:accent6>
        <a:srgbClr val="FFE1B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4426</TotalTime>
  <Words>1419</Words>
  <Application>Microsoft Office PowerPoint</Application>
  <PresentationFormat>Widescreen</PresentationFormat>
  <Paragraphs>159</Paragraphs>
  <Slides>22</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22</vt:i4>
      </vt:variant>
    </vt:vector>
  </HeadingPairs>
  <TitlesOfParts>
    <vt:vector size="38" baseType="lpstr">
      <vt:lpstr>Arial</vt:lpstr>
      <vt:lpstr>Bebas Neue</vt:lpstr>
      <vt:lpstr>Calibri</vt:lpstr>
      <vt:lpstr>Calibri Light</vt:lpstr>
      <vt:lpstr>Cambria</vt:lpstr>
      <vt:lpstr>Caveat Brush</vt:lpstr>
      <vt:lpstr>Comfortaa</vt:lpstr>
      <vt:lpstr>Fira Sans Extra Condensed</vt:lpstr>
      <vt:lpstr>Oxygen</vt:lpstr>
      <vt:lpstr>Poppins</vt:lpstr>
      <vt:lpstr>Times New Roman</vt:lpstr>
      <vt:lpstr>Vibur</vt:lpstr>
      <vt:lpstr>Wingdings</vt:lpstr>
      <vt:lpstr>Office Theme</vt:lpstr>
      <vt:lpstr>School Principal’s Day by Slidesgo</vt:lpstr>
      <vt:lpstr>Chủ đề Office</vt:lpstr>
      <vt:lpstr>PowerPoint Presentation</vt:lpstr>
      <vt:lpstr>? Những hình ảnh trên phản ánh hiện tượng gì? Em có chứng kiến hiện tượng ấy trong thực tế không? Nếu có em có suy nghĩ gì về hiện tượng đó?</vt:lpstr>
      <vt:lpstr>Tiết 8, 9:  VĂN BẢN 3: BẮT NẠT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cuộc sống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TCH</cp:lastModifiedBy>
  <cp:revision>139</cp:revision>
  <dcterms:created xsi:type="dcterms:W3CDTF">2021-07-08T04:31:17Z</dcterms:created>
  <dcterms:modified xsi:type="dcterms:W3CDTF">2025-09-26T07:44:08Z</dcterms:modified>
</cp:coreProperties>
</file>