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3" r:id="rId3"/>
    <p:sldId id="274" r:id="rId4"/>
    <p:sldId id="258" r:id="rId5"/>
    <p:sldId id="260" r:id="rId6"/>
    <p:sldId id="261" r:id="rId7"/>
    <p:sldId id="263" r:id="rId8"/>
    <p:sldId id="265" r:id="rId9"/>
    <p:sldId id="264" r:id="rId10"/>
    <p:sldId id="266" r:id="rId11"/>
    <p:sldId id="271" r:id="rId12"/>
    <p:sldId id="267" r:id="rId13"/>
    <p:sldId id="268" r:id="rId14"/>
    <p:sldId id="269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E32B-089A-4CB2-ABAE-C02A2857FA25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974EE-21A6-4F7F-94FB-DBEF66569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8802A-C6AB-4E56-B303-4A9DEE6AB5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86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8802A-C6AB-4E56-B303-4A9DEE6AB5B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07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D681-3510-4875-83C0-9A4A4ED900F8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4B3-F297-449E-B79F-29B41630D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D681-3510-4875-83C0-9A4A4ED900F8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4B3-F297-449E-B79F-29B41630D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D681-3510-4875-83C0-9A4A4ED900F8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4B3-F297-449E-B79F-29B41630D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D6BE7F-047D-466A-86E9-743C3BC74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6" y="-348557"/>
            <a:ext cx="1167453" cy="15579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688D95-ECDE-444B-ADF8-DFFD1913E9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1" y="4424044"/>
            <a:ext cx="1131917" cy="24524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C6B3EA-40BD-4D61-9A1A-968812A1BC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27" y="0"/>
            <a:ext cx="1167454" cy="19666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27EDF3-CA98-403F-B4CF-0E8872A012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61885" y="-818394"/>
            <a:ext cx="6405056" cy="8651444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6367FE-A78D-41A9-A253-BFD2B63019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09" y="215143"/>
            <a:ext cx="507693" cy="811262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:a16="http://schemas.microsoft.com/office/drawing/2014/main" id="{82190A36-4BDB-4C64-9D86-50E46DB1DC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70" y="5360126"/>
            <a:ext cx="1427811" cy="1516405"/>
          </a:xfrm>
          <a:prstGeom prst="rect">
            <a:avLst/>
          </a:prstGeom>
        </p:spPr>
      </p:pic>
      <p:pic>
        <p:nvPicPr>
          <p:cNvPr id="9" name="图片 8" descr="图片包含 文字&#10;&#10;自动生成的说明">
            <a:extLst>
              <a:ext uri="{FF2B5EF4-FFF2-40B4-BE49-F238E27FC236}">
                <a16:creationId xmlns:a16="http://schemas.microsoft.com/office/drawing/2014/main" id="{B99F8662-9331-4A96-AF4A-6AEFE27050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6302" y="-210361"/>
            <a:ext cx="900451" cy="132117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6F1FD33-3E1B-493C-8B07-98C86545CC6A}"/>
              </a:ext>
            </a:extLst>
          </p:cNvPr>
          <p:cNvSpPr/>
          <p:nvPr userDrawn="1"/>
        </p:nvSpPr>
        <p:spPr>
          <a:xfrm flipV="1">
            <a:off x="1619936" y="6052673"/>
            <a:ext cx="1741803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8AC44AF-2CA6-4388-95E2-6D63D493B18C}"/>
              </a:ext>
            </a:extLst>
          </p:cNvPr>
          <p:cNvSpPr/>
          <p:nvPr userDrawn="1"/>
        </p:nvSpPr>
        <p:spPr>
          <a:xfrm>
            <a:off x="4475074" y="6095468"/>
            <a:ext cx="670489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4E02545-AB75-49F2-B11A-D29C29779F87}"/>
              </a:ext>
            </a:extLst>
          </p:cNvPr>
          <p:cNvSpPr/>
          <p:nvPr userDrawn="1"/>
        </p:nvSpPr>
        <p:spPr>
          <a:xfrm>
            <a:off x="3558238" y="5971067"/>
            <a:ext cx="190987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54E0882-87E9-4F87-AFD2-7381FF227E32}"/>
              </a:ext>
            </a:extLst>
          </p:cNvPr>
          <p:cNvSpPr/>
          <p:nvPr userDrawn="1"/>
        </p:nvSpPr>
        <p:spPr>
          <a:xfrm>
            <a:off x="6947347" y="5799034"/>
            <a:ext cx="175730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FC42E85-2E1C-4FC2-88BE-C1B101D59B40}"/>
              </a:ext>
            </a:extLst>
          </p:cNvPr>
          <p:cNvSpPr/>
          <p:nvPr userDrawn="1"/>
        </p:nvSpPr>
        <p:spPr>
          <a:xfrm>
            <a:off x="240687" y="1909992"/>
            <a:ext cx="120082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FF8B0D4-CD01-4DAE-89E5-3F2E1A70F66A}"/>
              </a:ext>
            </a:extLst>
          </p:cNvPr>
          <p:cNvSpPr/>
          <p:nvPr userDrawn="1"/>
        </p:nvSpPr>
        <p:spPr>
          <a:xfrm>
            <a:off x="1772471" y="6410393"/>
            <a:ext cx="116495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75F9D08-9557-45F8-98DF-60919E4C2794}"/>
              </a:ext>
            </a:extLst>
          </p:cNvPr>
          <p:cNvSpPr/>
          <p:nvPr userDrawn="1"/>
        </p:nvSpPr>
        <p:spPr>
          <a:xfrm>
            <a:off x="6947347" y="465448"/>
            <a:ext cx="116495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17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D681-3510-4875-83C0-9A4A4ED900F8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4B3-F297-449E-B79F-29B41630D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D681-3510-4875-83C0-9A4A4ED900F8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4B3-F297-449E-B79F-29B41630D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D681-3510-4875-83C0-9A4A4ED900F8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4B3-F297-449E-B79F-29B41630D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D681-3510-4875-83C0-9A4A4ED900F8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4B3-F297-449E-B79F-29B41630D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D681-3510-4875-83C0-9A4A4ED900F8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4B3-F297-449E-B79F-29B41630D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D681-3510-4875-83C0-9A4A4ED900F8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4B3-F297-449E-B79F-29B41630D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D681-3510-4875-83C0-9A4A4ED900F8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4B3-F297-449E-B79F-29B41630D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D681-3510-4875-83C0-9A4A4ED900F8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4B3-F297-449E-B79F-29B41630D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8D681-3510-4875-83C0-9A4A4ED900F8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84B3-F297-449E-B79F-29B41630D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rẻ Em, Học Sinh, Đến Trường, Đi Học, Tải hình PNG 162 - Free.Vector6.com">
            <a:extLst>
              <a:ext uri="{FF2B5EF4-FFF2-40B4-BE49-F238E27FC236}">
                <a16:creationId xmlns:a16="http://schemas.microsoft.com/office/drawing/2014/main" id="{77142E73-8DEE-FC41-890B-578E081EF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3" y="3766087"/>
            <a:ext cx="2811377" cy="286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3E8B46F5-DB18-2F45-963F-5B2A1D2D1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84" y="0"/>
            <a:ext cx="4235116" cy="2028471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735387" y="1566121"/>
            <a:ext cx="7924800" cy="27432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QUÝ THẦY CÔ ĐẾN DỰ GIỜ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4852555"/>
            <a:ext cx="4724400" cy="9836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THCS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5">
            <a:extLst>
              <a:ext uri="{FF2B5EF4-FFF2-40B4-BE49-F238E27FC236}">
                <a16:creationId xmlns:a16="http://schemas.microsoft.com/office/drawing/2014/main" id="{925B9C70-8C92-B844-90B6-41B22ED5F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00" y="736931"/>
            <a:ext cx="1616790" cy="628650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7A902FFB-6556-9341-BE58-739847B2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8" y="714729"/>
            <a:ext cx="1110400" cy="628650"/>
          </a:xfrm>
          <a:prstGeom prst="rect">
            <a:avLst/>
          </a:prstGeom>
        </p:spPr>
      </p:pic>
      <p:sp>
        <p:nvSpPr>
          <p:cNvPr id="22" name="矩形 37">
            <a:extLst>
              <a:ext uri="{FF2B5EF4-FFF2-40B4-BE49-F238E27FC236}">
                <a16:creationId xmlns:a16="http://schemas.microsoft.com/office/drawing/2014/main" id="{62EFAA02-3965-804B-8950-B4120071D9F8}"/>
              </a:ext>
            </a:extLst>
          </p:cNvPr>
          <p:cNvSpPr/>
          <p:nvPr/>
        </p:nvSpPr>
        <p:spPr>
          <a:xfrm>
            <a:off x="0" y="228600"/>
            <a:ext cx="2514600" cy="609600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8600" y="1371600"/>
          <a:ext cx="85344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2040">
                <a:tc>
                  <a:txBody>
                    <a:bodyPr/>
                    <a:lstStyle/>
                    <a:p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Mắt trẻ con sáng lắm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Nhưng chưa thấy gì đâu!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 trời mới nhô cao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 trẻ con nhìn rõ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 xanh bắt đầu cỏ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 xanh bắt đầu cây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 cao bằng gang tay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Lá cỏ bằng sợi tóc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 hoa bằng cái cúc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 đỏ làm ra hoa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Chim bấy giờ sinh ra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 trẻ nghe tiếng hót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Tiếng hót trong bằng nước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Tiếng hót cao bằng mây</a:t>
                      </a:r>
                      <a:endParaRPr lang="en-US" sz="22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 làn gió thơ ngây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Truyền âm thanh đi khắp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Muốn trẻ con được tắm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Suối bắt đầu làm sông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Sông cần đến mênh mông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Biển có từ thuở đó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Biển thì cho ý nghĩ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Biển sinh cá sinh tôm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Biển sinh những cánh buồm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 trẻ con đi khắp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Đám mây cho bóng rợp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 nắng mây theo che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 trẻ con tập đi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Đường có từ ngày đó</a:t>
                      </a:r>
                      <a:endParaRPr lang="en-US" sz="22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文本框 27">
            <a:extLst>
              <a:ext uri="{FF2B5EF4-FFF2-40B4-BE49-F238E27FC236}">
                <a16:creationId xmlns:a16="http://schemas.microsoft.com/office/drawing/2014/main" id="{84D06452-B27E-E848-9039-3320FF2E4B46}"/>
              </a:ext>
            </a:extLst>
          </p:cNvPr>
          <p:cNvSpPr txBox="1"/>
          <p:nvPr/>
        </p:nvSpPr>
        <p:spPr>
          <a:xfrm>
            <a:off x="2590800" y="228600"/>
            <a:ext cx="6553200" cy="10156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Hãy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ra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dòng</a:t>
            </a:r>
            <a:r>
              <a:rPr lang="en-US" altLang="zh-C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sử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biện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pháp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sánh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khổ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Nêu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tác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biện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pháp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so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sánh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đó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khổ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矩形 37">
            <a:extLst>
              <a:ext uri="{FF2B5EF4-FFF2-40B4-BE49-F238E27FC236}">
                <a16:creationId xmlns:a16="http://schemas.microsoft.com/office/drawing/2014/main" id="{62EFAA02-3965-804B-8950-B4120071D9F8}"/>
              </a:ext>
            </a:extLst>
          </p:cNvPr>
          <p:cNvSpPr/>
          <p:nvPr/>
        </p:nvSpPr>
        <p:spPr>
          <a:xfrm>
            <a:off x="0" y="1676400"/>
            <a:ext cx="2514600" cy="609600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7">
            <a:extLst>
              <a:ext uri="{FF2B5EF4-FFF2-40B4-BE49-F238E27FC236}">
                <a16:creationId xmlns:a16="http://schemas.microsoft.com/office/drawing/2014/main" id="{84D06452-B27E-E848-9039-3320FF2E4B46}"/>
              </a:ext>
            </a:extLst>
          </p:cNvPr>
          <p:cNvSpPr txBox="1"/>
          <p:nvPr/>
        </p:nvSpPr>
        <p:spPr>
          <a:xfrm>
            <a:off x="2590800" y="1676400"/>
            <a:ext cx="655320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sử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BPTT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dòng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làn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gió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ngây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Nêu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tác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BPTT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ấy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矩形 37">
            <a:extLst>
              <a:ext uri="{FF2B5EF4-FFF2-40B4-BE49-F238E27FC236}">
                <a16:creationId xmlns:a16="http://schemas.microsoft.com/office/drawing/2014/main" id="{62EFAA02-3965-804B-8950-B4120071D9F8}"/>
              </a:ext>
            </a:extLst>
          </p:cNvPr>
          <p:cNvSpPr/>
          <p:nvPr/>
        </p:nvSpPr>
        <p:spPr>
          <a:xfrm>
            <a:off x="0" y="2971800"/>
            <a:ext cx="2514600" cy="609600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7">
            <a:extLst>
              <a:ext uri="{FF2B5EF4-FFF2-40B4-BE49-F238E27FC236}">
                <a16:creationId xmlns:a16="http://schemas.microsoft.com/office/drawing/2014/main" id="{84D06452-B27E-E848-9039-3320FF2E4B46}"/>
              </a:ext>
            </a:extLst>
          </p:cNvPr>
          <p:cNvSpPr txBox="1"/>
          <p:nvPr/>
        </p:nvSpPr>
        <p:spPr>
          <a:xfrm>
            <a:off x="2590800" y="2819400"/>
            <a:ext cx="6553200" cy="132343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Hãy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ghi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dòng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sử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biện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pháp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điệp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nêu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tác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biện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pháp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đó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“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Nhưng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trẻ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bãi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sông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cát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vắng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”.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457200" y="4267200"/>
          <a:ext cx="822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0">
                <a:tc>
                  <a:txBody>
                    <a:bodyPr/>
                    <a:lstStyle/>
                    <a:p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Nhưng còn cần cho trẻ</a:t>
                      </a:r>
                      <a: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Tình yêu và lời ru</a:t>
                      </a:r>
                      <a: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 nên mẹ sinh ra</a:t>
                      </a:r>
                      <a: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 bế bồng chăm sóc</a:t>
                      </a:r>
                      <a: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Mẹ mang về tiếng hát</a:t>
                      </a:r>
                      <a:endParaRPr lang="en-U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cái bống cái bang</a:t>
                      </a:r>
                      <a: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cái hoa rất thơm</a:t>
                      </a:r>
                      <a: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cánh cò rất trắng</a:t>
                      </a:r>
                      <a: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vị gừng rất đắng</a:t>
                      </a:r>
                      <a: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vết lấm chưa khô</a:t>
                      </a:r>
                      <a: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đầu nguồn cơn mưa</a:t>
                      </a:r>
                      <a: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bãi sông cát vắng...</a:t>
                      </a:r>
                      <a:endParaRPr lang="en-US" sz="2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3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5">
            <a:extLst>
              <a:ext uri="{FF2B5EF4-FFF2-40B4-BE49-F238E27FC236}">
                <a16:creationId xmlns:a16="http://schemas.microsoft.com/office/drawing/2014/main" id="{925B9C70-8C92-B844-90B6-41B22ED5F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00" y="736931"/>
            <a:ext cx="1616790" cy="628650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7A902FFB-6556-9341-BE58-739847B2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8" y="714729"/>
            <a:ext cx="1110400" cy="628650"/>
          </a:xfrm>
          <a:prstGeom prst="rect">
            <a:avLst/>
          </a:prstGeom>
        </p:spPr>
      </p:pic>
      <p:sp>
        <p:nvSpPr>
          <p:cNvPr id="22" name="矩形 37">
            <a:extLst>
              <a:ext uri="{FF2B5EF4-FFF2-40B4-BE49-F238E27FC236}">
                <a16:creationId xmlns:a16="http://schemas.microsoft.com/office/drawing/2014/main" id="{62EFAA02-3965-804B-8950-B4120071D9F8}"/>
              </a:ext>
            </a:extLst>
          </p:cNvPr>
          <p:cNvSpPr/>
          <p:nvPr/>
        </p:nvSpPr>
        <p:spPr>
          <a:xfrm>
            <a:off x="0" y="228600"/>
            <a:ext cx="2514600" cy="609600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04800" y="1965960"/>
          <a:ext cx="85344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2040">
                <a:tc>
                  <a:txBody>
                    <a:bodyPr/>
                    <a:lstStyle/>
                    <a:p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Mắt trẻ con sáng lắm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Nhưng chưa thấy gì đâu!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 trời mới nhô cao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 trẻ con nhìn rõ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 xanh bắt đầu cỏ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 xanh bắt đầu cây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 cao bằng gang tay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Lá cỏ bằng sợi tóc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 hoa bằng cái cúc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 đỏ làm ra hoa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Chim bấy giờ sinh ra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 trẻ nghe tiếng hót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Tiếng hót trong bằng nước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Tiếng hót cao bằng mây</a:t>
                      </a:r>
                      <a:endParaRPr lang="en-US" sz="22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 làn gió thơ ngây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Truyền âm thanh đi khắp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Muốn trẻ con được tắm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Suối bắt đầu làm sông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Sông cần đến mênh mông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Biển có từ thuở đó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Biển thì cho ý nghĩ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Biển sinh cá sinh tôm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Biển sinh những cánh buồm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 trẻ con đi khắp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Đám mây cho bóng rợp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 nắng mây theo che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 trẻ con tập đi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Đường có từ ngày đó</a:t>
                      </a:r>
                      <a:endParaRPr lang="en-US" sz="22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文本框 27">
            <a:extLst>
              <a:ext uri="{FF2B5EF4-FFF2-40B4-BE49-F238E27FC236}">
                <a16:creationId xmlns:a16="http://schemas.microsoft.com/office/drawing/2014/main" id="{84D06452-B27E-E848-9039-3320FF2E4B46}"/>
              </a:ext>
            </a:extLst>
          </p:cNvPr>
          <p:cNvSpPr txBox="1"/>
          <p:nvPr/>
        </p:nvSpPr>
        <p:spPr>
          <a:xfrm>
            <a:off x="2590800" y="228600"/>
            <a:ext cx="6553200" cy="156966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Hãy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ra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dòng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sử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biện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pháp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sánh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khổ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Nêu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tác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biện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pháp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so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sánh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đó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khổ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828800"/>
          <a:ext cx="76962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0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2960">
                <a:tc>
                  <a:txBody>
                    <a:bodyPr/>
                    <a:lstStyle/>
                    <a:p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Mắt trẻ con sáng lắm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Nhưng chưa thấy gì đâu!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 trời mới nhô cao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 trẻ con nhìn rõ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 xanh bắt đầu cỏ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 xanh bắt đầu cây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 cao bằng gang tay</a:t>
                      </a:r>
                      <a:r>
                        <a:rPr lang="vi-VN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Lá cỏ bằng sợi tóc</a:t>
                      </a:r>
                      <a:r>
                        <a:rPr lang="vi-VN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 hoa bằng cái cúc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 đỏ làm ra hoa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Chim bấy giờ sinh ra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 trẻ nghe tiếng hót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Tiếng hót trong bằng nước</a:t>
                      </a:r>
                      <a:r>
                        <a:rPr lang="vi-VN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Tiếng hót cao bằng mây</a:t>
                      </a:r>
                      <a:endParaRPr lang="en-US" sz="2200" b="0" i="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 làn gió thơ ngây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Truyền âm thanh đi khắp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Muốn trẻ con được tắm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Suối bắt đầu làm sông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Sông cần đến mênh mông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Biển có từ thuở đó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Biển thì cho ý nghĩ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Biển sinh cá sinh tôm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Biển sinh những cánh buồm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 trẻ con đi khắp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Đám mây cho bóng rợp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 nắng mây theo che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 trẻ con tập đi</a:t>
                      </a:r>
                      <a: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Đường có từ ngày đó</a:t>
                      </a:r>
                      <a:endParaRPr lang="en-US" sz="22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3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7">
            <a:extLst>
              <a:ext uri="{FF2B5EF4-FFF2-40B4-BE49-F238E27FC236}">
                <a16:creationId xmlns:a16="http://schemas.microsoft.com/office/drawing/2014/main" id="{84D06452-B27E-E848-9039-3320FF2E4B46}"/>
              </a:ext>
            </a:extLst>
          </p:cNvPr>
          <p:cNvSpPr txBox="1"/>
          <p:nvPr/>
        </p:nvSpPr>
        <p:spPr>
          <a:xfrm>
            <a:off x="304800" y="304801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-BPTT so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sánh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vi-VN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 cao bằng gang tay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vi-VN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 cỏ bằng sợi tóc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vi-VN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 hoa bằng cái cúc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“ </a:t>
            </a:r>
            <a:r>
              <a:rPr lang="en-US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27">
            <a:extLst>
              <a:ext uri="{FF2B5EF4-FFF2-40B4-BE49-F238E27FC236}">
                <a16:creationId xmlns:a16="http://schemas.microsoft.com/office/drawing/2014/main" id="{84D06452-B27E-E848-9039-3320FF2E4B46}"/>
              </a:ext>
            </a:extLst>
          </p:cNvPr>
          <p:cNvSpPr txBox="1"/>
          <p:nvPr/>
        </p:nvSpPr>
        <p:spPr>
          <a:xfrm>
            <a:off x="0" y="3296171"/>
            <a:ext cx="899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>
              <a:buFontTx/>
              <a:buChar char="-"/>
            </a:pP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Tác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Khắc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họa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vẻ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đẹp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cây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cỏ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hoa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rất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nhỏ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xinh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tươi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đẹp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chim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hót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trẻo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cao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vút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đó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thiên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nhiên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nhỏ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gần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gũi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thân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thương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mắt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trẻ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Góp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tăng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sức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endParaRPr lang="zh-CN" altLang="en-US" sz="32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6">
            <a:extLst>
              <a:ext uri="{FF2B5EF4-FFF2-40B4-BE49-F238E27FC236}">
                <a16:creationId xmlns:a16="http://schemas.microsoft.com/office/drawing/2014/main" id="{7A902FFB-6556-9341-BE58-739847B2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8" y="714729"/>
            <a:ext cx="1110400" cy="628650"/>
          </a:xfrm>
          <a:prstGeom prst="rect">
            <a:avLst/>
          </a:prstGeom>
        </p:spPr>
      </p:pic>
      <p:sp>
        <p:nvSpPr>
          <p:cNvPr id="22" name="矩形 37">
            <a:extLst>
              <a:ext uri="{FF2B5EF4-FFF2-40B4-BE49-F238E27FC236}">
                <a16:creationId xmlns:a16="http://schemas.microsoft.com/office/drawing/2014/main" id="{62EFAA02-3965-804B-8950-B4120071D9F8}"/>
              </a:ext>
            </a:extLst>
          </p:cNvPr>
          <p:cNvSpPr/>
          <p:nvPr/>
        </p:nvSpPr>
        <p:spPr>
          <a:xfrm>
            <a:off x="0" y="228600"/>
            <a:ext cx="2514600" cy="609600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27">
            <a:extLst>
              <a:ext uri="{FF2B5EF4-FFF2-40B4-BE49-F238E27FC236}">
                <a16:creationId xmlns:a16="http://schemas.microsoft.com/office/drawing/2014/main" id="{84D06452-B27E-E848-9039-3320FF2E4B46}"/>
              </a:ext>
            </a:extLst>
          </p:cNvPr>
          <p:cNvSpPr txBox="1"/>
          <p:nvPr/>
        </p:nvSpPr>
        <p:spPr>
          <a:xfrm>
            <a:off x="2590800" y="2286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sử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BPTT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dòng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làn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gió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ngây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Nêu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tác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BPTT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ấy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FCD696F-4CA8-1C4E-9CF2-876AC7062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355" y="838200"/>
            <a:ext cx="4762500" cy="6350000"/>
          </a:xfrm>
          <a:prstGeom prst="rect">
            <a:avLst/>
          </a:prstGeom>
        </p:spPr>
      </p:pic>
      <p:sp>
        <p:nvSpPr>
          <p:cNvPr id="10" name="文本框 27">
            <a:extLst>
              <a:ext uri="{FF2B5EF4-FFF2-40B4-BE49-F238E27FC236}">
                <a16:creationId xmlns:a16="http://schemas.microsoft.com/office/drawing/2014/main" id="{84D06452-B27E-E848-9039-3320FF2E4B46}"/>
              </a:ext>
            </a:extLst>
          </p:cNvPr>
          <p:cNvSpPr txBox="1"/>
          <p:nvPr/>
        </p:nvSpPr>
        <p:spPr>
          <a:xfrm>
            <a:off x="3624625" y="18361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BPTT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hóa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ngây</a:t>
            </a:r>
            <a:r>
              <a:rPr lang="en-US" altLang="zh-CN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endParaRPr lang="zh-CN" altLang="en-US" sz="32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646217" y="2028471"/>
            <a:ext cx="978408" cy="33223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27">
            <a:extLst>
              <a:ext uri="{FF2B5EF4-FFF2-40B4-BE49-F238E27FC236}">
                <a16:creationId xmlns:a16="http://schemas.microsoft.com/office/drawing/2014/main" id="{84D06452-B27E-E848-9039-3320FF2E4B46}"/>
              </a:ext>
            </a:extLst>
          </p:cNvPr>
          <p:cNvSpPr txBox="1"/>
          <p:nvPr/>
        </p:nvSpPr>
        <p:spPr>
          <a:xfrm>
            <a:off x="2209800" y="2665503"/>
            <a:ext cx="6934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Tác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Giúp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làn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gió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mang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vẻ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đáng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hồn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nhiên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trẻ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gần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gũi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hơn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con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endParaRPr lang="en-US" altLang="zh-CN" sz="3200" b="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Góp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tăng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sức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32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5">
            <a:extLst>
              <a:ext uri="{FF2B5EF4-FFF2-40B4-BE49-F238E27FC236}">
                <a16:creationId xmlns:a16="http://schemas.microsoft.com/office/drawing/2014/main" id="{925B9C70-8C92-B844-90B6-41B22ED5F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00" y="736931"/>
            <a:ext cx="1616790" cy="628650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7A902FFB-6556-9341-BE58-739847B2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8" y="714729"/>
            <a:ext cx="1110400" cy="628650"/>
          </a:xfrm>
          <a:prstGeom prst="rect">
            <a:avLst/>
          </a:prstGeom>
        </p:spPr>
      </p:pic>
      <p:sp>
        <p:nvSpPr>
          <p:cNvPr id="22" name="矩形 37">
            <a:extLst>
              <a:ext uri="{FF2B5EF4-FFF2-40B4-BE49-F238E27FC236}">
                <a16:creationId xmlns:a16="http://schemas.microsoft.com/office/drawing/2014/main" id="{62EFAA02-3965-804B-8950-B4120071D9F8}"/>
              </a:ext>
            </a:extLst>
          </p:cNvPr>
          <p:cNvSpPr/>
          <p:nvPr/>
        </p:nvSpPr>
        <p:spPr>
          <a:xfrm>
            <a:off x="0" y="228600"/>
            <a:ext cx="2514600" cy="609600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3E8B46F5-DB18-2F45-963F-5B2A1D2D1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-317334"/>
            <a:ext cx="4191000" cy="14478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1066800"/>
          <a:ext cx="37338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Nhưng còn cần cho trẻ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Tình yêu và lời ru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 nên mẹ sinh ra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 bế bồng chăm sóc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Mẹ mang về tiếng hát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cái bống cái bang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cái hoa rất thơm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cánh cò rất trắng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vị gừng rất đắng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vết lấm chưa khô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đầu nguồn cơn mưa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bãi sông cát vắng...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文本框 27">
            <a:extLst>
              <a:ext uri="{FF2B5EF4-FFF2-40B4-BE49-F238E27FC236}">
                <a16:creationId xmlns:a16="http://schemas.microsoft.com/office/drawing/2014/main" id="{84D06452-B27E-E848-9039-3320FF2E4B46}"/>
              </a:ext>
            </a:extLst>
          </p:cNvPr>
          <p:cNvSpPr txBox="1"/>
          <p:nvPr/>
        </p:nvSpPr>
        <p:spPr>
          <a:xfrm>
            <a:off x="4002847" y="1130466"/>
            <a:ext cx="4567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BPTT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điệp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3200" b="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3200" b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rất</a:t>
            </a:r>
            <a:r>
              <a:rPr lang="en-US" altLang="zh-CN" sz="3200" b="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”, “</a:t>
            </a:r>
            <a:r>
              <a:rPr lang="en-US" altLang="zh-CN" sz="3200" b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”, “</a:t>
            </a:r>
            <a:r>
              <a:rPr lang="en-US" altLang="zh-CN" sz="3200" b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cái</a:t>
            </a:r>
            <a:r>
              <a:rPr lang="en-US" altLang="zh-CN" sz="3200" b="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endParaRPr lang="zh-CN" altLang="en-US" sz="3200" b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276402"/>
              </p:ext>
            </p:extLst>
          </p:nvPr>
        </p:nvGraphicFramePr>
        <p:xfrm>
          <a:off x="152400" y="1066800"/>
          <a:ext cx="37338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Nhưng còn cần cho trẻ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Tình yêu và lời ru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 nên mẹ sinh ra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 bế bồng chăm sóc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Mẹ mang về tiếng hát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cái </a:t>
                      </a: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bống cái bang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cái </a:t>
                      </a: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hoa </a:t>
                      </a:r>
                      <a:r>
                        <a:rPr lang="vi-VN" sz="2800" b="0" i="0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rất</a:t>
                      </a: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thơm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cánh cò </a:t>
                      </a:r>
                      <a:r>
                        <a:rPr lang="vi-VN" sz="2800" b="0" i="0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rất</a:t>
                      </a: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trắng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vị gừng </a:t>
                      </a:r>
                      <a:r>
                        <a:rPr lang="vi-VN" sz="2800" b="0" i="0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rất</a:t>
                      </a: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đắng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vết lấm chưa khô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đầu nguồn cơn mưa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vi-VN" sz="2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bãi sông cát vắng...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文本框 27">
            <a:extLst>
              <a:ext uri="{FF2B5EF4-FFF2-40B4-BE49-F238E27FC236}">
                <a16:creationId xmlns:a16="http://schemas.microsoft.com/office/drawing/2014/main" id="{84D06452-B27E-E848-9039-3320FF2E4B46}"/>
              </a:ext>
            </a:extLst>
          </p:cNvPr>
          <p:cNvSpPr txBox="1"/>
          <p:nvPr/>
        </p:nvSpPr>
        <p:spPr>
          <a:xfrm>
            <a:off x="3352800" y="2184731"/>
            <a:ext cx="5638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Tác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Nhấn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mạnh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phong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phú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ru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mẹ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ru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thiết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nguồn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dinh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dưỡng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quý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nuôi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dưỡng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tâm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hồn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trẻ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Góp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tăng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sức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3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Tạo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nhạc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nền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5" name="Horizontal Scroll 4"/>
          <p:cNvSpPr/>
          <p:nvPr/>
        </p:nvSpPr>
        <p:spPr>
          <a:xfrm>
            <a:off x="0" y="381000"/>
            <a:ext cx="9144000" cy="16764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CHÂN THÀNH CẢM ƠN QÚY THẦY CÔ!     </a:t>
            </a:r>
            <a:endParaRPr lang="en-US" sz="36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304800"/>
            <a:ext cx="7772400" cy="18288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THÔNG MINH NHẤT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Bộ sưu tập hình ảnh hỏi chấm siêu chất lượng đầy đủ 4K - Hơn 999 tấm hình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228600"/>
            <a:ext cx="838201" cy="4343400"/>
          </a:xfrm>
          <a:prstGeom prst="rect">
            <a:avLst/>
          </a:prstGeom>
          <a:noFill/>
        </p:spPr>
      </p:pic>
      <p:sp>
        <p:nvSpPr>
          <p:cNvPr id="4" name="Vertical Scroll 3"/>
          <p:cNvSpPr/>
          <p:nvPr/>
        </p:nvSpPr>
        <p:spPr>
          <a:xfrm>
            <a:off x="762000" y="2209800"/>
            <a:ext cx="6172200" cy="304800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304800"/>
            <a:ext cx="7772400" cy="18288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 LÀ CÁI GÌ?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609600" y="2209800"/>
            <a:ext cx="2819400" cy="28956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3352800" y="2209800"/>
            <a:ext cx="2819400" cy="28956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6172200" y="2209800"/>
            <a:ext cx="2819400" cy="289560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5486400"/>
            <a:ext cx="3352800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TRỐNG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62200" y="5715000"/>
            <a:ext cx="978408" cy="48463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i trống trường em | Bài thơ Cái trống trường em (Thanh Hào)">
            <a:extLst>
              <a:ext uri="{FF2B5EF4-FFF2-40B4-BE49-F238E27FC236}">
                <a16:creationId xmlns:a16="http://schemas.microsoft.com/office/drawing/2014/main" id="{9044D12F-1E10-8D41-9340-6D96C7E6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848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7">
            <a:extLst>
              <a:ext uri="{FF2B5EF4-FFF2-40B4-BE49-F238E27FC236}">
                <a16:creationId xmlns:a16="http://schemas.microsoft.com/office/drawing/2014/main" id="{0D923A9B-DD8D-6C4B-B98C-3CFF52132CCE}"/>
              </a:ext>
            </a:extLst>
          </p:cNvPr>
          <p:cNvSpPr txBox="1"/>
          <p:nvPr/>
        </p:nvSpPr>
        <p:spPr>
          <a:xfrm>
            <a:off x="609600" y="1066800"/>
            <a:ext cx="4854380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vi-VN" altLang="zh-CN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đối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chiếu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này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khác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nét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tương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đồng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tăng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sức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diễn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đạt</a:t>
            </a:r>
            <a:endParaRPr lang="zh-CN" altLang="en-US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47">
            <a:extLst>
              <a:ext uri="{FF2B5EF4-FFF2-40B4-BE49-F238E27FC236}">
                <a16:creationId xmlns:a16="http://schemas.microsoft.com/office/drawing/2014/main" id="{BF06F7CF-C59B-BC4B-B1CD-1DF31455F47E}"/>
              </a:ext>
            </a:extLst>
          </p:cNvPr>
          <p:cNvSpPr txBox="1"/>
          <p:nvPr/>
        </p:nvSpPr>
        <p:spPr>
          <a:xfrm>
            <a:off x="609600" y="3048000"/>
            <a:ext cx="4854380" cy="156966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vi-VN" altLang="zh-CN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US" altLang="zh-CN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gán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thuộc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phải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nhằm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tăng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biểu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diễn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đạt</a:t>
            </a:r>
            <a:endParaRPr lang="zh-CN" altLang="en-US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47">
            <a:extLst>
              <a:ext uri="{FF2B5EF4-FFF2-40B4-BE49-F238E27FC236}">
                <a16:creationId xmlns:a16="http://schemas.microsoft.com/office/drawing/2014/main" id="{B995839E-33A2-3E4C-9375-80419E1CFCBE}"/>
              </a:ext>
            </a:extLst>
          </p:cNvPr>
          <p:cNvSpPr txBox="1"/>
          <p:nvPr/>
        </p:nvSpPr>
        <p:spPr>
          <a:xfrm>
            <a:off x="609600" y="5181600"/>
            <a:ext cx="4854380" cy="1200329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vi-VN" altLang="zh-CN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en-US" altLang="zh-CN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lặp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đôi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nổi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bật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nhấn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mạnh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9D33DCF4-ED72-5C40-8612-053F15BD1A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8" b="31328"/>
          <a:stretch>
            <a:fillRect/>
          </a:stretch>
        </p:blipFill>
        <p:spPr>
          <a:xfrm>
            <a:off x="5687517" y="572838"/>
            <a:ext cx="4728977" cy="22250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0" y="1295400"/>
            <a:ext cx="2133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 S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1">
            <a:extLst>
              <a:ext uri="{FF2B5EF4-FFF2-40B4-BE49-F238E27FC236}">
                <a16:creationId xmlns:a16="http://schemas.microsoft.com/office/drawing/2014/main" id="{9D33DCF4-ED72-5C40-8612-053F15BD1A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8" b="31328"/>
          <a:stretch>
            <a:fillRect/>
          </a:stretch>
        </p:blipFill>
        <p:spPr>
          <a:xfrm>
            <a:off x="5715000" y="2209800"/>
            <a:ext cx="4728977" cy="2225040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9D33DCF4-ED72-5C40-8612-053F15BD1A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8" b="31328"/>
          <a:stretch>
            <a:fillRect/>
          </a:stretch>
        </p:blipFill>
        <p:spPr>
          <a:xfrm>
            <a:off x="5867400" y="4191000"/>
            <a:ext cx="4728977" cy="22250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2971800"/>
            <a:ext cx="2286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b.ĐIỆP NGỮ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4876800"/>
            <a:ext cx="2438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c.NHÂN HÓA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09600" y="228600"/>
          <a:ext cx="80772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40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B</a:t>
                      </a:r>
                      <a:endParaRPr lang="en-US" sz="40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>
            <a:stCxn id="2" idx="3"/>
          </p:cNvCxnSpPr>
          <p:nvPr/>
        </p:nvCxnSpPr>
        <p:spPr>
          <a:xfrm flipV="1">
            <a:off x="5463980" y="1828800"/>
            <a:ext cx="708220" cy="2283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800600" y="4419600"/>
            <a:ext cx="1981200" cy="60960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5067300" y="4152900"/>
            <a:ext cx="1447800" cy="762000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5">
            <a:extLst>
              <a:ext uri="{FF2B5EF4-FFF2-40B4-BE49-F238E27FC236}">
                <a16:creationId xmlns:a16="http://schemas.microsoft.com/office/drawing/2014/main" id="{925B9C70-8C92-B844-90B6-41B22ED5F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00" y="736931"/>
            <a:ext cx="1616790" cy="628650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7A902FFB-6556-9341-BE58-739847B2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8" y="714729"/>
            <a:ext cx="1110400" cy="628650"/>
          </a:xfrm>
          <a:prstGeom prst="rect">
            <a:avLst/>
          </a:prstGeom>
        </p:spPr>
      </p:pic>
      <p:sp>
        <p:nvSpPr>
          <p:cNvPr id="16" name="矩形 36">
            <a:extLst>
              <a:ext uri="{FF2B5EF4-FFF2-40B4-BE49-F238E27FC236}">
                <a16:creationId xmlns:a16="http://schemas.microsoft.com/office/drawing/2014/main" id="{2E279804-A691-A641-B3E3-784C351B20E2}"/>
              </a:ext>
            </a:extLst>
          </p:cNvPr>
          <p:cNvSpPr/>
          <p:nvPr/>
        </p:nvSpPr>
        <p:spPr>
          <a:xfrm>
            <a:off x="3006437" y="3189846"/>
            <a:ext cx="3550115" cy="127556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37">
            <a:extLst>
              <a:ext uri="{FF2B5EF4-FFF2-40B4-BE49-F238E27FC236}">
                <a16:creationId xmlns:a16="http://schemas.microsoft.com/office/drawing/2014/main" id="{62EFAA02-3965-804B-8950-B4120071D9F8}"/>
              </a:ext>
            </a:extLst>
          </p:cNvPr>
          <p:cNvSpPr/>
          <p:nvPr/>
        </p:nvSpPr>
        <p:spPr>
          <a:xfrm>
            <a:off x="2729345" y="2918591"/>
            <a:ext cx="3680030" cy="1275569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  <a:endParaRPr lang="zh-CN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FCD696F-4CA8-1C4E-9CF2-876AC7062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810" y="932527"/>
            <a:ext cx="4762500" cy="6350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3E8B46F5-DB18-2F45-963F-5B2A1D2D1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16" y="714729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>
            <a:extLst>
              <a:ext uri="{FF2B5EF4-FFF2-40B4-BE49-F238E27FC236}">
                <a16:creationId xmlns:a16="http://schemas.microsoft.com/office/drawing/2014/main" id="{C7E55CC8-800B-4F7D-80EC-3FA202C30BB5}"/>
              </a:ext>
            </a:extLst>
          </p:cNvPr>
          <p:cNvSpPr txBox="1"/>
          <p:nvPr/>
        </p:nvSpPr>
        <p:spPr>
          <a:xfrm>
            <a:off x="0" y="228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vi-V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Nghĩa của từ “nhô”</a:t>
            </a:r>
            <a:r>
              <a:rPr lang="vi-V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27">
            <a:extLst>
              <a:ext uri="{FF2B5EF4-FFF2-40B4-BE49-F238E27FC236}">
                <a16:creationId xmlns:a16="http://schemas.microsoft.com/office/drawing/2014/main" id="{32BDE9A5-97F1-9E47-91A2-D1BCFEA7EFD2}"/>
              </a:ext>
            </a:extLst>
          </p:cNvPr>
          <p:cNvSpPr txBox="1"/>
          <p:nvPr/>
        </p:nvSpPr>
        <p:spPr>
          <a:xfrm>
            <a:off x="0" y="1066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just"/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Nhô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đt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):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đưa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vượt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hẳn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phía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trên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hoặc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phía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so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cái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xung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quanh</a:t>
            </a:r>
            <a:r>
              <a:rPr lang="en-US" altLang="zh-CN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DD2BB917-EC21-A74F-93B2-0CF2DB640F38}"/>
              </a:ext>
            </a:extLst>
          </p:cNvPr>
          <p:cNvSpPr txBox="1"/>
          <p:nvPr/>
        </p:nvSpPr>
        <p:spPr>
          <a:xfrm>
            <a:off x="0" y="1981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vi-VN" altLang="zh-CN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-Nghĩa của câu “Mặt </a:t>
            </a:r>
            <a:r>
              <a:rPr lang="vi-VN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trời nhô </a:t>
            </a:r>
            <a:r>
              <a:rPr lang="vi-VN" altLang="zh-CN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cao”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27">
            <a:extLst>
              <a:ext uri="{FF2B5EF4-FFF2-40B4-BE49-F238E27FC236}">
                <a16:creationId xmlns:a16="http://schemas.microsoft.com/office/drawing/2014/main" id="{9C4EA521-107D-084A-907F-08F6FC49ACAA}"/>
              </a:ext>
            </a:extLst>
          </p:cNvPr>
          <p:cNvSpPr txBox="1"/>
          <p:nvPr/>
        </p:nvSpPr>
        <p:spPr>
          <a:xfrm>
            <a:off x="228600" y="2590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just"/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trời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chuyển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cao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trên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bầu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trời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đột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ngột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vượt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so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xung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quanh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núi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non,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cây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cối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27">
            <a:extLst>
              <a:ext uri="{FF2B5EF4-FFF2-40B4-BE49-F238E27FC236}">
                <a16:creationId xmlns:a16="http://schemas.microsoft.com/office/drawing/2014/main" id="{32BDE9A5-97F1-9E47-91A2-D1BCFEA7EFD2}"/>
              </a:ext>
            </a:extLst>
          </p:cNvPr>
          <p:cNvSpPr txBox="1"/>
          <p:nvPr/>
        </p:nvSpPr>
        <p:spPr>
          <a:xfrm>
            <a:off x="0" y="44958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thay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nhô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bằng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 nghĩa là chuyển đến một vị trí cao hơn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Nhô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biểu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vẻ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tinh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nghịch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ảnh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trời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phù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nhìn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trẻ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C7E55CC8-800B-4F7D-80EC-3FA202C30BB5}"/>
              </a:ext>
            </a:extLst>
          </p:cNvPr>
          <p:cNvSpPr txBox="1"/>
          <p:nvPr/>
        </p:nvSpPr>
        <p:spPr>
          <a:xfrm>
            <a:off x="0" y="34290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vi-VN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dùng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thay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nhô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Hãy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ra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tinh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sử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nhô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vi-VN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5">
            <a:extLst>
              <a:ext uri="{FF2B5EF4-FFF2-40B4-BE49-F238E27FC236}">
                <a16:creationId xmlns:a16="http://schemas.microsoft.com/office/drawing/2014/main" id="{925B9C70-8C92-B844-90B6-41B22ED5F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00" y="736931"/>
            <a:ext cx="1616790" cy="628650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7A902FFB-6556-9341-BE58-739847B2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8" y="714729"/>
            <a:ext cx="1110400" cy="628650"/>
          </a:xfrm>
          <a:prstGeom prst="rect">
            <a:avLst/>
          </a:prstGeom>
        </p:spPr>
      </p:pic>
      <p:sp>
        <p:nvSpPr>
          <p:cNvPr id="22" name="矩形 37">
            <a:extLst>
              <a:ext uri="{FF2B5EF4-FFF2-40B4-BE49-F238E27FC236}">
                <a16:creationId xmlns:a16="http://schemas.microsoft.com/office/drawing/2014/main" id="{62EFAA02-3965-804B-8950-B4120071D9F8}"/>
              </a:ext>
            </a:extLst>
          </p:cNvPr>
          <p:cNvSpPr/>
          <p:nvPr/>
        </p:nvSpPr>
        <p:spPr>
          <a:xfrm>
            <a:off x="2286000" y="381000"/>
            <a:ext cx="3680030" cy="1275569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altLang="zh-CN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FCD696F-4CA8-1C4E-9CF2-876AC7062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810" y="932527"/>
            <a:ext cx="4762500" cy="6350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3E8B46F5-DB18-2F45-963F-5B2A1D2D1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-533400"/>
            <a:ext cx="2286000" cy="304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800" y="2133600"/>
            <a:ext cx="1981200" cy="685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trụi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2133600"/>
            <a:ext cx="1981200" cy="685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trụi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3429000"/>
            <a:ext cx="1981200" cy="685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3429000"/>
            <a:ext cx="1981200" cy="685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4572000" y="2476500"/>
            <a:ext cx="838200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3810000"/>
            <a:ext cx="838200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/>
          <p:cNvSpPr/>
          <p:nvPr/>
        </p:nvSpPr>
        <p:spPr>
          <a:xfrm rot="16200000" flipH="1" flipV="1">
            <a:off x="4687824" y="2855976"/>
            <a:ext cx="454152" cy="3429000"/>
          </a:xfrm>
          <a:prstGeom prst="rightBrace">
            <a:avLst>
              <a:gd name="adj1" fmla="val 25000"/>
              <a:gd name="adj2" fmla="val 4630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86000" y="5334000"/>
            <a:ext cx="6477000" cy="685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nghĩa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4C5C411-833C-964D-BAB3-3F2563D47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2" y="3702302"/>
            <a:ext cx="4253665" cy="2800767"/>
          </a:xfrm>
          <a:prstGeom prst="rect">
            <a:avLst/>
          </a:prstGeom>
        </p:spPr>
      </p:pic>
      <p:sp>
        <p:nvSpPr>
          <p:cNvPr id="13" name="文本框 27">
            <a:extLst>
              <a:ext uri="{FF2B5EF4-FFF2-40B4-BE49-F238E27FC236}">
                <a16:creationId xmlns:a16="http://schemas.microsoft.com/office/drawing/2014/main" id="{5F5D6403-42F8-2A4C-96F9-641556A132CF}"/>
              </a:ext>
            </a:extLst>
          </p:cNvPr>
          <p:cNvSpPr txBox="1"/>
          <p:nvPr/>
        </p:nvSpPr>
        <p:spPr>
          <a:xfrm>
            <a:off x="373240" y="609600"/>
            <a:ext cx="8313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TRÒ </a:t>
            </a:r>
            <a:r>
              <a:rPr lang="en-US" altLang="zh-CN" sz="4000" dirty="0" smtClean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CHƠI: 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Tinh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thần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đồng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đội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6">
            <a:extLst>
              <a:ext uri="{FF2B5EF4-FFF2-40B4-BE49-F238E27FC236}">
                <a16:creationId xmlns:a16="http://schemas.microsoft.com/office/drawing/2014/main" id="{FB424200-B7E7-2345-A9B4-B4BE95000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48" y="1893192"/>
            <a:ext cx="467763" cy="650751"/>
          </a:xfrm>
          <a:prstGeom prst="rect">
            <a:avLst/>
          </a:prstGeom>
        </p:spPr>
      </p:pic>
      <p:sp>
        <p:nvSpPr>
          <p:cNvPr id="15" name="文本框 27">
            <a:extLst>
              <a:ext uri="{FF2B5EF4-FFF2-40B4-BE49-F238E27FC236}">
                <a16:creationId xmlns:a16="http://schemas.microsoft.com/office/drawing/2014/main" id="{84D06452-B27E-E848-9039-3320FF2E4B46}"/>
              </a:ext>
            </a:extLst>
          </p:cNvPr>
          <p:cNvSpPr txBox="1"/>
          <p:nvPr/>
        </p:nvSpPr>
        <p:spPr>
          <a:xfrm>
            <a:off x="609600" y="1524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32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altLang="zh-CN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u="sng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1-3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Chuyện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cổ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loài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27">
            <a:extLst>
              <a:ext uri="{FF2B5EF4-FFF2-40B4-BE49-F238E27FC236}">
                <a16:creationId xmlns:a16="http://schemas.microsoft.com/office/drawing/2014/main" id="{D1AB1FFD-9A8B-4F43-8CE1-81FA99EA74A2}"/>
              </a:ext>
            </a:extLst>
          </p:cNvPr>
          <p:cNvSpPr txBox="1"/>
          <p:nvPr/>
        </p:nvSpPr>
        <p:spPr>
          <a:xfrm>
            <a:off x="609600" y="2819400"/>
            <a:ext cx="8103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- </a:t>
            </a:r>
            <a:r>
              <a:rPr lang="en-US" altLang="zh-CN" sz="32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altLang="zh-CN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2- 4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ngoài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6">
            <a:extLst>
              <a:ext uri="{FF2B5EF4-FFF2-40B4-BE49-F238E27FC236}">
                <a16:creationId xmlns:a16="http://schemas.microsoft.com/office/drawing/2014/main" id="{7E9C1206-3417-CB41-81F4-BF255C8B7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66" y="3377169"/>
            <a:ext cx="467763" cy="65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3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884</Words>
  <Application>Microsoft Office PowerPoint</Application>
  <PresentationFormat>On-screen Show (4:3)</PresentationFormat>
  <Paragraphs>75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Times New Roman</vt:lpstr>
      <vt:lpstr>Wingdings</vt:lpstr>
      <vt:lpstr>小考拉体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</dc:creator>
  <cp:lastModifiedBy>TCH</cp:lastModifiedBy>
  <cp:revision>22</cp:revision>
  <dcterms:created xsi:type="dcterms:W3CDTF">2024-10-04T10:26:59Z</dcterms:created>
  <dcterms:modified xsi:type="dcterms:W3CDTF">2025-10-12T15:33:35Z</dcterms:modified>
</cp:coreProperties>
</file>