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7"/>
  </p:notesMasterIdLst>
  <p:sldIdLst>
    <p:sldId id="335" r:id="rId2"/>
    <p:sldId id="376" r:id="rId3"/>
    <p:sldId id="356" r:id="rId4"/>
    <p:sldId id="357" r:id="rId5"/>
    <p:sldId id="359" r:id="rId6"/>
    <p:sldId id="360" r:id="rId7"/>
    <p:sldId id="364" r:id="rId8"/>
    <p:sldId id="367" r:id="rId9"/>
    <p:sldId id="348" r:id="rId10"/>
    <p:sldId id="288" r:id="rId11"/>
    <p:sldId id="369" r:id="rId12"/>
    <p:sldId id="370" r:id="rId13"/>
    <p:sldId id="371" r:id="rId14"/>
    <p:sldId id="374" r:id="rId15"/>
    <p:sldId id="339" r:id="rId16"/>
    <p:sldId id="372" r:id="rId17"/>
    <p:sldId id="337" r:id="rId18"/>
    <p:sldId id="341" r:id="rId19"/>
    <p:sldId id="368" r:id="rId20"/>
    <p:sldId id="347" r:id="rId21"/>
    <p:sldId id="352" r:id="rId22"/>
    <p:sldId id="353" r:id="rId23"/>
    <p:sldId id="349" r:id="rId24"/>
    <p:sldId id="334" r:id="rId25"/>
    <p:sldId id="35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9C1A-94B4-42FF-9DEF-4475A7A03BB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A892-DD44-4D00-99E2-BDD064E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9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9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1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86C5-FFFB-46D0-8DA6-7BE0970569B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5F93-D1FD-4DD5-856F-E9253BD40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70491" y="2859614"/>
            <a:ext cx="6451017" cy="1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80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KHỞI ĐỘNG</a:t>
            </a:r>
            <a:endParaRPr lang="zh-CN" altLang="en-US" sz="80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80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177863" y="3051722"/>
            <a:ext cx="9459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3792" y="1058319"/>
            <a:ext cx="0" cy="39351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23792" y="1058319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867392" y="0"/>
            <a:ext cx="5754419" cy="1103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94884" y="2285419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867393" y="1462222"/>
            <a:ext cx="5783326" cy="12818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388" y="3548335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867394" y="3051722"/>
            <a:ext cx="5783325" cy="11035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105386" y="499350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902856" y="4647916"/>
            <a:ext cx="6069933" cy="1523371"/>
          </a:xfrm>
          <a:prstGeom prst="roundRect">
            <a:avLst>
              <a:gd name="adj" fmla="val 143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-24960" y="1125860"/>
            <a:ext cx="4776951" cy="4283742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NGƯỜI BẠN NHỎ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con”.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than: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3180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xép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3736" y="0"/>
            <a:ext cx="11713464" cy="6159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!”.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38519" y="1788952"/>
            <a:ext cx="4051737" cy="343292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“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Người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bạn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nhỏ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”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tập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trung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vào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sự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việc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nào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?</a:t>
            </a:r>
            <a:endParaRPr lang="vi-VN" altLang="zh-CN" sz="3600" b="1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295311" y="3276813"/>
            <a:ext cx="7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89580" y="719644"/>
            <a:ext cx="49331" cy="46980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84521" y="750936"/>
            <a:ext cx="8119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85942" y="420624"/>
            <a:ext cx="6117024" cy="9509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98978" y="2502813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57031" y="2027667"/>
            <a:ext cx="6145935" cy="9328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05589" y="397657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816230" y="3587749"/>
            <a:ext cx="6131478" cy="885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189184" y="-1"/>
            <a:ext cx="4635065" cy="1686911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+mj-lt"/>
              </a:rPr>
              <a:t>Hoạt động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+mj-lt"/>
              </a:rPr>
              <a:t>phút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48309" y="5444248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796445" y="5023942"/>
            <a:ext cx="6160366" cy="10142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39559" y="346841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39558" y="2103409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16544" y="3428464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65824" y="4524691"/>
            <a:ext cx="488731" cy="3994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97934" y="711677"/>
            <a:ext cx="1371600" cy="119553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PHT </a:t>
            </a: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5" grpId="0" animBg="1"/>
      <p:bldP spid="17" grpId="0" animBg="1"/>
      <p:bldP spid="19" grpId="0" animBg="1"/>
      <p:bldP spid="1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7432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04288" y="3447288"/>
            <a:ext cx="987552" cy="6766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3291840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577840" y="3447288"/>
            <a:ext cx="987552" cy="6766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6565392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805672" y="3364992"/>
            <a:ext cx="987552" cy="6766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9838944" y="1289304"/>
            <a:ext cx="2176272" cy="455371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395728" y="374904"/>
            <a:ext cx="7351776" cy="45720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6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45419" y="463932"/>
            <a:ext cx="6117024" cy="18978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Mục đích viết: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72910" y="1182414"/>
            <a:ext cx="772509" cy="662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45419" y="3138815"/>
            <a:ext cx="6117024" cy="18978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Người đọc: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Thầy cô, bạn bè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và những người quan tâm tới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72910" y="3857297"/>
            <a:ext cx="772509" cy="662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177863" y="3051722"/>
            <a:ext cx="9459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23791" y="582831"/>
            <a:ext cx="1" cy="40358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96944" y="582831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896301" y="100585"/>
            <a:ext cx="5754418" cy="15179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23792" y="4618715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906340" y="1909948"/>
            <a:ext cx="5773287" cy="1306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10360" y="237744"/>
            <a:ext cx="4501057" cy="517185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96301" y="3666744"/>
            <a:ext cx="5783326" cy="1351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23792" y="250916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63661"/>
              </p:ext>
            </p:extLst>
          </p:nvPr>
        </p:nvGraphicFramePr>
        <p:xfrm>
          <a:off x="704088" y="1310050"/>
          <a:ext cx="10222992" cy="4906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11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276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Ở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1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00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597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lowchart: Process 4"/>
          <p:cNvSpPr/>
          <p:nvPr/>
        </p:nvSpPr>
        <p:spPr>
          <a:xfrm>
            <a:off x="2542032" y="475488"/>
            <a:ext cx="7159752" cy="475488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7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2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100584" y="667512"/>
            <a:ext cx="11969496" cy="34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NHIỆT LIỆT CHÀO MỪNG CÁC THẦY CÔ GIÁO VỀ DỰ GIỜ THĂM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LỚP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6B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GV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 Cao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Thị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Mơ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06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1418896" y="2427889"/>
            <a:ext cx="2222938" cy="162384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LẬP DÀN Ý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41834" y="3239813"/>
            <a:ext cx="7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1484" y="948476"/>
            <a:ext cx="28908" cy="44721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99888" y="948476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72398" y="551793"/>
            <a:ext cx="5989588" cy="1229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64405" y="3248954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182901" y="2039112"/>
            <a:ext cx="5979085" cy="25968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0392" y="542061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157943" y="4774231"/>
            <a:ext cx="6004043" cy="1255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06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1418896" y="2427889"/>
            <a:ext cx="2222938" cy="162384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VIẾT BÀI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41834" y="3239813"/>
            <a:ext cx="74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5938" y="2178187"/>
            <a:ext cx="14454" cy="25369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10392" y="217818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72398" y="1340069"/>
            <a:ext cx="5989588" cy="1576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10392" y="4715147"/>
            <a:ext cx="772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172397" y="3807967"/>
            <a:ext cx="5979085" cy="18143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70491" y="2351784"/>
            <a:ext cx="6451017" cy="2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6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LUYỆN TẬP VẬN DỤNG</a:t>
            </a:r>
            <a:endParaRPr lang="zh-CN" altLang="en-US" sz="6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783724" y="143133"/>
            <a:ext cx="5155324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PHIẾU HỌC TẬP SỐ 3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459420" y="757995"/>
            <a:ext cx="7126013" cy="340410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Thực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hành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phần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mở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kể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lại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một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trải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nghiệm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em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lang="vi-VN" altLang="zh-CN" sz="3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783723" y="143133"/>
            <a:ext cx="5596759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GIAO NHIỆM VỤ VỀ NHÀ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623847" y="953814"/>
            <a:ext cx="9254359" cy="437493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Hoàn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thiện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cả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endParaRPr lang="en-US" altLang="zh-CN" sz="3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just"/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-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Chuẩn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bị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vở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giờ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sau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thực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hiện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nhân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1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1399032" y="693986"/>
            <a:ext cx="9473184" cy="511245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chơi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hệ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thống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hỏi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gồm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4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bạn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nào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trả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lời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nhanh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nhất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chính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xác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nhiều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hỏi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nhất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sẽ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người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chiến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thắng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chơi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nhận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được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món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quà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từ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cô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giáo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bạn</a:t>
            </a:r>
            <a:endParaRPr lang="vi-VN" altLang="zh-CN" sz="3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01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58368" y="785427"/>
            <a:ext cx="10259568" cy="511245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1: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Đây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một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từ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có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2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tiếng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gồm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4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chữ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cái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chỉ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tên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một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kiểu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mà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các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em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đã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thường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xuyên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tạo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lập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chương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trình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Tiếng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việt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ở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Tiểu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học</a:t>
            </a:r>
            <a:endParaRPr lang="vi-VN" altLang="zh-CN" sz="3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3300984" y="4709160"/>
            <a:ext cx="4105656" cy="850392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TỰ SỰ</a:t>
            </a:r>
            <a:endParaRPr lang="vi-VN" altLang="zh-CN" sz="4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93776" y="675698"/>
            <a:ext cx="9473184" cy="511245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2: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Tên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của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đầu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tiên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chương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trình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Ngữ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altLang="zh-CN" sz="3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6?</a:t>
            </a:r>
            <a:endParaRPr lang="vi-VN" altLang="zh-CN" sz="3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532888" y="4041648"/>
            <a:ext cx="4681728" cy="1197864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 HỌC ĐƯỜNG ĐỜI ĐẦU TIÊN</a:t>
            </a:r>
            <a:endParaRPr lang="vi-VN" altLang="zh-CN" sz="4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81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4008" y="675698"/>
            <a:ext cx="10332720" cy="554222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3: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Nhân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vật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chính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bản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“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học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đường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đời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đầu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tiên</a:t>
            </a:r>
            <a:r>
              <a:rPr lang="en-US" altLang="zh-CN" sz="5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”?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3264408" y="4727448"/>
            <a:ext cx="4105656" cy="850392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 MÈN</a:t>
            </a:r>
            <a:endParaRPr lang="vi-VN" altLang="zh-CN" sz="4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1691639" y="143133"/>
            <a:ext cx="7893793" cy="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TRÒ CHƠI AI NHANH HƠN AI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493776" y="602546"/>
            <a:ext cx="9939528" cy="581654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Câu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4: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bản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“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đường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đời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đầu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tiên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”,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Mèn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đã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kể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lại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trải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nghiệm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đáng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nhớ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nào</a:t>
            </a:r>
            <a:r>
              <a:rPr lang="en-US" altLang="zh-CN" sz="28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Mèn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trêu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chị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Cốc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rồi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chui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vào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trong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hang. </a:t>
            </a:r>
            <a:r>
              <a:rPr lang="en-US" altLang="zh-CN" sz="3600" b="1" dirty="0" err="1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hị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Cốc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thấy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choắt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ở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cửa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hang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tưởng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Choắt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trêu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mình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nên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đã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đánh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chết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Choắt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Dế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Mèn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hối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hận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và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rút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ra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học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đường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đời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đầu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tiên</a:t>
            </a:r>
            <a:r>
              <a:rPr lang="en-US" altLang="zh-CN" sz="3600" b="1" dirty="0" smtClean="0">
                <a:solidFill>
                  <a:srgbClr val="7030A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476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29" y="1929383"/>
            <a:ext cx="9184942" cy="4512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4"/>
          <p:cNvSpPr txBox="1">
            <a:spLocks noChangeArrowheads="1"/>
          </p:cNvSpPr>
          <p:nvPr/>
        </p:nvSpPr>
        <p:spPr bwMode="auto">
          <a:xfrm>
            <a:off x="265177" y="91440"/>
            <a:ext cx="11804903" cy="16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236" tIns="60618" rIns="121236" bIns="606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3700" b="1" dirty="0">
                <a:solidFill>
                  <a:schemeClr val="accent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 </a:t>
            </a:r>
            <a:r>
              <a:rPr lang="en-US" altLang="zh-CN" sz="3700" b="1" dirty="0" smtClean="0">
                <a:solidFill>
                  <a:schemeClr val="accent2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1: TÔI VÀ CÁC BẠN</a:t>
            </a:r>
            <a:endParaRPr lang="en-US" altLang="zh-CN" sz="3700" b="1" dirty="0">
              <a:solidFill>
                <a:schemeClr val="accent2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/>
            <a:r>
              <a:rPr lang="en-US" altLang="zh-CN" sz="3200" b="1" dirty="0" err="1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TIẾT</a:t>
            </a:r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10,11,12</a:t>
            </a:r>
            <a:r>
              <a:rPr lang="vi-VN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 </a:t>
            </a:r>
            <a:r>
              <a:rPr lang="vi-VN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VIẾT</a:t>
            </a:r>
          </a:p>
          <a:p>
            <a:pPr algn="ctr"/>
            <a:r>
              <a:rPr lang="vi-VN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BÀI VĂN </a:t>
            </a:r>
            <a:r>
              <a:rPr lang="en-US" altLang="zh-CN" sz="32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KỂ LẠI MỘT TRẢI NGHIỆM CỦA EM</a:t>
            </a:r>
            <a:endParaRPr lang="en-US" altLang="zh-CN" sz="49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2870491" y="2859614"/>
            <a:ext cx="6451017" cy="2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zh-CN" sz="66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HÌNH THÀNH KIẾN THỨC</a:t>
            </a:r>
            <a:endParaRPr lang="zh-CN" altLang="en-US" sz="66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742</Words>
  <Application>Microsoft Office PowerPoint</Application>
  <PresentationFormat>Widescreen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Microsoft YaHei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TCH</cp:lastModifiedBy>
  <cp:revision>150</cp:revision>
  <dcterms:created xsi:type="dcterms:W3CDTF">2022-07-29T04:19:59Z</dcterms:created>
  <dcterms:modified xsi:type="dcterms:W3CDTF">2025-09-26T08:24:30Z</dcterms:modified>
</cp:coreProperties>
</file>