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306" r:id="rId5"/>
    <p:sldId id="307" r:id="rId6"/>
    <p:sldId id="263" r:id="rId7"/>
    <p:sldId id="308" r:id="rId8"/>
    <p:sldId id="265" r:id="rId9"/>
    <p:sldId id="309" r:id="rId10"/>
    <p:sldId id="293" r:id="rId11"/>
    <p:sldId id="259" r:id="rId12"/>
    <p:sldId id="271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62" r:id="rId22"/>
    <p:sldId id="269" r:id="rId23"/>
    <p:sldId id="272" r:id="rId24"/>
    <p:sldId id="264" r:id="rId25"/>
    <p:sldId id="273" r:id="rId26"/>
    <p:sldId id="310" r:id="rId27"/>
    <p:sldId id="275" r:id="rId28"/>
    <p:sldId id="311" r:id="rId29"/>
    <p:sldId id="278" r:id="rId30"/>
    <p:sldId id="279" r:id="rId31"/>
    <p:sldId id="280" r:id="rId32"/>
    <p:sldId id="283" r:id="rId33"/>
    <p:sldId id="282" r:id="rId34"/>
    <p:sldId id="313" r:id="rId35"/>
    <p:sldId id="261" r:id="rId36"/>
    <p:sldId id="296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2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29E54-23A1-4066-8A4A-B6411328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2AF1F-8223-4C33-B1BD-86845575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AE154-636E-4FAF-BD1C-3E182D46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5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77B75-8362-48F4-820D-260BECAC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4E4F40-D4B1-4B44-8BC3-B527EF48B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61FAD-C74A-40A7-839C-858C6CBE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2D47D-F4B4-4A73-8D1E-11C3AE68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0A524-F2AE-479B-BA44-0EB1BBB2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7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5ABDF9-A0F0-471B-8EA6-3BD2ADD369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493F0-C4F9-4651-B6BD-47E1CF70A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75F62-E237-4CBD-8D98-9D88D2B60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1D538-CA7B-4084-9B47-5147AF13E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8B1E5-B393-4EA0-95F0-C1E6A161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79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F9312-CCA1-E64A-A805-AA97B805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E0E5D-1CA9-7545-9A2E-79890EA5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48D8F-8F0B-7C43-856C-17657D30A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73C7-5B9A-5C4D-B4AC-63F07AF23B0E}" type="datetimeFigureOut">
              <a:rPr lang="en-VN" smtClean="0"/>
              <a:t>04/03/2025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27F3B-A502-7B4F-B951-8C5BBA72B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E9880-26D6-8440-9FCA-24CD4C76B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F8E8-35BF-E140-9ABA-0CEC0426B546}" type="slidenum">
              <a:rPr lang="en-VN" smtClean="0"/>
              <a:t>‹#›</a:t>
            </a:fld>
            <a:endParaRPr lang="en-VN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80A85ED-6751-5544-8A66-DFD7B2422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50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1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E0604E-5FCA-4E77-B273-963F0B363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71" y="6289522"/>
            <a:ext cx="586171" cy="442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F06348-858D-4C59-A43D-7F3738FF0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"/>
          <a:stretch/>
        </p:blipFill>
        <p:spPr>
          <a:xfrm>
            <a:off x="4841004" y="6083265"/>
            <a:ext cx="486776" cy="322903"/>
          </a:xfrm>
          <a:prstGeom prst="rect">
            <a:avLst/>
          </a:prstGeom>
        </p:spPr>
      </p:pic>
      <p:pic>
        <p:nvPicPr>
          <p:cNvPr id="11" name="Google Shape;161;p24">
            <a:extLst>
              <a:ext uri="{FF2B5EF4-FFF2-40B4-BE49-F238E27FC236}">
                <a16:creationId xmlns:a16="http://schemas.microsoft.com/office/drawing/2014/main" id="{A557777B-0AAB-44C4-B8E1-B5A580B9967C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4550"/>
            <a:ext cx="12115800" cy="680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41497A-0EF0-45B6-9C44-3BBDA03736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16" y="5645020"/>
            <a:ext cx="5707222" cy="107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1E89F6-DBC3-4096-B720-8DBD28E4F47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2" y="5645020"/>
            <a:ext cx="5472760" cy="1038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627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2F88B-C46F-4693-A058-B990FD370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837C8-F726-40D4-AF85-FCF4F9D5C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4E5EA-62A0-4409-A9F6-2AE617825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C50A6-1057-477F-A7D9-032931586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C533B-F312-449B-9249-2A6736BC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61;p24">
            <a:extLst>
              <a:ext uri="{FF2B5EF4-FFF2-40B4-BE49-F238E27FC236}">
                <a16:creationId xmlns:a16="http://schemas.microsoft.com/office/drawing/2014/main" id="{8A0A56F3-C026-499A-A0F4-8D1A476DB648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15800" cy="680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24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B4945-920E-4FAE-A7C5-60FB5043D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13838-FA0C-44D2-A7F9-88BAC3B58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557F-8320-40FB-8F6D-355CFE249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A8C85-57A6-48D1-B6E9-E26B7062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64122-7BA5-4D55-A7F9-FBBCC61B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24003-7925-4D44-AE3C-68490A05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9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261B-94D9-4047-96C3-803CF5DF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376C9-2DC8-4E60-BD0F-0B4E72CD1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F8428-4686-4ED1-B35D-82C1177EB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5C6E8D-DA32-4678-8B11-751E8ECC25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268B37-A591-4B33-BA5E-391D406FA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305596-1EDA-40D9-A39C-C0021E9A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316889-E045-4E98-8FD9-42C5F7554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BFE02-376D-4B6E-82B8-DB731B0C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2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FEDF-A59D-452B-B9B9-754D99894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5BBE30-76CD-44A2-B558-AF6D3AFA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4F902-14EE-4F36-ADE5-7727206E5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D33E7-0EF7-46DD-852F-0692BD73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0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29A391-EF3B-403C-98DA-F99AEE07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4A3B7B-0254-46B3-BAA9-FA7B56E4B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43648-59D8-4DBE-B0ED-807179BC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2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04986-0698-4AA0-B388-6411B950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8EC8A-EADD-4B17-B436-1F90412B5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C98A0-BF37-486A-886E-BE28A27CB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3373E-140D-45AC-A90F-174740989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3FDD5-F27E-4E0A-926A-E7A9F4F6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6D273-BCCC-41AB-A5BE-5CDC0EEAB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1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409C6-5A3F-4862-8280-A797A013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02E21C-B24D-4DFC-8773-3780125EE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7EFB3-20D4-4D98-A607-308DE3721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2EE6F-9AAB-4E79-8622-27E18A6F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284BD-6CCB-4CAD-B3D3-9FA3B01D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C7652-FAAD-4379-BD84-DB4662A1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2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B293A-E929-45EC-B172-A52F9F0FD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1692-9F8D-411A-9C16-425555511FE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5E5DC-538A-47F7-A859-B3EC7F3C5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07D87-B1F1-48B7-87DE-C6DFF3739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F950BE-4E64-4452-AC0B-9810ED614D97}"/>
              </a:ext>
            </a:extLst>
          </p:cNvPr>
          <p:cNvCxnSpPr/>
          <p:nvPr userDrawn="1"/>
        </p:nvCxnSpPr>
        <p:spPr>
          <a:xfrm>
            <a:off x="0" y="0"/>
            <a:ext cx="12192000" cy="0"/>
          </a:xfrm>
          <a:prstGeom prst="line">
            <a:avLst/>
          </a:prstGeom>
          <a:ln w="666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A5E837-23AE-46BA-9089-2A740991D032}"/>
              </a:ext>
            </a:extLst>
          </p:cNvPr>
          <p:cNvCxnSpPr/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860469-0E52-49D0-B73F-73ABCDA2F281}"/>
              </a:ext>
            </a:extLst>
          </p:cNvPr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C1A378-A5AC-42CE-B712-1B04FCAB40FB}"/>
              </a:ext>
            </a:extLst>
          </p:cNvPr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6CBE7-8EBE-47A5-B0FA-121905B3B785}"/>
              </a:ext>
            </a:extLst>
          </p:cNvPr>
          <p:cNvCxnSpPr/>
          <p:nvPr userDrawn="1"/>
        </p:nvCxnSpPr>
        <p:spPr>
          <a:xfrm>
            <a:off x="12192000" y="0"/>
            <a:ext cx="0" cy="6858000"/>
          </a:xfrm>
          <a:prstGeom prst="line">
            <a:avLst/>
          </a:prstGeom>
          <a:ln w="666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D1CB58C-7B13-44E2-ADB1-62411974E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6"/>
          <a:stretch/>
        </p:blipFill>
        <p:spPr>
          <a:xfrm>
            <a:off x="68425" y="32657"/>
            <a:ext cx="12055150" cy="679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3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2" Type="http://schemas.openxmlformats.org/officeDocument/2006/relationships/image" Target="../media/image11.jp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slide" Target="slide4.xml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5.png"/><Relationship Id="rId14" Type="http://schemas.microsoft.com/office/2007/relationships/hdphoto" Target="../media/hdphoto6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18" Type="http://schemas.openxmlformats.org/officeDocument/2006/relationships/image" Target="../media/image27.png"/><Relationship Id="rId26" Type="http://schemas.microsoft.com/office/2007/relationships/hdphoto" Target="../media/hdphoto13.wdp"/><Relationship Id="rId3" Type="http://schemas.openxmlformats.org/officeDocument/2006/relationships/image" Target="../media/image20.png"/><Relationship Id="rId21" Type="http://schemas.openxmlformats.org/officeDocument/2006/relationships/image" Target="../media/image29.png"/><Relationship Id="rId7" Type="http://schemas.openxmlformats.org/officeDocument/2006/relationships/image" Target="../media/image22.png"/><Relationship Id="rId12" Type="http://schemas.openxmlformats.org/officeDocument/2006/relationships/slide" Target="slide6.xml"/><Relationship Id="rId17" Type="http://schemas.openxmlformats.org/officeDocument/2006/relationships/slide" Target="slide5.xml"/><Relationship Id="rId25" Type="http://schemas.openxmlformats.org/officeDocument/2006/relationships/image" Target="../media/image32.png"/><Relationship Id="rId2" Type="http://schemas.openxmlformats.org/officeDocument/2006/relationships/image" Target="../media/image19.jpg"/><Relationship Id="rId16" Type="http://schemas.openxmlformats.org/officeDocument/2006/relationships/slide" Target="slide8.xml"/><Relationship Id="rId20" Type="http://schemas.microsoft.com/office/2007/relationships/hdphoto" Target="../media/hdphoto11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24" Type="http://schemas.openxmlformats.org/officeDocument/2006/relationships/image" Target="../media/image31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28" Type="http://schemas.microsoft.com/office/2007/relationships/hdphoto" Target="../media/hdphoto14.wdp"/><Relationship Id="rId10" Type="http://schemas.openxmlformats.org/officeDocument/2006/relationships/image" Target="../media/image24.png"/><Relationship Id="rId19" Type="http://schemas.openxmlformats.org/officeDocument/2006/relationships/image" Target="../media/image28.png"/><Relationship Id="rId4" Type="http://schemas.microsoft.com/office/2007/relationships/hdphoto" Target="../media/hdphoto7.wdp"/><Relationship Id="rId9" Type="http://schemas.microsoft.com/office/2007/relationships/hdphoto" Target="../media/hdphoto9.wdp"/><Relationship Id="rId14" Type="http://schemas.openxmlformats.org/officeDocument/2006/relationships/slide" Target="slide7.xml"/><Relationship Id="rId22" Type="http://schemas.microsoft.com/office/2007/relationships/hdphoto" Target="../media/hdphoto12.wdp"/><Relationship Id="rId27" Type="http://schemas.openxmlformats.org/officeDocument/2006/relationships/image" Target="../media/image3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17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3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16.png"/><Relationship Id="rId4" Type="http://schemas.openxmlformats.org/officeDocument/2006/relationships/image" Target="../media/image34.png"/><Relationship Id="rId9" Type="http://schemas.microsoft.com/office/2007/relationships/hdphoto" Target="../media/hdphoto16.wdp"/><Relationship Id="rId1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17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3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16.png"/><Relationship Id="rId4" Type="http://schemas.openxmlformats.org/officeDocument/2006/relationships/image" Target="../media/image34.png"/><Relationship Id="rId9" Type="http://schemas.microsoft.com/office/2007/relationships/hdphoto" Target="../media/hdphoto16.wdp"/><Relationship Id="rId1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17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3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16.png"/><Relationship Id="rId4" Type="http://schemas.openxmlformats.org/officeDocument/2006/relationships/image" Target="../media/image34.png"/><Relationship Id="rId9" Type="http://schemas.microsoft.com/office/2007/relationships/hdphoto" Target="../media/hdphoto16.wdp"/><Relationship Id="rId1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17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3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16.png"/><Relationship Id="rId4" Type="http://schemas.openxmlformats.org/officeDocument/2006/relationships/image" Target="../media/image34.png"/><Relationship Id="rId9" Type="http://schemas.microsoft.com/office/2007/relationships/hdphoto" Target="../media/hdphoto16.wdp"/><Relationship Id="rId1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F11DBE-D7E8-420A-A853-43C452BD1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5DABC0-EE0A-4850-94B2-8526623346CA}"/>
              </a:ext>
            </a:extLst>
          </p:cNvPr>
          <p:cNvSpPr txBox="1"/>
          <p:nvPr/>
        </p:nvSpPr>
        <p:spPr>
          <a:xfrm>
            <a:off x="2693828" y="395602"/>
            <a:ext cx="680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BẦU TRỜI TUỔI THƠ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FB95A-F9D1-45D4-A2C5-06E7D83C4E64}"/>
              </a:ext>
            </a:extLst>
          </p:cNvPr>
          <p:cNvSpPr txBox="1"/>
          <p:nvPr/>
        </p:nvSpPr>
        <p:spPr>
          <a:xfrm>
            <a:off x="3487784" y="1314425"/>
            <a:ext cx="7707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algn="ctr"/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Gia-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Lê-ô-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5CFE94-99FC-4697-A83B-4CE42C598F1F}"/>
              </a:ext>
            </a:extLst>
          </p:cNvPr>
          <p:cNvSpPr txBox="1"/>
          <p:nvPr/>
        </p:nvSpPr>
        <p:spPr>
          <a:xfrm>
            <a:off x="4922557" y="4944548"/>
            <a:ext cx="6272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060D0C-5F3E-4FE5-8034-952AE9C48E65}"/>
              </a:ext>
            </a:extLst>
          </p:cNvPr>
          <p:cNvSpPr txBox="1"/>
          <p:nvPr/>
        </p:nvSpPr>
        <p:spPr>
          <a:xfrm>
            <a:off x="4754880" y="5406213"/>
            <a:ext cx="3618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THCS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86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4" y="109611"/>
            <a:ext cx="51653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9" name="!!!Picture 3">
            <a:extLst>
              <a:ext uri="{FF2B5EF4-FFF2-40B4-BE49-F238E27FC236}">
                <a16:creationId xmlns:a16="http://schemas.microsoft.com/office/drawing/2014/main" id="{0870175A-BDFC-49C7-B826-97AEE6629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7" y="2072432"/>
            <a:ext cx="5367317" cy="306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5DA64E-5257-4ABC-9AB8-091443DE2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007" y="1991550"/>
            <a:ext cx="5571876" cy="3143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526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626B3A-F700-4275-BF85-B5473750A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" b="3843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A9B80F-F52C-43CB-816E-F9D9850AC3B2}"/>
              </a:ext>
            </a:extLst>
          </p:cNvPr>
          <p:cNvSpPr txBox="1"/>
          <p:nvPr/>
        </p:nvSpPr>
        <p:spPr>
          <a:xfrm>
            <a:off x="2113935" y="3539613"/>
            <a:ext cx="303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 THỨC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5236C-2F4D-44A1-999C-DC00323B3431}"/>
              </a:ext>
            </a:extLst>
          </p:cNvPr>
          <p:cNvSpPr txBox="1"/>
          <p:nvPr/>
        </p:nvSpPr>
        <p:spPr>
          <a:xfrm>
            <a:off x="7140676" y="3692012"/>
            <a:ext cx="303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– HIỂU</a:t>
            </a:r>
          </a:p>
        </p:txBody>
      </p:sp>
    </p:spTree>
    <p:extLst>
      <p:ext uri="{BB962C8B-B14F-4D97-AF65-F5344CB8AC3E}">
        <p14:creationId xmlns:p14="http://schemas.microsoft.com/office/powerpoint/2010/main" val="820898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09D37F-676D-EC45-AC8B-B7FA0B100ED3}"/>
              </a:ext>
            </a:extLst>
          </p:cNvPr>
          <p:cNvSpPr txBox="1"/>
          <p:nvPr/>
        </p:nvSpPr>
        <p:spPr>
          <a:xfrm>
            <a:off x="3688556" y="1547813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TRI THỨC </a:t>
            </a:r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 – HIỂU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!!Tex">
            <a:extLst>
              <a:ext uri="{FF2B5EF4-FFF2-40B4-BE49-F238E27FC236}">
                <a16:creationId xmlns:a16="http://schemas.microsoft.com/office/drawing/2014/main" id="{4C365A15-FD4C-7C47-A847-FC1E08C395ED}"/>
              </a:ext>
            </a:extLst>
          </p:cNvPr>
          <p:cNvSpPr/>
          <p:nvPr/>
        </p:nvSpPr>
        <p:spPr>
          <a:xfrm>
            <a:off x="3688557" y="2483258"/>
            <a:ext cx="1983582" cy="646329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Đề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tài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7" name="Snip Diagonal Corner Rectangle 6">
            <a:extLst>
              <a:ext uri="{FF2B5EF4-FFF2-40B4-BE49-F238E27FC236}">
                <a16:creationId xmlns:a16="http://schemas.microsoft.com/office/drawing/2014/main" id="{5D1CA70F-6FB1-5848-9A5C-D94A2BECF26F}"/>
              </a:ext>
            </a:extLst>
          </p:cNvPr>
          <p:cNvSpPr/>
          <p:nvPr/>
        </p:nvSpPr>
        <p:spPr>
          <a:xfrm>
            <a:off x="3688557" y="3388231"/>
            <a:ext cx="1983582" cy="665957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Chi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tiết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8" name="Snip Diagonal Corner Rectangle 7">
            <a:extLst>
              <a:ext uri="{FF2B5EF4-FFF2-40B4-BE49-F238E27FC236}">
                <a16:creationId xmlns:a16="http://schemas.microsoft.com/office/drawing/2014/main" id="{8CBAE360-6A29-D94B-8D61-1EC01CF8B906}"/>
              </a:ext>
            </a:extLst>
          </p:cNvPr>
          <p:cNvSpPr/>
          <p:nvPr/>
        </p:nvSpPr>
        <p:spPr>
          <a:xfrm>
            <a:off x="6191249" y="2483259"/>
            <a:ext cx="1983582" cy="646330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Tính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cách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nhân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vật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D615951E-9A01-4645-BF92-54B0DCA3797F}"/>
              </a:ext>
            </a:extLst>
          </p:cNvPr>
          <p:cNvSpPr/>
          <p:nvPr/>
        </p:nvSpPr>
        <p:spPr>
          <a:xfrm>
            <a:off x="6191249" y="3418704"/>
            <a:ext cx="2078831" cy="665956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Văn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bản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tóm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tắt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61389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734">
        <p15:prstTrans prst="drape"/>
      </p:transition>
    </mc:Choice>
    <mc:Fallback xmlns="">
      <p:transition spd="slow" advTm="87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7" grpId="0" uiExpand="1" build="allAtOnce" animBg="1"/>
      <p:bldP spid="8" grpId="0" uiExpand="1" build="allAtOnce" animBg="1"/>
      <p:bldP spid="11" grpId="0" uiExpan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!!Tex">
            <a:extLst>
              <a:ext uri="{FF2B5EF4-FFF2-40B4-BE49-F238E27FC236}">
                <a16:creationId xmlns:a16="http://schemas.microsoft.com/office/drawing/2014/main" id="{E709D37F-676D-EC45-AC8B-B7FA0B100ED3}"/>
              </a:ext>
            </a:extLst>
          </p:cNvPr>
          <p:cNvSpPr txBox="1"/>
          <p:nvPr/>
        </p:nvSpPr>
        <p:spPr>
          <a:xfrm>
            <a:off x="3454461" y="1528191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ĐỀ TÀI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59DDB-532F-46D8-9641-16568661BBB0}"/>
              </a:ext>
            </a:extLst>
          </p:cNvPr>
          <p:cNvSpPr txBox="1"/>
          <p:nvPr/>
        </p:nvSpPr>
        <p:spPr>
          <a:xfrm>
            <a:off x="3030414" y="2051411"/>
            <a:ext cx="6131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…)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…).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842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8734">
        <p159:morph option="byObject"/>
      </p:transition>
    </mc:Choice>
    <mc:Fallback>
      <p:transition spd="slow" advTm="87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!!Tex">
            <a:extLst>
              <a:ext uri="{FF2B5EF4-FFF2-40B4-BE49-F238E27FC236}">
                <a16:creationId xmlns:a16="http://schemas.microsoft.com/office/drawing/2014/main" id="{4C365A15-FD4C-7C47-A847-FC1E08C395ED}"/>
              </a:ext>
            </a:extLst>
          </p:cNvPr>
          <p:cNvSpPr/>
          <p:nvPr/>
        </p:nvSpPr>
        <p:spPr>
          <a:xfrm>
            <a:off x="3383757" y="2401196"/>
            <a:ext cx="1983582" cy="646329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Đề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tài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7" name="!!!Texbox">
            <a:extLst>
              <a:ext uri="{FF2B5EF4-FFF2-40B4-BE49-F238E27FC236}">
                <a16:creationId xmlns:a16="http://schemas.microsoft.com/office/drawing/2014/main" id="{5D1CA70F-6FB1-5848-9A5C-D94A2BECF26F}"/>
              </a:ext>
            </a:extLst>
          </p:cNvPr>
          <p:cNvSpPr/>
          <p:nvPr/>
        </p:nvSpPr>
        <p:spPr>
          <a:xfrm>
            <a:off x="3383757" y="3306169"/>
            <a:ext cx="1983582" cy="665957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Chi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tiết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8" name="Snip Diagonal Corner Rectangle 7">
            <a:extLst>
              <a:ext uri="{FF2B5EF4-FFF2-40B4-BE49-F238E27FC236}">
                <a16:creationId xmlns:a16="http://schemas.microsoft.com/office/drawing/2014/main" id="{8CBAE360-6A29-D94B-8D61-1EC01CF8B906}"/>
              </a:ext>
            </a:extLst>
          </p:cNvPr>
          <p:cNvSpPr/>
          <p:nvPr/>
        </p:nvSpPr>
        <p:spPr>
          <a:xfrm>
            <a:off x="6311505" y="2425521"/>
            <a:ext cx="1983582" cy="646330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Tính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cách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nhân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vật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D615951E-9A01-4645-BF92-54B0DCA3797F}"/>
              </a:ext>
            </a:extLst>
          </p:cNvPr>
          <p:cNvSpPr/>
          <p:nvPr/>
        </p:nvSpPr>
        <p:spPr>
          <a:xfrm>
            <a:off x="6311505" y="3360966"/>
            <a:ext cx="2078831" cy="665956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Văn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bản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tóm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tắt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E4416E-0E1F-43CD-8E68-7D23F68FB53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39" y="2501721"/>
            <a:ext cx="479911" cy="4452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0BD6FE-BA4D-4155-809E-7252085EB32C}"/>
              </a:ext>
            </a:extLst>
          </p:cNvPr>
          <p:cNvSpPr txBox="1"/>
          <p:nvPr/>
        </p:nvSpPr>
        <p:spPr>
          <a:xfrm>
            <a:off x="3688556" y="1547813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TRI THỨC </a:t>
            </a:r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 – HIỂU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623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8734">
        <p159:morph option="byObject"/>
      </p:transition>
    </mc:Choice>
    <mc:Fallback>
      <p:transition spd="slow" advTm="87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!!!Texbox">
            <a:extLst>
              <a:ext uri="{FF2B5EF4-FFF2-40B4-BE49-F238E27FC236}">
                <a16:creationId xmlns:a16="http://schemas.microsoft.com/office/drawing/2014/main" id="{E709D37F-676D-EC45-AC8B-B7FA0B100ED3}"/>
              </a:ext>
            </a:extLst>
          </p:cNvPr>
          <p:cNvSpPr txBox="1"/>
          <p:nvPr/>
        </p:nvSpPr>
        <p:spPr>
          <a:xfrm>
            <a:off x="3688555" y="1536090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CHI TIẾT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4E62BB-5360-471E-9BCA-DF3F110555EE}"/>
              </a:ext>
            </a:extLst>
          </p:cNvPr>
          <p:cNvSpPr txBox="1"/>
          <p:nvPr/>
        </p:nvSpPr>
        <p:spPr>
          <a:xfrm>
            <a:off x="2995245" y="2059310"/>
            <a:ext cx="6131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27500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8734">
        <p159:morph option="byObject"/>
      </p:transition>
    </mc:Choice>
    <mc:Fallback>
      <p:transition spd="slow" advTm="87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170" y="0"/>
            <a:ext cx="12264169" cy="6775938"/>
          </a:xfrm>
          <a:prstGeom prst="rect">
            <a:avLst/>
          </a:prstGeom>
        </p:spPr>
      </p:pic>
      <p:sp>
        <p:nvSpPr>
          <p:cNvPr id="4" name="!!Tex">
            <a:extLst>
              <a:ext uri="{FF2B5EF4-FFF2-40B4-BE49-F238E27FC236}">
                <a16:creationId xmlns:a16="http://schemas.microsoft.com/office/drawing/2014/main" id="{4C365A15-FD4C-7C47-A847-FC1E08C395ED}"/>
              </a:ext>
            </a:extLst>
          </p:cNvPr>
          <p:cNvSpPr/>
          <p:nvPr/>
        </p:nvSpPr>
        <p:spPr>
          <a:xfrm>
            <a:off x="3383757" y="2483258"/>
            <a:ext cx="1983582" cy="646329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Đề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tài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7" name="!!!Texbox">
            <a:extLst>
              <a:ext uri="{FF2B5EF4-FFF2-40B4-BE49-F238E27FC236}">
                <a16:creationId xmlns:a16="http://schemas.microsoft.com/office/drawing/2014/main" id="{5D1CA70F-6FB1-5848-9A5C-D94A2BECF26F}"/>
              </a:ext>
            </a:extLst>
          </p:cNvPr>
          <p:cNvSpPr/>
          <p:nvPr/>
        </p:nvSpPr>
        <p:spPr>
          <a:xfrm>
            <a:off x="3383757" y="3388231"/>
            <a:ext cx="1983582" cy="665957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Chi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tiết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8" name="!!!Texbox 5">
            <a:extLst>
              <a:ext uri="{FF2B5EF4-FFF2-40B4-BE49-F238E27FC236}">
                <a16:creationId xmlns:a16="http://schemas.microsoft.com/office/drawing/2014/main" id="{8CBAE360-6A29-D94B-8D61-1EC01CF8B906}"/>
              </a:ext>
            </a:extLst>
          </p:cNvPr>
          <p:cNvSpPr/>
          <p:nvPr/>
        </p:nvSpPr>
        <p:spPr>
          <a:xfrm>
            <a:off x="6191249" y="2483259"/>
            <a:ext cx="1983582" cy="646330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Tính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cách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nhân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vật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D615951E-9A01-4645-BF92-54B0DCA3797F}"/>
              </a:ext>
            </a:extLst>
          </p:cNvPr>
          <p:cNvSpPr/>
          <p:nvPr/>
        </p:nvSpPr>
        <p:spPr>
          <a:xfrm>
            <a:off x="6191249" y="3418704"/>
            <a:ext cx="2078831" cy="665956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Văn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bản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tóm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tắt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8604DF-9385-4BA2-AEF7-41030D85090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786" y="2542349"/>
            <a:ext cx="479911" cy="4452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6C3B18-2386-43DD-BB38-8FD4F801429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85" y="3388231"/>
            <a:ext cx="479911" cy="445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630AF5-084F-4FFC-A2B2-8E90BF88B017}"/>
              </a:ext>
            </a:extLst>
          </p:cNvPr>
          <p:cNvSpPr txBox="1"/>
          <p:nvPr/>
        </p:nvSpPr>
        <p:spPr>
          <a:xfrm>
            <a:off x="3688556" y="1547813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TRI THỨC </a:t>
            </a:r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 – HIỂU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167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8734">
        <p159:morph option="byObject"/>
      </p:transition>
    </mc:Choice>
    <mc:Fallback>
      <p:transition spd="slow" advTm="87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!!!Texbox 5">
            <a:extLst>
              <a:ext uri="{FF2B5EF4-FFF2-40B4-BE49-F238E27FC236}">
                <a16:creationId xmlns:a16="http://schemas.microsoft.com/office/drawing/2014/main" id="{E709D37F-676D-EC45-AC8B-B7FA0B100ED3}"/>
              </a:ext>
            </a:extLst>
          </p:cNvPr>
          <p:cNvSpPr txBox="1"/>
          <p:nvPr/>
        </p:nvSpPr>
        <p:spPr>
          <a:xfrm>
            <a:off x="3688555" y="1536090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TÍNH CÁCH NHÂN VẬT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96E20E-5697-4AAD-BEBA-B3E398CF93D6}"/>
              </a:ext>
            </a:extLst>
          </p:cNvPr>
          <p:cNvSpPr txBox="1"/>
          <p:nvPr/>
        </p:nvSpPr>
        <p:spPr>
          <a:xfrm>
            <a:off x="3030414" y="2051411"/>
            <a:ext cx="6131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Tihnsh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68758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8734">
        <p159:morph option="byObject"/>
      </p:transition>
    </mc:Choice>
    <mc:Fallback>
      <p:transition spd="slow" advTm="87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!!Tex">
            <a:extLst>
              <a:ext uri="{FF2B5EF4-FFF2-40B4-BE49-F238E27FC236}">
                <a16:creationId xmlns:a16="http://schemas.microsoft.com/office/drawing/2014/main" id="{4C365A15-FD4C-7C47-A847-FC1E08C395ED}"/>
              </a:ext>
            </a:extLst>
          </p:cNvPr>
          <p:cNvSpPr/>
          <p:nvPr/>
        </p:nvSpPr>
        <p:spPr>
          <a:xfrm>
            <a:off x="3512711" y="2502655"/>
            <a:ext cx="1983582" cy="646329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Đề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tài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7" name="!!!Texbox">
            <a:extLst>
              <a:ext uri="{FF2B5EF4-FFF2-40B4-BE49-F238E27FC236}">
                <a16:creationId xmlns:a16="http://schemas.microsoft.com/office/drawing/2014/main" id="{5D1CA70F-6FB1-5848-9A5C-D94A2BECF26F}"/>
              </a:ext>
            </a:extLst>
          </p:cNvPr>
          <p:cNvSpPr/>
          <p:nvPr/>
        </p:nvSpPr>
        <p:spPr>
          <a:xfrm>
            <a:off x="3512711" y="3407628"/>
            <a:ext cx="1983582" cy="665957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Chi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tiết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8" name="!!!Texbox 5">
            <a:extLst>
              <a:ext uri="{FF2B5EF4-FFF2-40B4-BE49-F238E27FC236}">
                <a16:creationId xmlns:a16="http://schemas.microsoft.com/office/drawing/2014/main" id="{8CBAE360-6A29-D94B-8D61-1EC01CF8B906}"/>
              </a:ext>
            </a:extLst>
          </p:cNvPr>
          <p:cNvSpPr/>
          <p:nvPr/>
        </p:nvSpPr>
        <p:spPr>
          <a:xfrm>
            <a:off x="6191249" y="2483259"/>
            <a:ext cx="1983582" cy="646330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Tính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cách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nhân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vật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11" name="!!!Texbox4">
            <a:extLst>
              <a:ext uri="{FF2B5EF4-FFF2-40B4-BE49-F238E27FC236}">
                <a16:creationId xmlns:a16="http://schemas.microsoft.com/office/drawing/2014/main" id="{D615951E-9A01-4645-BF92-54B0DCA3797F}"/>
              </a:ext>
            </a:extLst>
          </p:cNvPr>
          <p:cNvSpPr/>
          <p:nvPr/>
        </p:nvSpPr>
        <p:spPr>
          <a:xfrm>
            <a:off x="6191249" y="3418704"/>
            <a:ext cx="2078831" cy="665956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Văn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bản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tóm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tắt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4A974B-4A17-42FB-B17C-F6F733997A4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56" y="2542349"/>
            <a:ext cx="479911" cy="4452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EAAF5C-1686-48FD-9906-5A7BC10A8D2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55" y="3429000"/>
            <a:ext cx="479911" cy="4452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C8A5EB-005B-4F7C-A084-BB075991C9F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70" y="2483258"/>
            <a:ext cx="479911" cy="445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459DE1-27FA-43E4-8793-F4E48E03B81F}"/>
              </a:ext>
            </a:extLst>
          </p:cNvPr>
          <p:cNvSpPr txBox="1"/>
          <p:nvPr/>
        </p:nvSpPr>
        <p:spPr>
          <a:xfrm>
            <a:off x="3783805" y="1476507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TRI THỨC </a:t>
            </a:r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 – HIỂU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801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8734">
        <p159:morph option="byObject"/>
      </p:transition>
    </mc:Choice>
    <mc:Fallback>
      <p:transition spd="slow" advTm="87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!!!Texbox4">
            <a:extLst>
              <a:ext uri="{FF2B5EF4-FFF2-40B4-BE49-F238E27FC236}">
                <a16:creationId xmlns:a16="http://schemas.microsoft.com/office/drawing/2014/main" id="{E709D37F-676D-EC45-AC8B-B7FA0B100ED3}"/>
              </a:ext>
            </a:extLst>
          </p:cNvPr>
          <p:cNvSpPr txBox="1"/>
          <p:nvPr/>
        </p:nvSpPr>
        <p:spPr>
          <a:xfrm>
            <a:off x="3688555" y="1536090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VĂN BẢN TÓM TẮT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BDBE53-6F92-4E23-8BD6-1B948F5C59C3}"/>
              </a:ext>
            </a:extLst>
          </p:cNvPr>
          <p:cNvSpPr txBox="1"/>
          <p:nvPr/>
        </p:nvSpPr>
        <p:spPr>
          <a:xfrm>
            <a:off x="3030414" y="2051411"/>
            <a:ext cx="6131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26403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8734">
        <p159:morph option="byObject"/>
      </p:transition>
    </mc:Choice>
    <mc:Fallback>
      <p:transition spd="slow" advTm="87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236ED90-D7F4-4176-87D4-E95D2889A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2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!!Tex">
            <a:extLst>
              <a:ext uri="{FF2B5EF4-FFF2-40B4-BE49-F238E27FC236}">
                <a16:creationId xmlns:a16="http://schemas.microsoft.com/office/drawing/2014/main" id="{4C365A15-FD4C-7C47-A847-FC1E08C395ED}"/>
              </a:ext>
            </a:extLst>
          </p:cNvPr>
          <p:cNvSpPr/>
          <p:nvPr/>
        </p:nvSpPr>
        <p:spPr>
          <a:xfrm>
            <a:off x="3512711" y="2502655"/>
            <a:ext cx="1983582" cy="646329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Đề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tài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7" name="!!!Texbox">
            <a:extLst>
              <a:ext uri="{FF2B5EF4-FFF2-40B4-BE49-F238E27FC236}">
                <a16:creationId xmlns:a16="http://schemas.microsoft.com/office/drawing/2014/main" id="{5D1CA70F-6FB1-5848-9A5C-D94A2BECF26F}"/>
              </a:ext>
            </a:extLst>
          </p:cNvPr>
          <p:cNvSpPr/>
          <p:nvPr/>
        </p:nvSpPr>
        <p:spPr>
          <a:xfrm>
            <a:off x="3512711" y="3407628"/>
            <a:ext cx="1983582" cy="665957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Chi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tiết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8" name="!!!Texbox2">
            <a:extLst>
              <a:ext uri="{FF2B5EF4-FFF2-40B4-BE49-F238E27FC236}">
                <a16:creationId xmlns:a16="http://schemas.microsoft.com/office/drawing/2014/main" id="{8CBAE360-6A29-D94B-8D61-1EC01CF8B906}"/>
              </a:ext>
            </a:extLst>
          </p:cNvPr>
          <p:cNvSpPr/>
          <p:nvPr/>
        </p:nvSpPr>
        <p:spPr>
          <a:xfrm>
            <a:off x="6191249" y="2483259"/>
            <a:ext cx="1983582" cy="646330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Tính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cách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nhân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vật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11" name="!!!Texbox4">
            <a:extLst>
              <a:ext uri="{FF2B5EF4-FFF2-40B4-BE49-F238E27FC236}">
                <a16:creationId xmlns:a16="http://schemas.microsoft.com/office/drawing/2014/main" id="{D615951E-9A01-4645-BF92-54B0DCA3797F}"/>
              </a:ext>
            </a:extLst>
          </p:cNvPr>
          <p:cNvSpPr/>
          <p:nvPr/>
        </p:nvSpPr>
        <p:spPr>
          <a:xfrm>
            <a:off x="6191249" y="3418704"/>
            <a:ext cx="2078831" cy="665956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Văn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bản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tóm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tắt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4A974B-4A17-42FB-B17C-F6F733997A4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56" y="2542349"/>
            <a:ext cx="479911" cy="4452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EAAF5C-1686-48FD-9906-5A7BC10A8D2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841" y="3628307"/>
            <a:ext cx="479911" cy="4452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C8A5EB-005B-4F7C-A084-BB075991C9F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70" y="2483258"/>
            <a:ext cx="479911" cy="445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459DE1-27FA-43E4-8793-F4E48E03B81F}"/>
              </a:ext>
            </a:extLst>
          </p:cNvPr>
          <p:cNvSpPr txBox="1"/>
          <p:nvPr/>
        </p:nvSpPr>
        <p:spPr>
          <a:xfrm>
            <a:off x="3783805" y="1476507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TRI THỨC </a:t>
            </a:r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 – HIỂU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3BBC0-E05E-4A8F-9398-FC5C63547E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223" y="3651639"/>
            <a:ext cx="479911" cy="44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166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8734">
        <p159:morph option="byObject"/>
      </p:transition>
    </mc:Choice>
    <mc:Fallback>
      <p:transition spd="slow" advTm="87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BA9E59-FB1F-444B-AC36-7A41B8E6B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57C374-473F-40EF-ADF1-26917F687C1A}"/>
              </a:ext>
            </a:extLst>
          </p:cNvPr>
          <p:cNvSpPr txBox="1"/>
          <p:nvPr/>
        </p:nvSpPr>
        <p:spPr>
          <a:xfrm>
            <a:off x="2538169" y="3105834"/>
            <a:ext cx="748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</p:spTree>
    <p:extLst>
      <p:ext uri="{BB962C8B-B14F-4D97-AF65-F5344CB8AC3E}">
        <p14:creationId xmlns:p14="http://schemas.microsoft.com/office/powerpoint/2010/main" val="19491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B3FEE-9D18-4FA5-A607-9EE451E8CABB}"/>
              </a:ext>
            </a:extLst>
          </p:cNvPr>
          <p:cNvSpPr txBox="1"/>
          <p:nvPr/>
        </p:nvSpPr>
        <p:spPr>
          <a:xfrm>
            <a:off x="382694" y="947256"/>
            <a:ext cx="452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B81AD7-3E49-49D2-8DAF-0E0DF2F057B2}"/>
              </a:ext>
            </a:extLst>
          </p:cNvPr>
          <p:cNvSpPr txBox="1"/>
          <p:nvPr/>
        </p:nvSpPr>
        <p:spPr>
          <a:xfrm>
            <a:off x="382694" y="1224255"/>
            <a:ext cx="370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C388D2B-54C5-4801-8E59-F9121C556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3" y="1632128"/>
            <a:ext cx="5043687" cy="3782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7F79CC3-24CF-4E87-9962-F234261566EF}"/>
              </a:ext>
            </a:extLst>
          </p:cNvPr>
          <p:cNvSpPr txBox="1"/>
          <p:nvPr/>
        </p:nvSpPr>
        <p:spPr>
          <a:xfrm>
            <a:off x="1664163" y="5679545"/>
            <a:ext cx="233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17F848-9198-4461-BB38-458D5DD47C55}"/>
              </a:ext>
            </a:extLst>
          </p:cNvPr>
          <p:cNvSpPr txBox="1"/>
          <p:nvPr/>
        </p:nvSpPr>
        <p:spPr>
          <a:xfrm>
            <a:off x="6603022" y="2507847"/>
            <a:ext cx="5248084" cy="20313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1957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463530" y="124420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b="1" i="1" dirty="0" smtClean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54778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21" grpId="0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B3FEE-9D18-4FA5-A607-9EE451E8CABB}"/>
              </a:ext>
            </a:extLst>
          </p:cNvPr>
          <p:cNvSpPr txBox="1"/>
          <p:nvPr/>
        </p:nvSpPr>
        <p:spPr>
          <a:xfrm>
            <a:off x="6603021" y="970988"/>
            <a:ext cx="518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B81AD7-3E49-49D2-8DAF-0E0DF2F057B2}"/>
              </a:ext>
            </a:extLst>
          </p:cNvPr>
          <p:cNvSpPr txBox="1"/>
          <p:nvPr/>
        </p:nvSpPr>
        <p:spPr>
          <a:xfrm>
            <a:off x="6603021" y="1262796"/>
            <a:ext cx="370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E17F848-9198-4461-BB38-458D5DD47C55}"/>
              </a:ext>
            </a:extLst>
          </p:cNvPr>
          <p:cNvSpPr txBox="1"/>
          <p:nvPr/>
        </p:nvSpPr>
        <p:spPr>
          <a:xfrm>
            <a:off x="6603021" y="1792036"/>
            <a:ext cx="530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480638" y="65159"/>
            <a:ext cx="56399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b="1" i="1" dirty="0" smtClean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494890-2EBA-43B5-8154-D580DF8358E4}"/>
              </a:ext>
            </a:extLst>
          </p:cNvPr>
          <p:cNvSpPr txBox="1"/>
          <p:nvPr/>
        </p:nvSpPr>
        <p:spPr>
          <a:xfrm>
            <a:off x="6603021" y="1524589"/>
            <a:ext cx="370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!!!Picture 3">
            <a:extLst>
              <a:ext uri="{FF2B5EF4-FFF2-40B4-BE49-F238E27FC236}">
                <a16:creationId xmlns:a16="http://schemas.microsoft.com/office/drawing/2014/main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2" y="1023108"/>
            <a:ext cx="4701626" cy="2682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CB933F-1242-4C90-A8B3-9A0EC00DF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2" y="3959847"/>
            <a:ext cx="4590927" cy="2368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FB416D-0ADF-4032-8293-A4060D859836}"/>
              </a:ext>
            </a:extLst>
          </p:cNvPr>
          <p:cNvSpPr txBox="1"/>
          <p:nvPr/>
        </p:nvSpPr>
        <p:spPr>
          <a:xfrm>
            <a:off x="6603021" y="2078190"/>
            <a:ext cx="530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EFAA29-C0DB-4FE0-890B-B3C2BF393D91}"/>
              </a:ext>
            </a:extLst>
          </p:cNvPr>
          <p:cNvSpPr txBox="1"/>
          <p:nvPr/>
        </p:nvSpPr>
        <p:spPr>
          <a:xfrm>
            <a:off x="6603021" y="2364344"/>
            <a:ext cx="95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4F80EA-88BD-415C-92E5-2A9E59455681}"/>
              </a:ext>
            </a:extLst>
          </p:cNvPr>
          <p:cNvSpPr txBox="1"/>
          <p:nvPr/>
        </p:nvSpPr>
        <p:spPr>
          <a:xfrm>
            <a:off x="7310264" y="2364344"/>
            <a:ext cx="171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4B2D05-B9BE-452A-B6A6-AE1414EEFB78}"/>
              </a:ext>
            </a:extLst>
          </p:cNvPr>
          <p:cNvSpPr txBox="1"/>
          <p:nvPr/>
        </p:nvSpPr>
        <p:spPr>
          <a:xfrm>
            <a:off x="6603020" y="2633592"/>
            <a:ext cx="122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FA360D-5932-438F-9038-0707FFC01B22}"/>
              </a:ext>
            </a:extLst>
          </p:cNvPr>
          <p:cNvSpPr txBox="1"/>
          <p:nvPr/>
        </p:nvSpPr>
        <p:spPr>
          <a:xfrm>
            <a:off x="7537594" y="2624815"/>
            <a:ext cx="401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61C327-F70B-4208-ABD2-2F8FAA7BFCB9}"/>
              </a:ext>
            </a:extLst>
          </p:cNvPr>
          <p:cNvSpPr txBox="1"/>
          <p:nvPr/>
        </p:nvSpPr>
        <p:spPr>
          <a:xfrm>
            <a:off x="6603020" y="2919746"/>
            <a:ext cx="122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879FF5-CEC5-43CA-86D3-88E2CFA9825C}"/>
              </a:ext>
            </a:extLst>
          </p:cNvPr>
          <p:cNvSpPr txBox="1"/>
          <p:nvPr/>
        </p:nvSpPr>
        <p:spPr>
          <a:xfrm>
            <a:off x="7537594" y="2910969"/>
            <a:ext cx="401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7E0509-87BC-46CF-A053-4D6C48B09658}"/>
              </a:ext>
            </a:extLst>
          </p:cNvPr>
          <p:cNvSpPr txBox="1"/>
          <p:nvPr/>
        </p:nvSpPr>
        <p:spPr>
          <a:xfrm>
            <a:off x="6387099" y="3093668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22B398-8E73-41F6-B1C5-8B5474C47ED0}"/>
              </a:ext>
            </a:extLst>
          </p:cNvPr>
          <p:cNvSpPr txBox="1"/>
          <p:nvPr/>
        </p:nvSpPr>
        <p:spPr>
          <a:xfrm>
            <a:off x="8216090" y="3205900"/>
            <a:ext cx="401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B83B82-90B0-43AE-9676-8600145733CA}"/>
              </a:ext>
            </a:extLst>
          </p:cNvPr>
          <p:cNvSpPr txBox="1"/>
          <p:nvPr/>
        </p:nvSpPr>
        <p:spPr>
          <a:xfrm>
            <a:off x="6660044" y="3473347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3A3508-DEB4-4F1D-916D-B23F580A76E4}"/>
              </a:ext>
            </a:extLst>
          </p:cNvPr>
          <p:cNvSpPr txBox="1"/>
          <p:nvPr/>
        </p:nvSpPr>
        <p:spPr>
          <a:xfrm>
            <a:off x="7562851" y="3473347"/>
            <a:ext cx="401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476D58-2199-474D-9425-F5DF5D2B9627}"/>
              </a:ext>
            </a:extLst>
          </p:cNvPr>
          <p:cNvSpPr txBox="1"/>
          <p:nvPr/>
        </p:nvSpPr>
        <p:spPr>
          <a:xfrm>
            <a:off x="6691038" y="3762666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57A0D9-00B8-42D3-B507-FE49120165D1}"/>
              </a:ext>
            </a:extLst>
          </p:cNvPr>
          <p:cNvSpPr txBox="1"/>
          <p:nvPr/>
        </p:nvSpPr>
        <p:spPr>
          <a:xfrm>
            <a:off x="7453929" y="3775181"/>
            <a:ext cx="401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3B7568-DCE2-4F7D-A487-BCD274A1724E}"/>
              </a:ext>
            </a:extLst>
          </p:cNvPr>
          <p:cNvSpPr txBox="1"/>
          <p:nvPr/>
        </p:nvSpPr>
        <p:spPr>
          <a:xfrm>
            <a:off x="6670330" y="4040530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38DCA1-AEF2-4E17-A871-A1940052CA28}"/>
              </a:ext>
            </a:extLst>
          </p:cNvPr>
          <p:cNvSpPr txBox="1"/>
          <p:nvPr/>
        </p:nvSpPr>
        <p:spPr>
          <a:xfrm>
            <a:off x="7433223" y="4042628"/>
            <a:ext cx="447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879E5C-FBAC-4DB9-B4B1-A3092EE0149D}"/>
              </a:ext>
            </a:extLst>
          </p:cNvPr>
          <p:cNvSpPr txBox="1"/>
          <p:nvPr/>
        </p:nvSpPr>
        <p:spPr>
          <a:xfrm>
            <a:off x="6670330" y="4653211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B22DF5-E339-4019-BED6-5D4F14877985}"/>
              </a:ext>
            </a:extLst>
          </p:cNvPr>
          <p:cNvSpPr txBox="1"/>
          <p:nvPr/>
        </p:nvSpPr>
        <p:spPr>
          <a:xfrm>
            <a:off x="7433223" y="4655309"/>
            <a:ext cx="447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C765FA-F581-4CE1-8908-55A206A97301}"/>
              </a:ext>
            </a:extLst>
          </p:cNvPr>
          <p:cNvSpPr txBox="1"/>
          <p:nvPr/>
        </p:nvSpPr>
        <p:spPr>
          <a:xfrm>
            <a:off x="6660044" y="5287169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0A3F19-921D-4275-A181-C99BD4215133}"/>
              </a:ext>
            </a:extLst>
          </p:cNvPr>
          <p:cNvSpPr txBox="1"/>
          <p:nvPr/>
        </p:nvSpPr>
        <p:spPr>
          <a:xfrm>
            <a:off x="7422937" y="5289267"/>
            <a:ext cx="447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CDA2FB-6976-484E-9E47-ED01A304E420}"/>
              </a:ext>
            </a:extLst>
          </p:cNvPr>
          <p:cNvSpPr txBox="1"/>
          <p:nvPr/>
        </p:nvSpPr>
        <p:spPr>
          <a:xfrm>
            <a:off x="6457416" y="4310075"/>
            <a:ext cx="501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AF4FFB-74E6-45FE-9834-66E8B19A5D7B}"/>
              </a:ext>
            </a:extLst>
          </p:cNvPr>
          <p:cNvSpPr txBox="1"/>
          <p:nvPr/>
        </p:nvSpPr>
        <p:spPr>
          <a:xfrm>
            <a:off x="6457416" y="4965164"/>
            <a:ext cx="501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DB3EEB-E32F-46BD-A639-A1BB988E41AC}"/>
              </a:ext>
            </a:extLst>
          </p:cNvPr>
          <p:cNvSpPr txBox="1"/>
          <p:nvPr/>
        </p:nvSpPr>
        <p:spPr>
          <a:xfrm>
            <a:off x="6457415" y="5620253"/>
            <a:ext cx="554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chìa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429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01614-FFAC-48B4-B0D3-740A72655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82486B-05BF-43F6-AA5E-3182B8EA32E0}"/>
              </a:ext>
            </a:extLst>
          </p:cNvPr>
          <p:cNvSpPr txBox="1"/>
          <p:nvPr/>
        </p:nvSpPr>
        <p:spPr>
          <a:xfrm>
            <a:off x="2989005" y="3844413"/>
            <a:ext cx="3038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SUY NGẪM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2B92EF-857A-4606-B5B9-D46D3D7258CA}"/>
              </a:ext>
            </a:extLst>
          </p:cNvPr>
          <p:cNvSpPr txBox="1"/>
          <p:nvPr/>
        </p:nvSpPr>
        <p:spPr>
          <a:xfrm>
            <a:off x="5361036" y="3844413"/>
            <a:ext cx="3038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PHẢN HỒI</a:t>
            </a:r>
          </a:p>
        </p:txBody>
      </p:sp>
    </p:spTree>
    <p:extLst>
      <p:ext uri="{BB962C8B-B14F-4D97-AF65-F5344CB8AC3E}">
        <p14:creationId xmlns:p14="http://schemas.microsoft.com/office/powerpoint/2010/main" val="32766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B3FEE-9D18-4FA5-A607-9EE451E8CABB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420966" y="141125"/>
            <a:ext cx="56996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</a:t>
            </a:r>
            <a:r>
              <a:rPr lang="en-US" b="1" i="1" dirty="0" smtClean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4" name="!!!Picture 3">
            <a:extLst>
              <a:ext uri="{FF2B5EF4-FFF2-40B4-BE49-F238E27FC236}">
                <a16:creationId xmlns:a16="http://schemas.microsoft.com/office/drawing/2014/main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3" y="2256975"/>
            <a:ext cx="4839700" cy="2800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38BEB0-7AFF-46E7-B8D9-A3FE59B9C018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SUY NGẪM VÀ PHẢN HỒI</a:t>
            </a:r>
          </a:p>
        </p:txBody>
      </p:sp>
      <p:graphicFrame>
        <p:nvGraphicFramePr>
          <p:cNvPr id="5" name="!!!Picture 6">
            <a:extLst>
              <a:ext uri="{FF2B5EF4-FFF2-40B4-BE49-F238E27FC236}">
                <a16:creationId xmlns:a16="http://schemas.microsoft.com/office/drawing/2014/main" id="{6866A3EF-3F1A-48F9-BDD0-E335AF10B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608943"/>
              </p:ext>
            </p:extLst>
          </p:nvPr>
        </p:nvGraphicFramePr>
        <p:xfrm>
          <a:off x="6509089" y="1019114"/>
          <a:ext cx="5282397" cy="549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512">
                  <a:extLst>
                    <a:ext uri="{9D8B030D-6E8A-4147-A177-3AD203B41FA5}">
                      <a16:colId xmlns:a16="http://schemas.microsoft.com/office/drawing/2014/main" val="3416650495"/>
                    </a:ext>
                  </a:extLst>
                </a:gridCol>
                <a:gridCol w="4243885">
                  <a:extLst>
                    <a:ext uri="{9D8B030D-6E8A-4147-A177-3AD203B41FA5}">
                      <a16:colId xmlns:a16="http://schemas.microsoft.com/office/drawing/2014/main" val="3717351838"/>
                    </a:ext>
                  </a:extLst>
                </a:gridCol>
              </a:tblGrid>
              <a:tr h="3475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 ở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049368"/>
                  </a:ext>
                </a:extLst>
              </a:tr>
              <a:tr h="29040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850099"/>
                  </a:ext>
                </a:extLst>
              </a:tr>
              <a:tr h="37345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151048"/>
                  </a:ext>
                </a:extLst>
              </a:tr>
              <a:tr h="46464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654496"/>
                  </a:ext>
                </a:extLst>
              </a:tr>
              <a:tr h="200177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237743"/>
                  </a:ext>
                </a:extLst>
              </a:tr>
              <a:tr h="1533537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34293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FBC87FF-732A-48D8-A912-A5C9838DF6DF}"/>
              </a:ext>
            </a:extLst>
          </p:cNvPr>
          <p:cNvSpPr txBox="1"/>
          <p:nvPr/>
        </p:nvSpPr>
        <p:spPr>
          <a:xfrm>
            <a:off x="400514" y="161967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CC93352-93F7-4EDC-AC47-447C7FB8E3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148" y="1700105"/>
            <a:ext cx="3390741" cy="41387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ECE3B6F-AF73-45F3-9510-DF819EA33865}"/>
              </a:ext>
            </a:extLst>
          </p:cNvPr>
          <p:cNvSpPr txBox="1"/>
          <p:nvPr/>
        </p:nvSpPr>
        <p:spPr>
          <a:xfrm>
            <a:off x="386751" y="5416924"/>
            <a:ext cx="498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4887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!!!Picture 6">
            <a:extLst>
              <a:ext uri="{FF2B5EF4-FFF2-40B4-BE49-F238E27FC236}">
                <a16:creationId xmlns:a16="http://schemas.microsoft.com/office/drawing/2014/main" id="{6866A3EF-3F1A-48F9-BDD0-E335AF10B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354187"/>
              </p:ext>
            </p:extLst>
          </p:nvPr>
        </p:nvGraphicFramePr>
        <p:xfrm>
          <a:off x="276404" y="157105"/>
          <a:ext cx="11458570" cy="7595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418">
                  <a:extLst>
                    <a:ext uri="{9D8B030D-6E8A-4147-A177-3AD203B41FA5}">
                      <a16:colId xmlns:a16="http://schemas.microsoft.com/office/drawing/2014/main" val="3416650495"/>
                    </a:ext>
                  </a:extLst>
                </a:gridCol>
                <a:gridCol w="9827152">
                  <a:extLst>
                    <a:ext uri="{9D8B030D-6E8A-4147-A177-3AD203B41FA5}">
                      <a16:colId xmlns:a16="http://schemas.microsoft.com/office/drawing/2014/main" val="3717351838"/>
                    </a:ext>
                  </a:extLst>
                </a:gridCol>
              </a:tblGrid>
              <a:tr h="34160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 ở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049368"/>
                  </a:ext>
                </a:extLst>
              </a:tr>
              <a:tr h="285399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850099"/>
                  </a:ext>
                </a:extLst>
              </a:tr>
              <a:tr h="36701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151048"/>
                  </a:ext>
                </a:extLst>
              </a:tr>
              <a:tr h="45663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654496"/>
                  </a:ext>
                </a:extLst>
              </a:tr>
              <a:tr h="224661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</a:t>
                      </a: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237743"/>
                  </a:ext>
                </a:extLst>
              </a:tr>
              <a:tr h="6290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342939"/>
                  </a:ext>
                </a:extLst>
              </a:tr>
              <a:tr h="116824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53061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016C539-949E-462D-9124-0FDB542A0E3F}"/>
              </a:ext>
            </a:extLst>
          </p:cNvPr>
          <p:cNvSpPr txBox="1"/>
          <p:nvPr/>
        </p:nvSpPr>
        <p:spPr>
          <a:xfrm>
            <a:off x="1866134" y="1259413"/>
            <a:ext cx="5674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AE0F3A-A151-4E6D-A636-CE95CB25DF69}"/>
              </a:ext>
            </a:extLst>
          </p:cNvPr>
          <p:cNvSpPr txBox="1"/>
          <p:nvPr/>
        </p:nvSpPr>
        <p:spPr>
          <a:xfrm>
            <a:off x="1952978" y="2061800"/>
            <a:ext cx="41142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5B6E00-74D0-43A4-984E-3B76F8A3807D}"/>
              </a:ext>
            </a:extLst>
          </p:cNvPr>
          <p:cNvSpPr txBox="1"/>
          <p:nvPr/>
        </p:nvSpPr>
        <p:spPr>
          <a:xfrm>
            <a:off x="6654975" y="2104721"/>
            <a:ext cx="5079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F0BEF-2D25-4F65-863D-D00E104ED872}"/>
              </a:ext>
            </a:extLst>
          </p:cNvPr>
          <p:cNvSpPr txBox="1"/>
          <p:nvPr/>
        </p:nvSpPr>
        <p:spPr>
          <a:xfrm>
            <a:off x="2054579" y="4943594"/>
            <a:ext cx="407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E70B01-F81F-4B3F-AD2F-EAF014CC268D}"/>
              </a:ext>
            </a:extLst>
          </p:cNvPr>
          <p:cNvSpPr txBox="1"/>
          <p:nvPr/>
        </p:nvSpPr>
        <p:spPr>
          <a:xfrm>
            <a:off x="2025776" y="5326075"/>
            <a:ext cx="407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A1F4CF-0569-4FCF-B1E0-C11D32E9BD93}"/>
              </a:ext>
            </a:extLst>
          </p:cNvPr>
          <p:cNvSpPr txBox="1"/>
          <p:nvPr/>
        </p:nvSpPr>
        <p:spPr>
          <a:xfrm>
            <a:off x="1972444" y="876932"/>
            <a:ext cx="2458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94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!!!Picture 6">
            <a:extLst>
              <a:ext uri="{FF2B5EF4-FFF2-40B4-BE49-F238E27FC236}">
                <a16:creationId xmlns:a16="http://schemas.microsoft.com/office/drawing/2014/main" id="{5083C867-A61B-4E3B-AC1D-F8C4854EDD92}"/>
              </a:ext>
            </a:extLst>
          </p:cNvPr>
          <p:cNvSpPr/>
          <p:nvPr/>
        </p:nvSpPr>
        <p:spPr>
          <a:xfrm>
            <a:off x="377249" y="169817"/>
            <a:ext cx="11287882" cy="636161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prst="cross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ra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dăm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cìm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[…]</a:t>
            </a:r>
          </a:p>
        </p:txBody>
      </p:sp>
    </p:spTree>
    <p:extLst>
      <p:ext uri="{BB962C8B-B14F-4D97-AF65-F5344CB8AC3E}">
        <p14:creationId xmlns:p14="http://schemas.microsoft.com/office/powerpoint/2010/main" val="5559640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!!!Picture 6">
            <a:extLst>
              <a:ext uri="{FF2B5EF4-FFF2-40B4-BE49-F238E27FC236}">
                <a16:creationId xmlns:a16="http://schemas.microsoft.com/office/drawing/2014/main" id="{6866A3EF-3F1A-48F9-BDD0-E335AF10B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240423"/>
              </p:ext>
            </p:extLst>
          </p:nvPr>
        </p:nvGraphicFramePr>
        <p:xfrm>
          <a:off x="300447" y="-143341"/>
          <a:ext cx="11748322" cy="728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976">
                  <a:extLst>
                    <a:ext uri="{9D8B030D-6E8A-4147-A177-3AD203B41FA5}">
                      <a16:colId xmlns:a16="http://schemas.microsoft.com/office/drawing/2014/main" val="3416650495"/>
                    </a:ext>
                  </a:extLst>
                </a:gridCol>
                <a:gridCol w="10298346">
                  <a:extLst>
                    <a:ext uri="{9D8B030D-6E8A-4147-A177-3AD203B41FA5}">
                      <a16:colId xmlns:a16="http://schemas.microsoft.com/office/drawing/2014/main" val="3717351838"/>
                    </a:ext>
                  </a:extLst>
                </a:gridCol>
              </a:tblGrid>
              <a:tr h="3092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 ở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049368"/>
                  </a:ext>
                </a:extLst>
              </a:tr>
              <a:tr h="36553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850099"/>
                  </a:ext>
                </a:extLst>
              </a:tr>
              <a:tr h="36553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151048"/>
                  </a:ext>
                </a:extLst>
              </a:tr>
              <a:tr h="6467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654496"/>
                  </a:ext>
                </a:extLst>
              </a:tr>
              <a:tr h="26149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</a:t>
                      </a: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237743"/>
                  </a:ext>
                </a:extLst>
              </a:tr>
              <a:tr h="600541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342939"/>
                  </a:ext>
                </a:extLst>
              </a:tr>
              <a:tr h="1771424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53061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016C539-949E-462D-9124-0FDB542A0E3F}"/>
              </a:ext>
            </a:extLst>
          </p:cNvPr>
          <p:cNvSpPr txBox="1"/>
          <p:nvPr/>
        </p:nvSpPr>
        <p:spPr>
          <a:xfrm>
            <a:off x="1866134" y="1019460"/>
            <a:ext cx="5674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AE0F3A-A151-4E6D-A636-CE95CB25DF69}"/>
              </a:ext>
            </a:extLst>
          </p:cNvPr>
          <p:cNvSpPr txBox="1"/>
          <p:nvPr/>
        </p:nvSpPr>
        <p:spPr>
          <a:xfrm>
            <a:off x="1923957" y="1661575"/>
            <a:ext cx="41142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5B6E00-74D0-43A4-984E-3B76F8A3807D}"/>
              </a:ext>
            </a:extLst>
          </p:cNvPr>
          <p:cNvSpPr txBox="1"/>
          <p:nvPr/>
        </p:nvSpPr>
        <p:spPr>
          <a:xfrm>
            <a:off x="6429938" y="1799430"/>
            <a:ext cx="5079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F0BEF-2D25-4F65-863D-D00E104ED872}"/>
              </a:ext>
            </a:extLst>
          </p:cNvPr>
          <p:cNvSpPr txBox="1"/>
          <p:nvPr/>
        </p:nvSpPr>
        <p:spPr>
          <a:xfrm>
            <a:off x="2025776" y="4541843"/>
            <a:ext cx="407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E70B01-F81F-4B3F-AD2F-EAF014CC268D}"/>
              </a:ext>
            </a:extLst>
          </p:cNvPr>
          <p:cNvSpPr txBox="1"/>
          <p:nvPr/>
        </p:nvSpPr>
        <p:spPr>
          <a:xfrm>
            <a:off x="6594991" y="4557443"/>
            <a:ext cx="407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A1F4CF-0569-4FCF-B1E0-C11D32E9BD93}"/>
              </a:ext>
            </a:extLst>
          </p:cNvPr>
          <p:cNvSpPr txBox="1"/>
          <p:nvPr/>
        </p:nvSpPr>
        <p:spPr>
          <a:xfrm>
            <a:off x="1996974" y="650951"/>
            <a:ext cx="2458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58D9A9-AFA4-4009-AAF2-082B466431D0}"/>
              </a:ext>
            </a:extLst>
          </p:cNvPr>
          <p:cNvSpPr txBox="1"/>
          <p:nvPr/>
        </p:nvSpPr>
        <p:spPr>
          <a:xfrm>
            <a:off x="1722443" y="5094585"/>
            <a:ext cx="103263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 lo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3415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B3FEE-9D18-4FA5-A607-9EE451E8CABB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463530" y="52963"/>
            <a:ext cx="56570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b="1" i="1" dirty="0" smtClean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4" name="!!!Picture 3">
            <a:extLst>
              <a:ext uri="{FF2B5EF4-FFF2-40B4-BE49-F238E27FC236}">
                <a16:creationId xmlns:a16="http://schemas.microsoft.com/office/drawing/2014/main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" y="2243378"/>
            <a:ext cx="5341771" cy="309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38BEB0-7AFF-46E7-B8D9-A3FE59B9C018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NGẪM VÀ PHẢN HỒI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BC87FF-732A-48D8-A912-A5C9838DF6DF}"/>
              </a:ext>
            </a:extLst>
          </p:cNvPr>
          <p:cNvSpPr txBox="1"/>
          <p:nvPr/>
        </p:nvSpPr>
        <p:spPr>
          <a:xfrm>
            <a:off x="454883" y="1569487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EA7E34-6EBE-4686-A0D9-E3D09DB81DB0}"/>
              </a:ext>
            </a:extLst>
          </p:cNvPr>
          <p:cNvSpPr txBox="1"/>
          <p:nvPr/>
        </p:nvSpPr>
        <p:spPr>
          <a:xfrm>
            <a:off x="454883" y="1801882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048C28-32C4-447B-BDB2-AF14EEA7D99E}"/>
              </a:ext>
            </a:extLst>
          </p:cNvPr>
          <p:cNvSpPr txBox="1"/>
          <p:nvPr/>
        </p:nvSpPr>
        <p:spPr>
          <a:xfrm>
            <a:off x="454883" y="5387189"/>
            <a:ext cx="5074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CẶP ĐÔI</a:t>
            </a: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E8E883-0039-4FB9-8CF5-BCDA05405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4080" y="1409550"/>
            <a:ext cx="3304568" cy="46195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132477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134762" y="3499848"/>
            <a:ext cx="2964989" cy="386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801" y="198217"/>
            <a:ext cx="5612191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7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92" y="4547141"/>
            <a:ext cx="2934896" cy="283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192" y="2314074"/>
            <a:ext cx="4595363" cy="54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950823"/>
            <a:ext cx="3556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98768" y="628807"/>
            <a:ext cx="27142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25" y="2791451"/>
            <a:ext cx="1681872" cy="1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13DAC0-78A7-400E-8345-65CB4B196321}"/>
              </a:ext>
            </a:extLst>
          </p:cNvPr>
          <p:cNvSpPr/>
          <p:nvPr/>
        </p:nvSpPr>
        <p:spPr>
          <a:xfrm>
            <a:off x="189882" y="300022"/>
            <a:ext cx="3850756" cy="2321030"/>
          </a:xfrm>
          <a:prstGeom prst="roundRect">
            <a:avLst/>
          </a:prstGeom>
          <a:solidFill>
            <a:schemeClr val="accent6">
              <a:lumMod val="5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LUẬT CHƠI</a:t>
            </a:r>
          </a:p>
          <a:p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cũi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cũi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cũi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.</a:t>
            </a:r>
          </a:p>
          <a:p>
            <a:r>
              <a:rPr lang="en-US" dirty="0" err="1"/>
              <a:t>Chúc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loài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4229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!!!Picture 6">
            <a:extLst>
              <a:ext uri="{FF2B5EF4-FFF2-40B4-BE49-F238E27FC236}">
                <a16:creationId xmlns:a16="http://schemas.microsoft.com/office/drawing/2014/main" id="{6866A3EF-3F1A-48F9-BDD0-E335AF10B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502270"/>
              </p:ext>
            </p:extLst>
          </p:nvPr>
        </p:nvGraphicFramePr>
        <p:xfrm>
          <a:off x="300447" y="456209"/>
          <a:ext cx="11027182" cy="5940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719">
                  <a:extLst>
                    <a:ext uri="{9D8B030D-6E8A-4147-A177-3AD203B41FA5}">
                      <a16:colId xmlns:a16="http://schemas.microsoft.com/office/drawing/2014/main" val="3416650495"/>
                    </a:ext>
                  </a:extLst>
                </a:gridCol>
                <a:gridCol w="5266463">
                  <a:extLst>
                    <a:ext uri="{9D8B030D-6E8A-4147-A177-3AD203B41FA5}">
                      <a16:colId xmlns:a16="http://schemas.microsoft.com/office/drawing/2014/main" val="3717351838"/>
                    </a:ext>
                  </a:extLst>
                </a:gridCol>
              </a:tblGrid>
              <a:tr h="42402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endParaRPr lang="en-US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049368"/>
                  </a:ext>
                </a:extLst>
              </a:tr>
              <a:tr h="29040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850099"/>
                  </a:ext>
                </a:extLst>
              </a:tr>
              <a:tr h="215835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151048"/>
                  </a:ext>
                </a:extLst>
              </a:tr>
              <a:tr h="300724">
                <a:tc gridSpan="2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342939"/>
                  </a:ext>
                </a:extLst>
              </a:tr>
              <a:tr h="27024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bống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404633"/>
                  </a:ext>
                </a:extLst>
              </a:tr>
              <a:tr h="453785">
                <a:tc gridSpan="2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9693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D2430A3-CD95-4A69-898F-511A38BAE742}"/>
              </a:ext>
            </a:extLst>
          </p:cNvPr>
          <p:cNvSpPr txBox="1"/>
          <p:nvPr/>
        </p:nvSpPr>
        <p:spPr>
          <a:xfrm>
            <a:off x="483034" y="1245684"/>
            <a:ext cx="5198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9ABC13-C51C-40D6-BA7A-59B3A29A16E7}"/>
              </a:ext>
            </a:extLst>
          </p:cNvPr>
          <p:cNvSpPr txBox="1"/>
          <p:nvPr/>
        </p:nvSpPr>
        <p:spPr>
          <a:xfrm>
            <a:off x="6745866" y="1262658"/>
            <a:ext cx="263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D86371-17A1-4C46-BAD6-7D99596AC8BF}"/>
              </a:ext>
            </a:extLst>
          </p:cNvPr>
          <p:cNvSpPr txBox="1"/>
          <p:nvPr/>
        </p:nvSpPr>
        <p:spPr>
          <a:xfrm>
            <a:off x="428519" y="1975645"/>
            <a:ext cx="5153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28D6A8-9565-44F3-9E92-AC5DF0D5D04C}"/>
              </a:ext>
            </a:extLst>
          </p:cNvPr>
          <p:cNvSpPr txBox="1"/>
          <p:nvPr/>
        </p:nvSpPr>
        <p:spPr>
          <a:xfrm>
            <a:off x="6535929" y="1833807"/>
            <a:ext cx="3997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AAD27C-D102-4D08-9C0A-E545CFB55D75}"/>
              </a:ext>
            </a:extLst>
          </p:cNvPr>
          <p:cNvSpPr txBox="1"/>
          <p:nvPr/>
        </p:nvSpPr>
        <p:spPr>
          <a:xfrm>
            <a:off x="428519" y="2423418"/>
            <a:ext cx="49011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C7EC3C-E3F1-435A-9C9F-53C4D664CA7B}"/>
              </a:ext>
            </a:extLst>
          </p:cNvPr>
          <p:cNvSpPr txBox="1"/>
          <p:nvPr/>
        </p:nvSpPr>
        <p:spPr>
          <a:xfrm>
            <a:off x="6535929" y="2346138"/>
            <a:ext cx="4217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EB2310-8B08-4971-A1D1-1D701A6A9C0B}"/>
              </a:ext>
            </a:extLst>
          </p:cNvPr>
          <p:cNvSpPr txBox="1"/>
          <p:nvPr/>
        </p:nvSpPr>
        <p:spPr>
          <a:xfrm>
            <a:off x="380510" y="2874163"/>
            <a:ext cx="5495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DED942-4EBC-446B-AE31-B132AB33CA13}"/>
              </a:ext>
            </a:extLst>
          </p:cNvPr>
          <p:cNvSpPr txBox="1"/>
          <p:nvPr/>
        </p:nvSpPr>
        <p:spPr>
          <a:xfrm>
            <a:off x="6535929" y="3138824"/>
            <a:ext cx="2637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D3352E-DE64-4EE4-81F8-033343F4B6EA}"/>
              </a:ext>
            </a:extLst>
          </p:cNvPr>
          <p:cNvSpPr txBox="1"/>
          <p:nvPr/>
        </p:nvSpPr>
        <p:spPr>
          <a:xfrm>
            <a:off x="300447" y="4096809"/>
            <a:ext cx="10474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7896D5-45B5-4357-9E69-48C6A955BCF3}"/>
              </a:ext>
            </a:extLst>
          </p:cNvPr>
          <p:cNvSpPr txBox="1"/>
          <p:nvPr/>
        </p:nvSpPr>
        <p:spPr>
          <a:xfrm>
            <a:off x="248561" y="5297281"/>
            <a:ext cx="9901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D3352E-DE64-4EE4-81F8-033343F4B6EA}"/>
              </a:ext>
            </a:extLst>
          </p:cNvPr>
          <p:cNvSpPr txBox="1"/>
          <p:nvPr/>
        </p:nvSpPr>
        <p:spPr>
          <a:xfrm>
            <a:off x="300447" y="4233791"/>
            <a:ext cx="10474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7896D5-45B5-4357-9E69-48C6A955BCF3}"/>
              </a:ext>
            </a:extLst>
          </p:cNvPr>
          <p:cNvSpPr txBox="1"/>
          <p:nvPr/>
        </p:nvSpPr>
        <p:spPr>
          <a:xfrm>
            <a:off x="300447" y="5412103"/>
            <a:ext cx="9901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DEB2310-8B08-4971-A1D1-1D701A6A9C0B}"/>
              </a:ext>
            </a:extLst>
          </p:cNvPr>
          <p:cNvSpPr txBox="1"/>
          <p:nvPr/>
        </p:nvSpPr>
        <p:spPr>
          <a:xfrm>
            <a:off x="248561" y="3528750"/>
            <a:ext cx="5495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91996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463530" y="108850"/>
            <a:ext cx="57482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b="1" i="1" dirty="0" smtClean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BC87FF-732A-48D8-A912-A5C9838DF6DF}"/>
              </a:ext>
            </a:extLst>
          </p:cNvPr>
          <p:cNvSpPr txBox="1"/>
          <p:nvPr/>
        </p:nvSpPr>
        <p:spPr>
          <a:xfrm>
            <a:off x="400514" y="161967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2" name="!!!Picture 6">
            <a:extLst>
              <a:ext uri="{FF2B5EF4-FFF2-40B4-BE49-F238E27FC236}">
                <a16:creationId xmlns:a16="http://schemas.microsoft.com/office/drawing/2014/main" id="{20C3DE8D-1580-4E58-B37E-7850BCC06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1228" y="1490205"/>
            <a:ext cx="3332770" cy="47699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!!!Picture 3">
            <a:extLst>
              <a:ext uri="{FF2B5EF4-FFF2-40B4-BE49-F238E27FC236}">
                <a16:creationId xmlns:a16="http://schemas.microsoft.com/office/drawing/2014/main" id="{F857FA2A-7370-4F16-80FA-7035A691B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14" y="2689471"/>
            <a:ext cx="5530882" cy="285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67E5DD3-86A7-42FB-920C-A62C3993BE6F}"/>
              </a:ext>
            </a:extLst>
          </p:cNvPr>
          <p:cNvSpPr txBox="1"/>
          <p:nvPr/>
        </p:nvSpPr>
        <p:spPr>
          <a:xfrm>
            <a:off x="400514" y="1907330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FB7C3-E4EE-4888-A5C1-D6CD4D57FB79}"/>
              </a:ext>
            </a:extLst>
          </p:cNvPr>
          <p:cNvSpPr txBox="1"/>
          <p:nvPr/>
        </p:nvSpPr>
        <p:spPr>
          <a:xfrm>
            <a:off x="400514" y="219498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FC3247-21E8-4BAA-A8AB-BCED54F722D7}"/>
              </a:ext>
            </a:extLst>
          </p:cNvPr>
          <p:cNvSpPr txBox="1"/>
          <p:nvPr/>
        </p:nvSpPr>
        <p:spPr>
          <a:xfrm>
            <a:off x="454883" y="5387189"/>
            <a:ext cx="507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E9EA24-6BB9-401A-AF11-086F7E39B36E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DB3FF6-3452-4969-9A30-D0943EAAD599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NGẪM VÀ PHẢN HỒI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667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!!!Picture 6">
            <a:extLst>
              <a:ext uri="{FF2B5EF4-FFF2-40B4-BE49-F238E27FC236}">
                <a16:creationId xmlns:a16="http://schemas.microsoft.com/office/drawing/2014/main" id="{2F43260F-C35E-4FD2-96AA-3B9612D4E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851274"/>
              </p:ext>
            </p:extLst>
          </p:nvPr>
        </p:nvGraphicFramePr>
        <p:xfrm>
          <a:off x="266218" y="427828"/>
          <a:ext cx="11594865" cy="6982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9158">
                  <a:extLst>
                    <a:ext uri="{9D8B030D-6E8A-4147-A177-3AD203B41FA5}">
                      <a16:colId xmlns:a16="http://schemas.microsoft.com/office/drawing/2014/main" val="3416650495"/>
                    </a:ext>
                  </a:extLst>
                </a:gridCol>
                <a:gridCol w="6455707">
                  <a:extLst>
                    <a:ext uri="{9D8B030D-6E8A-4147-A177-3AD203B41FA5}">
                      <a16:colId xmlns:a16="http://schemas.microsoft.com/office/drawing/2014/main" val="3717351838"/>
                    </a:ext>
                  </a:extLst>
                </a:gridCol>
              </a:tblGrid>
              <a:tr h="3475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049368"/>
                  </a:ext>
                </a:extLst>
              </a:tr>
              <a:tr h="57338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850099"/>
                  </a:ext>
                </a:extLst>
              </a:tr>
              <a:tr h="60451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Khung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bãi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4637473"/>
                  </a:ext>
                </a:extLst>
              </a:tr>
              <a:tr h="14818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bầy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chìa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219976"/>
                  </a:ext>
                </a:extLst>
              </a:tr>
              <a:tr h="147710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bầy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chìa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151048"/>
                  </a:ext>
                </a:extLst>
              </a:tr>
              <a:tr h="453785">
                <a:tc grid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96937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B67A656-7F8C-4D6A-9918-406B6B4D3780}"/>
              </a:ext>
            </a:extLst>
          </p:cNvPr>
          <p:cNvSpPr txBox="1"/>
          <p:nvPr/>
        </p:nvSpPr>
        <p:spPr>
          <a:xfrm>
            <a:off x="6185954" y="676248"/>
            <a:ext cx="613116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9BC336-CBA5-4BB2-B4CD-D44DEFF10226}"/>
              </a:ext>
            </a:extLst>
          </p:cNvPr>
          <p:cNvSpPr txBox="1"/>
          <p:nvPr/>
        </p:nvSpPr>
        <p:spPr>
          <a:xfrm>
            <a:off x="6126817" y="1614949"/>
            <a:ext cx="51544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chửng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51F339-754F-4EC9-94D4-7ACF74D82E47}"/>
              </a:ext>
            </a:extLst>
          </p:cNvPr>
          <p:cNvSpPr txBox="1"/>
          <p:nvPr/>
        </p:nvSpPr>
        <p:spPr>
          <a:xfrm>
            <a:off x="6031237" y="2347196"/>
            <a:ext cx="53887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E04393-CE9D-402A-AE51-0F28B3ECC641}"/>
              </a:ext>
            </a:extLst>
          </p:cNvPr>
          <p:cNvSpPr txBox="1"/>
          <p:nvPr/>
        </p:nvSpPr>
        <p:spPr>
          <a:xfrm>
            <a:off x="6126817" y="2666974"/>
            <a:ext cx="58761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A4BB1F-C856-47BE-B29A-5BC5AA43AF72}"/>
              </a:ext>
            </a:extLst>
          </p:cNvPr>
          <p:cNvSpPr txBox="1"/>
          <p:nvPr/>
        </p:nvSpPr>
        <p:spPr>
          <a:xfrm>
            <a:off x="6268283" y="3318815"/>
            <a:ext cx="5592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4E031A-A8B3-4B4D-BF10-6220CE1F5257}"/>
              </a:ext>
            </a:extLst>
          </p:cNvPr>
          <p:cNvSpPr txBox="1"/>
          <p:nvPr/>
        </p:nvSpPr>
        <p:spPr>
          <a:xfrm>
            <a:off x="306299" y="6158494"/>
            <a:ext cx="40626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019A82-6727-4C45-BEAE-45F81B023A22}"/>
              </a:ext>
            </a:extLst>
          </p:cNvPr>
          <p:cNvSpPr txBox="1"/>
          <p:nvPr/>
        </p:nvSpPr>
        <p:spPr>
          <a:xfrm>
            <a:off x="6308074" y="4460901"/>
            <a:ext cx="51118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hửng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705EC0-A0A3-4083-86C2-8D4EB3A3B163}"/>
              </a:ext>
            </a:extLst>
          </p:cNvPr>
          <p:cNvSpPr txBox="1"/>
          <p:nvPr/>
        </p:nvSpPr>
        <p:spPr>
          <a:xfrm>
            <a:off x="266218" y="5435328"/>
            <a:ext cx="40626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6B812D-F714-4CDB-BA90-EEE5F541ABDB}"/>
              </a:ext>
            </a:extLst>
          </p:cNvPr>
          <p:cNvSpPr txBox="1"/>
          <p:nvPr/>
        </p:nvSpPr>
        <p:spPr>
          <a:xfrm>
            <a:off x="306299" y="5796911"/>
            <a:ext cx="5325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4D8C4E-ABA1-4827-AE01-5AEFF41FF38E}"/>
              </a:ext>
            </a:extLst>
          </p:cNvPr>
          <p:cNvSpPr txBox="1"/>
          <p:nvPr/>
        </p:nvSpPr>
        <p:spPr>
          <a:xfrm>
            <a:off x="6524409" y="5555037"/>
            <a:ext cx="5270591" cy="10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Mên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Mon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căng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lo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Sau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bầy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Mên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Mon sung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sướng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F4E5CE-F054-4B76-BB30-FC18D2ABB41F}"/>
              </a:ext>
            </a:extLst>
          </p:cNvPr>
          <p:cNvSpPr txBox="1"/>
          <p:nvPr/>
        </p:nvSpPr>
        <p:spPr>
          <a:xfrm>
            <a:off x="6590492" y="5251391"/>
            <a:ext cx="5270591" cy="37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Nhận</a:t>
            </a:r>
            <a:r>
              <a:rPr lang="en-US" sz="1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xét</a:t>
            </a:r>
            <a:endParaRPr lang="en-US" sz="1400" b="1" i="1" u="sng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9814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D61424A2-8DA0-445A-AA56-31D52211E109}"/>
              </a:ext>
            </a:extLst>
          </p:cNvPr>
          <p:cNvSpPr txBox="1"/>
          <p:nvPr/>
        </p:nvSpPr>
        <p:spPr>
          <a:xfrm>
            <a:off x="364572" y="722899"/>
            <a:ext cx="5512161" cy="49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vi-VN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 dung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bầy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Mon.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ngây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EAD1A9-332B-41D2-BB2E-8091AD46AFF0}"/>
              </a:ext>
            </a:extLst>
          </p:cNvPr>
          <p:cNvSpPr txBox="1"/>
          <p:nvPr/>
        </p:nvSpPr>
        <p:spPr>
          <a:xfrm>
            <a:off x="6425705" y="243698"/>
            <a:ext cx="5307622" cy="5859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b,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Về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Về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giấu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xưng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”).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d,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ngây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90592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EAD1A9-332B-41D2-BB2E-8091AD46AFF0}"/>
              </a:ext>
            </a:extLst>
          </p:cNvPr>
          <p:cNvSpPr txBox="1"/>
          <p:nvPr/>
        </p:nvSpPr>
        <p:spPr>
          <a:xfrm>
            <a:off x="214489" y="243698"/>
            <a:ext cx="1151883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b,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vi-VN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Về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b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d,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ngây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495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KẾT NỐI VỚI ĐỌC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393818-CC7D-403F-858E-CC189E4998D0}"/>
              </a:ext>
            </a:extLst>
          </p:cNvPr>
          <p:cNvSpPr txBox="1"/>
          <p:nvPr/>
        </p:nvSpPr>
        <p:spPr>
          <a:xfrm>
            <a:off x="444838" y="2338987"/>
            <a:ext cx="5147069" cy="1715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65"/>
              </a:spcBef>
              <a:spcAft>
                <a:spcPts val="0"/>
              </a:spcAft>
            </a:pPr>
            <a:r>
              <a:rPr lang="vi-VN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Viết đoạn văn (từ 5 – 7 câu) kể lại một sự việc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bầy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chim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chìa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vôi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bay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lên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khỏi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bãi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sông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hai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Mên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hoặc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Mon (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ngôi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kể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thứ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nhất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).</a:t>
            </a:r>
            <a:endParaRPr lang="en-US" sz="1600" dirty="0">
              <a:effectLst/>
              <a:latin typeface="#9Slide04 AdrianeSwash" panose="02000504060000090004" pitchFamily="2" charset="0"/>
              <a:ea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F6DF2A-D3EE-493C-8329-42DD512179B2}"/>
              </a:ext>
            </a:extLst>
          </p:cNvPr>
          <p:cNvSpPr/>
          <p:nvPr/>
        </p:nvSpPr>
        <p:spPr>
          <a:xfrm>
            <a:off x="6440306" y="1186373"/>
            <a:ext cx="5278985" cy="402101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Khi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chửng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loáng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ngùn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nớt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8621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626B3A-F700-4275-BF85-B5473750A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" b="3843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A9B80F-F52C-43CB-816E-F9D9850AC3B2}"/>
              </a:ext>
            </a:extLst>
          </p:cNvPr>
          <p:cNvSpPr txBox="1"/>
          <p:nvPr/>
        </p:nvSpPr>
        <p:spPr>
          <a:xfrm>
            <a:off x="2113935" y="3539613"/>
            <a:ext cx="303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 THỨC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5236C-2F4D-44A1-999C-DC00323B3431}"/>
              </a:ext>
            </a:extLst>
          </p:cNvPr>
          <p:cNvSpPr txBox="1"/>
          <p:nvPr/>
        </p:nvSpPr>
        <p:spPr>
          <a:xfrm>
            <a:off x="7140676" y="3692012"/>
            <a:ext cx="303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</p:spTree>
    <p:extLst>
      <p:ext uri="{BB962C8B-B14F-4D97-AF65-F5344CB8AC3E}">
        <p14:creationId xmlns:p14="http://schemas.microsoft.com/office/powerpoint/2010/main" val="1360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!!Tex">
            <a:extLst>
              <a:ext uri="{FF2B5EF4-FFF2-40B4-BE49-F238E27FC236}">
                <a16:creationId xmlns:a16="http://schemas.microsoft.com/office/drawing/2014/main" id="{E709D37F-676D-EC45-AC8B-B7FA0B100ED3}"/>
              </a:ext>
            </a:extLst>
          </p:cNvPr>
          <p:cNvSpPr txBox="1"/>
          <p:nvPr/>
        </p:nvSpPr>
        <p:spPr>
          <a:xfrm>
            <a:off x="3083167" y="1651301"/>
            <a:ext cx="6025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MỞ RỘNG THÀNH PHẦN CHÍNH VÀ TRẠNG NGỮ CỦA CÂU BẰNG CỤM TỪ</a:t>
            </a:r>
            <a:endParaRPr lang="en-VN" sz="20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59DDB-532F-46D8-9641-16568661BBB0}"/>
              </a:ext>
            </a:extLst>
          </p:cNvPr>
          <p:cNvSpPr txBox="1"/>
          <p:nvPr/>
        </p:nvSpPr>
        <p:spPr>
          <a:xfrm>
            <a:off x="3083167" y="2359187"/>
            <a:ext cx="61897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8155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734">
        <p15:prstTrans prst="drape"/>
      </p:transition>
    </mc:Choice>
    <mc:Fallback xmlns="">
      <p:transition spd="slow" advTm="87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1692D-FC8A-4F37-8118-076246A3B1FF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VÍ DỤ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1763CA-9A8B-4593-B073-7F78E707BE8A}"/>
              </a:ext>
            </a:extLst>
          </p:cNvPr>
          <p:cNvSpPr txBox="1"/>
          <p:nvPr/>
        </p:nvSpPr>
        <p:spPr>
          <a:xfrm>
            <a:off x="518722" y="1357668"/>
            <a:ext cx="3704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1: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2C51A-3798-4F51-87D6-2179EFF8FFC8}"/>
              </a:ext>
            </a:extLst>
          </p:cNvPr>
          <p:cNvSpPr txBox="1"/>
          <p:nvPr/>
        </p:nvSpPr>
        <p:spPr>
          <a:xfrm>
            <a:off x="1048577" y="1609412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CN           VN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1160585" y="1650055"/>
            <a:ext cx="328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1921996" y="1415218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69D1E8-9D34-4F22-BF8E-7199755AF9E7}"/>
              </a:ext>
            </a:extLst>
          </p:cNvPr>
          <p:cNvSpPr txBox="1"/>
          <p:nvPr/>
        </p:nvSpPr>
        <p:spPr>
          <a:xfrm>
            <a:off x="783649" y="186553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2DEEC3-B32B-4107-A4D1-07FCE8C1842B}"/>
              </a:ext>
            </a:extLst>
          </p:cNvPr>
          <p:cNvSpPr txBox="1"/>
          <p:nvPr/>
        </p:nvSpPr>
        <p:spPr>
          <a:xfrm>
            <a:off x="600784" y="2419576"/>
            <a:ext cx="4234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2: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130639" y="2671320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          CN           VN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21361A-E95C-4674-8129-B5390E7ABB43}"/>
              </a:ext>
            </a:extLst>
          </p:cNvPr>
          <p:cNvCxnSpPr>
            <a:cxnSpLocks/>
          </p:cNvCxnSpPr>
          <p:nvPr/>
        </p:nvCxnSpPr>
        <p:spPr>
          <a:xfrm>
            <a:off x="1242647" y="2671320"/>
            <a:ext cx="11282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29B068-846E-40AA-8C41-6B5D0785A3DB}"/>
              </a:ext>
            </a:extLst>
          </p:cNvPr>
          <p:cNvCxnSpPr>
            <a:cxnSpLocks/>
          </p:cNvCxnSpPr>
          <p:nvPr/>
        </p:nvCxnSpPr>
        <p:spPr>
          <a:xfrm flipV="1">
            <a:off x="2804013" y="2421770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865711" y="2927447"/>
            <a:ext cx="408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75D32D-FE5D-4F1C-BB38-743BD26BCF50}"/>
              </a:ext>
            </a:extLst>
          </p:cNvPr>
          <p:cNvSpPr txBox="1"/>
          <p:nvPr/>
        </p:nvSpPr>
        <p:spPr>
          <a:xfrm>
            <a:off x="6597776" y="90056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556E64-E7C5-4241-85D0-31534D0F0657}"/>
              </a:ext>
            </a:extLst>
          </p:cNvPr>
          <p:cNvSpPr txBox="1"/>
          <p:nvPr/>
        </p:nvSpPr>
        <p:spPr>
          <a:xfrm>
            <a:off x="6597775" y="1217771"/>
            <a:ext cx="5406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838FB0-3374-4D4C-89B0-E85B5702F585}"/>
              </a:ext>
            </a:extLst>
          </p:cNvPr>
          <p:cNvCxnSpPr>
            <a:cxnSpLocks/>
          </p:cNvCxnSpPr>
          <p:nvPr/>
        </p:nvCxnSpPr>
        <p:spPr>
          <a:xfrm>
            <a:off x="6893170" y="1763300"/>
            <a:ext cx="15567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2E7394-7B6C-4AA8-A7D0-FAC57CD46A88}"/>
              </a:ext>
            </a:extLst>
          </p:cNvPr>
          <p:cNvCxnSpPr>
            <a:cxnSpLocks/>
          </p:cNvCxnSpPr>
          <p:nvPr/>
        </p:nvCxnSpPr>
        <p:spPr>
          <a:xfrm flipV="1">
            <a:off x="8991686" y="1477150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D662555-4E08-42AD-83FA-5F68CBE07539}"/>
              </a:ext>
            </a:extLst>
          </p:cNvPr>
          <p:cNvSpPr txBox="1"/>
          <p:nvPr/>
        </p:nvSpPr>
        <p:spPr>
          <a:xfrm>
            <a:off x="6978335" y="1674394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VN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21DC10F-1236-4CF5-BC4A-8DD78C54A00F}"/>
              </a:ext>
            </a:extLst>
          </p:cNvPr>
          <p:cNvCxnSpPr>
            <a:cxnSpLocks/>
          </p:cNvCxnSpPr>
          <p:nvPr/>
        </p:nvCxnSpPr>
        <p:spPr>
          <a:xfrm flipV="1">
            <a:off x="9204413" y="2201983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C8579DE-CDA5-48D3-BD41-1328C4B871B4}"/>
              </a:ext>
            </a:extLst>
          </p:cNvPr>
          <p:cNvSpPr txBox="1"/>
          <p:nvPr/>
        </p:nvSpPr>
        <p:spPr>
          <a:xfrm>
            <a:off x="7139559" y="2481710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 VN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86620F9-B384-41C4-95F6-681F69B73882}"/>
              </a:ext>
            </a:extLst>
          </p:cNvPr>
          <p:cNvCxnSpPr>
            <a:cxnSpLocks/>
          </p:cNvCxnSpPr>
          <p:nvPr/>
        </p:nvCxnSpPr>
        <p:spPr>
          <a:xfrm>
            <a:off x="6893170" y="2541210"/>
            <a:ext cx="18854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4B19505-084A-4695-BA5E-989A02F5B7B5}"/>
              </a:ext>
            </a:extLst>
          </p:cNvPr>
          <p:cNvSpPr txBox="1"/>
          <p:nvPr/>
        </p:nvSpPr>
        <p:spPr>
          <a:xfrm>
            <a:off x="565614" y="3506738"/>
            <a:ext cx="479155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nhờ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trút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7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  <p:bldP spid="14" grpId="0"/>
      <p:bldP spid="17" grpId="0"/>
      <p:bldP spid="20" grpId="0"/>
      <p:bldP spid="21" grpId="0"/>
      <p:bldP spid="25" grpId="0"/>
      <p:bldP spid="27" grpId="0"/>
      <p:bldP spid="3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1692D-FC8A-4F37-8118-076246A3B1FF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VÍ DỤ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1763CA-9A8B-4593-B073-7F78E707BE8A}"/>
              </a:ext>
            </a:extLst>
          </p:cNvPr>
          <p:cNvSpPr txBox="1"/>
          <p:nvPr/>
        </p:nvSpPr>
        <p:spPr>
          <a:xfrm>
            <a:off x="518722" y="1357668"/>
            <a:ext cx="3704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1: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2C51A-3798-4F51-87D6-2179EFF8FFC8}"/>
              </a:ext>
            </a:extLst>
          </p:cNvPr>
          <p:cNvSpPr txBox="1"/>
          <p:nvPr/>
        </p:nvSpPr>
        <p:spPr>
          <a:xfrm>
            <a:off x="1048577" y="1609412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CN           VN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1160585" y="1650055"/>
            <a:ext cx="328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1921996" y="1415218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69D1E8-9D34-4F22-BF8E-7199755AF9E7}"/>
              </a:ext>
            </a:extLst>
          </p:cNvPr>
          <p:cNvSpPr txBox="1"/>
          <p:nvPr/>
        </p:nvSpPr>
        <p:spPr>
          <a:xfrm>
            <a:off x="783649" y="186553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2DEEC3-B32B-4107-A4D1-07FCE8C1842B}"/>
              </a:ext>
            </a:extLst>
          </p:cNvPr>
          <p:cNvSpPr txBox="1"/>
          <p:nvPr/>
        </p:nvSpPr>
        <p:spPr>
          <a:xfrm>
            <a:off x="600784" y="2419576"/>
            <a:ext cx="4234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2: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130639" y="2671320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          CN           VN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21361A-E95C-4674-8129-B5390E7ABB43}"/>
              </a:ext>
            </a:extLst>
          </p:cNvPr>
          <p:cNvCxnSpPr>
            <a:cxnSpLocks/>
          </p:cNvCxnSpPr>
          <p:nvPr/>
        </p:nvCxnSpPr>
        <p:spPr>
          <a:xfrm>
            <a:off x="1242647" y="2671320"/>
            <a:ext cx="11282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29B068-846E-40AA-8C41-6B5D0785A3DB}"/>
              </a:ext>
            </a:extLst>
          </p:cNvPr>
          <p:cNvCxnSpPr>
            <a:cxnSpLocks/>
          </p:cNvCxnSpPr>
          <p:nvPr/>
        </p:nvCxnSpPr>
        <p:spPr>
          <a:xfrm flipV="1">
            <a:off x="2804013" y="2421770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865711" y="2927447"/>
            <a:ext cx="408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75D32D-FE5D-4F1C-BB38-743BD26BCF50}"/>
              </a:ext>
            </a:extLst>
          </p:cNvPr>
          <p:cNvSpPr txBox="1"/>
          <p:nvPr/>
        </p:nvSpPr>
        <p:spPr>
          <a:xfrm>
            <a:off x="6597776" y="90056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61CF9A-1303-4083-8FCF-7C96C018B4E7}"/>
              </a:ext>
            </a:extLst>
          </p:cNvPr>
          <p:cNvSpPr txBox="1"/>
          <p:nvPr/>
        </p:nvSpPr>
        <p:spPr>
          <a:xfrm>
            <a:off x="6508266" y="1230231"/>
            <a:ext cx="5063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9310029E-63C1-41B5-B5BB-569324596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4C96F3-D92C-4676-8B2C-18470C238D74}"/>
              </a:ext>
            </a:extLst>
          </p:cNvPr>
          <p:cNvSpPr txBox="1"/>
          <p:nvPr/>
        </p:nvSpPr>
        <p:spPr>
          <a:xfrm>
            <a:off x="6508266" y="2204093"/>
            <a:ext cx="5390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a.1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gian phòng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những bức tranh của thí sinh  treo kín bốn bức tường.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8884F4-AECA-4DD5-BCD0-4474697EE2E2}"/>
              </a:ext>
            </a:extLst>
          </p:cNvPr>
          <p:cNvSpPr txBox="1"/>
          <p:nvPr/>
        </p:nvSpPr>
        <p:spPr>
          <a:xfrm>
            <a:off x="6508265" y="2766509"/>
            <a:ext cx="5390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gian phòng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ngập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những bức tranh của thí sinh  treo kín bốn bức tường.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0ABF4A-AE05-4B13-9C0F-4246B947D233}"/>
              </a:ext>
            </a:extLst>
          </p:cNvPr>
          <p:cNvSpPr txBox="1"/>
          <p:nvPr/>
        </p:nvSpPr>
        <p:spPr>
          <a:xfrm>
            <a:off x="6508265" y="3456900"/>
            <a:ext cx="5238258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a.2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a.1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565614" y="3506738"/>
            <a:ext cx="479155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nhờ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trút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77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7" grpId="0" build="p"/>
      <p:bldP spid="38" grpId="0" build="p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1" y="2789767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531684"/>
            <a:ext cx="1342159" cy="17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3" y="4211831"/>
            <a:ext cx="2330787" cy="23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2933238"/>
            <a:ext cx="2641600" cy="3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1" y="4319135"/>
            <a:ext cx="933521" cy="18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33" y="-126999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41" name="Picture 13" descr="C:\Users\ADMIN\Desktop\Picture1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97175"/>
            <a:ext cx="2345011" cy="2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9018"/>
            <a:ext cx="2819400" cy="22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1" y="4409017"/>
            <a:ext cx="175792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588638" y="4893055"/>
            <a:ext cx="1695065" cy="15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9" y="4757348"/>
            <a:ext cx="1442953" cy="13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1361" y="4050936"/>
            <a:ext cx="2579291" cy="25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97" y="3632200"/>
            <a:ext cx="3742603" cy="37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" y="-56492"/>
            <a:ext cx="830904" cy="7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258667" y="2425183"/>
            <a:ext cx="1336984" cy="94957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 rot="560109">
            <a:off x="481766" y="2828529"/>
            <a:ext cx="1546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9242" y="3208496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215"/>
            <a:ext cx="1763300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7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75243 0.03612 " pathEditMode="relative" rAng="0" ptsTypes="AA">
                                      <p:cBhvr>
                                        <p:cTn id="8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22" y="179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1692D-FC8A-4F37-8118-076246A3B1FF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VÍ DỤ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1763CA-9A8B-4593-B073-7F78E707BE8A}"/>
              </a:ext>
            </a:extLst>
          </p:cNvPr>
          <p:cNvSpPr txBox="1"/>
          <p:nvPr/>
        </p:nvSpPr>
        <p:spPr>
          <a:xfrm>
            <a:off x="518722" y="1357668"/>
            <a:ext cx="3704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1: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2C51A-3798-4F51-87D6-2179EFF8FFC8}"/>
              </a:ext>
            </a:extLst>
          </p:cNvPr>
          <p:cNvSpPr txBox="1"/>
          <p:nvPr/>
        </p:nvSpPr>
        <p:spPr>
          <a:xfrm>
            <a:off x="1048577" y="1609412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CN           VN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1160585" y="1650055"/>
            <a:ext cx="328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1921996" y="1415218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69D1E8-9D34-4F22-BF8E-7199755AF9E7}"/>
              </a:ext>
            </a:extLst>
          </p:cNvPr>
          <p:cNvSpPr txBox="1"/>
          <p:nvPr/>
        </p:nvSpPr>
        <p:spPr>
          <a:xfrm>
            <a:off x="783649" y="186553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2DEEC3-B32B-4107-A4D1-07FCE8C1842B}"/>
              </a:ext>
            </a:extLst>
          </p:cNvPr>
          <p:cNvSpPr txBox="1"/>
          <p:nvPr/>
        </p:nvSpPr>
        <p:spPr>
          <a:xfrm>
            <a:off x="600784" y="2419576"/>
            <a:ext cx="4234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2: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130639" y="2671320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          CN           VN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21361A-E95C-4674-8129-B5390E7ABB43}"/>
              </a:ext>
            </a:extLst>
          </p:cNvPr>
          <p:cNvCxnSpPr>
            <a:cxnSpLocks/>
          </p:cNvCxnSpPr>
          <p:nvPr/>
        </p:nvCxnSpPr>
        <p:spPr>
          <a:xfrm>
            <a:off x="1242647" y="2671320"/>
            <a:ext cx="11282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29B068-846E-40AA-8C41-6B5D0785A3DB}"/>
              </a:ext>
            </a:extLst>
          </p:cNvPr>
          <p:cNvCxnSpPr>
            <a:cxnSpLocks/>
          </p:cNvCxnSpPr>
          <p:nvPr/>
        </p:nvCxnSpPr>
        <p:spPr>
          <a:xfrm flipV="1">
            <a:off x="2804013" y="2421770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865711" y="2927447"/>
            <a:ext cx="408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75D32D-FE5D-4F1C-BB38-743BD26BCF50}"/>
              </a:ext>
            </a:extLst>
          </p:cNvPr>
          <p:cNvSpPr txBox="1"/>
          <p:nvPr/>
        </p:nvSpPr>
        <p:spPr>
          <a:xfrm>
            <a:off x="6597776" y="90056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61CF9A-1303-4083-8FCF-7C96C018B4E7}"/>
              </a:ext>
            </a:extLst>
          </p:cNvPr>
          <p:cNvSpPr txBox="1"/>
          <p:nvPr/>
        </p:nvSpPr>
        <p:spPr>
          <a:xfrm>
            <a:off x="6508266" y="1230231"/>
            <a:ext cx="5063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9310029E-63C1-41B5-B5BB-569324596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4C96F3-D92C-4676-8B2C-18470C238D74}"/>
              </a:ext>
            </a:extLst>
          </p:cNvPr>
          <p:cNvSpPr txBox="1"/>
          <p:nvPr/>
        </p:nvSpPr>
        <p:spPr>
          <a:xfrm>
            <a:off x="6597776" y="2186447"/>
            <a:ext cx="53906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b.1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là qua một đêm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trời  bỗng đổi gió bấc, rồi cái lạnh ở đâu đến làm cho người ta tưởng đang ở giữa mùa đông rét mướt</a:t>
            </a:r>
          </a:p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b.2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là qua một đêm mưa rào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trời  bỗng đổi gió bấc, rồi cái lạnh ở đâu đến làm cho người ta tưởng đang ở giữa mùa đông rét mướt.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(Thạch Lam – Gió lạnh đầu mùa)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0ABF4A-AE05-4B13-9C0F-4246B947D233}"/>
              </a:ext>
            </a:extLst>
          </p:cNvPr>
          <p:cNvSpPr txBox="1"/>
          <p:nvPr/>
        </p:nvSpPr>
        <p:spPr>
          <a:xfrm>
            <a:off x="6440306" y="4159807"/>
            <a:ext cx="5238258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 ví dụ b.2, trạng ngữ được mở rộng hơn so với trạng ngữ ở ví dụ ở b.1, nhờ vậy mà thời gian của sự việc trời trở gió… được nêu lên cụ thể hơn.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565614" y="3506738"/>
            <a:ext cx="479155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nhờ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trút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92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7" grpId="0" build="p"/>
      <p:bldP spid="4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1692D-FC8A-4F37-8118-076246A3B1FF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VÍ DỤ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1763CA-9A8B-4593-B073-7F78E707BE8A}"/>
              </a:ext>
            </a:extLst>
          </p:cNvPr>
          <p:cNvSpPr txBox="1"/>
          <p:nvPr/>
        </p:nvSpPr>
        <p:spPr>
          <a:xfrm>
            <a:off x="518722" y="1357668"/>
            <a:ext cx="3704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1: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2C51A-3798-4F51-87D6-2179EFF8FFC8}"/>
              </a:ext>
            </a:extLst>
          </p:cNvPr>
          <p:cNvSpPr txBox="1"/>
          <p:nvPr/>
        </p:nvSpPr>
        <p:spPr>
          <a:xfrm>
            <a:off x="1048577" y="1609412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CN           VN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1160585" y="1650055"/>
            <a:ext cx="328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1921996" y="1415218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69D1E8-9D34-4F22-BF8E-7199755AF9E7}"/>
              </a:ext>
            </a:extLst>
          </p:cNvPr>
          <p:cNvSpPr txBox="1"/>
          <p:nvPr/>
        </p:nvSpPr>
        <p:spPr>
          <a:xfrm>
            <a:off x="783649" y="186553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2DEEC3-B32B-4107-A4D1-07FCE8C1842B}"/>
              </a:ext>
            </a:extLst>
          </p:cNvPr>
          <p:cNvSpPr txBox="1"/>
          <p:nvPr/>
        </p:nvSpPr>
        <p:spPr>
          <a:xfrm>
            <a:off x="600784" y="2419576"/>
            <a:ext cx="4234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2: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130639" y="2671320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          CN           VN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21361A-E95C-4674-8129-B5390E7ABB43}"/>
              </a:ext>
            </a:extLst>
          </p:cNvPr>
          <p:cNvCxnSpPr>
            <a:cxnSpLocks/>
          </p:cNvCxnSpPr>
          <p:nvPr/>
        </p:nvCxnSpPr>
        <p:spPr>
          <a:xfrm>
            <a:off x="1242647" y="2671320"/>
            <a:ext cx="11282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29B068-846E-40AA-8C41-6B5D0785A3DB}"/>
              </a:ext>
            </a:extLst>
          </p:cNvPr>
          <p:cNvCxnSpPr>
            <a:cxnSpLocks/>
          </p:cNvCxnSpPr>
          <p:nvPr/>
        </p:nvCxnSpPr>
        <p:spPr>
          <a:xfrm flipV="1">
            <a:off x="2804013" y="2421770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865711" y="2927447"/>
            <a:ext cx="408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75D32D-FE5D-4F1C-BB38-743BD26BCF50}"/>
              </a:ext>
            </a:extLst>
          </p:cNvPr>
          <p:cNvSpPr txBox="1"/>
          <p:nvPr/>
        </p:nvSpPr>
        <p:spPr>
          <a:xfrm>
            <a:off x="6597776" y="90056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61CF9A-1303-4083-8FCF-7C96C018B4E7}"/>
              </a:ext>
            </a:extLst>
          </p:cNvPr>
          <p:cNvSpPr txBox="1"/>
          <p:nvPr/>
        </p:nvSpPr>
        <p:spPr>
          <a:xfrm>
            <a:off x="6508266" y="1230231"/>
            <a:ext cx="5063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9310029E-63C1-41B5-B5BB-569324596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4C96F3-D92C-4676-8B2C-18470C238D74}"/>
              </a:ext>
            </a:extLst>
          </p:cNvPr>
          <p:cNvSpPr txBox="1"/>
          <p:nvPr/>
        </p:nvSpPr>
        <p:spPr>
          <a:xfrm>
            <a:off x="6597776" y="2186447"/>
            <a:ext cx="53906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c.1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nóc một lô cốt, người phụ nữ trẻ  đang phơi thóc. 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c.2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nóc một lô cốt cũ kề bên một xóm nhỏ, người phụ nữ trẻ  đang phơi thóc. 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 Hoài Dương – Miền xanh thẳm)</a:t>
            </a: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0ABF4A-AE05-4B13-9C0F-4246B947D233}"/>
              </a:ext>
            </a:extLst>
          </p:cNvPr>
          <p:cNvSpPr txBox="1"/>
          <p:nvPr/>
        </p:nvSpPr>
        <p:spPr>
          <a:xfrm>
            <a:off x="6440306" y="3599031"/>
            <a:ext cx="5238258" cy="170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 ví dụ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.2</a:t>
            </a:r>
            <a:r>
              <a:rPr lang="vi-VN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trạng ngữ được mở rộng hơn so với trạng ngữ ở ví dụ ở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.1</a:t>
            </a:r>
            <a:r>
              <a:rPr lang="vi-VN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nhờ vậy mà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phơi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thóc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vi-VN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565614" y="3506738"/>
            <a:ext cx="479155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nhờ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trút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344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7" grpId="0" build="p"/>
      <p:bldP spid="4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1692D-FC8A-4F37-8118-076246A3B1FF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VÍ DỤ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1763CA-9A8B-4593-B073-7F78E707BE8A}"/>
              </a:ext>
            </a:extLst>
          </p:cNvPr>
          <p:cNvSpPr txBox="1"/>
          <p:nvPr/>
        </p:nvSpPr>
        <p:spPr>
          <a:xfrm>
            <a:off x="518722" y="1357668"/>
            <a:ext cx="3704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1: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2C51A-3798-4F51-87D6-2179EFF8FFC8}"/>
              </a:ext>
            </a:extLst>
          </p:cNvPr>
          <p:cNvSpPr txBox="1"/>
          <p:nvPr/>
        </p:nvSpPr>
        <p:spPr>
          <a:xfrm>
            <a:off x="1048577" y="1609412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CN           VN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1160585" y="1650055"/>
            <a:ext cx="328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1921996" y="1415218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69D1E8-9D34-4F22-BF8E-7199755AF9E7}"/>
              </a:ext>
            </a:extLst>
          </p:cNvPr>
          <p:cNvSpPr txBox="1"/>
          <p:nvPr/>
        </p:nvSpPr>
        <p:spPr>
          <a:xfrm>
            <a:off x="783649" y="186553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2DEEC3-B32B-4107-A4D1-07FCE8C1842B}"/>
              </a:ext>
            </a:extLst>
          </p:cNvPr>
          <p:cNvSpPr txBox="1"/>
          <p:nvPr/>
        </p:nvSpPr>
        <p:spPr>
          <a:xfrm>
            <a:off x="600784" y="2419576"/>
            <a:ext cx="4234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2: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130639" y="2671320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          CN           VN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21361A-E95C-4674-8129-B5390E7ABB43}"/>
              </a:ext>
            </a:extLst>
          </p:cNvPr>
          <p:cNvCxnSpPr>
            <a:cxnSpLocks/>
          </p:cNvCxnSpPr>
          <p:nvPr/>
        </p:nvCxnSpPr>
        <p:spPr>
          <a:xfrm>
            <a:off x="1242647" y="2671320"/>
            <a:ext cx="11282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29B068-846E-40AA-8C41-6B5D0785A3DB}"/>
              </a:ext>
            </a:extLst>
          </p:cNvPr>
          <p:cNvCxnSpPr>
            <a:cxnSpLocks/>
          </p:cNvCxnSpPr>
          <p:nvPr/>
        </p:nvCxnSpPr>
        <p:spPr>
          <a:xfrm flipV="1">
            <a:off x="2804013" y="2421770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865711" y="2927447"/>
            <a:ext cx="408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75D32D-FE5D-4F1C-BB38-743BD26BCF50}"/>
              </a:ext>
            </a:extLst>
          </p:cNvPr>
          <p:cNvSpPr txBox="1"/>
          <p:nvPr/>
        </p:nvSpPr>
        <p:spPr>
          <a:xfrm>
            <a:off x="6597776" y="90056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61CF9A-1303-4083-8FCF-7C96C018B4E7}"/>
              </a:ext>
            </a:extLst>
          </p:cNvPr>
          <p:cNvSpPr txBox="1"/>
          <p:nvPr/>
        </p:nvSpPr>
        <p:spPr>
          <a:xfrm>
            <a:off x="6508266" y="1230231"/>
            <a:ext cx="5063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9310029E-63C1-41B5-B5BB-569324596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4C96F3-D92C-4676-8B2C-18470C238D74}"/>
              </a:ext>
            </a:extLst>
          </p:cNvPr>
          <p:cNvSpPr txBox="1"/>
          <p:nvPr/>
        </p:nvSpPr>
        <p:spPr>
          <a:xfrm>
            <a:off x="6508266" y="2460259"/>
            <a:ext cx="53906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trạng ngữ bằng 1 từ sau đó mở rộng trạng ngữ bằng một cụm từ (dựa trên từ chỉ trạng ngữ ban đầu).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0ABF4A-AE05-4B13-9C0F-4246B947D233}"/>
              </a:ext>
            </a:extLst>
          </p:cNvPr>
          <p:cNvSpPr txBox="1"/>
          <p:nvPr/>
        </p:nvSpPr>
        <p:spPr>
          <a:xfrm>
            <a:off x="6515999" y="3277701"/>
            <a:ext cx="5238258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VD1: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Sáng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đóa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hoa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đua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bung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565614" y="3506738"/>
            <a:ext cx="479155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nhờ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trút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288E7F-8E04-400A-A2BE-47D29ECAE0CE}"/>
              </a:ext>
            </a:extLst>
          </p:cNvPr>
          <p:cNvSpPr txBox="1"/>
          <p:nvPr/>
        </p:nvSpPr>
        <p:spPr>
          <a:xfrm>
            <a:off x="6501488" y="3709819"/>
            <a:ext cx="5690512" cy="457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: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AB8218-1D16-40B2-953D-6DC70D655249}"/>
              </a:ext>
            </a:extLst>
          </p:cNvPr>
          <p:cNvSpPr txBox="1"/>
          <p:nvPr/>
        </p:nvSpPr>
        <p:spPr>
          <a:xfrm>
            <a:off x="6571827" y="4055164"/>
            <a:ext cx="5690512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Buổi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sáng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mùa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xuân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đóa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hoa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đua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bung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337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7" grpId="0" build="p"/>
      <p:bldP spid="40" grpId="0"/>
      <p:bldP spid="21" grpId="0"/>
      <p:bldP spid="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1692D-FC8A-4F37-8118-076246A3B1FF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VÍ DỤ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1763CA-9A8B-4593-B073-7F78E707BE8A}"/>
              </a:ext>
            </a:extLst>
          </p:cNvPr>
          <p:cNvSpPr txBox="1"/>
          <p:nvPr/>
        </p:nvSpPr>
        <p:spPr>
          <a:xfrm>
            <a:off x="518722" y="1357668"/>
            <a:ext cx="3704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1: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2C51A-3798-4F51-87D6-2179EFF8FFC8}"/>
              </a:ext>
            </a:extLst>
          </p:cNvPr>
          <p:cNvSpPr txBox="1"/>
          <p:nvPr/>
        </p:nvSpPr>
        <p:spPr>
          <a:xfrm>
            <a:off x="1048577" y="1609412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CN           VN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1160585" y="1650055"/>
            <a:ext cx="328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1921996" y="1415218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69D1E8-9D34-4F22-BF8E-7199755AF9E7}"/>
              </a:ext>
            </a:extLst>
          </p:cNvPr>
          <p:cNvSpPr txBox="1"/>
          <p:nvPr/>
        </p:nvSpPr>
        <p:spPr>
          <a:xfrm>
            <a:off x="783649" y="186553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2DEEC3-B32B-4107-A4D1-07FCE8C1842B}"/>
              </a:ext>
            </a:extLst>
          </p:cNvPr>
          <p:cNvSpPr txBox="1"/>
          <p:nvPr/>
        </p:nvSpPr>
        <p:spPr>
          <a:xfrm>
            <a:off x="600784" y="2419576"/>
            <a:ext cx="4234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2: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130639" y="2671320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          CN           VN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21361A-E95C-4674-8129-B5390E7ABB43}"/>
              </a:ext>
            </a:extLst>
          </p:cNvPr>
          <p:cNvCxnSpPr>
            <a:cxnSpLocks/>
          </p:cNvCxnSpPr>
          <p:nvPr/>
        </p:nvCxnSpPr>
        <p:spPr>
          <a:xfrm>
            <a:off x="1242647" y="2671320"/>
            <a:ext cx="11282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29B068-846E-40AA-8C41-6B5D0785A3DB}"/>
              </a:ext>
            </a:extLst>
          </p:cNvPr>
          <p:cNvCxnSpPr>
            <a:cxnSpLocks/>
          </p:cNvCxnSpPr>
          <p:nvPr/>
        </p:nvCxnSpPr>
        <p:spPr>
          <a:xfrm flipV="1">
            <a:off x="2804013" y="2421770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865711" y="2927447"/>
            <a:ext cx="408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75D32D-FE5D-4F1C-BB38-743BD26BCF50}"/>
              </a:ext>
            </a:extLst>
          </p:cNvPr>
          <p:cNvSpPr txBox="1"/>
          <p:nvPr/>
        </p:nvSpPr>
        <p:spPr>
          <a:xfrm>
            <a:off x="6561960" y="823617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9310029E-63C1-41B5-B5BB-569324596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565614" y="3506738"/>
            <a:ext cx="479155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nhờ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trút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4DDF87-C50C-4E68-9A4A-7580177ED2F2}"/>
              </a:ext>
            </a:extLst>
          </p:cNvPr>
          <p:cNvSpPr txBox="1"/>
          <p:nvPr/>
        </p:nvSpPr>
        <p:spPr>
          <a:xfrm>
            <a:off x="6543438" y="1144162"/>
            <a:ext cx="5201466" cy="55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xiết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xiên</a:t>
            </a:r>
            <a:r>
              <a:rPr lang="en-US" sz="1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xiết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trận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1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bỏng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nớt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mẽ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bứt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mỏng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run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rẩy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bầy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lùm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dứa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mỏng</a:t>
            </a:r>
            <a:r>
              <a:rPr lang="en-US" sz="1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run </a:t>
            </a:r>
            <a:r>
              <a:rPr lang="en-US" sz="1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rẩy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nớt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bỏng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bầy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non. </a:t>
            </a:r>
          </a:p>
        </p:txBody>
      </p:sp>
    </p:spTree>
    <p:extLst>
      <p:ext uri="{BB962C8B-B14F-4D97-AF65-F5344CB8AC3E}">
        <p14:creationId xmlns:p14="http://schemas.microsoft.com/office/powerpoint/2010/main" val="1658853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303F87B-2761-43FB-8E15-A6DAD14F5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22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D20C8B-CCA9-41E5-8962-72367F0B48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 b="5215"/>
          <a:stretch/>
        </p:blipFill>
        <p:spPr>
          <a:xfrm>
            <a:off x="3165232" y="1524059"/>
            <a:ext cx="6564922" cy="3794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169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055" y="-191940"/>
            <a:ext cx="8371271" cy="443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9021" y="1019810"/>
            <a:ext cx="2227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Vẹt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on vẹt ăn gì hình ảnh đặc điểm chi tiết của loài vật này">
            <a:extLst>
              <a:ext uri="{FF2B5EF4-FFF2-40B4-BE49-F238E27FC236}">
                <a16:creationId xmlns:a16="http://schemas.microsoft.com/office/drawing/2014/main" id="{2338FC15-C0FE-4DB1-903A-A7DA8FB8D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12"/>
          <a:stretch/>
        </p:blipFill>
        <p:spPr bwMode="auto">
          <a:xfrm>
            <a:off x="4999768" y="664711"/>
            <a:ext cx="4189056" cy="2110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mào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Chim Chào mào - Cách nhận biết, nuôi chim khỏe - Nhà đẹp">
            <a:extLst>
              <a:ext uri="{FF2B5EF4-FFF2-40B4-BE49-F238E27FC236}">
                <a16:creationId xmlns:a16="http://schemas.microsoft.com/office/drawing/2014/main" id="{BB99CA6C-D56B-4808-8C20-5A45AB2BD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9" t="12545" r="9290" b="14404"/>
          <a:stretch/>
        </p:blipFill>
        <p:spPr bwMode="auto">
          <a:xfrm>
            <a:off x="6253018" y="786066"/>
            <a:ext cx="2636982" cy="1831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04B9F7-ACF4-451F-9820-275E4728567A}"/>
              </a:ext>
            </a:extLst>
          </p:cNvPr>
          <p:cNvSpPr txBox="1"/>
          <p:nvPr/>
        </p:nvSpPr>
        <p:spPr>
          <a:xfrm>
            <a:off x="3107229" y="958342"/>
            <a:ext cx="2227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27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55" y="-3021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97" y="375976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D8E3F-ED2F-4711-B68C-0966518A0221}"/>
              </a:ext>
            </a:extLst>
          </p:cNvPr>
          <p:cNvSpPr txBox="1"/>
          <p:nvPr/>
        </p:nvSpPr>
        <p:spPr>
          <a:xfrm>
            <a:off x="3324825" y="1064774"/>
            <a:ext cx="2318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58C13A-B868-4253-B8FA-E3712EC59BF2}"/>
              </a:ext>
            </a:extLst>
          </p:cNvPr>
          <p:cNvSpPr txBox="1"/>
          <p:nvPr/>
        </p:nvSpPr>
        <p:spPr>
          <a:xfrm>
            <a:off x="4296758" y="4980581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Sáo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1 Chim Sáo đặc điểm và kinh nghiệm nuôi Sáo chất lượng">
            <a:extLst>
              <a:ext uri="{FF2B5EF4-FFF2-40B4-BE49-F238E27FC236}">
                <a16:creationId xmlns:a16="http://schemas.microsoft.com/office/drawing/2014/main" id="{D3800D30-425E-496C-B8BA-510DFAB43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9" b="18378"/>
          <a:stretch/>
        </p:blipFill>
        <p:spPr bwMode="auto">
          <a:xfrm>
            <a:off x="6343083" y="833423"/>
            <a:ext cx="3097174" cy="2082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48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395" y="1276628"/>
            <a:ext cx="3528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Chìa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vôi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fca69iyxo">
            <a:extLst>
              <a:ext uri="{FF2B5EF4-FFF2-40B4-BE49-F238E27FC236}">
                <a16:creationId xmlns:a16="http://schemas.microsoft.com/office/drawing/2014/main" id="{A0A88112-B096-4ED6-A004-5A71AAA4C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55" y="778873"/>
            <a:ext cx="2868145" cy="2072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1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F11DBE-D7E8-420A-A853-43C452BD1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5DABC0-EE0A-4850-94B2-8526623346CA}"/>
              </a:ext>
            </a:extLst>
          </p:cNvPr>
          <p:cNvSpPr txBox="1"/>
          <p:nvPr/>
        </p:nvSpPr>
        <p:spPr>
          <a:xfrm>
            <a:off x="4050890" y="452284"/>
            <a:ext cx="51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BẦU TRỜI TUỔI THƠ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FB95A-F9D1-45D4-A2C5-06E7D83C4E64}"/>
              </a:ext>
            </a:extLst>
          </p:cNvPr>
          <p:cNvSpPr txBox="1"/>
          <p:nvPr/>
        </p:nvSpPr>
        <p:spPr>
          <a:xfrm>
            <a:off x="5522135" y="1007825"/>
            <a:ext cx="6199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Trẻ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thấy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tất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cả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nơi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chẳng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...</a:t>
            </a:r>
          </a:p>
          <a:p>
            <a:pPr algn="ctr"/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Gia-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cô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-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mô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Lê-ô-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pác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-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đi</a:t>
            </a:r>
            <a:endParaRPr lang="en-US" sz="2400" i="1" dirty="0">
              <a:solidFill>
                <a:srgbClr val="7030A0"/>
              </a:solidFill>
              <a:latin typeface="#9Slide05 Claudia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4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</TotalTime>
  <Words>3895</Words>
  <Application>Microsoft Office PowerPoint</Application>
  <PresentationFormat>Widescreen</PresentationFormat>
  <Paragraphs>435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#9Slide04 AdrianeSwash</vt:lpstr>
      <vt:lpstr>#9Slide05 Claudia</vt:lpstr>
      <vt:lpstr>Arial</vt:lpstr>
      <vt:lpstr>Calibri</vt:lpstr>
      <vt:lpstr>Calibri Light</vt:lpstr>
      <vt:lpstr>Cambria Math</vt:lpstr>
      <vt:lpstr>Comic Sans MS</vt:lpstr>
      <vt:lpstr>Snell Roundhand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Thi Ha GV</dc:creator>
  <cp:lastModifiedBy>TCH</cp:lastModifiedBy>
  <cp:revision>41</cp:revision>
  <dcterms:created xsi:type="dcterms:W3CDTF">2021-12-19T15:46:24Z</dcterms:created>
  <dcterms:modified xsi:type="dcterms:W3CDTF">2025-04-03T15:49:26Z</dcterms:modified>
</cp:coreProperties>
</file>