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59" r:id="rId2"/>
    <p:sldId id="418" r:id="rId3"/>
    <p:sldId id="415" r:id="rId4"/>
    <p:sldId id="424" r:id="rId5"/>
    <p:sldId id="419" r:id="rId6"/>
    <p:sldId id="420" r:id="rId7"/>
    <p:sldId id="322" r:id="rId8"/>
    <p:sldId id="421" r:id="rId9"/>
    <p:sldId id="401" r:id="rId10"/>
    <p:sldId id="422" r:id="rId11"/>
    <p:sldId id="404" r:id="rId12"/>
    <p:sldId id="402" r:id="rId13"/>
    <p:sldId id="321" r:id="rId14"/>
    <p:sldId id="439" r:id="rId15"/>
    <p:sldId id="441" r:id="rId16"/>
    <p:sldId id="440" r:id="rId17"/>
    <p:sldId id="400" r:id="rId18"/>
    <p:sldId id="409" r:id="rId19"/>
    <p:sldId id="423" r:id="rId20"/>
    <p:sldId id="412" r:id="rId21"/>
    <p:sldId id="318" r:id="rId22"/>
  </p:sldIdLst>
  <p:sldSz cx="9144000" cy="5143500" type="screen16x9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C3E7"/>
    <a:srgbClr val="F66872"/>
    <a:srgbClr val="A7CD6B"/>
    <a:srgbClr val="E98954"/>
    <a:srgbClr val="EA7EA3"/>
    <a:srgbClr val="F1CF15"/>
    <a:srgbClr val="F6D857"/>
    <a:srgbClr val="F6E471"/>
    <a:srgbClr val="2AB5E1"/>
    <a:srgbClr val="EFE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33" autoAdjust="0"/>
    <p:restoredTop sz="92909" autoAdjust="0"/>
  </p:normalViewPr>
  <p:slideViewPr>
    <p:cSldViewPr>
      <p:cViewPr varScale="1">
        <p:scale>
          <a:sx n="91" d="100"/>
          <a:sy n="91" d="100"/>
        </p:scale>
        <p:origin x="936" y="90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ECAB2A-0FFC-4E11-9E09-1D5821B48A65}" type="doc">
      <dgm:prSet loTypeId="urn:microsoft.com/office/officeart/2005/8/layout/hList1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F6E3AB1E-2911-41C2-8710-E33DEA2B47AB}">
      <dgm:prSet phldrT="[Text]"/>
      <dgm:spPr>
        <a:solidFill>
          <a:schemeClr val="accent1"/>
        </a:solidFill>
      </dgm:spPr>
      <dgm:t>
        <a:bodyPr/>
        <a:lstStyle/>
        <a:p>
          <a:r>
            <a:rPr lang="en-US" altLang="zh-CN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Hội</a:t>
          </a:r>
          <a:r>
            <a: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họa</a:t>
          </a:r>
          <a:r>
            <a: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endParaRPr lang="en-US" dirty="0"/>
        </a:p>
      </dgm:t>
    </dgm:pt>
    <dgm:pt modelId="{4B636F7D-9DFE-4158-B627-F7EC597418D5}" type="parTrans" cxnId="{AD1770D8-9039-4C52-B422-47FFBAE05748}">
      <dgm:prSet/>
      <dgm:spPr/>
      <dgm:t>
        <a:bodyPr/>
        <a:lstStyle/>
        <a:p>
          <a:endParaRPr lang="en-US"/>
        </a:p>
      </dgm:t>
    </dgm:pt>
    <dgm:pt modelId="{E566057E-DD66-44A1-A18F-B5151289A1AF}" type="sibTrans" cxnId="{AD1770D8-9039-4C52-B422-47FFBAE05748}">
      <dgm:prSet/>
      <dgm:spPr/>
      <dgm:t>
        <a:bodyPr/>
        <a:lstStyle/>
        <a:p>
          <a:endParaRPr lang="en-US"/>
        </a:p>
      </dgm:t>
    </dgm:pt>
    <dgm:pt modelId="{3E5E8412-1893-46AA-9DCE-08F28CF5FA8C}">
      <dgm:prSet phldrT="[Text]" custT="1"/>
      <dgm:spPr/>
      <dgm:t>
        <a:bodyPr/>
        <a:lstStyle/>
        <a:p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sử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dụng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chấm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nét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hình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khối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,…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thể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hiện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trên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2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mặt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phẳng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chiếu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.</a:t>
          </a:r>
          <a:endParaRPr lang="en-US" sz="1800" dirty="0"/>
        </a:p>
      </dgm:t>
    </dgm:pt>
    <dgm:pt modelId="{68E7113B-9C6E-46A0-BF06-CF948AFC5D60}" type="parTrans" cxnId="{4B2A9636-6687-4C5E-AC23-955489CDAC0E}">
      <dgm:prSet/>
      <dgm:spPr/>
      <dgm:t>
        <a:bodyPr/>
        <a:lstStyle/>
        <a:p>
          <a:endParaRPr lang="en-US"/>
        </a:p>
      </dgm:t>
    </dgm:pt>
    <dgm:pt modelId="{EEFC3423-2418-46FA-9ED2-50E0086AFD89}" type="sibTrans" cxnId="{4B2A9636-6687-4C5E-AC23-955489CDAC0E}">
      <dgm:prSet/>
      <dgm:spPr/>
      <dgm:t>
        <a:bodyPr/>
        <a:lstStyle/>
        <a:p>
          <a:endParaRPr lang="en-US"/>
        </a:p>
      </dgm:t>
    </dgm:pt>
    <dgm:pt modelId="{15182149-E9B3-41B6-845E-6C8E712D3CB2}">
      <dgm:prSet phldrT="[Text]"/>
      <dgm:spPr>
        <a:solidFill>
          <a:srgbClr val="56C3E7"/>
        </a:solidFill>
      </dgm:spPr>
      <dgm:t>
        <a:bodyPr/>
        <a:lstStyle/>
        <a:p>
          <a:r>
            <a:rPr lang="en-US" dirty="0" err="1" smtClean="0"/>
            <a:t>Điêu</a:t>
          </a:r>
          <a:r>
            <a:rPr lang="en-US" dirty="0" smtClean="0"/>
            <a:t> </a:t>
          </a:r>
          <a:r>
            <a:rPr lang="en-US" dirty="0" err="1" smtClean="0"/>
            <a:t>khắc</a:t>
          </a:r>
          <a:endParaRPr lang="en-US" dirty="0"/>
        </a:p>
      </dgm:t>
    </dgm:pt>
    <dgm:pt modelId="{0F320ADE-F8E3-47C1-9368-71DB1C793D1E}" type="parTrans" cxnId="{18070287-CF4A-4187-8D9A-548E59833956}">
      <dgm:prSet/>
      <dgm:spPr/>
      <dgm:t>
        <a:bodyPr/>
        <a:lstStyle/>
        <a:p>
          <a:endParaRPr lang="en-US"/>
        </a:p>
      </dgm:t>
    </dgm:pt>
    <dgm:pt modelId="{31CEBDAB-24C5-4109-8B0D-3B5CF466393A}" type="sibTrans" cxnId="{18070287-CF4A-4187-8D9A-548E59833956}">
      <dgm:prSet/>
      <dgm:spPr/>
      <dgm:t>
        <a:bodyPr/>
        <a:lstStyle/>
        <a:p>
          <a:endParaRPr lang="en-US"/>
        </a:p>
      </dgm:t>
    </dgm:pt>
    <dgm:pt modelId="{1B8318F2-A042-4C9A-8504-7BEE2CE0F6A7}">
      <dgm:prSet phldrT="[Text]" custT="1"/>
      <dgm:spPr/>
      <dgm:t>
        <a:bodyPr/>
        <a:lstStyle/>
        <a:p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sử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dụng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kĩ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thuật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đục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chạm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nặn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đắp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,…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trên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chất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liệu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gỗ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đá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đồng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,…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để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tạo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TPMT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có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khối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trong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không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gian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ba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chiều</a:t>
          </a:r>
          <a:endParaRPr lang="en-US" sz="1800" b="0" dirty="0"/>
        </a:p>
      </dgm:t>
    </dgm:pt>
    <dgm:pt modelId="{5969C15E-513C-44F2-A3E1-A2674B154C93}" type="parTrans" cxnId="{585B6CE4-1285-4259-A3C7-BA1FF355E6D1}">
      <dgm:prSet/>
      <dgm:spPr/>
      <dgm:t>
        <a:bodyPr/>
        <a:lstStyle/>
        <a:p>
          <a:endParaRPr lang="en-US"/>
        </a:p>
      </dgm:t>
    </dgm:pt>
    <dgm:pt modelId="{0B98AF70-2BAF-453C-9A18-D535FB110450}" type="sibTrans" cxnId="{585B6CE4-1285-4259-A3C7-BA1FF355E6D1}">
      <dgm:prSet/>
      <dgm:spPr/>
      <dgm:t>
        <a:bodyPr/>
        <a:lstStyle/>
        <a:p>
          <a:endParaRPr lang="en-US"/>
        </a:p>
      </dgm:t>
    </dgm:pt>
    <dgm:pt modelId="{8027881E-BE3B-4D45-A9F3-C266615D4E85}">
      <dgm:prSet phldrT="[Text]"/>
      <dgm:spPr>
        <a:solidFill>
          <a:srgbClr val="E98954"/>
        </a:solidFill>
      </dgm:spPr>
      <dgm:t>
        <a:bodyPr/>
        <a:lstStyle/>
        <a:p>
          <a:r>
            <a:rPr lang="en-US" dirty="0" err="1" smtClean="0"/>
            <a:t>Đồ</a:t>
          </a:r>
          <a:r>
            <a:rPr lang="en-US" dirty="0" smtClean="0"/>
            <a:t> </a:t>
          </a:r>
          <a:r>
            <a:rPr lang="en-US" dirty="0" err="1" smtClean="0"/>
            <a:t>họa</a:t>
          </a:r>
          <a:r>
            <a:rPr lang="en-US" dirty="0" smtClean="0"/>
            <a:t> </a:t>
          </a:r>
          <a:r>
            <a:rPr lang="en-US" dirty="0" err="1" smtClean="0"/>
            <a:t>tranh</a:t>
          </a:r>
          <a:r>
            <a:rPr lang="en-US" dirty="0" smtClean="0"/>
            <a:t> in</a:t>
          </a:r>
          <a:endParaRPr lang="en-US" dirty="0"/>
        </a:p>
      </dgm:t>
    </dgm:pt>
    <dgm:pt modelId="{76D50E1E-35DA-49AB-BEFC-3291F6F6CBC7}" type="parTrans" cxnId="{986073F9-7975-4C4C-8824-2AF1FA9637D2}">
      <dgm:prSet/>
      <dgm:spPr/>
      <dgm:t>
        <a:bodyPr/>
        <a:lstStyle/>
        <a:p>
          <a:endParaRPr lang="en-US"/>
        </a:p>
      </dgm:t>
    </dgm:pt>
    <dgm:pt modelId="{CCFA9A51-1950-4AF8-B532-B056B68A3B13}" type="sibTrans" cxnId="{986073F9-7975-4C4C-8824-2AF1FA9637D2}">
      <dgm:prSet/>
      <dgm:spPr/>
      <dgm:t>
        <a:bodyPr/>
        <a:lstStyle/>
        <a:p>
          <a:endParaRPr lang="en-US"/>
        </a:p>
      </dgm:t>
    </dgm:pt>
    <dgm:pt modelId="{A7F249F5-11EB-479E-9ED8-39344F9A4372}">
      <dgm:prSet phldrT="[Text]" custT="1"/>
      <dgm:spPr/>
      <dgm:t>
        <a:bodyPr/>
        <a:lstStyle/>
        <a:p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sử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dụng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kĩ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thuật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in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để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tạo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lên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bảng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tác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phẩm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như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khắc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gỗ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tranh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in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đá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tranh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in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lưới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,…</a:t>
          </a:r>
          <a:endParaRPr lang="en-US" sz="1800" dirty="0"/>
        </a:p>
      </dgm:t>
    </dgm:pt>
    <dgm:pt modelId="{6EF5AFF2-C599-43E7-852A-006172A38593}" type="parTrans" cxnId="{77210B11-651B-417B-AAAA-A62CC07449A4}">
      <dgm:prSet/>
      <dgm:spPr/>
      <dgm:t>
        <a:bodyPr/>
        <a:lstStyle/>
        <a:p>
          <a:endParaRPr lang="en-US"/>
        </a:p>
      </dgm:t>
    </dgm:pt>
    <dgm:pt modelId="{FD7FED3F-3714-4852-A817-CAA87A6DC853}" type="sibTrans" cxnId="{77210B11-651B-417B-AAAA-A62CC07449A4}">
      <dgm:prSet/>
      <dgm:spPr/>
      <dgm:t>
        <a:bodyPr/>
        <a:lstStyle/>
        <a:p>
          <a:endParaRPr lang="en-US"/>
        </a:p>
      </dgm:t>
    </dgm:pt>
    <dgm:pt modelId="{6AD0B3F3-54EE-4FDE-BD36-8243A5749114}" type="pres">
      <dgm:prSet presAssocID="{91ECAB2A-0FFC-4E11-9E09-1D5821B48A6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6BE23C-6BC9-4ACE-84FB-93D53BA9BC87}" type="pres">
      <dgm:prSet presAssocID="{F6E3AB1E-2911-41C2-8710-E33DEA2B47AB}" presName="composite" presStyleCnt="0"/>
      <dgm:spPr/>
    </dgm:pt>
    <dgm:pt modelId="{A241F6CB-4690-4228-8A9A-8DFA32B45DB9}" type="pres">
      <dgm:prSet presAssocID="{F6E3AB1E-2911-41C2-8710-E33DEA2B47A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72F270-6FB2-496E-94BE-57C6D70BB2BA}" type="pres">
      <dgm:prSet presAssocID="{F6E3AB1E-2911-41C2-8710-E33DEA2B47AB}" presName="desTx" presStyleLbl="alignAccFollowNode1" presStyleIdx="0" presStyleCnt="3" custScaleY="90185" custLinFactNeighborX="-103" custLinFactNeighborY="-35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3091F6-E5C1-4F26-B5B6-5E7351AA9FFD}" type="pres">
      <dgm:prSet presAssocID="{E566057E-DD66-44A1-A18F-B5151289A1AF}" presName="space" presStyleCnt="0"/>
      <dgm:spPr/>
    </dgm:pt>
    <dgm:pt modelId="{CA7D3806-72B2-4B75-BE25-D1BA74025719}" type="pres">
      <dgm:prSet presAssocID="{15182149-E9B3-41B6-845E-6C8E712D3CB2}" presName="composite" presStyleCnt="0"/>
      <dgm:spPr/>
    </dgm:pt>
    <dgm:pt modelId="{0D84C448-C8A3-44A4-80DA-60BC63DCC1F8}" type="pres">
      <dgm:prSet presAssocID="{15182149-E9B3-41B6-845E-6C8E712D3CB2}" presName="parTx" presStyleLbl="alignNode1" presStyleIdx="1" presStyleCnt="3" custLinFactNeighborX="361" custLinFactNeighborY="3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D07654-BE84-42FC-B854-5E9BDB698C75}" type="pres">
      <dgm:prSet presAssocID="{15182149-E9B3-41B6-845E-6C8E712D3CB2}" presName="desTx" presStyleLbl="alignAccFollowNode1" presStyleIdx="1" presStyleCnt="3" custScaleY="93671" custLinFactNeighborX="361" custLinFactNeighborY="-15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15E71F-C6C9-4D6F-8210-6AB80DAB7187}" type="pres">
      <dgm:prSet presAssocID="{31CEBDAB-24C5-4109-8B0D-3B5CF466393A}" presName="space" presStyleCnt="0"/>
      <dgm:spPr/>
    </dgm:pt>
    <dgm:pt modelId="{59B5D03B-5AA0-45B4-BF0D-2C7A1F67C0A3}" type="pres">
      <dgm:prSet presAssocID="{8027881E-BE3B-4D45-A9F3-C266615D4E85}" presName="composite" presStyleCnt="0"/>
      <dgm:spPr/>
    </dgm:pt>
    <dgm:pt modelId="{C63C336D-9440-46F8-82ED-2DEA4B11FF17}" type="pres">
      <dgm:prSet presAssocID="{8027881E-BE3B-4D45-A9F3-C266615D4E85}" presName="parTx" presStyleLbl="alignNode1" presStyleIdx="2" presStyleCnt="3" custLinFactNeighborX="-2355" custLinFactNeighborY="3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C69A8F-0649-4BA8-B0A1-57ABFE869149}" type="pres">
      <dgm:prSet presAssocID="{8027881E-BE3B-4D45-A9F3-C266615D4E85}" presName="desTx" presStyleLbl="alignAccFollowNode1" presStyleIdx="2" presStyleCnt="3" custScaleY="93798" custLinFactNeighborX="825" custLinFactNeighborY="-14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6073F9-7975-4C4C-8824-2AF1FA9637D2}" srcId="{91ECAB2A-0FFC-4E11-9E09-1D5821B48A65}" destId="{8027881E-BE3B-4D45-A9F3-C266615D4E85}" srcOrd="2" destOrd="0" parTransId="{76D50E1E-35DA-49AB-BEFC-3291F6F6CBC7}" sibTransId="{CCFA9A51-1950-4AF8-B532-B056B68A3B13}"/>
    <dgm:cxn modelId="{5A03BEE9-BBDC-4F01-82CD-4ACAFAC927D7}" type="presOf" srcId="{1B8318F2-A042-4C9A-8504-7BEE2CE0F6A7}" destId="{55D07654-BE84-42FC-B854-5E9BDB698C75}" srcOrd="0" destOrd="0" presId="urn:microsoft.com/office/officeart/2005/8/layout/hList1"/>
    <dgm:cxn modelId="{17C20243-9375-4459-BF1F-CE5402B51201}" type="presOf" srcId="{15182149-E9B3-41B6-845E-6C8E712D3CB2}" destId="{0D84C448-C8A3-44A4-80DA-60BC63DCC1F8}" srcOrd="0" destOrd="0" presId="urn:microsoft.com/office/officeart/2005/8/layout/hList1"/>
    <dgm:cxn modelId="{4B2A9636-6687-4C5E-AC23-955489CDAC0E}" srcId="{F6E3AB1E-2911-41C2-8710-E33DEA2B47AB}" destId="{3E5E8412-1893-46AA-9DCE-08F28CF5FA8C}" srcOrd="0" destOrd="0" parTransId="{68E7113B-9C6E-46A0-BF06-CF948AFC5D60}" sibTransId="{EEFC3423-2418-46FA-9ED2-50E0086AFD89}"/>
    <dgm:cxn modelId="{18070287-CF4A-4187-8D9A-548E59833956}" srcId="{91ECAB2A-0FFC-4E11-9E09-1D5821B48A65}" destId="{15182149-E9B3-41B6-845E-6C8E712D3CB2}" srcOrd="1" destOrd="0" parTransId="{0F320ADE-F8E3-47C1-9368-71DB1C793D1E}" sibTransId="{31CEBDAB-24C5-4109-8B0D-3B5CF466393A}"/>
    <dgm:cxn modelId="{728224D9-E5D0-489B-947D-06C20E584B90}" type="presOf" srcId="{3E5E8412-1893-46AA-9DCE-08F28CF5FA8C}" destId="{9972F270-6FB2-496E-94BE-57C6D70BB2BA}" srcOrd="0" destOrd="0" presId="urn:microsoft.com/office/officeart/2005/8/layout/hList1"/>
    <dgm:cxn modelId="{585B6CE4-1285-4259-A3C7-BA1FF355E6D1}" srcId="{15182149-E9B3-41B6-845E-6C8E712D3CB2}" destId="{1B8318F2-A042-4C9A-8504-7BEE2CE0F6A7}" srcOrd="0" destOrd="0" parTransId="{5969C15E-513C-44F2-A3E1-A2674B154C93}" sibTransId="{0B98AF70-2BAF-453C-9A18-D535FB110450}"/>
    <dgm:cxn modelId="{3CFF66F7-2434-45B2-A3FC-7B0F4939F122}" type="presOf" srcId="{8027881E-BE3B-4D45-A9F3-C266615D4E85}" destId="{C63C336D-9440-46F8-82ED-2DEA4B11FF17}" srcOrd="0" destOrd="0" presId="urn:microsoft.com/office/officeart/2005/8/layout/hList1"/>
    <dgm:cxn modelId="{FE113624-DF3F-4AE9-8225-8C6794DAC664}" type="presOf" srcId="{91ECAB2A-0FFC-4E11-9E09-1D5821B48A65}" destId="{6AD0B3F3-54EE-4FDE-BD36-8243A5749114}" srcOrd="0" destOrd="0" presId="urn:microsoft.com/office/officeart/2005/8/layout/hList1"/>
    <dgm:cxn modelId="{A07D338A-7B28-415E-A2F3-A6554B7BE22C}" type="presOf" srcId="{F6E3AB1E-2911-41C2-8710-E33DEA2B47AB}" destId="{A241F6CB-4690-4228-8A9A-8DFA32B45DB9}" srcOrd="0" destOrd="0" presId="urn:microsoft.com/office/officeart/2005/8/layout/hList1"/>
    <dgm:cxn modelId="{AD1770D8-9039-4C52-B422-47FFBAE05748}" srcId="{91ECAB2A-0FFC-4E11-9E09-1D5821B48A65}" destId="{F6E3AB1E-2911-41C2-8710-E33DEA2B47AB}" srcOrd="0" destOrd="0" parTransId="{4B636F7D-9DFE-4158-B627-F7EC597418D5}" sibTransId="{E566057E-DD66-44A1-A18F-B5151289A1AF}"/>
    <dgm:cxn modelId="{77210B11-651B-417B-AAAA-A62CC07449A4}" srcId="{8027881E-BE3B-4D45-A9F3-C266615D4E85}" destId="{A7F249F5-11EB-479E-9ED8-39344F9A4372}" srcOrd="0" destOrd="0" parTransId="{6EF5AFF2-C599-43E7-852A-006172A38593}" sibTransId="{FD7FED3F-3714-4852-A817-CAA87A6DC853}"/>
    <dgm:cxn modelId="{77067BB3-D258-4B63-A5B4-6F5945E45E76}" type="presOf" srcId="{A7F249F5-11EB-479E-9ED8-39344F9A4372}" destId="{AAC69A8F-0649-4BA8-B0A1-57ABFE869149}" srcOrd="0" destOrd="0" presId="urn:microsoft.com/office/officeart/2005/8/layout/hList1"/>
    <dgm:cxn modelId="{B84A2A20-8019-4060-9893-1DE52AF8F2A5}" type="presParOf" srcId="{6AD0B3F3-54EE-4FDE-BD36-8243A5749114}" destId="{066BE23C-6BC9-4ACE-84FB-93D53BA9BC87}" srcOrd="0" destOrd="0" presId="urn:microsoft.com/office/officeart/2005/8/layout/hList1"/>
    <dgm:cxn modelId="{F20C58DD-38B6-4022-9F4D-68B33BAC2FC8}" type="presParOf" srcId="{066BE23C-6BC9-4ACE-84FB-93D53BA9BC87}" destId="{A241F6CB-4690-4228-8A9A-8DFA32B45DB9}" srcOrd="0" destOrd="0" presId="urn:microsoft.com/office/officeart/2005/8/layout/hList1"/>
    <dgm:cxn modelId="{4090B105-7EF5-47BD-94E2-EACEF005E829}" type="presParOf" srcId="{066BE23C-6BC9-4ACE-84FB-93D53BA9BC87}" destId="{9972F270-6FB2-496E-94BE-57C6D70BB2BA}" srcOrd="1" destOrd="0" presId="urn:microsoft.com/office/officeart/2005/8/layout/hList1"/>
    <dgm:cxn modelId="{18214F01-11F3-48E6-A52D-955BA630E108}" type="presParOf" srcId="{6AD0B3F3-54EE-4FDE-BD36-8243A5749114}" destId="{083091F6-E5C1-4F26-B5B6-5E7351AA9FFD}" srcOrd="1" destOrd="0" presId="urn:microsoft.com/office/officeart/2005/8/layout/hList1"/>
    <dgm:cxn modelId="{F750D897-FD9E-4A34-A69E-5B2D0F8FC03F}" type="presParOf" srcId="{6AD0B3F3-54EE-4FDE-BD36-8243A5749114}" destId="{CA7D3806-72B2-4B75-BE25-D1BA74025719}" srcOrd="2" destOrd="0" presId="urn:microsoft.com/office/officeart/2005/8/layout/hList1"/>
    <dgm:cxn modelId="{2A86C664-F4AB-482D-B68A-AF5850CA4ABF}" type="presParOf" srcId="{CA7D3806-72B2-4B75-BE25-D1BA74025719}" destId="{0D84C448-C8A3-44A4-80DA-60BC63DCC1F8}" srcOrd="0" destOrd="0" presId="urn:microsoft.com/office/officeart/2005/8/layout/hList1"/>
    <dgm:cxn modelId="{80F8EB49-E886-4A45-B42C-214A9F1BDD3E}" type="presParOf" srcId="{CA7D3806-72B2-4B75-BE25-D1BA74025719}" destId="{55D07654-BE84-42FC-B854-5E9BDB698C75}" srcOrd="1" destOrd="0" presId="urn:microsoft.com/office/officeart/2005/8/layout/hList1"/>
    <dgm:cxn modelId="{8E4B6ED1-4697-4569-A9DE-E991284B95E7}" type="presParOf" srcId="{6AD0B3F3-54EE-4FDE-BD36-8243A5749114}" destId="{2315E71F-C6C9-4D6F-8210-6AB80DAB7187}" srcOrd="3" destOrd="0" presId="urn:microsoft.com/office/officeart/2005/8/layout/hList1"/>
    <dgm:cxn modelId="{46C8A98B-4A03-4A9F-8D64-48DEABE31F97}" type="presParOf" srcId="{6AD0B3F3-54EE-4FDE-BD36-8243A5749114}" destId="{59B5D03B-5AA0-45B4-BF0D-2C7A1F67C0A3}" srcOrd="4" destOrd="0" presId="urn:microsoft.com/office/officeart/2005/8/layout/hList1"/>
    <dgm:cxn modelId="{7A23D539-95EF-4323-9E99-1C731B219DA4}" type="presParOf" srcId="{59B5D03B-5AA0-45B4-BF0D-2C7A1F67C0A3}" destId="{C63C336D-9440-46F8-82ED-2DEA4B11FF17}" srcOrd="0" destOrd="0" presId="urn:microsoft.com/office/officeart/2005/8/layout/hList1"/>
    <dgm:cxn modelId="{041D2801-0170-492B-BAB2-75E0C5C786A0}" type="presParOf" srcId="{59B5D03B-5AA0-45B4-BF0D-2C7A1F67C0A3}" destId="{AAC69A8F-0649-4BA8-B0A1-57ABFE86914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41F6CB-4690-4228-8A9A-8DFA32B45DB9}">
      <dsp:nvSpPr>
        <dsp:cNvPr id="0" name=""/>
        <dsp:cNvSpPr/>
      </dsp:nvSpPr>
      <dsp:spPr>
        <a:xfrm>
          <a:off x="2322" y="590975"/>
          <a:ext cx="2264724" cy="905889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Hội</a:t>
          </a:r>
          <a:r>
            <a:rPr lang="en-US" altLang="zh-CN" sz="24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24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họa</a:t>
          </a:r>
          <a:r>
            <a:rPr lang="en-US" altLang="zh-CN" sz="24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endParaRPr lang="en-US" sz="2400" kern="1200" dirty="0"/>
        </a:p>
      </dsp:txBody>
      <dsp:txXfrm>
        <a:off x="2322" y="590975"/>
        <a:ext cx="2264724" cy="905889"/>
      </dsp:txXfrm>
    </dsp:sp>
    <dsp:sp modelId="{9972F270-6FB2-496E-94BE-57C6D70BB2BA}">
      <dsp:nvSpPr>
        <dsp:cNvPr id="0" name=""/>
        <dsp:cNvSpPr/>
      </dsp:nvSpPr>
      <dsp:spPr>
        <a:xfrm>
          <a:off x="0" y="1524899"/>
          <a:ext cx="2264724" cy="18247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sử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dụng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chấm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nét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hình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khối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,…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thể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hiện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trên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2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mặt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phẳng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chiếu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.</a:t>
          </a:r>
          <a:endParaRPr lang="en-US" sz="1800" kern="1200" dirty="0"/>
        </a:p>
      </dsp:txBody>
      <dsp:txXfrm>
        <a:off x="0" y="1524899"/>
        <a:ext cx="2264724" cy="1824771"/>
      </dsp:txXfrm>
    </dsp:sp>
    <dsp:sp modelId="{0D84C448-C8A3-44A4-80DA-60BC63DCC1F8}">
      <dsp:nvSpPr>
        <dsp:cNvPr id="0" name=""/>
        <dsp:cNvSpPr/>
      </dsp:nvSpPr>
      <dsp:spPr>
        <a:xfrm>
          <a:off x="2592284" y="576059"/>
          <a:ext cx="2264724" cy="905889"/>
        </a:xfrm>
        <a:prstGeom prst="rect">
          <a:avLst/>
        </a:prstGeom>
        <a:solidFill>
          <a:srgbClr val="56C3E7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Điêu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khắc</a:t>
          </a:r>
          <a:endParaRPr lang="en-US" sz="2400" kern="1200" dirty="0"/>
        </a:p>
      </dsp:txBody>
      <dsp:txXfrm>
        <a:off x="2592284" y="576059"/>
        <a:ext cx="2264724" cy="905889"/>
      </dsp:txXfrm>
    </dsp:sp>
    <dsp:sp modelId="{55D07654-BE84-42FC-B854-5E9BDB698C75}">
      <dsp:nvSpPr>
        <dsp:cNvPr id="0" name=""/>
        <dsp:cNvSpPr/>
      </dsp:nvSpPr>
      <dsp:spPr>
        <a:xfrm>
          <a:off x="2592284" y="1512162"/>
          <a:ext cx="2264724" cy="18953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sử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dụng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kĩ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thuật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đục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chạm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nặn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đắp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,…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trên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chất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liệu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gỗ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đá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đồng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,…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để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tạo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TPMT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có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khối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trong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không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gian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ba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chiều</a:t>
          </a:r>
          <a:endParaRPr lang="en-US" sz="1800" b="0" kern="1200" dirty="0"/>
        </a:p>
      </dsp:txBody>
      <dsp:txXfrm>
        <a:off x="2592284" y="1512162"/>
        <a:ext cx="2264724" cy="1895306"/>
      </dsp:txXfrm>
    </dsp:sp>
    <dsp:sp modelId="{C63C336D-9440-46F8-82ED-2DEA4B11FF17}">
      <dsp:nvSpPr>
        <dsp:cNvPr id="0" name=""/>
        <dsp:cNvSpPr/>
      </dsp:nvSpPr>
      <dsp:spPr>
        <a:xfrm>
          <a:off x="5112559" y="576060"/>
          <a:ext cx="2264724" cy="905889"/>
        </a:xfrm>
        <a:prstGeom prst="rect">
          <a:avLst/>
        </a:prstGeom>
        <a:solidFill>
          <a:srgbClr val="E98954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Đồ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họa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tranh</a:t>
          </a:r>
          <a:r>
            <a:rPr lang="en-US" sz="2400" kern="1200" dirty="0" smtClean="0"/>
            <a:t> in</a:t>
          </a:r>
          <a:endParaRPr lang="en-US" sz="2400" kern="1200" dirty="0"/>
        </a:p>
      </dsp:txBody>
      <dsp:txXfrm>
        <a:off x="5112559" y="576060"/>
        <a:ext cx="2264724" cy="905889"/>
      </dsp:txXfrm>
    </dsp:sp>
    <dsp:sp modelId="{AAC69A8F-0649-4BA8-B0A1-57ABFE869149}">
      <dsp:nvSpPr>
        <dsp:cNvPr id="0" name=""/>
        <dsp:cNvSpPr/>
      </dsp:nvSpPr>
      <dsp:spPr>
        <a:xfrm>
          <a:off x="5168216" y="1512177"/>
          <a:ext cx="2264724" cy="189787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sử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dụng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kĩ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thuật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in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để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tạo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lên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bảng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tác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phẩm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như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khắc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gỗ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tranh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in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đá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tranh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in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lưới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,…</a:t>
          </a:r>
          <a:endParaRPr lang="en-US" sz="1800" kern="1200" dirty="0"/>
        </a:p>
      </dsp:txBody>
      <dsp:txXfrm>
        <a:off x="5168216" y="1512177"/>
        <a:ext cx="2264724" cy="18978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2023/9/12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92461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t>2023/9/12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1739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411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4849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8094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09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111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799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:push dir="u"/>
      </p:transition>
    </mc:Choice>
    <mc:Fallback xmlns="">
      <p:transition spd="slow" advTm="500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:push dir="u"/>
      </p:transition>
    </mc:Choice>
    <mc:Fallback xmlns="">
      <p:transition spd="slow" advTm="5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:push dir="u"/>
      </p:transition>
    </mc:Choice>
    <mc:Fallback xmlns="">
      <p:transition spd="slow" advTm="5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:push dir="u"/>
      </p:transition>
    </mc:Choice>
    <mc:Fallback xmlns="">
      <p:transition spd="slow" advTm="5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:push dir="u"/>
      </p:transition>
    </mc:Choice>
    <mc:Fallback xmlns="">
      <p:transition spd="slow" advTm="5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2023/9/12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 xmlns:p14="http://schemas.microsoft.com/office/powerpoint/2010/main">
    <mc:Choice Requires="p14">
      <p:transition spd="slow" p14:dur="1250" advTm="5000">
        <p:push dir="u"/>
      </p:transition>
    </mc:Choice>
    <mc:Fallback xmlns="">
      <p:transition spd="slow" advTm="5000">
        <p:push dir="u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240188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62368" y="111487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127808" y="111487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93248" y="111487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58688" y="111487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724763" y="1085026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2390043" y="1382187"/>
            <a:ext cx="4187248" cy="798727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dist"/>
            <a:r>
              <a:rPr lang="en-US" altLang="zh-CN" sz="4400" dirty="0" smtClean="0">
                <a:solidFill>
                  <a:schemeClr val="bg1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LỚP6</a:t>
            </a:r>
            <a:endParaRPr lang="zh-CN" altLang="en-US" sz="4400" dirty="0">
              <a:solidFill>
                <a:schemeClr val="bg1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42488" y="221940"/>
            <a:ext cx="360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MĨ THUẬT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438580" y="1995686"/>
            <a:ext cx="4248472" cy="2048217"/>
          </a:xfrm>
          <a:prstGeom prst="cloud">
            <a:avLst/>
          </a:prstGeom>
          <a:solidFill>
            <a:srgbClr val="F668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Sản</a:t>
            </a:r>
            <a:r>
              <a:rPr lang="en-US" sz="2000" dirty="0" smtClean="0"/>
              <a:t> </a:t>
            </a:r>
            <a:r>
              <a:rPr lang="en-US" sz="2000" dirty="0" err="1" smtClean="0"/>
              <a:t>phẩm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loại</a:t>
            </a:r>
            <a:r>
              <a:rPr lang="en-US" sz="2000" dirty="0" smtClean="0"/>
              <a:t> </a:t>
            </a:r>
            <a:r>
              <a:rPr lang="en-US" sz="2000" dirty="0" err="1" smtClean="0"/>
              <a:t>thiết</a:t>
            </a:r>
            <a:r>
              <a:rPr lang="en-US" sz="2000" dirty="0" smtClean="0"/>
              <a:t> </a:t>
            </a:r>
            <a:r>
              <a:rPr lang="en-US" sz="2000" dirty="0" err="1" smtClean="0"/>
              <a:t>kế</a:t>
            </a:r>
            <a:r>
              <a:rPr lang="en-US" sz="2000" dirty="0" smtClean="0"/>
              <a:t> </a:t>
            </a:r>
            <a:r>
              <a:rPr lang="en-US" sz="2000" dirty="0" err="1" smtClean="0"/>
              <a:t>đồ</a:t>
            </a:r>
            <a:r>
              <a:rPr lang="en-US" sz="2000" dirty="0" smtClean="0"/>
              <a:t> </a:t>
            </a:r>
            <a:r>
              <a:rPr lang="en-US" sz="2000" dirty="0" err="1" smtClean="0"/>
              <a:t>họa</a:t>
            </a:r>
            <a:r>
              <a:rPr lang="en-US" sz="2000" dirty="0" smtClean="0"/>
              <a:t> </a:t>
            </a:r>
            <a:r>
              <a:rPr lang="en-US" sz="2000" dirty="0" err="1" smtClean="0"/>
              <a:t>khác</a:t>
            </a:r>
            <a:r>
              <a:rPr lang="en-US" sz="2000" dirty="0" smtClean="0"/>
              <a:t> </a:t>
            </a:r>
            <a:r>
              <a:rPr lang="en-US" sz="2000" dirty="0" err="1" smtClean="0"/>
              <a:t>gì</a:t>
            </a:r>
            <a:r>
              <a:rPr lang="en-US" sz="2000" dirty="0" smtClean="0"/>
              <a:t> </a:t>
            </a:r>
            <a:r>
              <a:rPr lang="en-US" sz="2000" dirty="0" err="1" smtClean="0"/>
              <a:t>với</a:t>
            </a:r>
            <a:r>
              <a:rPr lang="en-US" sz="2000" dirty="0" smtClean="0"/>
              <a:t> </a:t>
            </a:r>
            <a:r>
              <a:rPr lang="en-US" sz="2000" dirty="0" err="1" smtClean="0"/>
              <a:t>sản</a:t>
            </a:r>
            <a:r>
              <a:rPr lang="en-US" sz="2000" dirty="0" smtClean="0"/>
              <a:t> </a:t>
            </a:r>
            <a:r>
              <a:rPr lang="en-US" sz="2000" dirty="0" err="1" smtClean="0"/>
              <a:t>phẩm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loại</a:t>
            </a:r>
            <a:r>
              <a:rPr lang="en-US" sz="2000" dirty="0" smtClean="0"/>
              <a:t> </a:t>
            </a:r>
            <a:r>
              <a:rPr lang="en-US" sz="2000" dirty="0" err="1" smtClean="0"/>
              <a:t>thiết</a:t>
            </a:r>
            <a:r>
              <a:rPr lang="en-US" sz="2000" dirty="0" smtClean="0"/>
              <a:t> </a:t>
            </a:r>
            <a:r>
              <a:rPr lang="en-US" sz="2000" dirty="0" err="1" smtClean="0"/>
              <a:t>kế</a:t>
            </a:r>
            <a:r>
              <a:rPr lang="en-US" sz="2000" dirty="0" smtClean="0"/>
              <a:t> </a:t>
            </a:r>
            <a:r>
              <a:rPr lang="en-US" sz="2000" dirty="0" err="1" smtClean="0"/>
              <a:t>thời</a:t>
            </a:r>
            <a:r>
              <a:rPr lang="en-US" sz="2000" dirty="0" smtClean="0"/>
              <a:t> </a:t>
            </a:r>
            <a:r>
              <a:rPr lang="en-US" sz="2000" dirty="0" err="1" smtClean="0"/>
              <a:t>trang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4" name="Cloud 3"/>
          <p:cNvSpPr/>
          <p:nvPr/>
        </p:nvSpPr>
        <p:spPr>
          <a:xfrm>
            <a:off x="5148064" y="843558"/>
            <a:ext cx="3781835" cy="1888188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loại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họa</a:t>
            </a:r>
            <a:r>
              <a:rPr lang="en-US" dirty="0" smtClean="0"/>
              <a:t> </a:t>
            </a:r>
            <a:r>
              <a:rPr lang="en-US" dirty="0" err="1" smtClean="0"/>
              <a:t>khác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Hội</a:t>
            </a:r>
            <a:r>
              <a:rPr lang="en-US" dirty="0" smtClean="0"/>
              <a:t> </a:t>
            </a:r>
            <a:r>
              <a:rPr lang="en-US" dirty="0" err="1" smtClean="0"/>
              <a:t>họa</a:t>
            </a:r>
            <a:r>
              <a:rPr lang="en-US" dirty="0" smtClean="0"/>
              <a:t>, </a:t>
            </a: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hạo</a:t>
            </a:r>
            <a:r>
              <a:rPr lang="en-US" dirty="0" smtClean="0"/>
              <a:t> </a:t>
            </a:r>
            <a:r>
              <a:rPr lang="en-US" dirty="0" err="1" smtClean="0"/>
              <a:t>tranh</a:t>
            </a:r>
            <a:r>
              <a:rPr lang="en-US" dirty="0" smtClean="0"/>
              <a:t> in?</a:t>
            </a:r>
            <a:endParaRPr lang="en-US" dirty="0"/>
          </a:p>
        </p:txBody>
      </p:sp>
      <p:sp>
        <p:nvSpPr>
          <p:cNvPr id="5" name="Pentagon 4"/>
          <p:cNvSpPr/>
          <p:nvPr/>
        </p:nvSpPr>
        <p:spPr>
          <a:xfrm>
            <a:off x="467544" y="99868"/>
            <a:ext cx="5048494" cy="840158"/>
          </a:xfrm>
          <a:prstGeom prst="homePlat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ĐẶC ĐIỂM THỂ LOẠI MĨ THUẬT ỨNG DỤNG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5616" y="798458"/>
            <a:ext cx="6912768" cy="4221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smtClean="0">
                <a:solidFill>
                  <a:schemeClr val="tx1"/>
                </a:solidFill>
              </a:rPr>
              <a:t>- </a:t>
            </a:r>
            <a:r>
              <a:rPr lang="en-US" sz="2000" b="1" dirty="0" err="1" smtClean="0">
                <a:solidFill>
                  <a:schemeClr val="tx1"/>
                </a:solidFill>
              </a:rPr>
              <a:t>Mĩ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thuật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gồm</a:t>
            </a:r>
            <a:r>
              <a:rPr lang="en-US" sz="2000" b="1" dirty="0" smtClean="0">
                <a:solidFill>
                  <a:schemeClr val="tx1"/>
                </a:solidFill>
              </a:rPr>
              <a:t> 2 </a:t>
            </a:r>
            <a:r>
              <a:rPr lang="en-US" sz="2000" b="1" dirty="0" err="1" smtClean="0">
                <a:solidFill>
                  <a:schemeClr val="tx1"/>
                </a:solidFill>
              </a:rPr>
              <a:t>lĩnh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vực</a:t>
            </a:r>
            <a:r>
              <a:rPr lang="en-US" sz="2000" b="1" dirty="0" smtClean="0">
                <a:solidFill>
                  <a:schemeClr val="tx1"/>
                </a:solidFill>
              </a:rPr>
              <a:t>:</a:t>
            </a:r>
            <a:r>
              <a:rPr lang="en-US" sz="2000" b="1" dirty="0" smtClean="0"/>
              <a:t> </a:t>
            </a:r>
            <a:r>
              <a:rPr lang="en-US" sz="2000" b="1" dirty="0" err="1"/>
              <a:t>mĩ</a:t>
            </a:r>
            <a:r>
              <a:rPr lang="en-US" sz="2000" b="1" dirty="0"/>
              <a:t> </a:t>
            </a:r>
            <a:r>
              <a:rPr lang="en-US" sz="2000" b="1" dirty="0" err="1"/>
              <a:t>thuật</a:t>
            </a:r>
            <a:r>
              <a:rPr lang="en-US" sz="2000" b="1" dirty="0"/>
              <a:t> </a:t>
            </a:r>
            <a:r>
              <a:rPr lang="en-US" sz="2000" b="1" dirty="0" err="1"/>
              <a:t>tạo</a:t>
            </a:r>
            <a:r>
              <a:rPr lang="en-US" sz="2000" b="1" dirty="0"/>
              <a:t> </a:t>
            </a:r>
            <a:r>
              <a:rPr lang="en-US" sz="2000" b="1" dirty="0" err="1"/>
              <a:t>hình</a:t>
            </a:r>
            <a:r>
              <a:rPr lang="en-US" sz="2000" b="1" dirty="0"/>
              <a:t>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mĩ</a:t>
            </a:r>
            <a:r>
              <a:rPr lang="en-US" sz="2000" b="1" dirty="0"/>
              <a:t> </a:t>
            </a:r>
            <a:r>
              <a:rPr lang="en-US" sz="2000" b="1" dirty="0" err="1"/>
              <a:t>thuật</a:t>
            </a:r>
            <a:r>
              <a:rPr lang="en-US" sz="2000" b="1" dirty="0"/>
              <a:t> </a:t>
            </a:r>
            <a:r>
              <a:rPr lang="en-US" sz="2000" b="1" dirty="0" err="1"/>
              <a:t>ứng</a:t>
            </a:r>
            <a:r>
              <a:rPr lang="en-US" sz="2000" b="1" dirty="0"/>
              <a:t> </a:t>
            </a:r>
            <a:r>
              <a:rPr lang="en-US" sz="2000" b="1" dirty="0" err="1"/>
              <a:t>dụng</a:t>
            </a:r>
            <a:endParaRPr lang="en-US" sz="2000" b="1" dirty="0"/>
          </a:p>
          <a:p>
            <a:r>
              <a:rPr lang="en-US" sz="2000" b="1" dirty="0" err="1"/>
              <a:t>Mĩ</a:t>
            </a:r>
            <a:r>
              <a:rPr lang="en-US" sz="2000" b="1" dirty="0"/>
              <a:t> </a:t>
            </a:r>
            <a:r>
              <a:rPr lang="en-US" sz="2000" b="1" dirty="0" err="1"/>
              <a:t>thuật</a:t>
            </a:r>
            <a:r>
              <a:rPr lang="en-US" sz="2000" b="1" dirty="0"/>
              <a:t> </a:t>
            </a:r>
            <a:r>
              <a:rPr lang="en-US" sz="2000" b="1" dirty="0" err="1"/>
              <a:t>tạo</a:t>
            </a:r>
            <a:r>
              <a:rPr lang="en-US" sz="2000" b="1" dirty="0"/>
              <a:t> </a:t>
            </a:r>
            <a:r>
              <a:rPr lang="en-US" sz="2000" b="1" dirty="0" err="1"/>
              <a:t>hình</a:t>
            </a:r>
            <a:r>
              <a:rPr lang="en-US" sz="2000" b="1" dirty="0"/>
              <a:t> </a:t>
            </a:r>
            <a:r>
              <a:rPr lang="en-US" sz="2000" b="1" dirty="0" err="1"/>
              <a:t>gồm</a:t>
            </a:r>
            <a:r>
              <a:rPr lang="en-US" sz="2000" b="1" dirty="0"/>
              <a:t> </a:t>
            </a:r>
            <a:r>
              <a:rPr lang="en-US" sz="2000" b="1" dirty="0" err="1"/>
              <a:t>hội</a:t>
            </a:r>
            <a:r>
              <a:rPr lang="en-US" sz="2000" b="1" dirty="0"/>
              <a:t> </a:t>
            </a:r>
            <a:r>
              <a:rPr lang="en-US" sz="2000" b="1" dirty="0" err="1"/>
              <a:t>họa</a:t>
            </a:r>
            <a:r>
              <a:rPr lang="en-US" sz="2000" b="1" dirty="0"/>
              <a:t>, </a:t>
            </a:r>
            <a:r>
              <a:rPr lang="en-US" sz="2000" b="1" dirty="0" err="1"/>
              <a:t>đồ</a:t>
            </a:r>
            <a:r>
              <a:rPr lang="en-US" sz="2000" b="1" dirty="0"/>
              <a:t> </a:t>
            </a:r>
            <a:r>
              <a:rPr lang="en-US" sz="2000" b="1" dirty="0" err="1"/>
              <a:t>họa</a:t>
            </a:r>
            <a:r>
              <a:rPr lang="en-US" sz="2000" b="1" dirty="0"/>
              <a:t> </a:t>
            </a:r>
            <a:r>
              <a:rPr lang="en-US" sz="2000" b="1" dirty="0" err="1"/>
              <a:t>tranh</a:t>
            </a:r>
            <a:r>
              <a:rPr lang="en-US" sz="2000" b="1" dirty="0"/>
              <a:t> in, </a:t>
            </a:r>
            <a:r>
              <a:rPr lang="en-US" sz="2000" b="1" dirty="0" err="1"/>
              <a:t>điêu</a:t>
            </a:r>
            <a:r>
              <a:rPr lang="en-US" sz="2000" b="1" dirty="0"/>
              <a:t> </a:t>
            </a:r>
            <a:r>
              <a:rPr lang="en-US" sz="2000" b="1" dirty="0" err="1"/>
              <a:t>khắc</a:t>
            </a:r>
            <a:r>
              <a:rPr lang="en-US" sz="2000" b="1" dirty="0"/>
              <a:t>, </a:t>
            </a:r>
            <a:r>
              <a:rPr lang="en-US" sz="2000" b="1" dirty="0" err="1"/>
              <a:t>tượng</a:t>
            </a:r>
            <a:r>
              <a:rPr lang="en-US" sz="2000" b="1" dirty="0"/>
              <a:t>, </a:t>
            </a:r>
            <a:r>
              <a:rPr lang="en-US" sz="2000" b="1" dirty="0" err="1"/>
              <a:t>phù</a:t>
            </a:r>
            <a:r>
              <a:rPr lang="en-US" sz="2000" b="1" dirty="0"/>
              <a:t> </a:t>
            </a:r>
            <a:r>
              <a:rPr lang="en-US" sz="2000" b="1" dirty="0" err="1" smtClean="0"/>
              <a:t>điêu</a:t>
            </a:r>
            <a:endParaRPr lang="en-US" sz="2000" b="1" dirty="0" smtClean="0"/>
          </a:p>
          <a:p>
            <a:r>
              <a:rPr lang="en-US" sz="2000" b="1" dirty="0" err="1" smtClean="0"/>
              <a:t>Mĩ</a:t>
            </a:r>
            <a:r>
              <a:rPr lang="en-US" sz="2000" b="1" dirty="0" smtClean="0"/>
              <a:t> </a:t>
            </a:r>
            <a:r>
              <a:rPr lang="en-US" sz="2000" b="1" dirty="0" err="1"/>
              <a:t>thuật</a:t>
            </a:r>
            <a:r>
              <a:rPr lang="en-US" sz="2000" b="1" dirty="0"/>
              <a:t> </a:t>
            </a:r>
            <a:r>
              <a:rPr lang="en-US" sz="2000" b="1" dirty="0" err="1"/>
              <a:t>ứng</a:t>
            </a:r>
            <a:r>
              <a:rPr lang="en-US" sz="2000" b="1" dirty="0"/>
              <a:t> </a:t>
            </a:r>
            <a:r>
              <a:rPr lang="en-US" sz="2000" b="1" dirty="0" err="1"/>
              <a:t>dụng</a:t>
            </a:r>
            <a:r>
              <a:rPr lang="en-US" sz="2000" b="1" dirty="0"/>
              <a:t> </a:t>
            </a:r>
            <a:r>
              <a:rPr lang="en-US" sz="2000" b="1" dirty="0" err="1"/>
              <a:t>gồm</a:t>
            </a:r>
            <a:r>
              <a:rPr lang="en-US" sz="2000" b="1" dirty="0"/>
              <a:t>: </a:t>
            </a:r>
            <a:r>
              <a:rPr lang="en-US" sz="2000" b="1" dirty="0" err="1" smtClean="0"/>
              <a:t>thiết</a:t>
            </a:r>
            <a:r>
              <a:rPr lang="en-US" sz="2000" b="1" dirty="0" smtClean="0"/>
              <a:t> </a:t>
            </a:r>
            <a:r>
              <a:rPr lang="en-US" sz="2000" b="1" dirty="0" err="1"/>
              <a:t>kế</a:t>
            </a:r>
            <a:r>
              <a:rPr lang="en-US" sz="2000" b="1" dirty="0"/>
              <a:t> </a:t>
            </a:r>
            <a:r>
              <a:rPr lang="en-US" sz="2000" b="1" dirty="0" err="1"/>
              <a:t>đồ</a:t>
            </a:r>
            <a:r>
              <a:rPr lang="en-US" sz="2000" b="1" dirty="0"/>
              <a:t> </a:t>
            </a:r>
            <a:r>
              <a:rPr lang="en-US" sz="2000" b="1" dirty="0" err="1"/>
              <a:t>họa</a:t>
            </a:r>
            <a:r>
              <a:rPr lang="en-US" sz="2000" b="1" dirty="0"/>
              <a:t>, </a:t>
            </a:r>
            <a:r>
              <a:rPr lang="en-US" sz="2000" b="1" dirty="0" err="1"/>
              <a:t>thiết</a:t>
            </a:r>
            <a:r>
              <a:rPr lang="en-US" sz="2000" b="1" dirty="0"/>
              <a:t> </a:t>
            </a:r>
            <a:r>
              <a:rPr lang="en-US" sz="2000" b="1" dirty="0" err="1"/>
              <a:t>kế</a:t>
            </a:r>
            <a:r>
              <a:rPr lang="en-US" sz="2000" b="1" dirty="0"/>
              <a:t> </a:t>
            </a:r>
            <a:r>
              <a:rPr lang="en-US" sz="2000" b="1" dirty="0" err="1" smtClean="0"/>
              <a:t>công</a:t>
            </a:r>
            <a:r>
              <a:rPr lang="en-US" sz="2000" b="1" dirty="0" smtClean="0"/>
              <a:t> </a:t>
            </a:r>
            <a:r>
              <a:rPr lang="en-US" sz="2000" b="1" dirty="0" err="1"/>
              <a:t>nghiệp</a:t>
            </a:r>
            <a:r>
              <a:rPr lang="en-US" sz="2000" b="1" dirty="0"/>
              <a:t>, </a:t>
            </a:r>
            <a:r>
              <a:rPr lang="en-US" sz="2000" b="1" dirty="0" err="1"/>
              <a:t>thiết</a:t>
            </a:r>
            <a:r>
              <a:rPr lang="en-US" sz="2000" b="1" dirty="0"/>
              <a:t> </a:t>
            </a:r>
            <a:r>
              <a:rPr lang="en-US" sz="2000" b="1" dirty="0" err="1"/>
              <a:t>kế</a:t>
            </a:r>
            <a:r>
              <a:rPr lang="en-US" sz="2000" b="1" dirty="0"/>
              <a:t> </a:t>
            </a:r>
            <a:r>
              <a:rPr lang="en-US" sz="2000" b="1" dirty="0" err="1"/>
              <a:t>thời</a:t>
            </a:r>
            <a:r>
              <a:rPr lang="en-US" sz="2000" b="1" dirty="0"/>
              <a:t> </a:t>
            </a:r>
            <a:r>
              <a:rPr lang="en-US" sz="2000" b="1" dirty="0" err="1"/>
              <a:t>trang</a:t>
            </a:r>
            <a:endParaRPr lang="en-US" sz="2000" b="1" dirty="0"/>
          </a:p>
          <a:p>
            <a:r>
              <a:rPr lang="en-US" sz="2000" b="1" dirty="0" smtClean="0">
                <a:solidFill>
                  <a:schemeClr val="tx1"/>
                </a:solidFill>
              </a:rPr>
              <a:t>- </a:t>
            </a:r>
            <a:r>
              <a:rPr lang="en-US" sz="2000" b="1" dirty="0" err="1" smtClean="0">
                <a:solidFill>
                  <a:schemeClr val="tx1"/>
                </a:solidFill>
              </a:rPr>
              <a:t>Hình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màu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khối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và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sự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sắp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xếp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các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yếu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tố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này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là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đặc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điểm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nhận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biết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của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mĩ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thuật</a:t>
            </a:r>
            <a:endParaRPr lang="en-US" sz="2000" b="1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- </a:t>
            </a:r>
            <a:r>
              <a:rPr lang="en-US" sz="2000" b="1" dirty="0" err="1" smtClean="0">
                <a:solidFill>
                  <a:schemeClr val="tx1"/>
                </a:solidFill>
              </a:rPr>
              <a:t>Những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tác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phẩm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trong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lĩnh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vực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tạo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hình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thường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sử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dụng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yếu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tố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và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nguyên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lí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tạo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hình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như</a:t>
            </a:r>
            <a:r>
              <a:rPr lang="en-US" sz="2000" b="1" dirty="0" smtClean="0">
                <a:solidFill>
                  <a:schemeClr val="tx1"/>
                </a:solidFill>
              </a:rPr>
              <a:t>: </a:t>
            </a:r>
            <a:r>
              <a:rPr lang="en-US" sz="2000" b="1" dirty="0" err="1" smtClean="0">
                <a:solidFill>
                  <a:schemeClr val="tx1"/>
                </a:solidFill>
              </a:rPr>
              <a:t>đường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nét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màu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sắc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hình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khối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bố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cục</a:t>
            </a:r>
            <a:r>
              <a:rPr lang="en-US" sz="2000" b="1" dirty="0" smtClean="0">
                <a:solidFill>
                  <a:schemeClr val="tx1"/>
                </a:solidFill>
              </a:rPr>
              <a:t>,… </a:t>
            </a:r>
            <a:r>
              <a:rPr lang="en-US" sz="2000" b="1" dirty="0" err="1" smtClean="0">
                <a:solidFill>
                  <a:schemeClr val="tx1"/>
                </a:solidFill>
              </a:rPr>
              <a:t>để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thể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hiện</a:t>
            </a:r>
            <a:r>
              <a:rPr lang="en-US" sz="2000" b="1" dirty="0" smtClean="0">
                <a:solidFill>
                  <a:schemeClr val="tx1"/>
                </a:solidFill>
              </a:rPr>
              <a:t> ý </a:t>
            </a:r>
            <a:r>
              <a:rPr lang="en-US" sz="2000" b="1" dirty="0" err="1" smtClean="0">
                <a:solidFill>
                  <a:schemeClr val="tx1"/>
                </a:solidFill>
              </a:rPr>
              <a:t>tưởng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- </a:t>
            </a:r>
            <a:r>
              <a:rPr lang="en-US" sz="2000" b="1" dirty="0" err="1" smtClean="0">
                <a:solidFill>
                  <a:schemeClr val="tx1"/>
                </a:solidFill>
              </a:rPr>
              <a:t>Những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sản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phẩm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trong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lĩnh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vực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mĩ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thuật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ứng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dụng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thường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gắn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với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sản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xuất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công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nghiệp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và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cuộc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sống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65671" y="222395"/>
            <a:ext cx="2304256" cy="57606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KẾT LUẬN</a:t>
            </a: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41151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2.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T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hể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hiện</a:t>
            </a:r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pitchFamily="34" charset="-122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5148064" y="771550"/>
            <a:ext cx="3312368" cy="1584176"/>
          </a:xfrm>
          <a:prstGeom prst="wedgeRoundRectCallout">
            <a:avLst>
              <a:gd name="adj1" fmla="val -51099"/>
              <a:gd name="adj2" fmla="val 7362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dùng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thức</a:t>
            </a:r>
            <a:r>
              <a:rPr lang="en-US" sz="2400" dirty="0" smtClean="0"/>
              <a:t> </a:t>
            </a:r>
            <a:r>
              <a:rPr lang="en-US" sz="2400" dirty="0" err="1" smtClean="0"/>
              <a:t>nặn</a:t>
            </a:r>
            <a:r>
              <a:rPr lang="en-US" sz="2400" dirty="0" smtClean="0"/>
              <a:t> </a:t>
            </a:r>
            <a:r>
              <a:rPr lang="en-US" sz="2400" dirty="0" err="1" smtClean="0"/>
              <a:t>hoặc</a:t>
            </a:r>
            <a:r>
              <a:rPr lang="en-US" sz="2400" dirty="0" smtClean="0"/>
              <a:t> </a:t>
            </a:r>
            <a:r>
              <a:rPr lang="en-US" sz="2400" dirty="0" err="1" smtClean="0"/>
              <a:t>vẽ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tạo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sản</a:t>
            </a:r>
            <a:r>
              <a:rPr lang="en-US" sz="2400" dirty="0" smtClean="0"/>
              <a:t> </a:t>
            </a:r>
            <a:r>
              <a:rPr lang="en-US" sz="2400" dirty="0" err="1" smtClean="0"/>
              <a:t>phẩm</a:t>
            </a:r>
            <a:r>
              <a:rPr lang="en-US" sz="2400" dirty="0" smtClean="0"/>
              <a:t> </a:t>
            </a:r>
            <a:r>
              <a:rPr lang="en-US" sz="2400" dirty="0" err="1" smtClean="0"/>
              <a:t>mĩ</a:t>
            </a:r>
            <a:r>
              <a:rPr lang="en-US" sz="2400" dirty="0" smtClean="0"/>
              <a:t> </a:t>
            </a:r>
            <a:r>
              <a:rPr lang="en-US" sz="2400" dirty="0" err="1" smtClean="0"/>
              <a:t>thuật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4" name="Oval 3"/>
          <p:cNvSpPr/>
          <p:nvPr/>
        </p:nvSpPr>
        <p:spPr>
          <a:xfrm>
            <a:off x="619389" y="2139702"/>
            <a:ext cx="4502328" cy="26642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u="sng" dirty="0" err="1" smtClean="0"/>
              <a:t>Gợi</a:t>
            </a:r>
            <a:r>
              <a:rPr lang="en-US" sz="2000" b="1" i="1" u="sng" dirty="0" smtClean="0"/>
              <a:t> ý:</a:t>
            </a:r>
          </a:p>
          <a:p>
            <a:pPr algn="ctr"/>
            <a:r>
              <a:rPr lang="en-US" sz="2000" dirty="0" smtClean="0"/>
              <a:t>-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lựa</a:t>
            </a:r>
            <a:r>
              <a:rPr lang="en-US" sz="2000" dirty="0" smtClean="0"/>
              <a:t> </a:t>
            </a:r>
            <a:r>
              <a:rPr lang="en-US" sz="2000" dirty="0" err="1" smtClean="0"/>
              <a:t>chọn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hiện</a:t>
            </a:r>
            <a:r>
              <a:rPr lang="en-US" sz="2000" dirty="0" smtClean="0"/>
              <a:t> </a:t>
            </a:r>
            <a:r>
              <a:rPr lang="en-US" sz="2000" dirty="0" err="1" smtClean="0"/>
              <a:t>sản</a:t>
            </a:r>
            <a:r>
              <a:rPr lang="en-US" sz="2000" dirty="0" smtClean="0"/>
              <a:t> </a:t>
            </a:r>
            <a:r>
              <a:rPr lang="en-US" sz="2000" dirty="0" err="1" smtClean="0"/>
              <a:t>phẩm</a:t>
            </a:r>
            <a:r>
              <a:rPr lang="en-US" sz="2000" dirty="0" smtClean="0"/>
              <a:t> </a:t>
            </a:r>
            <a:r>
              <a:rPr lang="en-US" sz="2000" dirty="0" err="1" smtClean="0"/>
              <a:t>thuộc</a:t>
            </a:r>
            <a:r>
              <a:rPr lang="en-US" sz="2000" dirty="0" smtClean="0"/>
              <a:t> </a:t>
            </a:r>
            <a:r>
              <a:rPr lang="en-US" sz="2000" dirty="0" err="1" smtClean="0"/>
              <a:t>lĩnh</a:t>
            </a:r>
            <a:r>
              <a:rPr lang="en-US" sz="2000" dirty="0" smtClean="0"/>
              <a:t> </a:t>
            </a:r>
            <a:r>
              <a:rPr lang="en-US" sz="2000" dirty="0" err="1" smtClean="0"/>
              <a:t>vực</a:t>
            </a:r>
            <a:r>
              <a:rPr lang="en-US" sz="2000" dirty="0" smtClean="0"/>
              <a:t> </a:t>
            </a:r>
            <a:r>
              <a:rPr lang="en-US" sz="2000" dirty="0" err="1" smtClean="0"/>
              <a:t>mĩ</a:t>
            </a:r>
            <a:r>
              <a:rPr lang="en-US" sz="2000" dirty="0" smtClean="0"/>
              <a:t> </a:t>
            </a:r>
            <a:r>
              <a:rPr lang="en-US" sz="2000" dirty="0" err="1" smtClean="0"/>
              <a:t>thuật</a:t>
            </a:r>
            <a:r>
              <a:rPr lang="en-US" sz="2000" dirty="0" smtClean="0"/>
              <a:t> </a:t>
            </a:r>
            <a:r>
              <a:rPr lang="en-US" sz="2000" dirty="0" err="1" smtClean="0"/>
              <a:t>nào</a:t>
            </a:r>
            <a:r>
              <a:rPr lang="en-US" sz="2000" dirty="0" smtClean="0"/>
              <a:t>?</a:t>
            </a:r>
          </a:p>
          <a:p>
            <a:pPr algn="ctr"/>
            <a:r>
              <a:rPr lang="en-US" sz="2000" dirty="0" smtClean="0"/>
              <a:t>- Ý </a:t>
            </a:r>
            <a:r>
              <a:rPr lang="en-US" sz="2000" dirty="0" err="1" smtClean="0"/>
              <a:t>tưởng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hiện</a:t>
            </a:r>
            <a:r>
              <a:rPr lang="en-US" sz="2000" dirty="0" smtClean="0"/>
              <a:t> </a:t>
            </a:r>
            <a:r>
              <a:rPr lang="en-US" sz="2000" dirty="0" err="1" smtClean="0"/>
              <a:t>sản</a:t>
            </a:r>
            <a:r>
              <a:rPr lang="en-US" sz="2000" dirty="0" smtClean="0"/>
              <a:t> </a:t>
            </a:r>
            <a:r>
              <a:rPr lang="en-US" sz="2000" dirty="0" err="1" smtClean="0"/>
              <a:t>phẩm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gì</a:t>
            </a:r>
            <a:r>
              <a:rPr lang="en-US" sz="2000" dirty="0" smtClean="0"/>
              <a:t>?</a:t>
            </a:r>
          </a:p>
          <a:p>
            <a:pPr algn="ctr"/>
            <a:r>
              <a:rPr lang="en-US" sz="2000" dirty="0" smtClean="0"/>
              <a:t>-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sử</a:t>
            </a:r>
            <a:r>
              <a:rPr lang="en-US" sz="2000" dirty="0" smtClean="0"/>
              <a:t> </a:t>
            </a:r>
            <a:r>
              <a:rPr lang="en-US" sz="2000" dirty="0" err="1" smtClean="0"/>
              <a:t>dụng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nào</a:t>
            </a:r>
            <a:r>
              <a:rPr lang="en-US" sz="2000" dirty="0" smtClean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hiện</a:t>
            </a:r>
            <a:r>
              <a:rPr lang="en-US" sz="2000" dirty="0" smtClean="0"/>
              <a:t>?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059582"/>
            <a:ext cx="7181850" cy="2943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007" y="129192"/>
            <a:ext cx="6754515" cy="50143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750" y="-819150"/>
            <a:ext cx="12001500" cy="678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720090" y="2249170"/>
            <a:ext cx="73406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0000"/>
                </a:solidFill>
                <a:latin typeface="Segoe UI Black" panose="020B0A02040204020203" charset="0"/>
                <a:ea typeface="Microsoft YaHei" panose="020B0503020204020204" pitchFamily="34" charset="-122"/>
                <a:cs typeface="Segoe UI Black" panose="020B0A02040204020203" charset="0"/>
                <a:sym typeface="+mn-ea"/>
              </a:rPr>
              <a:t>Nhận xét sản phẩm học tập của học sinh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:push dir="u"/>
      </p:transition>
    </mc:Choice>
    <mc:Fallback xmlns="">
      <p:transition spd="slow" advTm="5000">
        <p:push dir="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79705" y="1564005"/>
            <a:ext cx="8415020" cy="21228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FF0000"/>
                </a:solidFill>
                <a:latin typeface="Segoe UI Black" panose="020B0A02040204020203" charset="0"/>
                <a:ea typeface="Microsoft YaHei" panose="020B0503020204020204" pitchFamily="34" charset="-122"/>
                <a:cs typeface="Segoe UI Black" panose="020B0A02040204020203" charset="0"/>
              </a:rPr>
              <a:t>Tiết học kết thúc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FF0000"/>
                </a:solidFill>
                <a:latin typeface="Segoe UI Black" panose="020B0A02040204020203" charset="0"/>
                <a:ea typeface="Microsoft YaHei" panose="020B0503020204020204" pitchFamily="34" charset="-122"/>
                <a:cs typeface="Segoe UI Black" panose="020B0A02040204020203" charset="0"/>
              </a:rPr>
              <a:t>chúc các em một ngày học tập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FF0000"/>
                </a:solidFill>
                <a:latin typeface="Segoe UI Black" panose="020B0A02040204020203" charset="0"/>
                <a:ea typeface="Microsoft YaHei" panose="020B0503020204020204" pitchFamily="34" charset="-122"/>
                <a:cs typeface="Segoe UI Black" panose="020B0A02040204020203" charset="0"/>
              </a:rPr>
              <a:t> vui vẻ </a:t>
            </a:r>
            <a:r>
              <a:rPr lang="en-US" sz="4000" dirty="0" smtClean="0">
                <a:solidFill>
                  <a:srgbClr val="FF0000"/>
                </a:solidFill>
                <a:latin typeface="Segoe UI Black" panose="020B0A02040204020203" charset="0"/>
                <a:ea typeface="Microsoft YaHei" panose="020B0503020204020204" pitchFamily="34" charset="-122"/>
                <a:cs typeface="Segoe UI Black" panose="020B0A02040204020203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:push dir="u"/>
      </p:transition>
    </mc:Choice>
    <mc:Fallback xmlns="">
      <p:transition spd="slow" advTm="5000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380" y="267494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3. THẢO LUẬN</a:t>
            </a:r>
          </a:p>
        </p:txBody>
      </p:sp>
      <p:pic>
        <p:nvPicPr>
          <p:cNvPr id="6" name="3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42335"/>
            <a:ext cx="1734740" cy="9757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59632" y="794495"/>
            <a:ext cx="6605848" cy="334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Chia lớp thành 4 nhóm trưng bày SPMT và thảo luận trả lời câu hỏi: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Sử dụng bố cục, hình khối , màu sắc, đường nét như thế nào trong SPMT của mình?</a:t>
            </a:r>
          </a:p>
          <a:p>
            <a:pPr>
              <a:lnSpc>
                <a:spcPct val="150000"/>
              </a:lnSpc>
            </a:pPr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- Đặt tên cho SPMT là gì?</a:t>
            </a:r>
          </a:p>
          <a:p>
            <a:pPr>
              <a:lnSpc>
                <a:spcPct val="150000"/>
              </a:lnSpc>
            </a:pPr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- SPMT thuộc thể loại mĩ thuật tạo hình nào?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8380" y="267494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4.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Vận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dụng</a:t>
            </a:r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740" y="498326"/>
            <a:ext cx="5889723" cy="437195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-69095" y="1491630"/>
            <a:ext cx="3312368" cy="1723194"/>
          </a:xfrm>
          <a:prstGeom prst="wedgeEllipseCallout">
            <a:avLst>
              <a:gd name="adj1" fmla="val 49678"/>
              <a:gd name="adj2" fmla="val 77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Tượng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đài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Khởi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nghĩa</a:t>
            </a:r>
            <a:r>
              <a:rPr lang="en-US" sz="2000" dirty="0" smtClean="0">
                <a:solidFill>
                  <a:schemeClr val="tx1"/>
                </a:solidFill>
              </a:rPr>
              <a:t> Ba </a:t>
            </a:r>
            <a:r>
              <a:rPr lang="en-US" sz="2000" dirty="0" err="1" smtClean="0">
                <a:solidFill>
                  <a:schemeClr val="tx1"/>
                </a:solidFill>
              </a:rPr>
              <a:t>Tơ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thuộc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thể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loại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mĩ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thuật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tạo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hình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nào</a:t>
            </a:r>
            <a:r>
              <a:rPr lang="en-US" sz="2000" dirty="0" smtClean="0">
                <a:solidFill>
                  <a:schemeClr val="tx1"/>
                </a:solidFill>
              </a:rPr>
              <a:t>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571340" y="3617255"/>
            <a:ext cx="2664296" cy="72008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ĐIÊU KHẮC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" grpId="0" animBg="1"/>
      <p:bldP spid="6" grpId="1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12254"/>
            <a:ext cx="3816822" cy="3223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560232"/>
            <a:ext cx="4025295" cy="3312368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1691680" y="0"/>
            <a:ext cx="2664296" cy="1491630"/>
          </a:xfrm>
          <a:prstGeom prst="wedgeEllipseCallout">
            <a:avLst>
              <a:gd name="adj1" fmla="val -43623"/>
              <a:gd name="adj2" fmla="val 689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Bìa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sách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thuộc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thể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loại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mĩ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thuật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ứng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dụng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nào</a:t>
            </a:r>
            <a:r>
              <a:rPr lang="en-US" sz="2000" dirty="0" smtClean="0">
                <a:solidFill>
                  <a:schemeClr val="tx1"/>
                </a:solidFill>
              </a:rPr>
              <a:t>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6228184" y="3579862"/>
            <a:ext cx="2664296" cy="1491630"/>
          </a:xfrm>
          <a:prstGeom prst="wedgeEllipseCallout">
            <a:avLst>
              <a:gd name="adj1" fmla="val -32050"/>
              <a:gd name="adj2" fmla="val -707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Tranh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Rặng</a:t>
            </a:r>
            <a:r>
              <a:rPr lang="en-US" sz="2000" dirty="0" smtClean="0">
                <a:solidFill>
                  <a:schemeClr val="tx1"/>
                </a:solidFill>
              </a:rPr>
              <a:t> phi </a:t>
            </a:r>
            <a:r>
              <a:rPr lang="en-US" sz="2000" dirty="0" err="1" smtClean="0">
                <a:solidFill>
                  <a:schemeClr val="tx1"/>
                </a:solidFill>
              </a:rPr>
              <a:t>lao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thuộc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thể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loại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mĩ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thuật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tạo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hình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nào</a:t>
            </a:r>
            <a:r>
              <a:rPr lang="en-US" sz="2000" dirty="0" smtClean="0">
                <a:solidFill>
                  <a:schemeClr val="tx1"/>
                </a:solidFill>
              </a:rPr>
              <a:t>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107504" y="92939"/>
            <a:ext cx="1557268" cy="149163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Thiết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kế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đồ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họa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4901141" y="3291830"/>
            <a:ext cx="1543067" cy="1368152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Hội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họa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948264" y="2890767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371831">
            <a:off x="-805322" y="1804508"/>
            <a:ext cx="3387938" cy="4792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952625" cy="28670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9662" y="1504950"/>
            <a:ext cx="2362200" cy="3638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1104" y="627657"/>
            <a:ext cx="2781300" cy="45529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7192" y="409575"/>
            <a:ext cx="4905375" cy="2514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8280" y="3009900"/>
            <a:ext cx="3648075" cy="2019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67544" y="339502"/>
            <a:ext cx="4481719" cy="4481719"/>
          </a:xfrm>
          <a:prstGeom prst="rect">
            <a:avLst/>
          </a:prstGeom>
        </p:spPr>
      </p:pic>
      <p:sp>
        <p:nvSpPr>
          <p:cNvPr id="49" name="TextBox 68"/>
          <p:cNvSpPr txBox="1"/>
          <p:nvPr/>
        </p:nvSpPr>
        <p:spPr>
          <a:xfrm>
            <a:off x="1907704" y="1851670"/>
            <a:ext cx="1604406" cy="1301697"/>
          </a:xfrm>
          <a:prstGeom prst="rect">
            <a:avLst/>
          </a:prstGeom>
        </p:spPr>
        <p:txBody>
          <a:bodyPr vert="horz" wrap="square" lIns="0" tIns="72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Vẽ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một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bức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tranh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theo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thể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loại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đồ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họa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tranh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in.</a:t>
            </a:r>
            <a:endParaRPr lang="zh-CN" altLang="en-US" sz="2200" dirty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572000" y="414516"/>
            <a:ext cx="4406705" cy="4406705"/>
          </a:xfrm>
          <a:prstGeom prst="rect">
            <a:avLst/>
          </a:prstGeom>
        </p:spPr>
      </p:pic>
      <p:sp>
        <p:nvSpPr>
          <p:cNvPr id="20" name="TextBox 68"/>
          <p:cNvSpPr txBox="1"/>
          <p:nvPr/>
        </p:nvSpPr>
        <p:spPr>
          <a:xfrm>
            <a:off x="6142345" y="1851670"/>
            <a:ext cx="1474221" cy="1921362"/>
          </a:xfrm>
          <a:prstGeom prst="rect">
            <a:avLst/>
          </a:prstGeom>
        </p:spPr>
        <p:txBody>
          <a:bodyPr vert="horz" wrap="square" lIns="0" tIns="72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Thiết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kế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một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trang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bìa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cho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quyển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truyện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em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yêu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thích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47864" y="339502"/>
            <a:ext cx="2794481" cy="792088"/>
          </a:xfrm>
          <a:prstGeom prst="rect">
            <a:avLst/>
          </a:prstGeom>
          <a:solidFill>
            <a:srgbClr val="56C3E7"/>
          </a:solidFill>
          <a:ln>
            <a:solidFill>
              <a:srgbClr val="56C3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Hướng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dẫn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về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nhà</a:t>
            </a: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63983"/>
            <a:ext cx="9144000" cy="27419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350484" y="1062938"/>
            <a:ext cx="71157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Cảm</a:t>
            </a:r>
            <a:r>
              <a:rPr lang="en-US" altLang="zh-CN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 </a:t>
            </a:r>
            <a:r>
              <a:rPr lang="en-US" altLang="zh-CN" sz="48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ơn</a:t>
            </a:r>
            <a:r>
              <a:rPr lang="en-US" altLang="zh-CN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 </a:t>
            </a:r>
            <a:r>
              <a:rPr lang="en-US" altLang="zh-CN" sz="48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quý</a:t>
            </a:r>
            <a:r>
              <a:rPr lang="en-US" altLang="zh-CN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 </a:t>
            </a:r>
            <a:r>
              <a:rPr lang="en-US" altLang="zh-CN" sz="48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thầy</a:t>
            </a:r>
            <a:r>
              <a:rPr lang="en-US" altLang="zh-CN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 </a:t>
            </a:r>
            <a:r>
              <a:rPr lang="en-US" altLang="zh-CN" sz="48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cô</a:t>
            </a:r>
            <a:r>
              <a:rPr lang="en-US" altLang="zh-CN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 </a:t>
            </a:r>
            <a:r>
              <a:rPr lang="en-US" altLang="zh-CN" sz="48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và</a:t>
            </a:r>
            <a:r>
              <a:rPr lang="en-US" altLang="zh-CN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 </a:t>
            </a:r>
            <a:r>
              <a:rPr lang="en-US" altLang="zh-CN" sz="48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các</a:t>
            </a:r>
            <a:r>
              <a:rPr lang="en-US" altLang="zh-CN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 </a:t>
            </a:r>
            <a:r>
              <a:rPr lang="en-US" altLang="zh-CN" sz="48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em</a:t>
            </a:r>
            <a:r>
              <a:rPr lang="en-US" altLang="zh-CN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 </a:t>
            </a:r>
            <a:r>
              <a:rPr lang="en-US" altLang="zh-CN" sz="48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đã</a:t>
            </a:r>
            <a:r>
              <a:rPr lang="en-US" altLang="zh-CN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 </a:t>
            </a:r>
            <a:r>
              <a:rPr lang="en-US" altLang="zh-CN" sz="48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lắng</a:t>
            </a:r>
            <a:r>
              <a:rPr lang="en-US" altLang="zh-CN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 </a:t>
            </a:r>
            <a:r>
              <a:rPr lang="en-US" altLang="zh-CN" sz="48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nghe</a:t>
            </a:r>
            <a:r>
              <a:rPr lang="en-US" altLang="zh-CN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!</a:t>
            </a:r>
            <a:endParaRPr lang="zh-CN" altLang="en-US" sz="4800" spc="300" dirty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  <a:sym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7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75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1936" y="3144207"/>
            <a:ext cx="9144000" cy="198073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593392" y="2530070"/>
            <a:ext cx="3550608" cy="26134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69584" y="893529"/>
            <a:ext cx="58326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CHỦ ĐỀ 1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: XÂY DỰNG Ý TƯỞNG TRONG SÁNG TÁC MĨ THUẬT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5616" y="2211710"/>
            <a:ext cx="74168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Tiết 1 BÀI 1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: MỘT SỐ THỂ LOẠI MĨ THUẬT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3180551" y="1618595"/>
            <a:ext cx="2761103" cy="2232635"/>
            <a:chOff x="3180551" y="1618595"/>
            <a:chExt cx="2761103" cy="2232635"/>
          </a:xfrm>
        </p:grpSpPr>
        <p:grpSp>
          <p:nvGrpSpPr>
            <p:cNvPr id="35" name="组合 34"/>
            <p:cNvGrpSpPr/>
            <p:nvPr/>
          </p:nvGrpSpPr>
          <p:grpSpPr>
            <a:xfrm>
              <a:off x="5193927" y="1618595"/>
              <a:ext cx="600454" cy="827147"/>
              <a:chOff x="7106847" y="1621875"/>
              <a:chExt cx="972030" cy="1339009"/>
            </a:xfrm>
          </p:grpSpPr>
          <p:sp>
            <p:nvSpPr>
              <p:cNvPr id="47" name="梯形 46"/>
              <p:cNvSpPr/>
              <p:nvPr/>
            </p:nvSpPr>
            <p:spPr>
              <a:xfrm rot="13500000">
                <a:off x="7528982" y="1860283"/>
                <a:ext cx="788304" cy="311487"/>
              </a:xfrm>
              <a:prstGeom prst="trapezoid">
                <a:avLst>
                  <a:gd name="adj" fmla="val 39970"/>
                </a:avLst>
              </a:prstGeom>
              <a:solidFill>
                <a:schemeClr val="accent2">
                  <a:lumMod val="7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latin typeface="inpin heiti" charset="-122"/>
                </a:endParaRPr>
              </a:p>
            </p:txBody>
          </p:sp>
          <p:sp>
            <p:nvSpPr>
              <p:cNvPr id="48" name="箭头: 右 30"/>
              <p:cNvSpPr/>
              <p:nvPr/>
            </p:nvSpPr>
            <p:spPr>
              <a:xfrm rot="8100000">
                <a:off x="7106847" y="1876426"/>
                <a:ext cx="827318" cy="1084458"/>
              </a:xfrm>
              <a:prstGeom prst="rightArrow">
                <a:avLst>
                  <a:gd name="adj1" fmla="val 50000"/>
                  <a:gd name="adj2" fmla="val 53750"/>
                </a:avLst>
              </a:prstGeom>
              <a:solidFill>
                <a:schemeClr val="accent2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latin typeface="inpin heiti" charset="-122"/>
                </a:endParaRPr>
              </a:p>
            </p:txBody>
          </p:sp>
        </p:grpSp>
        <p:sp>
          <p:nvSpPr>
            <p:cNvPr id="36" name="梯形 35"/>
            <p:cNvSpPr/>
            <p:nvPr/>
          </p:nvSpPr>
          <p:spPr>
            <a:xfrm rot="8100000" flipH="1">
              <a:off x="3180551" y="1765868"/>
              <a:ext cx="486960" cy="192415"/>
            </a:xfrm>
            <a:prstGeom prst="trapezoid">
              <a:avLst>
                <a:gd name="adj" fmla="val 39970"/>
              </a:avLst>
            </a:prstGeom>
            <a:solidFill>
              <a:schemeClr val="accent1">
                <a:lumMod val="7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inpin heiti" charset="-122"/>
              </a:endParaRPr>
            </a:p>
          </p:txBody>
        </p:sp>
        <p:sp>
          <p:nvSpPr>
            <p:cNvPr id="37" name="箭头: 右 10"/>
            <p:cNvSpPr/>
            <p:nvPr/>
          </p:nvSpPr>
          <p:spPr>
            <a:xfrm rot="13500000" flipH="1">
              <a:off x="3417217" y="1775840"/>
              <a:ext cx="511060" cy="669903"/>
            </a:xfrm>
            <a:prstGeom prst="rightArrow">
              <a:avLst>
                <a:gd name="adj1" fmla="val 50000"/>
                <a:gd name="adj2" fmla="val 53750"/>
              </a:avLst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inpin heiti" charset="-122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5114506" y="3103504"/>
              <a:ext cx="827148" cy="600454"/>
              <a:chOff x="6978277" y="4025687"/>
              <a:chExt cx="1339009" cy="972032"/>
            </a:xfrm>
          </p:grpSpPr>
          <p:sp>
            <p:nvSpPr>
              <p:cNvPr id="45" name="梯形 44"/>
              <p:cNvSpPr/>
              <p:nvPr/>
            </p:nvSpPr>
            <p:spPr>
              <a:xfrm rot="8100000" flipV="1">
                <a:off x="7528982" y="4686232"/>
                <a:ext cx="788304" cy="311487"/>
              </a:xfrm>
              <a:prstGeom prst="trapezoid">
                <a:avLst>
                  <a:gd name="adj" fmla="val 39970"/>
                </a:avLst>
              </a:prstGeom>
              <a:solidFill>
                <a:srgbClr val="F1CF15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latin typeface="inpin heiti" charset="-122"/>
                </a:endParaRPr>
              </a:p>
            </p:txBody>
          </p:sp>
          <p:sp>
            <p:nvSpPr>
              <p:cNvPr id="46" name="箭头: 右 28"/>
              <p:cNvSpPr/>
              <p:nvPr/>
            </p:nvSpPr>
            <p:spPr>
              <a:xfrm rot="13500000" flipV="1">
                <a:off x="7106847" y="3897117"/>
                <a:ext cx="827318" cy="1084458"/>
              </a:xfrm>
              <a:prstGeom prst="rightArrow">
                <a:avLst>
                  <a:gd name="adj1" fmla="val 50000"/>
                  <a:gd name="adj2" fmla="val 53750"/>
                </a:avLst>
              </a:prstGeom>
              <a:solidFill>
                <a:srgbClr val="F6D857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latin typeface="inpin heiti" charset="-122"/>
                </a:endParaRPr>
              </a:p>
            </p:txBody>
          </p:sp>
        </p:grpSp>
        <p:sp>
          <p:nvSpPr>
            <p:cNvPr id="39" name="梯形 38"/>
            <p:cNvSpPr/>
            <p:nvPr/>
          </p:nvSpPr>
          <p:spPr>
            <a:xfrm rot="13500000" flipH="1" flipV="1">
              <a:off x="3180551" y="3511542"/>
              <a:ext cx="486960" cy="192415"/>
            </a:xfrm>
            <a:prstGeom prst="trapezoid">
              <a:avLst>
                <a:gd name="adj" fmla="val 39970"/>
              </a:avLst>
            </a:prstGeom>
            <a:solidFill>
              <a:schemeClr val="accent6">
                <a:lumMod val="7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inpin heiti" charset="-122"/>
              </a:endParaRPr>
            </a:p>
          </p:txBody>
        </p:sp>
        <p:sp>
          <p:nvSpPr>
            <p:cNvPr id="40" name="箭头: 右 13"/>
            <p:cNvSpPr/>
            <p:nvPr/>
          </p:nvSpPr>
          <p:spPr>
            <a:xfrm rot="8100000" flipH="1" flipV="1">
              <a:off x="3417217" y="3024081"/>
              <a:ext cx="511060" cy="669903"/>
            </a:xfrm>
            <a:prstGeom prst="rightArrow">
              <a:avLst>
                <a:gd name="adj1" fmla="val 50000"/>
                <a:gd name="adj2" fmla="val 53750"/>
              </a:avLst>
            </a:pr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inpin heiti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3508105" y="1966636"/>
              <a:ext cx="245501" cy="300082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1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5306120" y="1966636"/>
              <a:ext cx="245501" cy="300082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2</a:t>
              </a:r>
            </a:p>
          </p:txBody>
        </p:sp>
        <p:sp>
          <p:nvSpPr>
            <p:cNvPr id="43" name="矩形 42"/>
            <p:cNvSpPr/>
            <p:nvPr/>
          </p:nvSpPr>
          <p:spPr>
            <a:xfrm>
              <a:off x="3508105" y="3203172"/>
              <a:ext cx="245501" cy="300082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3</a:t>
              </a:r>
              <a:endParaRPr lang="en-US" altLang="zh-CN" sz="2000" dirty="0">
                <a:solidFill>
                  <a:schemeClr val="bg1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5306120" y="3203172"/>
              <a:ext cx="245501" cy="300082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4</a:t>
              </a:r>
              <a:endParaRPr lang="en-US" altLang="zh-CN" sz="2000" dirty="0">
                <a:solidFill>
                  <a:schemeClr val="bg1"/>
                </a:solidFill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49" name="图片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447" y="1857769"/>
            <a:ext cx="1265310" cy="1909108"/>
          </a:xfrm>
          <a:prstGeom prst="rect">
            <a:avLst/>
          </a:prstGeom>
        </p:spPr>
      </p:pic>
      <p:sp>
        <p:nvSpPr>
          <p:cNvPr id="55" name="TextBox 6"/>
          <p:cNvSpPr txBox="1"/>
          <p:nvPr/>
        </p:nvSpPr>
        <p:spPr>
          <a:xfrm>
            <a:off x="1721831" y="1639932"/>
            <a:ext cx="2971932" cy="182148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800" b="1" dirty="0" err="1" smtClean="0">
                <a:ea typeface="inpin heiti" charset="-122"/>
              </a:rPr>
              <a:t>Quan</a:t>
            </a:r>
            <a:r>
              <a:rPr lang="en-US" altLang="zh-CN" sz="2800" b="1" dirty="0" smtClean="0">
                <a:ea typeface="inpin heiti" charset="-122"/>
              </a:rPr>
              <a:t> </a:t>
            </a:r>
            <a:r>
              <a:rPr lang="en-US" altLang="zh-CN" sz="2800" b="1" dirty="0" err="1" smtClean="0">
                <a:ea typeface="inpin heiti" charset="-122"/>
              </a:rPr>
              <a:t>sát</a:t>
            </a:r>
            <a:endParaRPr lang="en-GB" altLang="zh-CN" sz="2800" b="1" dirty="0">
              <a:ea typeface="inpin heiti" charset="-122"/>
            </a:endParaRPr>
          </a:p>
        </p:txBody>
      </p:sp>
      <p:sp>
        <p:nvSpPr>
          <p:cNvPr id="56" name="TextBox 11"/>
          <p:cNvSpPr txBox="1"/>
          <p:nvPr/>
        </p:nvSpPr>
        <p:spPr>
          <a:xfrm>
            <a:off x="5381437" y="1419943"/>
            <a:ext cx="1638835" cy="376160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600" b="1" dirty="0" err="1" smtClean="0">
                <a:ea typeface="inpin heiti" charset="-122"/>
              </a:rPr>
              <a:t>Thể</a:t>
            </a:r>
            <a:r>
              <a:rPr lang="en-US" altLang="zh-CN" sz="2600" b="1" dirty="0" smtClean="0">
                <a:ea typeface="inpin heiti" charset="-122"/>
              </a:rPr>
              <a:t> </a:t>
            </a:r>
            <a:r>
              <a:rPr lang="en-US" altLang="zh-CN" sz="2600" b="1" dirty="0" err="1" smtClean="0">
                <a:ea typeface="inpin heiti" charset="-122"/>
              </a:rPr>
              <a:t>hiện</a:t>
            </a:r>
            <a:endParaRPr lang="zh-CN" altLang="en-US" sz="2600" b="1" dirty="0">
              <a:ea typeface="inpin heiti" charset="-122"/>
            </a:endParaRPr>
          </a:p>
        </p:txBody>
      </p:sp>
      <p:sp>
        <p:nvSpPr>
          <p:cNvPr id="57" name="TextBox 16"/>
          <p:cNvSpPr txBox="1"/>
          <p:nvPr/>
        </p:nvSpPr>
        <p:spPr>
          <a:xfrm>
            <a:off x="1721831" y="3287828"/>
            <a:ext cx="1696895" cy="560117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600" b="1" dirty="0" err="1" smtClean="0">
                <a:ea typeface="inpin heiti" charset="-122"/>
              </a:rPr>
              <a:t>Thảo</a:t>
            </a:r>
            <a:r>
              <a:rPr lang="en-US" altLang="zh-CN" sz="2600" b="1" dirty="0" smtClean="0">
                <a:ea typeface="inpin heiti" charset="-122"/>
              </a:rPr>
              <a:t> </a:t>
            </a:r>
            <a:r>
              <a:rPr lang="en-US" altLang="zh-CN" sz="2600" b="1" dirty="0" err="1" smtClean="0">
                <a:ea typeface="inpin heiti" charset="-122"/>
              </a:rPr>
              <a:t>luận</a:t>
            </a:r>
            <a:endParaRPr lang="zh-CN" altLang="en-US" sz="2600" b="1" dirty="0">
              <a:ea typeface="inpin heiti" charset="-122"/>
            </a:endParaRPr>
          </a:p>
        </p:txBody>
      </p:sp>
      <p:sp>
        <p:nvSpPr>
          <p:cNvPr id="58" name="TextBox 21"/>
          <p:cNvSpPr txBox="1"/>
          <p:nvPr/>
        </p:nvSpPr>
        <p:spPr>
          <a:xfrm>
            <a:off x="5558462" y="3503254"/>
            <a:ext cx="1674547" cy="309003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600" b="1" dirty="0" err="1" smtClean="0">
                <a:latin typeface="+mj-lt"/>
                <a:ea typeface="inpin heiti" charset="-122"/>
              </a:rPr>
              <a:t>Vận</a:t>
            </a:r>
            <a:r>
              <a:rPr lang="en-US" altLang="zh-CN" sz="2600" b="1" dirty="0" smtClean="0">
                <a:latin typeface="+mj-lt"/>
                <a:ea typeface="inpin heiti" charset="-122"/>
              </a:rPr>
              <a:t> </a:t>
            </a:r>
            <a:r>
              <a:rPr lang="en-US" altLang="zh-CN" sz="2600" b="1" dirty="0" err="1" smtClean="0">
                <a:latin typeface="+mj-lt"/>
                <a:ea typeface="inpin heiti" charset="-122"/>
              </a:rPr>
              <a:t>dụng</a:t>
            </a:r>
            <a:endParaRPr lang="zh-CN" altLang="en-US" sz="2600" b="1" dirty="0">
              <a:latin typeface="+mj-lt"/>
              <a:ea typeface="inpin heiti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34964" y="0"/>
            <a:ext cx="9144000" cy="5176629"/>
          </a:xfrm>
          <a:prstGeom prst="rect">
            <a:avLst/>
          </a:prstGeom>
        </p:spPr>
      </p:pic>
      <p:pic>
        <p:nvPicPr>
          <p:cNvPr id="3" name="图片 2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sp>
        <p:nvSpPr>
          <p:cNvPr id="4" name="TextBox 48"/>
          <p:cNvSpPr txBox="1"/>
          <p:nvPr/>
        </p:nvSpPr>
        <p:spPr>
          <a:xfrm>
            <a:off x="2771800" y="123478"/>
            <a:ext cx="331236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dirty="0" smtClean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1. </a:t>
            </a:r>
            <a:r>
              <a:rPr lang="en-US" altLang="zh-CN" sz="4400" dirty="0" err="1" smtClean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Quan</a:t>
            </a:r>
            <a:r>
              <a:rPr lang="en-US" altLang="zh-CN" sz="4400" dirty="0" smtClean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 </a:t>
            </a:r>
            <a:r>
              <a:rPr lang="en-US" altLang="zh-CN" sz="4400" dirty="0" err="1" smtClean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sát</a:t>
            </a:r>
            <a:endParaRPr lang="en-GB" altLang="zh-CN" sz="4400" dirty="0">
              <a:solidFill>
                <a:srgbClr val="54534D"/>
              </a:solidFill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5364088" y="1113616"/>
            <a:ext cx="3121112" cy="1708046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-1" fmla="*/ 260350 w 2209800"/>
              <a:gd name="connsiteY0-2" fmla="*/ 1104900 h 1104900"/>
              <a:gd name="connsiteX1-3" fmla="*/ 1797050 w 2209800"/>
              <a:gd name="connsiteY1-4" fmla="*/ 1104900 h 1104900"/>
              <a:gd name="connsiteX2-5" fmla="*/ 2209800 w 2209800"/>
              <a:gd name="connsiteY2-6" fmla="*/ 590550 h 1104900"/>
              <a:gd name="connsiteX3-7" fmla="*/ 2012950 w 2209800"/>
              <a:gd name="connsiteY3-8" fmla="*/ 0 h 1104900"/>
              <a:gd name="connsiteX4-9" fmla="*/ 1409700 w 2209800"/>
              <a:gd name="connsiteY4-10" fmla="*/ 107950 h 1104900"/>
              <a:gd name="connsiteX5-11" fmla="*/ 685800 w 2209800"/>
              <a:gd name="connsiteY5-12" fmla="*/ 254000 h 1104900"/>
              <a:gd name="connsiteX6-13" fmla="*/ 0 w 2209800"/>
              <a:gd name="connsiteY6-14" fmla="*/ 704850 h 1104900"/>
              <a:gd name="connsiteX7-15" fmla="*/ 260350 w 2209800"/>
              <a:gd name="connsiteY7-16" fmla="*/ 1104900 h 1104900"/>
              <a:gd name="connsiteX0-17" fmla="*/ 260350 w 2209800"/>
              <a:gd name="connsiteY0-18" fmla="*/ 1104900 h 1104900"/>
              <a:gd name="connsiteX1-19" fmla="*/ 1797050 w 2209800"/>
              <a:gd name="connsiteY1-20" fmla="*/ 1104900 h 1104900"/>
              <a:gd name="connsiteX2-21" fmla="*/ 2209800 w 2209800"/>
              <a:gd name="connsiteY2-22" fmla="*/ 590550 h 1104900"/>
              <a:gd name="connsiteX3-23" fmla="*/ 2012950 w 2209800"/>
              <a:gd name="connsiteY3-24" fmla="*/ 0 h 1104900"/>
              <a:gd name="connsiteX4-25" fmla="*/ 1426369 w 2209800"/>
              <a:gd name="connsiteY4-26" fmla="*/ 91281 h 1104900"/>
              <a:gd name="connsiteX5-27" fmla="*/ 685800 w 2209800"/>
              <a:gd name="connsiteY5-28" fmla="*/ 254000 h 1104900"/>
              <a:gd name="connsiteX6-29" fmla="*/ 0 w 2209800"/>
              <a:gd name="connsiteY6-30" fmla="*/ 704850 h 1104900"/>
              <a:gd name="connsiteX7-31" fmla="*/ 260350 w 2209800"/>
              <a:gd name="connsiteY7-32" fmla="*/ 1104900 h 1104900"/>
              <a:gd name="connsiteX0-33" fmla="*/ 260350 w 2209800"/>
              <a:gd name="connsiteY0-34" fmla="*/ 1149945 h 1149945"/>
              <a:gd name="connsiteX1-35" fmla="*/ 1797050 w 2209800"/>
              <a:gd name="connsiteY1-36" fmla="*/ 1149945 h 1149945"/>
              <a:gd name="connsiteX2-37" fmla="*/ 2209800 w 2209800"/>
              <a:gd name="connsiteY2-38" fmla="*/ 635595 h 1149945"/>
              <a:gd name="connsiteX3-39" fmla="*/ 2012950 w 2209800"/>
              <a:gd name="connsiteY3-40" fmla="*/ 45045 h 1149945"/>
              <a:gd name="connsiteX4-41" fmla="*/ 1426369 w 2209800"/>
              <a:gd name="connsiteY4-42" fmla="*/ 136326 h 1149945"/>
              <a:gd name="connsiteX5-43" fmla="*/ 685800 w 2209800"/>
              <a:gd name="connsiteY5-44" fmla="*/ 299045 h 1149945"/>
              <a:gd name="connsiteX6-45" fmla="*/ 0 w 2209800"/>
              <a:gd name="connsiteY6-46" fmla="*/ 749895 h 1149945"/>
              <a:gd name="connsiteX7-47" fmla="*/ 260350 w 2209800"/>
              <a:gd name="connsiteY7-48" fmla="*/ 1149945 h 1149945"/>
              <a:gd name="connsiteX0-49" fmla="*/ 260350 w 2209800"/>
              <a:gd name="connsiteY0-50" fmla="*/ 1151694 h 1151694"/>
              <a:gd name="connsiteX1-51" fmla="*/ 1797050 w 2209800"/>
              <a:gd name="connsiteY1-52" fmla="*/ 1151694 h 1151694"/>
              <a:gd name="connsiteX2-53" fmla="*/ 2209800 w 2209800"/>
              <a:gd name="connsiteY2-54" fmla="*/ 637344 h 1151694"/>
              <a:gd name="connsiteX3-55" fmla="*/ 2022475 w 2209800"/>
              <a:gd name="connsiteY3-56" fmla="*/ 42032 h 1151694"/>
              <a:gd name="connsiteX4-57" fmla="*/ 1426369 w 2209800"/>
              <a:gd name="connsiteY4-58" fmla="*/ 138075 h 1151694"/>
              <a:gd name="connsiteX5-59" fmla="*/ 685800 w 2209800"/>
              <a:gd name="connsiteY5-60" fmla="*/ 300794 h 1151694"/>
              <a:gd name="connsiteX6-61" fmla="*/ 0 w 2209800"/>
              <a:gd name="connsiteY6-62" fmla="*/ 751644 h 1151694"/>
              <a:gd name="connsiteX7-63" fmla="*/ 260350 w 2209800"/>
              <a:gd name="connsiteY7-64" fmla="*/ 1151694 h 1151694"/>
              <a:gd name="connsiteX0-65" fmla="*/ 260350 w 2209800"/>
              <a:gd name="connsiteY0-66" fmla="*/ 1205145 h 1205145"/>
              <a:gd name="connsiteX1-67" fmla="*/ 1797050 w 2209800"/>
              <a:gd name="connsiteY1-68" fmla="*/ 1205145 h 1205145"/>
              <a:gd name="connsiteX2-69" fmla="*/ 2209800 w 2209800"/>
              <a:gd name="connsiteY2-70" fmla="*/ 690795 h 1205145"/>
              <a:gd name="connsiteX3-71" fmla="*/ 2022475 w 2209800"/>
              <a:gd name="connsiteY3-72" fmla="*/ 95483 h 1205145"/>
              <a:gd name="connsiteX4-73" fmla="*/ 1426369 w 2209800"/>
              <a:gd name="connsiteY4-74" fmla="*/ 191526 h 1205145"/>
              <a:gd name="connsiteX5-75" fmla="*/ 685800 w 2209800"/>
              <a:gd name="connsiteY5-76" fmla="*/ 354245 h 1205145"/>
              <a:gd name="connsiteX6-77" fmla="*/ 0 w 2209800"/>
              <a:gd name="connsiteY6-78" fmla="*/ 805095 h 1205145"/>
              <a:gd name="connsiteX7-79" fmla="*/ 260350 w 2209800"/>
              <a:gd name="connsiteY7-80" fmla="*/ 1205145 h 1205145"/>
              <a:gd name="connsiteX0-81" fmla="*/ 260350 w 2209800"/>
              <a:gd name="connsiteY0-82" fmla="*/ 1205145 h 1205145"/>
              <a:gd name="connsiteX1-83" fmla="*/ 1797050 w 2209800"/>
              <a:gd name="connsiteY1-84" fmla="*/ 1205145 h 1205145"/>
              <a:gd name="connsiteX2-85" fmla="*/ 2209800 w 2209800"/>
              <a:gd name="connsiteY2-86" fmla="*/ 690795 h 1205145"/>
              <a:gd name="connsiteX3-87" fmla="*/ 2022475 w 2209800"/>
              <a:gd name="connsiteY3-88" fmla="*/ 95483 h 1205145"/>
              <a:gd name="connsiteX4-89" fmla="*/ 1426369 w 2209800"/>
              <a:gd name="connsiteY4-90" fmla="*/ 191526 h 1205145"/>
              <a:gd name="connsiteX5-91" fmla="*/ 685800 w 2209800"/>
              <a:gd name="connsiteY5-92" fmla="*/ 354245 h 1205145"/>
              <a:gd name="connsiteX6-93" fmla="*/ 0 w 2209800"/>
              <a:gd name="connsiteY6-94" fmla="*/ 805095 h 1205145"/>
              <a:gd name="connsiteX7-95" fmla="*/ 260350 w 2209800"/>
              <a:gd name="connsiteY7-96" fmla="*/ 1205145 h 1205145"/>
              <a:gd name="connsiteX0-97" fmla="*/ 260350 w 2216944"/>
              <a:gd name="connsiteY0-98" fmla="*/ 1205145 h 1205145"/>
              <a:gd name="connsiteX1-99" fmla="*/ 1797050 w 2216944"/>
              <a:gd name="connsiteY1-100" fmla="*/ 1205145 h 1205145"/>
              <a:gd name="connsiteX2-101" fmla="*/ 2216944 w 2216944"/>
              <a:gd name="connsiteY2-102" fmla="*/ 705083 h 1205145"/>
              <a:gd name="connsiteX3-103" fmla="*/ 2022475 w 2216944"/>
              <a:gd name="connsiteY3-104" fmla="*/ 95483 h 1205145"/>
              <a:gd name="connsiteX4-105" fmla="*/ 1426369 w 2216944"/>
              <a:gd name="connsiteY4-106" fmla="*/ 191526 h 1205145"/>
              <a:gd name="connsiteX5-107" fmla="*/ 685800 w 2216944"/>
              <a:gd name="connsiteY5-108" fmla="*/ 354245 h 1205145"/>
              <a:gd name="connsiteX6-109" fmla="*/ 0 w 2216944"/>
              <a:gd name="connsiteY6-110" fmla="*/ 805095 h 1205145"/>
              <a:gd name="connsiteX7-111" fmla="*/ 260350 w 2216944"/>
              <a:gd name="connsiteY7-112" fmla="*/ 1205145 h 1205145"/>
              <a:gd name="connsiteX0-113" fmla="*/ 260350 w 2227794"/>
              <a:gd name="connsiteY0-114" fmla="*/ 1205145 h 1205145"/>
              <a:gd name="connsiteX1-115" fmla="*/ 1797050 w 2227794"/>
              <a:gd name="connsiteY1-116" fmla="*/ 1205145 h 1205145"/>
              <a:gd name="connsiteX2-117" fmla="*/ 2216944 w 2227794"/>
              <a:gd name="connsiteY2-118" fmla="*/ 705083 h 1205145"/>
              <a:gd name="connsiteX3-119" fmla="*/ 2022475 w 2227794"/>
              <a:gd name="connsiteY3-120" fmla="*/ 95483 h 1205145"/>
              <a:gd name="connsiteX4-121" fmla="*/ 1426369 w 2227794"/>
              <a:gd name="connsiteY4-122" fmla="*/ 191526 h 1205145"/>
              <a:gd name="connsiteX5-123" fmla="*/ 685800 w 2227794"/>
              <a:gd name="connsiteY5-124" fmla="*/ 354245 h 1205145"/>
              <a:gd name="connsiteX6-125" fmla="*/ 0 w 2227794"/>
              <a:gd name="connsiteY6-126" fmla="*/ 805095 h 1205145"/>
              <a:gd name="connsiteX7-127" fmla="*/ 260350 w 2227794"/>
              <a:gd name="connsiteY7-128" fmla="*/ 1205145 h 1205145"/>
              <a:gd name="connsiteX0-129" fmla="*/ 260350 w 2227794"/>
              <a:gd name="connsiteY0-130" fmla="*/ 1205145 h 1205145"/>
              <a:gd name="connsiteX1-131" fmla="*/ 1797050 w 2227794"/>
              <a:gd name="connsiteY1-132" fmla="*/ 1205145 h 1205145"/>
              <a:gd name="connsiteX2-133" fmla="*/ 2216944 w 2227794"/>
              <a:gd name="connsiteY2-134" fmla="*/ 705083 h 1205145"/>
              <a:gd name="connsiteX3-135" fmla="*/ 2022475 w 2227794"/>
              <a:gd name="connsiteY3-136" fmla="*/ 95483 h 1205145"/>
              <a:gd name="connsiteX4-137" fmla="*/ 1426369 w 2227794"/>
              <a:gd name="connsiteY4-138" fmla="*/ 191526 h 1205145"/>
              <a:gd name="connsiteX5-139" fmla="*/ 685800 w 2227794"/>
              <a:gd name="connsiteY5-140" fmla="*/ 354245 h 1205145"/>
              <a:gd name="connsiteX6-141" fmla="*/ 0 w 2227794"/>
              <a:gd name="connsiteY6-142" fmla="*/ 805095 h 1205145"/>
              <a:gd name="connsiteX7-143" fmla="*/ 260350 w 2227794"/>
              <a:gd name="connsiteY7-144" fmla="*/ 1205145 h 1205145"/>
              <a:gd name="connsiteX0-145" fmla="*/ 260350 w 2227794"/>
              <a:gd name="connsiteY0-146" fmla="*/ 1205145 h 1205145"/>
              <a:gd name="connsiteX1-147" fmla="*/ 1799431 w 2227794"/>
              <a:gd name="connsiteY1-148" fmla="*/ 1164664 h 1205145"/>
              <a:gd name="connsiteX2-149" fmla="*/ 2216944 w 2227794"/>
              <a:gd name="connsiteY2-150" fmla="*/ 705083 h 1205145"/>
              <a:gd name="connsiteX3-151" fmla="*/ 2022475 w 2227794"/>
              <a:gd name="connsiteY3-152" fmla="*/ 95483 h 1205145"/>
              <a:gd name="connsiteX4-153" fmla="*/ 1426369 w 2227794"/>
              <a:gd name="connsiteY4-154" fmla="*/ 191526 h 1205145"/>
              <a:gd name="connsiteX5-155" fmla="*/ 685800 w 2227794"/>
              <a:gd name="connsiteY5-156" fmla="*/ 354245 h 1205145"/>
              <a:gd name="connsiteX6-157" fmla="*/ 0 w 2227794"/>
              <a:gd name="connsiteY6-158" fmla="*/ 805095 h 1205145"/>
              <a:gd name="connsiteX7-159" fmla="*/ 260350 w 2227794"/>
              <a:gd name="connsiteY7-160" fmla="*/ 1205145 h 1205145"/>
              <a:gd name="connsiteX0-161" fmla="*/ 260350 w 2227794"/>
              <a:gd name="connsiteY0-162" fmla="*/ 1205145 h 1205145"/>
              <a:gd name="connsiteX1-163" fmla="*/ 1799431 w 2227794"/>
              <a:gd name="connsiteY1-164" fmla="*/ 1164664 h 1205145"/>
              <a:gd name="connsiteX2-165" fmla="*/ 2216944 w 2227794"/>
              <a:gd name="connsiteY2-166" fmla="*/ 705083 h 1205145"/>
              <a:gd name="connsiteX3-167" fmla="*/ 2022475 w 2227794"/>
              <a:gd name="connsiteY3-168" fmla="*/ 95483 h 1205145"/>
              <a:gd name="connsiteX4-169" fmla="*/ 1426369 w 2227794"/>
              <a:gd name="connsiteY4-170" fmla="*/ 191526 h 1205145"/>
              <a:gd name="connsiteX5-171" fmla="*/ 685800 w 2227794"/>
              <a:gd name="connsiteY5-172" fmla="*/ 354245 h 1205145"/>
              <a:gd name="connsiteX6-173" fmla="*/ 0 w 2227794"/>
              <a:gd name="connsiteY6-174" fmla="*/ 805095 h 1205145"/>
              <a:gd name="connsiteX7-175" fmla="*/ 260350 w 2227794"/>
              <a:gd name="connsiteY7-176" fmla="*/ 1205145 h 1205145"/>
              <a:gd name="connsiteX0-177" fmla="*/ 288925 w 2227794"/>
              <a:gd name="connsiteY0-178" fmla="*/ 1157520 h 1164664"/>
              <a:gd name="connsiteX1-179" fmla="*/ 1799431 w 2227794"/>
              <a:gd name="connsiteY1-180" fmla="*/ 1164664 h 1164664"/>
              <a:gd name="connsiteX2-181" fmla="*/ 2216944 w 2227794"/>
              <a:gd name="connsiteY2-182" fmla="*/ 705083 h 1164664"/>
              <a:gd name="connsiteX3-183" fmla="*/ 2022475 w 2227794"/>
              <a:gd name="connsiteY3-184" fmla="*/ 95483 h 1164664"/>
              <a:gd name="connsiteX4-185" fmla="*/ 1426369 w 2227794"/>
              <a:gd name="connsiteY4-186" fmla="*/ 191526 h 1164664"/>
              <a:gd name="connsiteX5-187" fmla="*/ 685800 w 2227794"/>
              <a:gd name="connsiteY5-188" fmla="*/ 354245 h 1164664"/>
              <a:gd name="connsiteX6-189" fmla="*/ 0 w 2227794"/>
              <a:gd name="connsiteY6-190" fmla="*/ 805095 h 1164664"/>
              <a:gd name="connsiteX7-191" fmla="*/ 288925 w 2227794"/>
              <a:gd name="connsiteY7-192" fmla="*/ 1157520 h 1164664"/>
              <a:gd name="connsiteX0-193" fmla="*/ 288925 w 2227794"/>
              <a:gd name="connsiteY0-194" fmla="*/ 1157520 h 1164664"/>
              <a:gd name="connsiteX1-195" fmla="*/ 1799431 w 2227794"/>
              <a:gd name="connsiteY1-196" fmla="*/ 1164664 h 1164664"/>
              <a:gd name="connsiteX2-197" fmla="*/ 2216944 w 2227794"/>
              <a:gd name="connsiteY2-198" fmla="*/ 705083 h 1164664"/>
              <a:gd name="connsiteX3-199" fmla="*/ 2022475 w 2227794"/>
              <a:gd name="connsiteY3-200" fmla="*/ 95483 h 1164664"/>
              <a:gd name="connsiteX4-201" fmla="*/ 1426369 w 2227794"/>
              <a:gd name="connsiteY4-202" fmla="*/ 191526 h 1164664"/>
              <a:gd name="connsiteX5-203" fmla="*/ 685800 w 2227794"/>
              <a:gd name="connsiteY5-204" fmla="*/ 354245 h 1164664"/>
              <a:gd name="connsiteX6-205" fmla="*/ 0 w 2227794"/>
              <a:gd name="connsiteY6-206" fmla="*/ 805095 h 1164664"/>
              <a:gd name="connsiteX7-207" fmla="*/ 288925 w 2227794"/>
              <a:gd name="connsiteY7-208" fmla="*/ 1157520 h 1164664"/>
              <a:gd name="connsiteX0-209" fmla="*/ 390126 w 2328995"/>
              <a:gd name="connsiteY0-210" fmla="*/ 1157520 h 1164664"/>
              <a:gd name="connsiteX1-211" fmla="*/ 1900632 w 2328995"/>
              <a:gd name="connsiteY1-212" fmla="*/ 1164664 h 1164664"/>
              <a:gd name="connsiteX2-213" fmla="*/ 2318145 w 2328995"/>
              <a:gd name="connsiteY2-214" fmla="*/ 705083 h 1164664"/>
              <a:gd name="connsiteX3-215" fmla="*/ 2123676 w 2328995"/>
              <a:gd name="connsiteY3-216" fmla="*/ 95483 h 1164664"/>
              <a:gd name="connsiteX4-217" fmla="*/ 1527570 w 2328995"/>
              <a:gd name="connsiteY4-218" fmla="*/ 191526 h 1164664"/>
              <a:gd name="connsiteX5-219" fmla="*/ 787001 w 2328995"/>
              <a:gd name="connsiteY5-220" fmla="*/ 354245 h 1164664"/>
              <a:gd name="connsiteX6-221" fmla="*/ 101201 w 2328995"/>
              <a:gd name="connsiteY6-222" fmla="*/ 805095 h 1164664"/>
              <a:gd name="connsiteX7-223" fmla="*/ 390126 w 2328995"/>
              <a:gd name="connsiteY7-224" fmla="*/ 1157520 h 1164664"/>
              <a:gd name="connsiteX0-225" fmla="*/ 399528 w 2338397"/>
              <a:gd name="connsiteY0-226" fmla="*/ 1157520 h 1164664"/>
              <a:gd name="connsiteX1-227" fmla="*/ 1910034 w 2338397"/>
              <a:gd name="connsiteY1-228" fmla="*/ 1164664 h 1164664"/>
              <a:gd name="connsiteX2-229" fmla="*/ 2327547 w 2338397"/>
              <a:gd name="connsiteY2-230" fmla="*/ 705083 h 1164664"/>
              <a:gd name="connsiteX3-231" fmla="*/ 2133078 w 2338397"/>
              <a:gd name="connsiteY3-232" fmla="*/ 95483 h 1164664"/>
              <a:gd name="connsiteX4-233" fmla="*/ 1536972 w 2338397"/>
              <a:gd name="connsiteY4-234" fmla="*/ 191526 h 1164664"/>
              <a:gd name="connsiteX5-235" fmla="*/ 796403 w 2338397"/>
              <a:gd name="connsiteY5-236" fmla="*/ 354245 h 1164664"/>
              <a:gd name="connsiteX6-237" fmla="*/ 110603 w 2338397"/>
              <a:gd name="connsiteY6-238" fmla="*/ 805095 h 1164664"/>
              <a:gd name="connsiteX7-239" fmla="*/ 399528 w 2338397"/>
              <a:gd name="connsiteY7-240" fmla="*/ 1157520 h 1164664"/>
              <a:gd name="connsiteX0-241" fmla="*/ 399528 w 2338397"/>
              <a:gd name="connsiteY0-242" fmla="*/ 1157520 h 1164664"/>
              <a:gd name="connsiteX1-243" fmla="*/ 1910034 w 2338397"/>
              <a:gd name="connsiteY1-244" fmla="*/ 1164664 h 1164664"/>
              <a:gd name="connsiteX2-245" fmla="*/ 2327547 w 2338397"/>
              <a:gd name="connsiteY2-246" fmla="*/ 705083 h 1164664"/>
              <a:gd name="connsiteX3-247" fmla="*/ 2133078 w 2338397"/>
              <a:gd name="connsiteY3-248" fmla="*/ 95483 h 1164664"/>
              <a:gd name="connsiteX4-249" fmla="*/ 1536972 w 2338397"/>
              <a:gd name="connsiteY4-250" fmla="*/ 191526 h 1164664"/>
              <a:gd name="connsiteX5-251" fmla="*/ 796403 w 2338397"/>
              <a:gd name="connsiteY5-252" fmla="*/ 354245 h 1164664"/>
              <a:gd name="connsiteX6-253" fmla="*/ 110603 w 2338397"/>
              <a:gd name="connsiteY6-254" fmla="*/ 805095 h 1164664"/>
              <a:gd name="connsiteX7-255" fmla="*/ 399528 w 2338397"/>
              <a:gd name="connsiteY7-256" fmla="*/ 1157520 h 1164664"/>
              <a:gd name="connsiteX0-257" fmla="*/ 399528 w 2338397"/>
              <a:gd name="connsiteY0-258" fmla="*/ 1157520 h 1164664"/>
              <a:gd name="connsiteX1-259" fmla="*/ 1910034 w 2338397"/>
              <a:gd name="connsiteY1-260" fmla="*/ 1164664 h 1164664"/>
              <a:gd name="connsiteX2-261" fmla="*/ 2327547 w 2338397"/>
              <a:gd name="connsiteY2-262" fmla="*/ 705083 h 1164664"/>
              <a:gd name="connsiteX3-263" fmla="*/ 2133078 w 2338397"/>
              <a:gd name="connsiteY3-264" fmla="*/ 95483 h 1164664"/>
              <a:gd name="connsiteX4-265" fmla="*/ 1536972 w 2338397"/>
              <a:gd name="connsiteY4-266" fmla="*/ 191526 h 1164664"/>
              <a:gd name="connsiteX5-267" fmla="*/ 796403 w 2338397"/>
              <a:gd name="connsiteY5-268" fmla="*/ 354245 h 1164664"/>
              <a:gd name="connsiteX6-269" fmla="*/ 110603 w 2338397"/>
              <a:gd name="connsiteY6-270" fmla="*/ 805095 h 1164664"/>
              <a:gd name="connsiteX7-271" fmla="*/ 399528 w 2338397"/>
              <a:gd name="connsiteY7-272" fmla="*/ 1157520 h 1164664"/>
              <a:gd name="connsiteX0-273" fmla="*/ 399528 w 2338397"/>
              <a:gd name="connsiteY0-274" fmla="*/ 1157520 h 1164664"/>
              <a:gd name="connsiteX1-275" fmla="*/ 1910034 w 2338397"/>
              <a:gd name="connsiteY1-276" fmla="*/ 1164664 h 1164664"/>
              <a:gd name="connsiteX2-277" fmla="*/ 2327547 w 2338397"/>
              <a:gd name="connsiteY2-278" fmla="*/ 705083 h 1164664"/>
              <a:gd name="connsiteX3-279" fmla="*/ 2133078 w 2338397"/>
              <a:gd name="connsiteY3-280" fmla="*/ 95483 h 1164664"/>
              <a:gd name="connsiteX4-281" fmla="*/ 1536972 w 2338397"/>
              <a:gd name="connsiteY4-282" fmla="*/ 191526 h 1164664"/>
              <a:gd name="connsiteX5-283" fmla="*/ 796403 w 2338397"/>
              <a:gd name="connsiteY5-284" fmla="*/ 354245 h 1164664"/>
              <a:gd name="connsiteX6-285" fmla="*/ 110603 w 2338397"/>
              <a:gd name="connsiteY6-286" fmla="*/ 805095 h 1164664"/>
              <a:gd name="connsiteX7-287" fmla="*/ 399528 w 2338397"/>
              <a:gd name="connsiteY7-288" fmla="*/ 1157520 h 1164664"/>
              <a:gd name="connsiteX0-289" fmla="*/ 399528 w 2338397"/>
              <a:gd name="connsiteY0-290" fmla="*/ 1157520 h 1164664"/>
              <a:gd name="connsiteX1-291" fmla="*/ 1910034 w 2338397"/>
              <a:gd name="connsiteY1-292" fmla="*/ 1164664 h 1164664"/>
              <a:gd name="connsiteX2-293" fmla="*/ 2327547 w 2338397"/>
              <a:gd name="connsiteY2-294" fmla="*/ 705083 h 1164664"/>
              <a:gd name="connsiteX3-295" fmla="*/ 2133078 w 2338397"/>
              <a:gd name="connsiteY3-296" fmla="*/ 95483 h 1164664"/>
              <a:gd name="connsiteX4-297" fmla="*/ 1536972 w 2338397"/>
              <a:gd name="connsiteY4-298" fmla="*/ 191526 h 1164664"/>
              <a:gd name="connsiteX5-299" fmla="*/ 796403 w 2338397"/>
              <a:gd name="connsiteY5-300" fmla="*/ 354245 h 1164664"/>
              <a:gd name="connsiteX6-301" fmla="*/ 110603 w 2338397"/>
              <a:gd name="connsiteY6-302" fmla="*/ 805095 h 1164664"/>
              <a:gd name="connsiteX7-303" fmla="*/ 399528 w 2338397"/>
              <a:gd name="connsiteY7-304" fmla="*/ 1157520 h 1164664"/>
              <a:gd name="connsiteX0-305" fmla="*/ 399528 w 2338397"/>
              <a:gd name="connsiteY0-306" fmla="*/ 1157520 h 1164664"/>
              <a:gd name="connsiteX1-307" fmla="*/ 1910034 w 2338397"/>
              <a:gd name="connsiteY1-308" fmla="*/ 1164664 h 1164664"/>
              <a:gd name="connsiteX2-309" fmla="*/ 2327547 w 2338397"/>
              <a:gd name="connsiteY2-310" fmla="*/ 705083 h 1164664"/>
              <a:gd name="connsiteX3-311" fmla="*/ 2133078 w 2338397"/>
              <a:gd name="connsiteY3-312" fmla="*/ 95483 h 1164664"/>
              <a:gd name="connsiteX4-313" fmla="*/ 1536972 w 2338397"/>
              <a:gd name="connsiteY4-314" fmla="*/ 191526 h 1164664"/>
              <a:gd name="connsiteX5-315" fmla="*/ 796403 w 2338397"/>
              <a:gd name="connsiteY5-316" fmla="*/ 354245 h 1164664"/>
              <a:gd name="connsiteX6-317" fmla="*/ 110603 w 2338397"/>
              <a:gd name="connsiteY6-318" fmla="*/ 805095 h 1164664"/>
              <a:gd name="connsiteX7-319" fmla="*/ 399528 w 2338397"/>
              <a:gd name="connsiteY7-320" fmla="*/ 1157520 h 1164664"/>
              <a:gd name="connsiteX0-321" fmla="*/ 399528 w 2338397"/>
              <a:gd name="connsiteY0-322" fmla="*/ 1157520 h 1164664"/>
              <a:gd name="connsiteX1-323" fmla="*/ 1910034 w 2338397"/>
              <a:gd name="connsiteY1-324" fmla="*/ 1164664 h 1164664"/>
              <a:gd name="connsiteX2-325" fmla="*/ 2327547 w 2338397"/>
              <a:gd name="connsiteY2-326" fmla="*/ 705083 h 1164664"/>
              <a:gd name="connsiteX3-327" fmla="*/ 2133078 w 2338397"/>
              <a:gd name="connsiteY3-328" fmla="*/ 95483 h 1164664"/>
              <a:gd name="connsiteX4-329" fmla="*/ 1536972 w 2338397"/>
              <a:gd name="connsiteY4-330" fmla="*/ 191526 h 1164664"/>
              <a:gd name="connsiteX5-331" fmla="*/ 796403 w 2338397"/>
              <a:gd name="connsiteY5-332" fmla="*/ 354245 h 1164664"/>
              <a:gd name="connsiteX6-333" fmla="*/ 110603 w 2338397"/>
              <a:gd name="connsiteY6-334" fmla="*/ 805095 h 1164664"/>
              <a:gd name="connsiteX7-335" fmla="*/ 399528 w 2338397"/>
              <a:gd name="connsiteY7-336" fmla="*/ 1157520 h 1164664"/>
              <a:gd name="connsiteX0-337" fmla="*/ 399528 w 2338397"/>
              <a:gd name="connsiteY0-338" fmla="*/ 1157520 h 1164664"/>
              <a:gd name="connsiteX1-339" fmla="*/ 1910034 w 2338397"/>
              <a:gd name="connsiteY1-340" fmla="*/ 1164664 h 1164664"/>
              <a:gd name="connsiteX2-341" fmla="*/ 2327547 w 2338397"/>
              <a:gd name="connsiteY2-342" fmla="*/ 705083 h 1164664"/>
              <a:gd name="connsiteX3-343" fmla="*/ 2133078 w 2338397"/>
              <a:gd name="connsiteY3-344" fmla="*/ 95483 h 1164664"/>
              <a:gd name="connsiteX4-345" fmla="*/ 1536972 w 2338397"/>
              <a:gd name="connsiteY4-346" fmla="*/ 191526 h 1164664"/>
              <a:gd name="connsiteX5-347" fmla="*/ 796403 w 2338397"/>
              <a:gd name="connsiteY5-348" fmla="*/ 354245 h 1164664"/>
              <a:gd name="connsiteX6-349" fmla="*/ 110603 w 2338397"/>
              <a:gd name="connsiteY6-350" fmla="*/ 805095 h 1164664"/>
              <a:gd name="connsiteX7-351" fmla="*/ 399528 w 2338397"/>
              <a:gd name="connsiteY7-352" fmla="*/ 1157520 h 1164664"/>
              <a:gd name="connsiteX0-353" fmla="*/ 399528 w 2338397"/>
              <a:gd name="connsiteY0-354" fmla="*/ 1157520 h 1164664"/>
              <a:gd name="connsiteX1-355" fmla="*/ 1910034 w 2338397"/>
              <a:gd name="connsiteY1-356" fmla="*/ 1164664 h 1164664"/>
              <a:gd name="connsiteX2-357" fmla="*/ 2327547 w 2338397"/>
              <a:gd name="connsiteY2-358" fmla="*/ 705083 h 1164664"/>
              <a:gd name="connsiteX3-359" fmla="*/ 2133078 w 2338397"/>
              <a:gd name="connsiteY3-360" fmla="*/ 95483 h 1164664"/>
              <a:gd name="connsiteX4-361" fmla="*/ 1536972 w 2338397"/>
              <a:gd name="connsiteY4-362" fmla="*/ 191526 h 1164664"/>
              <a:gd name="connsiteX5-363" fmla="*/ 796403 w 2338397"/>
              <a:gd name="connsiteY5-364" fmla="*/ 354245 h 1164664"/>
              <a:gd name="connsiteX6-365" fmla="*/ 110603 w 2338397"/>
              <a:gd name="connsiteY6-366" fmla="*/ 805095 h 1164664"/>
              <a:gd name="connsiteX7-367" fmla="*/ 399528 w 2338397"/>
              <a:gd name="connsiteY7-368" fmla="*/ 1157520 h 11646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 </a:t>
            </a:r>
            <a:r>
              <a:rPr lang="en-US" sz="2000" b="1" dirty="0" err="1" smtClean="0"/>
              <a:t>Mĩ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thuật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tạo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hình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gồm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những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thể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loại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nào</a:t>
            </a:r>
            <a:r>
              <a:rPr lang="en-US" sz="2000" b="1" dirty="0" smtClean="0"/>
              <a:t>?</a:t>
            </a:r>
            <a:endParaRPr lang="en-US" sz="2000" b="1" dirty="0"/>
          </a:p>
        </p:txBody>
      </p:sp>
      <p:sp>
        <p:nvSpPr>
          <p:cNvPr id="6" name="Freeform 5"/>
          <p:cNvSpPr/>
          <p:nvPr/>
        </p:nvSpPr>
        <p:spPr>
          <a:xfrm>
            <a:off x="2699792" y="3134692"/>
            <a:ext cx="3572377" cy="1478430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-1" fmla="*/ 260350 w 2209800"/>
              <a:gd name="connsiteY0-2" fmla="*/ 1104900 h 1104900"/>
              <a:gd name="connsiteX1-3" fmla="*/ 1797050 w 2209800"/>
              <a:gd name="connsiteY1-4" fmla="*/ 1104900 h 1104900"/>
              <a:gd name="connsiteX2-5" fmla="*/ 2209800 w 2209800"/>
              <a:gd name="connsiteY2-6" fmla="*/ 590550 h 1104900"/>
              <a:gd name="connsiteX3-7" fmla="*/ 2012950 w 2209800"/>
              <a:gd name="connsiteY3-8" fmla="*/ 0 h 1104900"/>
              <a:gd name="connsiteX4-9" fmla="*/ 1409700 w 2209800"/>
              <a:gd name="connsiteY4-10" fmla="*/ 107950 h 1104900"/>
              <a:gd name="connsiteX5-11" fmla="*/ 685800 w 2209800"/>
              <a:gd name="connsiteY5-12" fmla="*/ 254000 h 1104900"/>
              <a:gd name="connsiteX6-13" fmla="*/ 0 w 2209800"/>
              <a:gd name="connsiteY6-14" fmla="*/ 704850 h 1104900"/>
              <a:gd name="connsiteX7-15" fmla="*/ 260350 w 2209800"/>
              <a:gd name="connsiteY7-16" fmla="*/ 1104900 h 1104900"/>
              <a:gd name="connsiteX0-17" fmla="*/ 260350 w 2209800"/>
              <a:gd name="connsiteY0-18" fmla="*/ 1104900 h 1104900"/>
              <a:gd name="connsiteX1-19" fmla="*/ 1797050 w 2209800"/>
              <a:gd name="connsiteY1-20" fmla="*/ 1104900 h 1104900"/>
              <a:gd name="connsiteX2-21" fmla="*/ 2209800 w 2209800"/>
              <a:gd name="connsiteY2-22" fmla="*/ 590550 h 1104900"/>
              <a:gd name="connsiteX3-23" fmla="*/ 2012950 w 2209800"/>
              <a:gd name="connsiteY3-24" fmla="*/ 0 h 1104900"/>
              <a:gd name="connsiteX4-25" fmla="*/ 1426369 w 2209800"/>
              <a:gd name="connsiteY4-26" fmla="*/ 91281 h 1104900"/>
              <a:gd name="connsiteX5-27" fmla="*/ 685800 w 2209800"/>
              <a:gd name="connsiteY5-28" fmla="*/ 254000 h 1104900"/>
              <a:gd name="connsiteX6-29" fmla="*/ 0 w 2209800"/>
              <a:gd name="connsiteY6-30" fmla="*/ 704850 h 1104900"/>
              <a:gd name="connsiteX7-31" fmla="*/ 260350 w 2209800"/>
              <a:gd name="connsiteY7-32" fmla="*/ 1104900 h 1104900"/>
              <a:gd name="connsiteX0-33" fmla="*/ 260350 w 2209800"/>
              <a:gd name="connsiteY0-34" fmla="*/ 1149945 h 1149945"/>
              <a:gd name="connsiteX1-35" fmla="*/ 1797050 w 2209800"/>
              <a:gd name="connsiteY1-36" fmla="*/ 1149945 h 1149945"/>
              <a:gd name="connsiteX2-37" fmla="*/ 2209800 w 2209800"/>
              <a:gd name="connsiteY2-38" fmla="*/ 635595 h 1149945"/>
              <a:gd name="connsiteX3-39" fmla="*/ 2012950 w 2209800"/>
              <a:gd name="connsiteY3-40" fmla="*/ 45045 h 1149945"/>
              <a:gd name="connsiteX4-41" fmla="*/ 1426369 w 2209800"/>
              <a:gd name="connsiteY4-42" fmla="*/ 136326 h 1149945"/>
              <a:gd name="connsiteX5-43" fmla="*/ 685800 w 2209800"/>
              <a:gd name="connsiteY5-44" fmla="*/ 299045 h 1149945"/>
              <a:gd name="connsiteX6-45" fmla="*/ 0 w 2209800"/>
              <a:gd name="connsiteY6-46" fmla="*/ 749895 h 1149945"/>
              <a:gd name="connsiteX7-47" fmla="*/ 260350 w 2209800"/>
              <a:gd name="connsiteY7-48" fmla="*/ 1149945 h 1149945"/>
              <a:gd name="connsiteX0-49" fmla="*/ 260350 w 2209800"/>
              <a:gd name="connsiteY0-50" fmla="*/ 1151694 h 1151694"/>
              <a:gd name="connsiteX1-51" fmla="*/ 1797050 w 2209800"/>
              <a:gd name="connsiteY1-52" fmla="*/ 1151694 h 1151694"/>
              <a:gd name="connsiteX2-53" fmla="*/ 2209800 w 2209800"/>
              <a:gd name="connsiteY2-54" fmla="*/ 637344 h 1151694"/>
              <a:gd name="connsiteX3-55" fmla="*/ 2022475 w 2209800"/>
              <a:gd name="connsiteY3-56" fmla="*/ 42032 h 1151694"/>
              <a:gd name="connsiteX4-57" fmla="*/ 1426369 w 2209800"/>
              <a:gd name="connsiteY4-58" fmla="*/ 138075 h 1151694"/>
              <a:gd name="connsiteX5-59" fmla="*/ 685800 w 2209800"/>
              <a:gd name="connsiteY5-60" fmla="*/ 300794 h 1151694"/>
              <a:gd name="connsiteX6-61" fmla="*/ 0 w 2209800"/>
              <a:gd name="connsiteY6-62" fmla="*/ 751644 h 1151694"/>
              <a:gd name="connsiteX7-63" fmla="*/ 260350 w 2209800"/>
              <a:gd name="connsiteY7-64" fmla="*/ 1151694 h 1151694"/>
              <a:gd name="connsiteX0-65" fmla="*/ 260350 w 2209800"/>
              <a:gd name="connsiteY0-66" fmla="*/ 1205145 h 1205145"/>
              <a:gd name="connsiteX1-67" fmla="*/ 1797050 w 2209800"/>
              <a:gd name="connsiteY1-68" fmla="*/ 1205145 h 1205145"/>
              <a:gd name="connsiteX2-69" fmla="*/ 2209800 w 2209800"/>
              <a:gd name="connsiteY2-70" fmla="*/ 690795 h 1205145"/>
              <a:gd name="connsiteX3-71" fmla="*/ 2022475 w 2209800"/>
              <a:gd name="connsiteY3-72" fmla="*/ 95483 h 1205145"/>
              <a:gd name="connsiteX4-73" fmla="*/ 1426369 w 2209800"/>
              <a:gd name="connsiteY4-74" fmla="*/ 191526 h 1205145"/>
              <a:gd name="connsiteX5-75" fmla="*/ 685800 w 2209800"/>
              <a:gd name="connsiteY5-76" fmla="*/ 354245 h 1205145"/>
              <a:gd name="connsiteX6-77" fmla="*/ 0 w 2209800"/>
              <a:gd name="connsiteY6-78" fmla="*/ 805095 h 1205145"/>
              <a:gd name="connsiteX7-79" fmla="*/ 260350 w 2209800"/>
              <a:gd name="connsiteY7-80" fmla="*/ 1205145 h 1205145"/>
              <a:gd name="connsiteX0-81" fmla="*/ 260350 w 2209800"/>
              <a:gd name="connsiteY0-82" fmla="*/ 1205145 h 1205145"/>
              <a:gd name="connsiteX1-83" fmla="*/ 1797050 w 2209800"/>
              <a:gd name="connsiteY1-84" fmla="*/ 1205145 h 1205145"/>
              <a:gd name="connsiteX2-85" fmla="*/ 2209800 w 2209800"/>
              <a:gd name="connsiteY2-86" fmla="*/ 690795 h 1205145"/>
              <a:gd name="connsiteX3-87" fmla="*/ 2022475 w 2209800"/>
              <a:gd name="connsiteY3-88" fmla="*/ 95483 h 1205145"/>
              <a:gd name="connsiteX4-89" fmla="*/ 1426369 w 2209800"/>
              <a:gd name="connsiteY4-90" fmla="*/ 191526 h 1205145"/>
              <a:gd name="connsiteX5-91" fmla="*/ 685800 w 2209800"/>
              <a:gd name="connsiteY5-92" fmla="*/ 354245 h 1205145"/>
              <a:gd name="connsiteX6-93" fmla="*/ 0 w 2209800"/>
              <a:gd name="connsiteY6-94" fmla="*/ 805095 h 1205145"/>
              <a:gd name="connsiteX7-95" fmla="*/ 260350 w 2209800"/>
              <a:gd name="connsiteY7-96" fmla="*/ 1205145 h 1205145"/>
              <a:gd name="connsiteX0-97" fmla="*/ 260350 w 2216944"/>
              <a:gd name="connsiteY0-98" fmla="*/ 1205145 h 1205145"/>
              <a:gd name="connsiteX1-99" fmla="*/ 1797050 w 2216944"/>
              <a:gd name="connsiteY1-100" fmla="*/ 1205145 h 1205145"/>
              <a:gd name="connsiteX2-101" fmla="*/ 2216944 w 2216944"/>
              <a:gd name="connsiteY2-102" fmla="*/ 705083 h 1205145"/>
              <a:gd name="connsiteX3-103" fmla="*/ 2022475 w 2216944"/>
              <a:gd name="connsiteY3-104" fmla="*/ 95483 h 1205145"/>
              <a:gd name="connsiteX4-105" fmla="*/ 1426369 w 2216944"/>
              <a:gd name="connsiteY4-106" fmla="*/ 191526 h 1205145"/>
              <a:gd name="connsiteX5-107" fmla="*/ 685800 w 2216944"/>
              <a:gd name="connsiteY5-108" fmla="*/ 354245 h 1205145"/>
              <a:gd name="connsiteX6-109" fmla="*/ 0 w 2216944"/>
              <a:gd name="connsiteY6-110" fmla="*/ 805095 h 1205145"/>
              <a:gd name="connsiteX7-111" fmla="*/ 260350 w 2216944"/>
              <a:gd name="connsiteY7-112" fmla="*/ 1205145 h 1205145"/>
              <a:gd name="connsiteX0-113" fmla="*/ 260350 w 2227794"/>
              <a:gd name="connsiteY0-114" fmla="*/ 1205145 h 1205145"/>
              <a:gd name="connsiteX1-115" fmla="*/ 1797050 w 2227794"/>
              <a:gd name="connsiteY1-116" fmla="*/ 1205145 h 1205145"/>
              <a:gd name="connsiteX2-117" fmla="*/ 2216944 w 2227794"/>
              <a:gd name="connsiteY2-118" fmla="*/ 705083 h 1205145"/>
              <a:gd name="connsiteX3-119" fmla="*/ 2022475 w 2227794"/>
              <a:gd name="connsiteY3-120" fmla="*/ 95483 h 1205145"/>
              <a:gd name="connsiteX4-121" fmla="*/ 1426369 w 2227794"/>
              <a:gd name="connsiteY4-122" fmla="*/ 191526 h 1205145"/>
              <a:gd name="connsiteX5-123" fmla="*/ 685800 w 2227794"/>
              <a:gd name="connsiteY5-124" fmla="*/ 354245 h 1205145"/>
              <a:gd name="connsiteX6-125" fmla="*/ 0 w 2227794"/>
              <a:gd name="connsiteY6-126" fmla="*/ 805095 h 1205145"/>
              <a:gd name="connsiteX7-127" fmla="*/ 260350 w 2227794"/>
              <a:gd name="connsiteY7-128" fmla="*/ 1205145 h 1205145"/>
              <a:gd name="connsiteX0-129" fmla="*/ 260350 w 2227794"/>
              <a:gd name="connsiteY0-130" fmla="*/ 1205145 h 1205145"/>
              <a:gd name="connsiteX1-131" fmla="*/ 1797050 w 2227794"/>
              <a:gd name="connsiteY1-132" fmla="*/ 1205145 h 1205145"/>
              <a:gd name="connsiteX2-133" fmla="*/ 2216944 w 2227794"/>
              <a:gd name="connsiteY2-134" fmla="*/ 705083 h 1205145"/>
              <a:gd name="connsiteX3-135" fmla="*/ 2022475 w 2227794"/>
              <a:gd name="connsiteY3-136" fmla="*/ 95483 h 1205145"/>
              <a:gd name="connsiteX4-137" fmla="*/ 1426369 w 2227794"/>
              <a:gd name="connsiteY4-138" fmla="*/ 191526 h 1205145"/>
              <a:gd name="connsiteX5-139" fmla="*/ 685800 w 2227794"/>
              <a:gd name="connsiteY5-140" fmla="*/ 354245 h 1205145"/>
              <a:gd name="connsiteX6-141" fmla="*/ 0 w 2227794"/>
              <a:gd name="connsiteY6-142" fmla="*/ 805095 h 1205145"/>
              <a:gd name="connsiteX7-143" fmla="*/ 260350 w 2227794"/>
              <a:gd name="connsiteY7-144" fmla="*/ 1205145 h 1205145"/>
              <a:gd name="connsiteX0-145" fmla="*/ 260350 w 2227794"/>
              <a:gd name="connsiteY0-146" fmla="*/ 1205145 h 1205145"/>
              <a:gd name="connsiteX1-147" fmla="*/ 1799431 w 2227794"/>
              <a:gd name="connsiteY1-148" fmla="*/ 1164664 h 1205145"/>
              <a:gd name="connsiteX2-149" fmla="*/ 2216944 w 2227794"/>
              <a:gd name="connsiteY2-150" fmla="*/ 705083 h 1205145"/>
              <a:gd name="connsiteX3-151" fmla="*/ 2022475 w 2227794"/>
              <a:gd name="connsiteY3-152" fmla="*/ 95483 h 1205145"/>
              <a:gd name="connsiteX4-153" fmla="*/ 1426369 w 2227794"/>
              <a:gd name="connsiteY4-154" fmla="*/ 191526 h 1205145"/>
              <a:gd name="connsiteX5-155" fmla="*/ 685800 w 2227794"/>
              <a:gd name="connsiteY5-156" fmla="*/ 354245 h 1205145"/>
              <a:gd name="connsiteX6-157" fmla="*/ 0 w 2227794"/>
              <a:gd name="connsiteY6-158" fmla="*/ 805095 h 1205145"/>
              <a:gd name="connsiteX7-159" fmla="*/ 260350 w 2227794"/>
              <a:gd name="connsiteY7-160" fmla="*/ 1205145 h 1205145"/>
              <a:gd name="connsiteX0-161" fmla="*/ 260350 w 2227794"/>
              <a:gd name="connsiteY0-162" fmla="*/ 1205145 h 1205145"/>
              <a:gd name="connsiteX1-163" fmla="*/ 1799431 w 2227794"/>
              <a:gd name="connsiteY1-164" fmla="*/ 1164664 h 1205145"/>
              <a:gd name="connsiteX2-165" fmla="*/ 2216944 w 2227794"/>
              <a:gd name="connsiteY2-166" fmla="*/ 705083 h 1205145"/>
              <a:gd name="connsiteX3-167" fmla="*/ 2022475 w 2227794"/>
              <a:gd name="connsiteY3-168" fmla="*/ 95483 h 1205145"/>
              <a:gd name="connsiteX4-169" fmla="*/ 1426369 w 2227794"/>
              <a:gd name="connsiteY4-170" fmla="*/ 191526 h 1205145"/>
              <a:gd name="connsiteX5-171" fmla="*/ 685800 w 2227794"/>
              <a:gd name="connsiteY5-172" fmla="*/ 354245 h 1205145"/>
              <a:gd name="connsiteX6-173" fmla="*/ 0 w 2227794"/>
              <a:gd name="connsiteY6-174" fmla="*/ 805095 h 1205145"/>
              <a:gd name="connsiteX7-175" fmla="*/ 260350 w 2227794"/>
              <a:gd name="connsiteY7-176" fmla="*/ 1205145 h 1205145"/>
              <a:gd name="connsiteX0-177" fmla="*/ 288925 w 2227794"/>
              <a:gd name="connsiteY0-178" fmla="*/ 1157520 h 1164664"/>
              <a:gd name="connsiteX1-179" fmla="*/ 1799431 w 2227794"/>
              <a:gd name="connsiteY1-180" fmla="*/ 1164664 h 1164664"/>
              <a:gd name="connsiteX2-181" fmla="*/ 2216944 w 2227794"/>
              <a:gd name="connsiteY2-182" fmla="*/ 705083 h 1164664"/>
              <a:gd name="connsiteX3-183" fmla="*/ 2022475 w 2227794"/>
              <a:gd name="connsiteY3-184" fmla="*/ 95483 h 1164664"/>
              <a:gd name="connsiteX4-185" fmla="*/ 1426369 w 2227794"/>
              <a:gd name="connsiteY4-186" fmla="*/ 191526 h 1164664"/>
              <a:gd name="connsiteX5-187" fmla="*/ 685800 w 2227794"/>
              <a:gd name="connsiteY5-188" fmla="*/ 354245 h 1164664"/>
              <a:gd name="connsiteX6-189" fmla="*/ 0 w 2227794"/>
              <a:gd name="connsiteY6-190" fmla="*/ 805095 h 1164664"/>
              <a:gd name="connsiteX7-191" fmla="*/ 288925 w 2227794"/>
              <a:gd name="connsiteY7-192" fmla="*/ 1157520 h 1164664"/>
              <a:gd name="connsiteX0-193" fmla="*/ 288925 w 2227794"/>
              <a:gd name="connsiteY0-194" fmla="*/ 1157520 h 1164664"/>
              <a:gd name="connsiteX1-195" fmla="*/ 1799431 w 2227794"/>
              <a:gd name="connsiteY1-196" fmla="*/ 1164664 h 1164664"/>
              <a:gd name="connsiteX2-197" fmla="*/ 2216944 w 2227794"/>
              <a:gd name="connsiteY2-198" fmla="*/ 705083 h 1164664"/>
              <a:gd name="connsiteX3-199" fmla="*/ 2022475 w 2227794"/>
              <a:gd name="connsiteY3-200" fmla="*/ 95483 h 1164664"/>
              <a:gd name="connsiteX4-201" fmla="*/ 1426369 w 2227794"/>
              <a:gd name="connsiteY4-202" fmla="*/ 191526 h 1164664"/>
              <a:gd name="connsiteX5-203" fmla="*/ 685800 w 2227794"/>
              <a:gd name="connsiteY5-204" fmla="*/ 354245 h 1164664"/>
              <a:gd name="connsiteX6-205" fmla="*/ 0 w 2227794"/>
              <a:gd name="connsiteY6-206" fmla="*/ 805095 h 1164664"/>
              <a:gd name="connsiteX7-207" fmla="*/ 288925 w 2227794"/>
              <a:gd name="connsiteY7-208" fmla="*/ 1157520 h 1164664"/>
              <a:gd name="connsiteX0-209" fmla="*/ 390126 w 2328995"/>
              <a:gd name="connsiteY0-210" fmla="*/ 1157520 h 1164664"/>
              <a:gd name="connsiteX1-211" fmla="*/ 1900632 w 2328995"/>
              <a:gd name="connsiteY1-212" fmla="*/ 1164664 h 1164664"/>
              <a:gd name="connsiteX2-213" fmla="*/ 2318145 w 2328995"/>
              <a:gd name="connsiteY2-214" fmla="*/ 705083 h 1164664"/>
              <a:gd name="connsiteX3-215" fmla="*/ 2123676 w 2328995"/>
              <a:gd name="connsiteY3-216" fmla="*/ 95483 h 1164664"/>
              <a:gd name="connsiteX4-217" fmla="*/ 1527570 w 2328995"/>
              <a:gd name="connsiteY4-218" fmla="*/ 191526 h 1164664"/>
              <a:gd name="connsiteX5-219" fmla="*/ 787001 w 2328995"/>
              <a:gd name="connsiteY5-220" fmla="*/ 354245 h 1164664"/>
              <a:gd name="connsiteX6-221" fmla="*/ 101201 w 2328995"/>
              <a:gd name="connsiteY6-222" fmla="*/ 805095 h 1164664"/>
              <a:gd name="connsiteX7-223" fmla="*/ 390126 w 2328995"/>
              <a:gd name="connsiteY7-224" fmla="*/ 1157520 h 1164664"/>
              <a:gd name="connsiteX0-225" fmla="*/ 399528 w 2338397"/>
              <a:gd name="connsiteY0-226" fmla="*/ 1157520 h 1164664"/>
              <a:gd name="connsiteX1-227" fmla="*/ 1910034 w 2338397"/>
              <a:gd name="connsiteY1-228" fmla="*/ 1164664 h 1164664"/>
              <a:gd name="connsiteX2-229" fmla="*/ 2327547 w 2338397"/>
              <a:gd name="connsiteY2-230" fmla="*/ 705083 h 1164664"/>
              <a:gd name="connsiteX3-231" fmla="*/ 2133078 w 2338397"/>
              <a:gd name="connsiteY3-232" fmla="*/ 95483 h 1164664"/>
              <a:gd name="connsiteX4-233" fmla="*/ 1536972 w 2338397"/>
              <a:gd name="connsiteY4-234" fmla="*/ 191526 h 1164664"/>
              <a:gd name="connsiteX5-235" fmla="*/ 796403 w 2338397"/>
              <a:gd name="connsiteY5-236" fmla="*/ 354245 h 1164664"/>
              <a:gd name="connsiteX6-237" fmla="*/ 110603 w 2338397"/>
              <a:gd name="connsiteY6-238" fmla="*/ 805095 h 1164664"/>
              <a:gd name="connsiteX7-239" fmla="*/ 399528 w 2338397"/>
              <a:gd name="connsiteY7-240" fmla="*/ 1157520 h 1164664"/>
              <a:gd name="connsiteX0-241" fmla="*/ 399528 w 2338397"/>
              <a:gd name="connsiteY0-242" fmla="*/ 1157520 h 1164664"/>
              <a:gd name="connsiteX1-243" fmla="*/ 1910034 w 2338397"/>
              <a:gd name="connsiteY1-244" fmla="*/ 1164664 h 1164664"/>
              <a:gd name="connsiteX2-245" fmla="*/ 2327547 w 2338397"/>
              <a:gd name="connsiteY2-246" fmla="*/ 705083 h 1164664"/>
              <a:gd name="connsiteX3-247" fmla="*/ 2133078 w 2338397"/>
              <a:gd name="connsiteY3-248" fmla="*/ 95483 h 1164664"/>
              <a:gd name="connsiteX4-249" fmla="*/ 1536972 w 2338397"/>
              <a:gd name="connsiteY4-250" fmla="*/ 191526 h 1164664"/>
              <a:gd name="connsiteX5-251" fmla="*/ 796403 w 2338397"/>
              <a:gd name="connsiteY5-252" fmla="*/ 354245 h 1164664"/>
              <a:gd name="connsiteX6-253" fmla="*/ 110603 w 2338397"/>
              <a:gd name="connsiteY6-254" fmla="*/ 805095 h 1164664"/>
              <a:gd name="connsiteX7-255" fmla="*/ 399528 w 2338397"/>
              <a:gd name="connsiteY7-256" fmla="*/ 1157520 h 1164664"/>
              <a:gd name="connsiteX0-257" fmla="*/ 399528 w 2338397"/>
              <a:gd name="connsiteY0-258" fmla="*/ 1157520 h 1164664"/>
              <a:gd name="connsiteX1-259" fmla="*/ 1910034 w 2338397"/>
              <a:gd name="connsiteY1-260" fmla="*/ 1164664 h 1164664"/>
              <a:gd name="connsiteX2-261" fmla="*/ 2327547 w 2338397"/>
              <a:gd name="connsiteY2-262" fmla="*/ 705083 h 1164664"/>
              <a:gd name="connsiteX3-263" fmla="*/ 2133078 w 2338397"/>
              <a:gd name="connsiteY3-264" fmla="*/ 95483 h 1164664"/>
              <a:gd name="connsiteX4-265" fmla="*/ 1536972 w 2338397"/>
              <a:gd name="connsiteY4-266" fmla="*/ 191526 h 1164664"/>
              <a:gd name="connsiteX5-267" fmla="*/ 796403 w 2338397"/>
              <a:gd name="connsiteY5-268" fmla="*/ 354245 h 1164664"/>
              <a:gd name="connsiteX6-269" fmla="*/ 110603 w 2338397"/>
              <a:gd name="connsiteY6-270" fmla="*/ 805095 h 1164664"/>
              <a:gd name="connsiteX7-271" fmla="*/ 399528 w 2338397"/>
              <a:gd name="connsiteY7-272" fmla="*/ 1157520 h 1164664"/>
              <a:gd name="connsiteX0-273" fmla="*/ 399528 w 2338397"/>
              <a:gd name="connsiteY0-274" fmla="*/ 1157520 h 1164664"/>
              <a:gd name="connsiteX1-275" fmla="*/ 1910034 w 2338397"/>
              <a:gd name="connsiteY1-276" fmla="*/ 1164664 h 1164664"/>
              <a:gd name="connsiteX2-277" fmla="*/ 2327547 w 2338397"/>
              <a:gd name="connsiteY2-278" fmla="*/ 705083 h 1164664"/>
              <a:gd name="connsiteX3-279" fmla="*/ 2133078 w 2338397"/>
              <a:gd name="connsiteY3-280" fmla="*/ 95483 h 1164664"/>
              <a:gd name="connsiteX4-281" fmla="*/ 1536972 w 2338397"/>
              <a:gd name="connsiteY4-282" fmla="*/ 191526 h 1164664"/>
              <a:gd name="connsiteX5-283" fmla="*/ 796403 w 2338397"/>
              <a:gd name="connsiteY5-284" fmla="*/ 354245 h 1164664"/>
              <a:gd name="connsiteX6-285" fmla="*/ 110603 w 2338397"/>
              <a:gd name="connsiteY6-286" fmla="*/ 805095 h 1164664"/>
              <a:gd name="connsiteX7-287" fmla="*/ 399528 w 2338397"/>
              <a:gd name="connsiteY7-288" fmla="*/ 1157520 h 1164664"/>
              <a:gd name="connsiteX0-289" fmla="*/ 399528 w 2338397"/>
              <a:gd name="connsiteY0-290" fmla="*/ 1157520 h 1164664"/>
              <a:gd name="connsiteX1-291" fmla="*/ 1910034 w 2338397"/>
              <a:gd name="connsiteY1-292" fmla="*/ 1164664 h 1164664"/>
              <a:gd name="connsiteX2-293" fmla="*/ 2327547 w 2338397"/>
              <a:gd name="connsiteY2-294" fmla="*/ 705083 h 1164664"/>
              <a:gd name="connsiteX3-295" fmla="*/ 2133078 w 2338397"/>
              <a:gd name="connsiteY3-296" fmla="*/ 95483 h 1164664"/>
              <a:gd name="connsiteX4-297" fmla="*/ 1536972 w 2338397"/>
              <a:gd name="connsiteY4-298" fmla="*/ 191526 h 1164664"/>
              <a:gd name="connsiteX5-299" fmla="*/ 796403 w 2338397"/>
              <a:gd name="connsiteY5-300" fmla="*/ 354245 h 1164664"/>
              <a:gd name="connsiteX6-301" fmla="*/ 110603 w 2338397"/>
              <a:gd name="connsiteY6-302" fmla="*/ 805095 h 1164664"/>
              <a:gd name="connsiteX7-303" fmla="*/ 399528 w 2338397"/>
              <a:gd name="connsiteY7-304" fmla="*/ 1157520 h 1164664"/>
              <a:gd name="connsiteX0-305" fmla="*/ 399528 w 2338397"/>
              <a:gd name="connsiteY0-306" fmla="*/ 1157520 h 1164664"/>
              <a:gd name="connsiteX1-307" fmla="*/ 1910034 w 2338397"/>
              <a:gd name="connsiteY1-308" fmla="*/ 1164664 h 1164664"/>
              <a:gd name="connsiteX2-309" fmla="*/ 2327547 w 2338397"/>
              <a:gd name="connsiteY2-310" fmla="*/ 705083 h 1164664"/>
              <a:gd name="connsiteX3-311" fmla="*/ 2133078 w 2338397"/>
              <a:gd name="connsiteY3-312" fmla="*/ 95483 h 1164664"/>
              <a:gd name="connsiteX4-313" fmla="*/ 1536972 w 2338397"/>
              <a:gd name="connsiteY4-314" fmla="*/ 191526 h 1164664"/>
              <a:gd name="connsiteX5-315" fmla="*/ 796403 w 2338397"/>
              <a:gd name="connsiteY5-316" fmla="*/ 354245 h 1164664"/>
              <a:gd name="connsiteX6-317" fmla="*/ 110603 w 2338397"/>
              <a:gd name="connsiteY6-318" fmla="*/ 805095 h 1164664"/>
              <a:gd name="connsiteX7-319" fmla="*/ 399528 w 2338397"/>
              <a:gd name="connsiteY7-320" fmla="*/ 1157520 h 1164664"/>
              <a:gd name="connsiteX0-321" fmla="*/ 399528 w 2338397"/>
              <a:gd name="connsiteY0-322" fmla="*/ 1157520 h 1164664"/>
              <a:gd name="connsiteX1-323" fmla="*/ 1910034 w 2338397"/>
              <a:gd name="connsiteY1-324" fmla="*/ 1164664 h 1164664"/>
              <a:gd name="connsiteX2-325" fmla="*/ 2327547 w 2338397"/>
              <a:gd name="connsiteY2-326" fmla="*/ 705083 h 1164664"/>
              <a:gd name="connsiteX3-327" fmla="*/ 2133078 w 2338397"/>
              <a:gd name="connsiteY3-328" fmla="*/ 95483 h 1164664"/>
              <a:gd name="connsiteX4-329" fmla="*/ 1536972 w 2338397"/>
              <a:gd name="connsiteY4-330" fmla="*/ 191526 h 1164664"/>
              <a:gd name="connsiteX5-331" fmla="*/ 796403 w 2338397"/>
              <a:gd name="connsiteY5-332" fmla="*/ 354245 h 1164664"/>
              <a:gd name="connsiteX6-333" fmla="*/ 110603 w 2338397"/>
              <a:gd name="connsiteY6-334" fmla="*/ 805095 h 1164664"/>
              <a:gd name="connsiteX7-335" fmla="*/ 399528 w 2338397"/>
              <a:gd name="connsiteY7-336" fmla="*/ 1157520 h 1164664"/>
              <a:gd name="connsiteX0-337" fmla="*/ 399528 w 2338397"/>
              <a:gd name="connsiteY0-338" fmla="*/ 1157520 h 1164664"/>
              <a:gd name="connsiteX1-339" fmla="*/ 1910034 w 2338397"/>
              <a:gd name="connsiteY1-340" fmla="*/ 1164664 h 1164664"/>
              <a:gd name="connsiteX2-341" fmla="*/ 2327547 w 2338397"/>
              <a:gd name="connsiteY2-342" fmla="*/ 705083 h 1164664"/>
              <a:gd name="connsiteX3-343" fmla="*/ 2133078 w 2338397"/>
              <a:gd name="connsiteY3-344" fmla="*/ 95483 h 1164664"/>
              <a:gd name="connsiteX4-345" fmla="*/ 1536972 w 2338397"/>
              <a:gd name="connsiteY4-346" fmla="*/ 191526 h 1164664"/>
              <a:gd name="connsiteX5-347" fmla="*/ 796403 w 2338397"/>
              <a:gd name="connsiteY5-348" fmla="*/ 354245 h 1164664"/>
              <a:gd name="connsiteX6-349" fmla="*/ 110603 w 2338397"/>
              <a:gd name="connsiteY6-350" fmla="*/ 805095 h 1164664"/>
              <a:gd name="connsiteX7-351" fmla="*/ 399528 w 2338397"/>
              <a:gd name="connsiteY7-352" fmla="*/ 1157520 h 1164664"/>
              <a:gd name="connsiteX0-353" fmla="*/ 399528 w 2338397"/>
              <a:gd name="connsiteY0-354" fmla="*/ 1157520 h 1164664"/>
              <a:gd name="connsiteX1-355" fmla="*/ 1910034 w 2338397"/>
              <a:gd name="connsiteY1-356" fmla="*/ 1164664 h 1164664"/>
              <a:gd name="connsiteX2-357" fmla="*/ 2327547 w 2338397"/>
              <a:gd name="connsiteY2-358" fmla="*/ 705083 h 1164664"/>
              <a:gd name="connsiteX3-359" fmla="*/ 2133078 w 2338397"/>
              <a:gd name="connsiteY3-360" fmla="*/ 95483 h 1164664"/>
              <a:gd name="connsiteX4-361" fmla="*/ 1536972 w 2338397"/>
              <a:gd name="connsiteY4-362" fmla="*/ 191526 h 1164664"/>
              <a:gd name="connsiteX5-363" fmla="*/ 796403 w 2338397"/>
              <a:gd name="connsiteY5-364" fmla="*/ 354245 h 1164664"/>
              <a:gd name="connsiteX6-365" fmla="*/ 110603 w 2338397"/>
              <a:gd name="connsiteY6-366" fmla="*/ 805095 h 1164664"/>
              <a:gd name="connsiteX7-367" fmla="*/ 399528 w 2338397"/>
              <a:gd name="connsiteY7-368" fmla="*/ 1157520 h 11646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EA7EA3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/>
              <a:t>Mĩ</a:t>
            </a:r>
            <a:r>
              <a:rPr lang="en-US" sz="2000" dirty="0" smtClean="0"/>
              <a:t> </a:t>
            </a:r>
            <a:r>
              <a:rPr lang="en-US" sz="2000" dirty="0" err="1" smtClean="0"/>
              <a:t>thuật</a:t>
            </a:r>
            <a:r>
              <a:rPr lang="en-US" sz="2000" dirty="0" smtClean="0"/>
              <a:t> </a:t>
            </a:r>
            <a:r>
              <a:rPr lang="en-US" sz="2000" dirty="0" err="1" smtClean="0"/>
              <a:t>ứng</a:t>
            </a:r>
            <a:r>
              <a:rPr lang="en-US" sz="2000" dirty="0" smtClean="0"/>
              <a:t> </a:t>
            </a:r>
            <a:r>
              <a:rPr lang="en-US" sz="2000" dirty="0" err="1" smtClean="0"/>
              <a:t>dụng</a:t>
            </a:r>
            <a:r>
              <a:rPr lang="en-US" sz="2000" dirty="0" smtClean="0"/>
              <a:t> </a:t>
            </a:r>
            <a:r>
              <a:rPr lang="en-US" sz="2000" dirty="0" err="1" smtClean="0"/>
              <a:t>gồm</a:t>
            </a:r>
            <a:r>
              <a:rPr lang="en-US" sz="2000" dirty="0" smtClean="0"/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/>
              <a:t>những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loại</a:t>
            </a:r>
            <a:r>
              <a:rPr lang="en-US" sz="2000" dirty="0" smtClean="0"/>
              <a:t> </a:t>
            </a:r>
            <a:r>
              <a:rPr lang="en-US" sz="2000" dirty="0" err="1" smtClean="0"/>
              <a:t>nào</a:t>
            </a:r>
            <a:r>
              <a:rPr lang="en-US" sz="2000" dirty="0" smtClean="0"/>
              <a:t>?</a:t>
            </a:r>
            <a:endParaRPr lang="en-US" sz="2000" b="1" dirty="0"/>
          </a:p>
        </p:txBody>
      </p:sp>
      <p:sp>
        <p:nvSpPr>
          <p:cNvPr id="7" name="Freeform 6"/>
          <p:cNvSpPr/>
          <p:nvPr/>
        </p:nvSpPr>
        <p:spPr>
          <a:xfrm>
            <a:off x="681417" y="1118954"/>
            <a:ext cx="3596045" cy="1744230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-1" fmla="*/ 260350 w 2209800"/>
              <a:gd name="connsiteY0-2" fmla="*/ 1104900 h 1104900"/>
              <a:gd name="connsiteX1-3" fmla="*/ 1797050 w 2209800"/>
              <a:gd name="connsiteY1-4" fmla="*/ 1104900 h 1104900"/>
              <a:gd name="connsiteX2-5" fmla="*/ 2209800 w 2209800"/>
              <a:gd name="connsiteY2-6" fmla="*/ 590550 h 1104900"/>
              <a:gd name="connsiteX3-7" fmla="*/ 2012950 w 2209800"/>
              <a:gd name="connsiteY3-8" fmla="*/ 0 h 1104900"/>
              <a:gd name="connsiteX4-9" fmla="*/ 1409700 w 2209800"/>
              <a:gd name="connsiteY4-10" fmla="*/ 107950 h 1104900"/>
              <a:gd name="connsiteX5-11" fmla="*/ 685800 w 2209800"/>
              <a:gd name="connsiteY5-12" fmla="*/ 254000 h 1104900"/>
              <a:gd name="connsiteX6-13" fmla="*/ 0 w 2209800"/>
              <a:gd name="connsiteY6-14" fmla="*/ 704850 h 1104900"/>
              <a:gd name="connsiteX7-15" fmla="*/ 260350 w 2209800"/>
              <a:gd name="connsiteY7-16" fmla="*/ 1104900 h 1104900"/>
              <a:gd name="connsiteX0-17" fmla="*/ 260350 w 2209800"/>
              <a:gd name="connsiteY0-18" fmla="*/ 1104900 h 1104900"/>
              <a:gd name="connsiteX1-19" fmla="*/ 1797050 w 2209800"/>
              <a:gd name="connsiteY1-20" fmla="*/ 1104900 h 1104900"/>
              <a:gd name="connsiteX2-21" fmla="*/ 2209800 w 2209800"/>
              <a:gd name="connsiteY2-22" fmla="*/ 590550 h 1104900"/>
              <a:gd name="connsiteX3-23" fmla="*/ 2012950 w 2209800"/>
              <a:gd name="connsiteY3-24" fmla="*/ 0 h 1104900"/>
              <a:gd name="connsiteX4-25" fmla="*/ 1426369 w 2209800"/>
              <a:gd name="connsiteY4-26" fmla="*/ 91281 h 1104900"/>
              <a:gd name="connsiteX5-27" fmla="*/ 685800 w 2209800"/>
              <a:gd name="connsiteY5-28" fmla="*/ 254000 h 1104900"/>
              <a:gd name="connsiteX6-29" fmla="*/ 0 w 2209800"/>
              <a:gd name="connsiteY6-30" fmla="*/ 704850 h 1104900"/>
              <a:gd name="connsiteX7-31" fmla="*/ 260350 w 2209800"/>
              <a:gd name="connsiteY7-32" fmla="*/ 1104900 h 1104900"/>
              <a:gd name="connsiteX0-33" fmla="*/ 260350 w 2209800"/>
              <a:gd name="connsiteY0-34" fmla="*/ 1149945 h 1149945"/>
              <a:gd name="connsiteX1-35" fmla="*/ 1797050 w 2209800"/>
              <a:gd name="connsiteY1-36" fmla="*/ 1149945 h 1149945"/>
              <a:gd name="connsiteX2-37" fmla="*/ 2209800 w 2209800"/>
              <a:gd name="connsiteY2-38" fmla="*/ 635595 h 1149945"/>
              <a:gd name="connsiteX3-39" fmla="*/ 2012950 w 2209800"/>
              <a:gd name="connsiteY3-40" fmla="*/ 45045 h 1149945"/>
              <a:gd name="connsiteX4-41" fmla="*/ 1426369 w 2209800"/>
              <a:gd name="connsiteY4-42" fmla="*/ 136326 h 1149945"/>
              <a:gd name="connsiteX5-43" fmla="*/ 685800 w 2209800"/>
              <a:gd name="connsiteY5-44" fmla="*/ 299045 h 1149945"/>
              <a:gd name="connsiteX6-45" fmla="*/ 0 w 2209800"/>
              <a:gd name="connsiteY6-46" fmla="*/ 749895 h 1149945"/>
              <a:gd name="connsiteX7-47" fmla="*/ 260350 w 2209800"/>
              <a:gd name="connsiteY7-48" fmla="*/ 1149945 h 1149945"/>
              <a:gd name="connsiteX0-49" fmla="*/ 260350 w 2209800"/>
              <a:gd name="connsiteY0-50" fmla="*/ 1151694 h 1151694"/>
              <a:gd name="connsiteX1-51" fmla="*/ 1797050 w 2209800"/>
              <a:gd name="connsiteY1-52" fmla="*/ 1151694 h 1151694"/>
              <a:gd name="connsiteX2-53" fmla="*/ 2209800 w 2209800"/>
              <a:gd name="connsiteY2-54" fmla="*/ 637344 h 1151694"/>
              <a:gd name="connsiteX3-55" fmla="*/ 2022475 w 2209800"/>
              <a:gd name="connsiteY3-56" fmla="*/ 42032 h 1151694"/>
              <a:gd name="connsiteX4-57" fmla="*/ 1426369 w 2209800"/>
              <a:gd name="connsiteY4-58" fmla="*/ 138075 h 1151694"/>
              <a:gd name="connsiteX5-59" fmla="*/ 685800 w 2209800"/>
              <a:gd name="connsiteY5-60" fmla="*/ 300794 h 1151694"/>
              <a:gd name="connsiteX6-61" fmla="*/ 0 w 2209800"/>
              <a:gd name="connsiteY6-62" fmla="*/ 751644 h 1151694"/>
              <a:gd name="connsiteX7-63" fmla="*/ 260350 w 2209800"/>
              <a:gd name="connsiteY7-64" fmla="*/ 1151694 h 1151694"/>
              <a:gd name="connsiteX0-65" fmla="*/ 260350 w 2209800"/>
              <a:gd name="connsiteY0-66" fmla="*/ 1205145 h 1205145"/>
              <a:gd name="connsiteX1-67" fmla="*/ 1797050 w 2209800"/>
              <a:gd name="connsiteY1-68" fmla="*/ 1205145 h 1205145"/>
              <a:gd name="connsiteX2-69" fmla="*/ 2209800 w 2209800"/>
              <a:gd name="connsiteY2-70" fmla="*/ 690795 h 1205145"/>
              <a:gd name="connsiteX3-71" fmla="*/ 2022475 w 2209800"/>
              <a:gd name="connsiteY3-72" fmla="*/ 95483 h 1205145"/>
              <a:gd name="connsiteX4-73" fmla="*/ 1426369 w 2209800"/>
              <a:gd name="connsiteY4-74" fmla="*/ 191526 h 1205145"/>
              <a:gd name="connsiteX5-75" fmla="*/ 685800 w 2209800"/>
              <a:gd name="connsiteY5-76" fmla="*/ 354245 h 1205145"/>
              <a:gd name="connsiteX6-77" fmla="*/ 0 w 2209800"/>
              <a:gd name="connsiteY6-78" fmla="*/ 805095 h 1205145"/>
              <a:gd name="connsiteX7-79" fmla="*/ 260350 w 2209800"/>
              <a:gd name="connsiteY7-80" fmla="*/ 1205145 h 1205145"/>
              <a:gd name="connsiteX0-81" fmla="*/ 260350 w 2209800"/>
              <a:gd name="connsiteY0-82" fmla="*/ 1205145 h 1205145"/>
              <a:gd name="connsiteX1-83" fmla="*/ 1797050 w 2209800"/>
              <a:gd name="connsiteY1-84" fmla="*/ 1205145 h 1205145"/>
              <a:gd name="connsiteX2-85" fmla="*/ 2209800 w 2209800"/>
              <a:gd name="connsiteY2-86" fmla="*/ 690795 h 1205145"/>
              <a:gd name="connsiteX3-87" fmla="*/ 2022475 w 2209800"/>
              <a:gd name="connsiteY3-88" fmla="*/ 95483 h 1205145"/>
              <a:gd name="connsiteX4-89" fmla="*/ 1426369 w 2209800"/>
              <a:gd name="connsiteY4-90" fmla="*/ 191526 h 1205145"/>
              <a:gd name="connsiteX5-91" fmla="*/ 685800 w 2209800"/>
              <a:gd name="connsiteY5-92" fmla="*/ 354245 h 1205145"/>
              <a:gd name="connsiteX6-93" fmla="*/ 0 w 2209800"/>
              <a:gd name="connsiteY6-94" fmla="*/ 805095 h 1205145"/>
              <a:gd name="connsiteX7-95" fmla="*/ 260350 w 2209800"/>
              <a:gd name="connsiteY7-96" fmla="*/ 1205145 h 1205145"/>
              <a:gd name="connsiteX0-97" fmla="*/ 260350 w 2216944"/>
              <a:gd name="connsiteY0-98" fmla="*/ 1205145 h 1205145"/>
              <a:gd name="connsiteX1-99" fmla="*/ 1797050 w 2216944"/>
              <a:gd name="connsiteY1-100" fmla="*/ 1205145 h 1205145"/>
              <a:gd name="connsiteX2-101" fmla="*/ 2216944 w 2216944"/>
              <a:gd name="connsiteY2-102" fmla="*/ 705083 h 1205145"/>
              <a:gd name="connsiteX3-103" fmla="*/ 2022475 w 2216944"/>
              <a:gd name="connsiteY3-104" fmla="*/ 95483 h 1205145"/>
              <a:gd name="connsiteX4-105" fmla="*/ 1426369 w 2216944"/>
              <a:gd name="connsiteY4-106" fmla="*/ 191526 h 1205145"/>
              <a:gd name="connsiteX5-107" fmla="*/ 685800 w 2216944"/>
              <a:gd name="connsiteY5-108" fmla="*/ 354245 h 1205145"/>
              <a:gd name="connsiteX6-109" fmla="*/ 0 w 2216944"/>
              <a:gd name="connsiteY6-110" fmla="*/ 805095 h 1205145"/>
              <a:gd name="connsiteX7-111" fmla="*/ 260350 w 2216944"/>
              <a:gd name="connsiteY7-112" fmla="*/ 1205145 h 1205145"/>
              <a:gd name="connsiteX0-113" fmla="*/ 260350 w 2227794"/>
              <a:gd name="connsiteY0-114" fmla="*/ 1205145 h 1205145"/>
              <a:gd name="connsiteX1-115" fmla="*/ 1797050 w 2227794"/>
              <a:gd name="connsiteY1-116" fmla="*/ 1205145 h 1205145"/>
              <a:gd name="connsiteX2-117" fmla="*/ 2216944 w 2227794"/>
              <a:gd name="connsiteY2-118" fmla="*/ 705083 h 1205145"/>
              <a:gd name="connsiteX3-119" fmla="*/ 2022475 w 2227794"/>
              <a:gd name="connsiteY3-120" fmla="*/ 95483 h 1205145"/>
              <a:gd name="connsiteX4-121" fmla="*/ 1426369 w 2227794"/>
              <a:gd name="connsiteY4-122" fmla="*/ 191526 h 1205145"/>
              <a:gd name="connsiteX5-123" fmla="*/ 685800 w 2227794"/>
              <a:gd name="connsiteY5-124" fmla="*/ 354245 h 1205145"/>
              <a:gd name="connsiteX6-125" fmla="*/ 0 w 2227794"/>
              <a:gd name="connsiteY6-126" fmla="*/ 805095 h 1205145"/>
              <a:gd name="connsiteX7-127" fmla="*/ 260350 w 2227794"/>
              <a:gd name="connsiteY7-128" fmla="*/ 1205145 h 1205145"/>
              <a:gd name="connsiteX0-129" fmla="*/ 260350 w 2227794"/>
              <a:gd name="connsiteY0-130" fmla="*/ 1205145 h 1205145"/>
              <a:gd name="connsiteX1-131" fmla="*/ 1797050 w 2227794"/>
              <a:gd name="connsiteY1-132" fmla="*/ 1205145 h 1205145"/>
              <a:gd name="connsiteX2-133" fmla="*/ 2216944 w 2227794"/>
              <a:gd name="connsiteY2-134" fmla="*/ 705083 h 1205145"/>
              <a:gd name="connsiteX3-135" fmla="*/ 2022475 w 2227794"/>
              <a:gd name="connsiteY3-136" fmla="*/ 95483 h 1205145"/>
              <a:gd name="connsiteX4-137" fmla="*/ 1426369 w 2227794"/>
              <a:gd name="connsiteY4-138" fmla="*/ 191526 h 1205145"/>
              <a:gd name="connsiteX5-139" fmla="*/ 685800 w 2227794"/>
              <a:gd name="connsiteY5-140" fmla="*/ 354245 h 1205145"/>
              <a:gd name="connsiteX6-141" fmla="*/ 0 w 2227794"/>
              <a:gd name="connsiteY6-142" fmla="*/ 805095 h 1205145"/>
              <a:gd name="connsiteX7-143" fmla="*/ 260350 w 2227794"/>
              <a:gd name="connsiteY7-144" fmla="*/ 1205145 h 1205145"/>
              <a:gd name="connsiteX0-145" fmla="*/ 260350 w 2227794"/>
              <a:gd name="connsiteY0-146" fmla="*/ 1205145 h 1205145"/>
              <a:gd name="connsiteX1-147" fmla="*/ 1799431 w 2227794"/>
              <a:gd name="connsiteY1-148" fmla="*/ 1164664 h 1205145"/>
              <a:gd name="connsiteX2-149" fmla="*/ 2216944 w 2227794"/>
              <a:gd name="connsiteY2-150" fmla="*/ 705083 h 1205145"/>
              <a:gd name="connsiteX3-151" fmla="*/ 2022475 w 2227794"/>
              <a:gd name="connsiteY3-152" fmla="*/ 95483 h 1205145"/>
              <a:gd name="connsiteX4-153" fmla="*/ 1426369 w 2227794"/>
              <a:gd name="connsiteY4-154" fmla="*/ 191526 h 1205145"/>
              <a:gd name="connsiteX5-155" fmla="*/ 685800 w 2227794"/>
              <a:gd name="connsiteY5-156" fmla="*/ 354245 h 1205145"/>
              <a:gd name="connsiteX6-157" fmla="*/ 0 w 2227794"/>
              <a:gd name="connsiteY6-158" fmla="*/ 805095 h 1205145"/>
              <a:gd name="connsiteX7-159" fmla="*/ 260350 w 2227794"/>
              <a:gd name="connsiteY7-160" fmla="*/ 1205145 h 1205145"/>
              <a:gd name="connsiteX0-161" fmla="*/ 260350 w 2227794"/>
              <a:gd name="connsiteY0-162" fmla="*/ 1205145 h 1205145"/>
              <a:gd name="connsiteX1-163" fmla="*/ 1799431 w 2227794"/>
              <a:gd name="connsiteY1-164" fmla="*/ 1164664 h 1205145"/>
              <a:gd name="connsiteX2-165" fmla="*/ 2216944 w 2227794"/>
              <a:gd name="connsiteY2-166" fmla="*/ 705083 h 1205145"/>
              <a:gd name="connsiteX3-167" fmla="*/ 2022475 w 2227794"/>
              <a:gd name="connsiteY3-168" fmla="*/ 95483 h 1205145"/>
              <a:gd name="connsiteX4-169" fmla="*/ 1426369 w 2227794"/>
              <a:gd name="connsiteY4-170" fmla="*/ 191526 h 1205145"/>
              <a:gd name="connsiteX5-171" fmla="*/ 685800 w 2227794"/>
              <a:gd name="connsiteY5-172" fmla="*/ 354245 h 1205145"/>
              <a:gd name="connsiteX6-173" fmla="*/ 0 w 2227794"/>
              <a:gd name="connsiteY6-174" fmla="*/ 805095 h 1205145"/>
              <a:gd name="connsiteX7-175" fmla="*/ 260350 w 2227794"/>
              <a:gd name="connsiteY7-176" fmla="*/ 1205145 h 1205145"/>
              <a:gd name="connsiteX0-177" fmla="*/ 288925 w 2227794"/>
              <a:gd name="connsiteY0-178" fmla="*/ 1157520 h 1164664"/>
              <a:gd name="connsiteX1-179" fmla="*/ 1799431 w 2227794"/>
              <a:gd name="connsiteY1-180" fmla="*/ 1164664 h 1164664"/>
              <a:gd name="connsiteX2-181" fmla="*/ 2216944 w 2227794"/>
              <a:gd name="connsiteY2-182" fmla="*/ 705083 h 1164664"/>
              <a:gd name="connsiteX3-183" fmla="*/ 2022475 w 2227794"/>
              <a:gd name="connsiteY3-184" fmla="*/ 95483 h 1164664"/>
              <a:gd name="connsiteX4-185" fmla="*/ 1426369 w 2227794"/>
              <a:gd name="connsiteY4-186" fmla="*/ 191526 h 1164664"/>
              <a:gd name="connsiteX5-187" fmla="*/ 685800 w 2227794"/>
              <a:gd name="connsiteY5-188" fmla="*/ 354245 h 1164664"/>
              <a:gd name="connsiteX6-189" fmla="*/ 0 w 2227794"/>
              <a:gd name="connsiteY6-190" fmla="*/ 805095 h 1164664"/>
              <a:gd name="connsiteX7-191" fmla="*/ 288925 w 2227794"/>
              <a:gd name="connsiteY7-192" fmla="*/ 1157520 h 1164664"/>
              <a:gd name="connsiteX0-193" fmla="*/ 288925 w 2227794"/>
              <a:gd name="connsiteY0-194" fmla="*/ 1157520 h 1164664"/>
              <a:gd name="connsiteX1-195" fmla="*/ 1799431 w 2227794"/>
              <a:gd name="connsiteY1-196" fmla="*/ 1164664 h 1164664"/>
              <a:gd name="connsiteX2-197" fmla="*/ 2216944 w 2227794"/>
              <a:gd name="connsiteY2-198" fmla="*/ 705083 h 1164664"/>
              <a:gd name="connsiteX3-199" fmla="*/ 2022475 w 2227794"/>
              <a:gd name="connsiteY3-200" fmla="*/ 95483 h 1164664"/>
              <a:gd name="connsiteX4-201" fmla="*/ 1426369 w 2227794"/>
              <a:gd name="connsiteY4-202" fmla="*/ 191526 h 1164664"/>
              <a:gd name="connsiteX5-203" fmla="*/ 685800 w 2227794"/>
              <a:gd name="connsiteY5-204" fmla="*/ 354245 h 1164664"/>
              <a:gd name="connsiteX6-205" fmla="*/ 0 w 2227794"/>
              <a:gd name="connsiteY6-206" fmla="*/ 805095 h 1164664"/>
              <a:gd name="connsiteX7-207" fmla="*/ 288925 w 2227794"/>
              <a:gd name="connsiteY7-208" fmla="*/ 1157520 h 1164664"/>
              <a:gd name="connsiteX0-209" fmla="*/ 390126 w 2328995"/>
              <a:gd name="connsiteY0-210" fmla="*/ 1157520 h 1164664"/>
              <a:gd name="connsiteX1-211" fmla="*/ 1900632 w 2328995"/>
              <a:gd name="connsiteY1-212" fmla="*/ 1164664 h 1164664"/>
              <a:gd name="connsiteX2-213" fmla="*/ 2318145 w 2328995"/>
              <a:gd name="connsiteY2-214" fmla="*/ 705083 h 1164664"/>
              <a:gd name="connsiteX3-215" fmla="*/ 2123676 w 2328995"/>
              <a:gd name="connsiteY3-216" fmla="*/ 95483 h 1164664"/>
              <a:gd name="connsiteX4-217" fmla="*/ 1527570 w 2328995"/>
              <a:gd name="connsiteY4-218" fmla="*/ 191526 h 1164664"/>
              <a:gd name="connsiteX5-219" fmla="*/ 787001 w 2328995"/>
              <a:gd name="connsiteY5-220" fmla="*/ 354245 h 1164664"/>
              <a:gd name="connsiteX6-221" fmla="*/ 101201 w 2328995"/>
              <a:gd name="connsiteY6-222" fmla="*/ 805095 h 1164664"/>
              <a:gd name="connsiteX7-223" fmla="*/ 390126 w 2328995"/>
              <a:gd name="connsiteY7-224" fmla="*/ 1157520 h 1164664"/>
              <a:gd name="connsiteX0-225" fmla="*/ 399528 w 2338397"/>
              <a:gd name="connsiteY0-226" fmla="*/ 1157520 h 1164664"/>
              <a:gd name="connsiteX1-227" fmla="*/ 1910034 w 2338397"/>
              <a:gd name="connsiteY1-228" fmla="*/ 1164664 h 1164664"/>
              <a:gd name="connsiteX2-229" fmla="*/ 2327547 w 2338397"/>
              <a:gd name="connsiteY2-230" fmla="*/ 705083 h 1164664"/>
              <a:gd name="connsiteX3-231" fmla="*/ 2133078 w 2338397"/>
              <a:gd name="connsiteY3-232" fmla="*/ 95483 h 1164664"/>
              <a:gd name="connsiteX4-233" fmla="*/ 1536972 w 2338397"/>
              <a:gd name="connsiteY4-234" fmla="*/ 191526 h 1164664"/>
              <a:gd name="connsiteX5-235" fmla="*/ 796403 w 2338397"/>
              <a:gd name="connsiteY5-236" fmla="*/ 354245 h 1164664"/>
              <a:gd name="connsiteX6-237" fmla="*/ 110603 w 2338397"/>
              <a:gd name="connsiteY6-238" fmla="*/ 805095 h 1164664"/>
              <a:gd name="connsiteX7-239" fmla="*/ 399528 w 2338397"/>
              <a:gd name="connsiteY7-240" fmla="*/ 1157520 h 1164664"/>
              <a:gd name="connsiteX0-241" fmla="*/ 399528 w 2338397"/>
              <a:gd name="connsiteY0-242" fmla="*/ 1157520 h 1164664"/>
              <a:gd name="connsiteX1-243" fmla="*/ 1910034 w 2338397"/>
              <a:gd name="connsiteY1-244" fmla="*/ 1164664 h 1164664"/>
              <a:gd name="connsiteX2-245" fmla="*/ 2327547 w 2338397"/>
              <a:gd name="connsiteY2-246" fmla="*/ 705083 h 1164664"/>
              <a:gd name="connsiteX3-247" fmla="*/ 2133078 w 2338397"/>
              <a:gd name="connsiteY3-248" fmla="*/ 95483 h 1164664"/>
              <a:gd name="connsiteX4-249" fmla="*/ 1536972 w 2338397"/>
              <a:gd name="connsiteY4-250" fmla="*/ 191526 h 1164664"/>
              <a:gd name="connsiteX5-251" fmla="*/ 796403 w 2338397"/>
              <a:gd name="connsiteY5-252" fmla="*/ 354245 h 1164664"/>
              <a:gd name="connsiteX6-253" fmla="*/ 110603 w 2338397"/>
              <a:gd name="connsiteY6-254" fmla="*/ 805095 h 1164664"/>
              <a:gd name="connsiteX7-255" fmla="*/ 399528 w 2338397"/>
              <a:gd name="connsiteY7-256" fmla="*/ 1157520 h 1164664"/>
              <a:gd name="connsiteX0-257" fmla="*/ 399528 w 2338397"/>
              <a:gd name="connsiteY0-258" fmla="*/ 1157520 h 1164664"/>
              <a:gd name="connsiteX1-259" fmla="*/ 1910034 w 2338397"/>
              <a:gd name="connsiteY1-260" fmla="*/ 1164664 h 1164664"/>
              <a:gd name="connsiteX2-261" fmla="*/ 2327547 w 2338397"/>
              <a:gd name="connsiteY2-262" fmla="*/ 705083 h 1164664"/>
              <a:gd name="connsiteX3-263" fmla="*/ 2133078 w 2338397"/>
              <a:gd name="connsiteY3-264" fmla="*/ 95483 h 1164664"/>
              <a:gd name="connsiteX4-265" fmla="*/ 1536972 w 2338397"/>
              <a:gd name="connsiteY4-266" fmla="*/ 191526 h 1164664"/>
              <a:gd name="connsiteX5-267" fmla="*/ 796403 w 2338397"/>
              <a:gd name="connsiteY5-268" fmla="*/ 354245 h 1164664"/>
              <a:gd name="connsiteX6-269" fmla="*/ 110603 w 2338397"/>
              <a:gd name="connsiteY6-270" fmla="*/ 805095 h 1164664"/>
              <a:gd name="connsiteX7-271" fmla="*/ 399528 w 2338397"/>
              <a:gd name="connsiteY7-272" fmla="*/ 1157520 h 1164664"/>
              <a:gd name="connsiteX0-273" fmla="*/ 399528 w 2338397"/>
              <a:gd name="connsiteY0-274" fmla="*/ 1157520 h 1164664"/>
              <a:gd name="connsiteX1-275" fmla="*/ 1910034 w 2338397"/>
              <a:gd name="connsiteY1-276" fmla="*/ 1164664 h 1164664"/>
              <a:gd name="connsiteX2-277" fmla="*/ 2327547 w 2338397"/>
              <a:gd name="connsiteY2-278" fmla="*/ 705083 h 1164664"/>
              <a:gd name="connsiteX3-279" fmla="*/ 2133078 w 2338397"/>
              <a:gd name="connsiteY3-280" fmla="*/ 95483 h 1164664"/>
              <a:gd name="connsiteX4-281" fmla="*/ 1536972 w 2338397"/>
              <a:gd name="connsiteY4-282" fmla="*/ 191526 h 1164664"/>
              <a:gd name="connsiteX5-283" fmla="*/ 796403 w 2338397"/>
              <a:gd name="connsiteY5-284" fmla="*/ 354245 h 1164664"/>
              <a:gd name="connsiteX6-285" fmla="*/ 110603 w 2338397"/>
              <a:gd name="connsiteY6-286" fmla="*/ 805095 h 1164664"/>
              <a:gd name="connsiteX7-287" fmla="*/ 399528 w 2338397"/>
              <a:gd name="connsiteY7-288" fmla="*/ 1157520 h 1164664"/>
              <a:gd name="connsiteX0-289" fmla="*/ 399528 w 2338397"/>
              <a:gd name="connsiteY0-290" fmla="*/ 1157520 h 1164664"/>
              <a:gd name="connsiteX1-291" fmla="*/ 1910034 w 2338397"/>
              <a:gd name="connsiteY1-292" fmla="*/ 1164664 h 1164664"/>
              <a:gd name="connsiteX2-293" fmla="*/ 2327547 w 2338397"/>
              <a:gd name="connsiteY2-294" fmla="*/ 705083 h 1164664"/>
              <a:gd name="connsiteX3-295" fmla="*/ 2133078 w 2338397"/>
              <a:gd name="connsiteY3-296" fmla="*/ 95483 h 1164664"/>
              <a:gd name="connsiteX4-297" fmla="*/ 1536972 w 2338397"/>
              <a:gd name="connsiteY4-298" fmla="*/ 191526 h 1164664"/>
              <a:gd name="connsiteX5-299" fmla="*/ 796403 w 2338397"/>
              <a:gd name="connsiteY5-300" fmla="*/ 354245 h 1164664"/>
              <a:gd name="connsiteX6-301" fmla="*/ 110603 w 2338397"/>
              <a:gd name="connsiteY6-302" fmla="*/ 805095 h 1164664"/>
              <a:gd name="connsiteX7-303" fmla="*/ 399528 w 2338397"/>
              <a:gd name="connsiteY7-304" fmla="*/ 1157520 h 1164664"/>
              <a:gd name="connsiteX0-305" fmla="*/ 399528 w 2338397"/>
              <a:gd name="connsiteY0-306" fmla="*/ 1157520 h 1164664"/>
              <a:gd name="connsiteX1-307" fmla="*/ 1910034 w 2338397"/>
              <a:gd name="connsiteY1-308" fmla="*/ 1164664 h 1164664"/>
              <a:gd name="connsiteX2-309" fmla="*/ 2327547 w 2338397"/>
              <a:gd name="connsiteY2-310" fmla="*/ 705083 h 1164664"/>
              <a:gd name="connsiteX3-311" fmla="*/ 2133078 w 2338397"/>
              <a:gd name="connsiteY3-312" fmla="*/ 95483 h 1164664"/>
              <a:gd name="connsiteX4-313" fmla="*/ 1536972 w 2338397"/>
              <a:gd name="connsiteY4-314" fmla="*/ 191526 h 1164664"/>
              <a:gd name="connsiteX5-315" fmla="*/ 796403 w 2338397"/>
              <a:gd name="connsiteY5-316" fmla="*/ 354245 h 1164664"/>
              <a:gd name="connsiteX6-317" fmla="*/ 110603 w 2338397"/>
              <a:gd name="connsiteY6-318" fmla="*/ 805095 h 1164664"/>
              <a:gd name="connsiteX7-319" fmla="*/ 399528 w 2338397"/>
              <a:gd name="connsiteY7-320" fmla="*/ 1157520 h 1164664"/>
              <a:gd name="connsiteX0-321" fmla="*/ 399528 w 2338397"/>
              <a:gd name="connsiteY0-322" fmla="*/ 1157520 h 1164664"/>
              <a:gd name="connsiteX1-323" fmla="*/ 1910034 w 2338397"/>
              <a:gd name="connsiteY1-324" fmla="*/ 1164664 h 1164664"/>
              <a:gd name="connsiteX2-325" fmla="*/ 2327547 w 2338397"/>
              <a:gd name="connsiteY2-326" fmla="*/ 705083 h 1164664"/>
              <a:gd name="connsiteX3-327" fmla="*/ 2133078 w 2338397"/>
              <a:gd name="connsiteY3-328" fmla="*/ 95483 h 1164664"/>
              <a:gd name="connsiteX4-329" fmla="*/ 1536972 w 2338397"/>
              <a:gd name="connsiteY4-330" fmla="*/ 191526 h 1164664"/>
              <a:gd name="connsiteX5-331" fmla="*/ 796403 w 2338397"/>
              <a:gd name="connsiteY5-332" fmla="*/ 354245 h 1164664"/>
              <a:gd name="connsiteX6-333" fmla="*/ 110603 w 2338397"/>
              <a:gd name="connsiteY6-334" fmla="*/ 805095 h 1164664"/>
              <a:gd name="connsiteX7-335" fmla="*/ 399528 w 2338397"/>
              <a:gd name="connsiteY7-336" fmla="*/ 1157520 h 1164664"/>
              <a:gd name="connsiteX0-337" fmla="*/ 399528 w 2338397"/>
              <a:gd name="connsiteY0-338" fmla="*/ 1157520 h 1164664"/>
              <a:gd name="connsiteX1-339" fmla="*/ 1910034 w 2338397"/>
              <a:gd name="connsiteY1-340" fmla="*/ 1164664 h 1164664"/>
              <a:gd name="connsiteX2-341" fmla="*/ 2327547 w 2338397"/>
              <a:gd name="connsiteY2-342" fmla="*/ 705083 h 1164664"/>
              <a:gd name="connsiteX3-343" fmla="*/ 2133078 w 2338397"/>
              <a:gd name="connsiteY3-344" fmla="*/ 95483 h 1164664"/>
              <a:gd name="connsiteX4-345" fmla="*/ 1536972 w 2338397"/>
              <a:gd name="connsiteY4-346" fmla="*/ 191526 h 1164664"/>
              <a:gd name="connsiteX5-347" fmla="*/ 796403 w 2338397"/>
              <a:gd name="connsiteY5-348" fmla="*/ 354245 h 1164664"/>
              <a:gd name="connsiteX6-349" fmla="*/ 110603 w 2338397"/>
              <a:gd name="connsiteY6-350" fmla="*/ 805095 h 1164664"/>
              <a:gd name="connsiteX7-351" fmla="*/ 399528 w 2338397"/>
              <a:gd name="connsiteY7-352" fmla="*/ 1157520 h 1164664"/>
              <a:gd name="connsiteX0-353" fmla="*/ 399528 w 2338397"/>
              <a:gd name="connsiteY0-354" fmla="*/ 1157520 h 1164664"/>
              <a:gd name="connsiteX1-355" fmla="*/ 1910034 w 2338397"/>
              <a:gd name="connsiteY1-356" fmla="*/ 1164664 h 1164664"/>
              <a:gd name="connsiteX2-357" fmla="*/ 2327547 w 2338397"/>
              <a:gd name="connsiteY2-358" fmla="*/ 705083 h 1164664"/>
              <a:gd name="connsiteX3-359" fmla="*/ 2133078 w 2338397"/>
              <a:gd name="connsiteY3-360" fmla="*/ 95483 h 1164664"/>
              <a:gd name="connsiteX4-361" fmla="*/ 1536972 w 2338397"/>
              <a:gd name="connsiteY4-362" fmla="*/ 191526 h 1164664"/>
              <a:gd name="connsiteX5-363" fmla="*/ 796403 w 2338397"/>
              <a:gd name="connsiteY5-364" fmla="*/ 354245 h 1164664"/>
              <a:gd name="connsiteX6-365" fmla="*/ 110603 w 2338397"/>
              <a:gd name="connsiteY6-366" fmla="*/ 805095 h 1164664"/>
              <a:gd name="connsiteX7-367" fmla="*/ 399528 w 2338397"/>
              <a:gd name="connsiteY7-368" fmla="*/ 1157520 h 11646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56C3E7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/>
              <a:t>  </a:t>
            </a:r>
            <a:r>
              <a:rPr lang="en-US" sz="2000" b="1" dirty="0" err="1" smtClean="0"/>
              <a:t>Em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biết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mĩ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thuật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gồm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những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lĩnh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vực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nào</a:t>
            </a:r>
            <a:r>
              <a:rPr lang="en-US" sz="2000" b="1" dirty="0" smtClean="0"/>
              <a:t>?</a:t>
            </a:r>
            <a:endParaRPr lang="en-US" sz="2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5292080" y="356954"/>
            <a:ext cx="3456384" cy="2194128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-1" fmla="*/ 260350 w 2209800"/>
              <a:gd name="connsiteY0-2" fmla="*/ 1104900 h 1104900"/>
              <a:gd name="connsiteX1-3" fmla="*/ 1797050 w 2209800"/>
              <a:gd name="connsiteY1-4" fmla="*/ 1104900 h 1104900"/>
              <a:gd name="connsiteX2-5" fmla="*/ 2209800 w 2209800"/>
              <a:gd name="connsiteY2-6" fmla="*/ 590550 h 1104900"/>
              <a:gd name="connsiteX3-7" fmla="*/ 2012950 w 2209800"/>
              <a:gd name="connsiteY3-8" fmla="*/ 0 h 1104900"/>
              <a:gd name="connsiteX4-9" fmla="*/ 1409700 w 2209800"/>
              <a:gd name="connsiteY4-10" fmla="*/ 107950 h 1104900"/>
              <a:gd name="connsiteX5-11" fmla="*/ 685800 w 2209800"/>
              <a:gd name="connsiteY5-12" fmla="*/ 254000 h 1104900"/>
              <a:gd name="connsiteX6-13" fmla="*/ 0 w 2209800"/>
              <a:gd name="connsiteY6-14" fmla="*/ 704850 h 1104900"/>
              <a:gd name="connsiteX7-15" fmla="*/ 260350 w 2209800"/>
              <a:gd name="connsiteY7-16" fmla="*/ 1104900 h 1104900"/>
              <a:gd name="connsiteX0-17" fmla="*/ 260350 w 2209800"/>
              <a:gd name="connsiteY0-18" fmla="*/ 1104900 h 1104900"/>
              <a:gd name="connsiteX1-19" fmla="*/ 1797050 w 2209800"/>
              <a:gd name="connsiteY1-20" fmla="*/ 1104900 h 1104900"/>
              <a:gd name="connsiteX2-21" fmla="*/ 2209800 w 2209800"/>
              <a:gd name="connsiteY2-22" fmla="*/ 590550 h 1104900"/>
              <a:gd name="connsiteX3-23" fmla="*/ 2012950 w 2209800"/>
              <a:gd name="connsiteY3-24" fmla="*/ 0 h 1104900"/>
              <a:gd name="connsiteX4-25" fmla="*/ 1426369 w 2209800"/>
              <a:gd name="connsiteY4-26" fmla="*/ 91281 h 1104900"/>
              <a:gd name="connsiteX5-27" fmla="*/ 685800 w 2209800"/>
              <a:gd name="connsiteY5-28" fmla="*/ 254000 h 1104900"/>
              <a:gd name="connsiteX6-29" fmla="*/ 0 w 2209800"/>
              <a:gd name="connsiteY6-30" fmla="*/ 704850 h 1104900"/>
              <a:gd name="connsiteX7-31" fmla="*/ 260350 w 2209800"/>
              <a:gd name="connsiteY7-32" fmla="*/ 1104900 h 1104900"/>
              <a:gd name="connsiteX0-33" fmla="*/ 260350 w 2209800"/>
              <a:gd name="connsiteY0-34" fmla="*/ 1149945 h 1149945"/>
              <a:gd name="connsiteX1-35" fmla="*/ 1797050 w 2209800"/>
              <a:gd name="connsiteY1-36" fmla="*/ 1149945 h 1149945"/>
              <a:gd name="connsiteX2-37" fmla="*/ 2209800 w 2209800"/>
              <a:gd name="connsiteY2-38" fmla="*/ 635595 h 1149945"/>
              <a:gd name="connsiteX3-39" fmla="*/ 2012950 w 2209800"/>
              <a:gd name="connsiteY3-40" fmla="*/ 45045 h 1149945"/>
              <a:gd name="connsiteX4-41" fmla="*/ 1426369 w 2209800"/>
              <a:gd name="connsiteY4-42" fmla="*/ 136326 h 1149945"/>
              <a:gd name="connsiteX5-43" fmla="*/ 685800 w 2209800"/>
              <a:gd name="connsiteY5-44" fmla="*/ 299045 h 1149945"/>
              <a:gd name="connsiteX6-45" fmla="*/ 0 w 2209800"/>
              <a:gd name="connsiteY6-46" fmla="*/ 749895 h 1149945"/>
              <a:gd name="connsiteX7-47" fmla="*/ 260350 w 2209800"/>
              <a:gd name="connsiteY7-48" fmla="*/ 1149945 h 1149945"/>
              <a:gd name="connsiteX0-49" fmla="*/ 260350 w 2209800"/>
              <a:gd name="connsiteY0-50" fmla="*/ 1151694 h 1151694"/>
              <a:gd name="connsiteX1-51" fmla="*/ 1797050 w 2209800"/>
              <a:gd name="connsiteY1-52" fmla="*/ 1151694 h 1151694"/>
              <a:gd name="connsiteX2-53" fmla="*/ 2209800 w 2209800"/>
              <a:gd name="connsiteY2-54" fmla="*/ 637344 h 1151694"/>
              <a:gd name="connsiteX3-55" fmla="*/ 2022475 w 2209800"/>
              <a:gd name="connsiteY3-56" fmla="*/ 42032 h 1151694"/>
              <a:gd name="connsiteX4-57" fmla="*/ 1426369 w 2209800"/>
              <a:gd name="connsiteY4-58" fmla="*/ 138075 h 1151694"/>
              <a:gd name="connsiteX5-59" fmla="*/ 685800 w 2209800"/>
              <a:gd name="connsiteY5-60" fmla="*/ 300794 h 1151694"/>
              <a:gd name="connsiteX6-61" fmla="*/ 0 w 2209800"/>
              <a:gd name="connsiteY6-62" fmla="*/ 751644 h 1151694"/>
              <a:gd name="connsiteX7-63" fmla="*/ 260350 w 2209800"/>
              <a:gd name="connsiteY7-64" fmla="*/ 1151694 h 1151694"/>
              <a:gd name="connsiteX0-65" fmla="*/ 260350 w 2209800"/>
              <a:gd name="connsiteY0-66" fmla="*/ 1205145 h 1205145"/>
              <a:gd name="connsiteX1-67" fmla="*/ 1797050 w 2209800"/>
              <a:gd name="connsiteY1-68" fmla="*/ 1205145 h 1205145"/>
              <a:gd name="connsiteX2-69" fmla="*/ 2209800 w 2209800"/>
              <a:gd name="connsiteY2-70" fmla="*/ 690795 h 1205145"/>
              <a:gd name="connsiteX3-71" fmla="*/ 2022475 w 2209800"/>
              <a:gd name="connsiteY3-72" fmla="*/ 95483 h 1205145"/>
              <a:gd name="connsiteX4-73" fmla="*/ 1426369 w 2209800"/>
              <a:gd name="connsiteY4-74" fmla="*/ 191526 h 1205145"/>
              <a:gd name="connsiteX5-75" fmla="*/ 685800 w 2209800"/>
              <a:gd name="connsiteY5-76" fmla="*/ 354245 h 1205145"/>
              <a:gd name="connsiteX6-77" fmla="*/ 0 w 2209800"/>
              <a:gd name="connsiteY6-78" fmla="*/ 805095 h 1205145"/>
              <a:gd name="connsiteX7-79" fmla="*/ 260350 w 2209800"/>
              <a:gd name="connsiteY7-80" fmla="*/ 1205145 h 1205145"/>
              <a:gd name="connsiteX0-81" fmla="*/ 260350 w 2209800"/>
              <a:gd name="connsiteY0-82" fmla="*/ 1205145 h 1205145"/>
              <a:gd name="connsiteX1-83" fmla="*/ 1797050 w 2209800"/>
              <a:gd name="connsiteY1-84" fmla="*/ 1205145 h 1205145"/>
              <a:gd name="connsiteX2-85" fmla="*/ 2209800 w 2209800"/>
              <a:gd name="connsiteY2-86" fmla="*/ 690795 h 1205145"/>
              <a:gd name="connsiteX3-87" fmla="*/ 2022475 w 2209800"/>
              <a:gd name="connsiteY3-88" fmla="*/ 95483 h 1205145"/>
              <a:gd name="connsiteX4-89" fmla="*/ 1426369 w 2209800"/>
              <a:gd name="connsiteY4-90" fmla="*/ 191526 h 1205145"/>
              <a:gd name="connsiteX5-91" fmla="*/ 685800 w 2209800"/>
              <a:gd name="connsiteY5-92" fmla="*/ 354245 h 1205145"/>
              <a:gd name="connsiteX6-93" fmla="*/ 0 w 2209800"/>
              <a:gd name="connsiteY6-94" fmla="*/ 805095 h 1205145"/>
              <a:gd name="connsiteX7-95" fmla="*/ 260350 w 2209800"/>
              <a:gd name="connsiteY7-96" fmla="*/ 1205145 h 1205145"/>
              <a:gd name="connsiteX0-97" fmla="*/ 260350 w 2216944"/>
              <a:gd name="connsiteY0-98" fmla="*/ 1205145 h 1205145"/>
              <a:gd name="connsiteX1-99" fmla="*/ 1797050 w 2216944"/>
              <a:gd name="connsiteY1-100" fmla="*/ 1205145 h 1205145"/>
              <a:gd name="connsiteX2-101" fmla="*/ 2216944 w 2216944"/>
              <a:gd name="connsiteY2-102" fmla="*/ 705083 h 1205145"/>
              <a:gd name="connsiteX3-103" fmla="*/ 2022475 w 2216944"/>
              <a:gd name="connsiteY3-104" fmla="*/ 95483 h 1205145"/>
              <a:gd name="connsiteX4-105" fmla="*/ 1426369 w 2216944"/>
              <a:gd name="connsiteY4-106" fmla="*/ 191526 h 1205145"/>
              <a:gd name="connsiteX5-107" fmla="*/ 685800 w 2216944"/>
              <a:gd name="connsiteY5-108" fmla="*/ 354245 h 1205145"/>
              <a:gd name="connsiteX6-109" fmla="*/ 0 w 2216944"/>
              <a:gd name="connsiteY6-110" fmla="*/ 805095 h 1205145"/>
              <a:gd name="connsiteX7-111" fmla="*/ 260350 w 2216944"/>
              <a:gd name="connsiteY7-112" fmla="*/ 1205145 h 1205145"/>
              <a:gd name="connsiteX0-113" fmla="*/ 260350 w 2227794"/>
              <a:gd name="connsiteY0-114" fmla="*/ 1205145 h 1205145"/>
              <a:gd name="connsiteX1-115" fmla="*/ 1797050 w 2227794"/>
              <a:gd name="connsiteY1-116" fmla="*/ 1205145 h 1205145"/>
              <a:gd name="connsiteX2-117" fmla="*/ 2216944 w 2227794"/>
              <a:gd name="connsiteY2-118" fmla="*/ 705083 h 1205145"/>
              <a:gd name="connsiteX3-119" fmla="*/ 2022475 w 2227794"/>
              <a:gd name="connsiteY3-120" fmla="*/ 95483 h 1205145"/>
              <a:gd name="connsiteX4-121" fmla="*/ 1426369 w 2227794"/>
              <a:gd name="connsiteY4-122" fmla="*/ 191526 h 1205145"/>
              <a:gd name="connsiteX5-123" fmla="*/ 685800 w 2227794"/>
              <a:gd name="connsiteY5-124" fmla="*/ 354245 h 1205145"/>
              <a:gd name="connsiteX6-125" fmla="*/ 0 w 2227794"/>
              <a:gd name="connsiteY6-126" fmla="*/ 805095 h 1205145"/>
              <a:gd name="connsiteX7-127" fmla="*/ 260350 w 2227794"/>
              <a:gd name="connsiteY7-128" fmla="*/ 1205145 h 1205145"/>
              <a:gd name="connsiteX0-129" fmla="*/ 260350 w 2227794"/>
              <a:gd name="connsiteY0-130" fmla="*/ 1205145 h 1205145"/>
              <a:gd name="connsiteX1-131" fmla="*/ 1797050 w 2227794"/>
              <a:gd name="connsiteY1-132" fmla="*/ 1205145 h 1205145"/>
              <a:gd name="connsiteX2-133" fmla="*/ 2216944 w 2227794"/>
              <a:gd name="connsiteY2-134" fmla="*/ 705083 h 1205145"/>
              <a:gd name="connsiteX3-135" fmla="*/ 2022475 w 2227794"/>
              <a:gd name="connsiteY3-136" fmla="*/ 95483 h 1205145"/>
              <a:gd name="connsiteX4-137" fmla="*/ 1426369 w 2227794"/>
              <a:gd name="connsiteY4-138" fmla="*/ 191526 h 1205145"/>
              <a:gd name="connsiteX5-139" fmla="*/ 685800 w 2227794"/>
              <a:gd name="connsiteY5-140" fmla="*/ 354245 h 1205145"/>
              <a:gd name="connsiteX6-141" fmla="*/ 0 w 2227794"/>
              <a:gd name="connsiteY6-142" fmla="*/ 805095 h 1205145"/>
              <a:gd name="connsiteX7-143" fmla="*/ 260350 w 2227794"/>
              <a:gd name="connsiteY7-144" fmla="*/ 1205145 h 1205145"/>
              <a:gd name="connsiteX0-145" fmla="*/ 260350 w 2227794"/>
              <a:gd name="connsiteY0-146" fmla="*/ 1205145 h 1205145"/>
              <a:gd name="connsiteX1-147" fmla="*/ 1799431 w 2227794"/>
              <a:gd name="connsiteY1-148" fmla="*/ 1164664 h 1205145"/>
              <a:gd name="connsiteX2-149" fmla="*/ 2216944 w 2227794"/>
              <a:gd name="connsiteY2-150" fmla="*/ 705083 h 1205145"/>
              <a:gd name="connsiteX3-151" fmla="*/ 2022475 w 2227794"/>
              <a:gd name="connsiteY3-152" fmla="*/ 95483 h 1205145"/>
              <a:gd name="connsiteX4-153" fmla="*/ 1426369 w 2227794"/>
              <a:gd name="connsiteY4-154" fmla="*/ 191526 h 1205145"/>
              <a:gd name="connsiteX5-155" fmla="*/ 685800 w 2227794"/>
              <a:gd name="connsiteY5-156" fmla="*/ 354245 h 1205145"/>
              <a:gd name="connsiteX6-157" fmla="*/ 0 w 2227794"/>
              <a:gd name="connsiteY6-158" fmla="*/ 805095 h 1205145"/>
              <a:gd name="connsiteX7-159" fmla="*/ 260350 w 2227794"/>
              <a:gd name="connsiteY7-160" fmla="*/ 1205145 h 1205145"/>
              <a:gd name="connsiteX0-161" fmla="*/ 260350 w 2227794"/>
              <a:gd name="connsiteY0-162" fmla="*/ 1205145 h 1205145"/>
              <a:gd name="connsiteX1-163" fmla="*/ 1799431 w 2227794"/>
              <a:gd name="connsiteY1-164" fmla="*/ 1164664 h 1205145"/>
              <a:gd name="connsiteX2-165" fmla="*/ 2216944 w 2227794"/>
              <a:gd name="connsiteY2-166" fmla="*/ 705083 h 1205145"/>
              <a:gd name="connsiteX3-167" fmla="*/ 2022475 w 2227794"/>
              <a:gd name="connsiteY3-168" fmla="*/ 95483 h 1205145"/>
              <a:gd name="connsiteX4-169" fmla="*/ 1426369 w 2227794"/>
              <a:gd name="connsiteY4-170" fmla="*/ 191526 h 1205145"/>
              <a:gd name="connsiteX5-171" fmla="*/ 685800 w 2227794"/>
              <a:gd name="connsiteY5-172" fmla="*/ 354245 h 1205145"/>
              <a:gd name="connsiteX6-173" fmla="*/ 0 w 2227794"/>
              <a:gd name="connsiteY6-174" fmla="*/ 805095 h 1205145"/>
              <a:gd name="connsiteX7-175" fmla="*/ 260350 w 2227794"/>
              <a:gd name="connsiteY7-176" fmla="*/ 1205145 h 1205145"/>
              <a:gd name="connsiteX0-177" fmla="*/ 288925 w 2227794"/>
              <a:gd name="connsiteY0-178" fmla="*/ 1157520 h 1164664"/>
              <a:gd name="connsiteX1-179" fmla="*/ 1799431 w 2227794"/>
              <a:gd name="connsiteY1-180" fmla="*/ 1164664 h 1164664"/>
              <a:gd name="connsiteX2-181" fmla="*/ 2216944 w 2227794"/>
              <a:gd name="connsiteY2-182" fmla="*/ 705083 h 1164664"/>
              <a:gd name="connsiteX3-183" fmla="*/ 2022475 w 2227794"/>
              <a:gd name="connsiteY3-184" fmla="*/ 95483 h 1164664"/>
              <a:gd name="connsiteX4-185" fmla="*/ 1426369 w 2227794"/>
              <a:gd name="connsiteY4-186" fmla="*/ 191526 h 1164664"/>
              <a:gd name="connsiteX5-187" fmla="*/ 685800 w 2227794"/>
              <a:gd name="connsiteY5-188" fmla="*/ 354245 h 1164664"/>
              <a:gd name="connsiteX6-189" fmla="*/ 0 w 2227794"/>
              <a:gd name="connsiteY6-190" fmla="*/ 805095 h 1164664"/>
              <a:gd name="connsiteX7-191" fmla="*/ 288925 w 2227794"/>
              <a:gd name="connsiteY7-192" fmla="*/ 1157520 h 1164664"/>
              <a:gd name="connsiteX0-193" fmla="*/ 288925 w 2227794"/>
              <a:gd name="connsiteY0-194" fmla="*/ 1157520 h 1164664"/>
              <a:gd name="connsiteX1-195" fmla="*/ 1799431 w 2227794"/>
              <a:gd name="connsiteY1-196" fmla="*/ 1164664 h 1164664"/>
              <a:gd name="connsiteX2-197" fmla="*/ 2216944 w 2227794"/>
              <a:gd name="connsiteY2-198" fmla="*/ 705083 h 1164664"/>
              <a:gd name="connsiteX3-199" fmla="*/ 2022475 w 2227794"/>
              <a:gd name="connsiteY3-200" fmla="*/ 95483 h 1164664"/>
              <a:gd name="connsiteX4-201" fmla="*/ 1426369 w 2227794"/>
              <a:gd name="connsiteY4-202" fmla="*/ 191526 h 1164664"/>
              <a:gd name="connsiteX5-203" fmla="*/ 685800 w 2227794"/>
              <a:gd name="connsiteY5-204" fmla="*/ 354245 h 1164664"/>
              <a:gd name="connsiteX6-205" fmla="*/ 0 w 2227794"/>
              <a:gd name="connsiteY6-206" fmla="*/ 805095 h 1164664"/>
              <a:gd name="connsiteX7-207" fmla="*/ 288925 w 2227794"/>
              <a:gd name="connsiteY7-208" fmla="*/ 1157520 h 1164664"/>
              <a:gd name="connsiteX0-209" fmla="*/ 390126 w 2328995"/>
              <a:gd name="connsiteY0-210" fmla="*/ 1157520 h 1164664"/>
              <a:gd name="connsiteX1-211" fmla="*/ 1900632 w 2328995"/>
              <a:gd name="connsiteY1-212" fmla="*/ 1164664 h 1164664"/>
              <a:gd name="connsiteX2-213" fmla="*/ 2318145 w 2328995"/>
              <a:gd name="connsiteY2-214" fmla="*/ 705083 h 1164664"/>
              <a:gd name="connsiteX3-215" fmla="*/ 2123676 w 2328995"/>
              <a:gd name="connsiteY3-216" fmla="*/ 95483 h 1164664"/>
              <a:gd name="connsiteX4-217" fmla="*/ 1527570 w 2328995"/>
              <a:gd name="connsiteY4-218" fmla="*/ 191526 h 1164664"/>
              <a:gd name="connsiteX5-219" fmla="*/ 787001 w 2328995"/>
              <a:gd name="connsiteY5-220" fmla="*/ 354245 h 1164664"/>
              <a:gd name="connsiteX6-221" fmla="*/ 101201 w 2328995"/>
              <a:gd name="connsiteY6-222" fmla="*/ 805095 h 1164664"/>
              <a:gd name="connsiteX7-223" fmla="*/ 390126 w 2328995"/>
              <a:gd name="connsiteY7-224" fmla="*/ 1157520 h 1164664"/>
              <a:gd name="connsiteX0-225" fmla="*/ 399528 w 2338397"/>
              <a:gd name="connsiteY0-226" fmla="*/ 1157520 h 1164664"/>
              <a:gd name="connsiteX1-227" fmla="*/ 1910034 w 2338397"/>
              <a:gd name="connsiteY1-228" fmla="*/ 1164664 h 1164664"/>
              <a:gd name="connsiteX2-229" fmla="*/ 2327547 w 2338397"/>
              <a:gd name="connsiteY2-230" fmla="*/ 705083 h 1164664"/>
              <a:gd name="connsiteX3-231" fmla="*/ 2133078 w 2338397"/>
              <a:gd name="connsiteY3-232" fmla="*/ 95483 h 1164664"/>
              <a:gd name="connsiteX4-233" fmla="*/ 1536972 w 2338397"/>
              <a:gd name="connsiteY4-234" fmla="*/ 191526 h 1164664"/>
              <a:gd name="connsiteX5-235" fmla="*/ 796403 w 2338397"/>
              <a:gd name="connsiteY5-236" fmla="*/ 354245 h 1164664"/>
              <a:gd name="connsiteX6-237" fmla="*/ 110603 w 2338397"/>
              <a:gd name="connsiteY6-238" fmla="*/ 805095 h 1164664"/>
              <a:gd name="connsiteX7-239" fmla="*/ 399528 w 2338397"/>
              <a:gd name="connsiteY7-240" fmla="*/ 1157520 h 1164664"/>
              <a:gd name="connsiteX0-241" fmla="*/ 399528 w 2338397"/>
              <a:gd name="connsiteY0-242" fmla="*/ 1157520 h 1164664"/>
              <a:gd name="connsiteX1-243" fmla="*/ 1910034 w 2338397"/>
              <a:gd name="connsiteY1-244" fmla="*/ 1164664 h 1164664"/>
              <a:gd name="connsiteX2-245" fmla="*/ 2327547 w 2338397"/>
              <a:gd name="connsiteY2-246" fmla="*/ 705083 h 1164664"/>
              <a:gd name="connsiteX3-247" fmla="*/ 2133078 w 2338397"/>
              <a:gd name="connsiteY3-248" fmla="*/ 95483 h 1164664"/>
              <a:gd name="connsiteX4-249" fmla="*/ 1536972 w 2338397"/>
              <a:gd name="connsiteY4-250" fmla="*/ 191526 h 1164664"/>
              <a:gd name="connsiteX5-251" fmla="*/ 796403 w 2338397"/>
              <a:gd name="connsiteY5-252" fmla="*/ 354245 h 1164664"/>
              <a:gd name="connsiteX6-253" fmla="*/ 110603 w 2338397"/>
              <a:gd name="connsiteY6-254" fmla="*/ 805095 h 1164664"/>
              <a:gd name="connsiteX7-255" fmla="*/ 399528 w 2338397"/>
              <a:gd name="connsiteY7-256" fmla="*/ 1157520 h 1164664"/>
              <a:gd name="connsiteX0-257" fmla="*/ 399528 w 2338397"/>
              <a:gd name="connsiteY0-258" fmla="*/ 1157520 h 1164664"/>
              <a:gd name="connsiteX1-259" fmla="*/ 1910034 w 2338397"/>
              <a:gd name="connsiteY1-260" fmla="*/ 1164664 h 1164664"/>
              <a:gd name="connsiteX2-261" fmla="*/ 2327547 w 2338397"/>
              <a:gd name="connsiteY2-262" fmla="*/ 705083 h 1164664"/>
              <a:gd name="connsiteX3-263" fmla="*/ 2133078 w 2338397"/>
              <a:gd name="connsiteY3-264" fmla="*/ 95483 h 1164664"/>
              <a:gd name="connsiteX4-265" fmla="*/ 1536972 w 2338397"/>
              <a:gd name="connsiteY4-266" fmla="*/ 191526 h 1164664"/>
              <a:gd name="connsiteX5-267" fmla="*/ 796403 w 2338397"/>
              <a:gd name="connsiteY5-268" fmla="*/ 354245 h 1164664"/>
              <a:gd name="connsiteX6-269" fmla="*/ 110603 w 2338397"/>
              <a:gd name="connsiteY6-270" fmla="*/ 805095 h 1164664"/>
              <a:gd name="connsiteX7-271" fmla="*/ 399528 w 2338397"/>
              <a:gd name="connsiteY7-272" fmla="*/ 1157520 h 1164664"/>
              <a:gd name="connsiteX0-273" fmla="*/ 399528 w 2338397"/>
              <a:gd name="connsiteY0-274" fmla="*/ 1157520 h 1164664"/>
              <a:gd name="connsiteX1-275" fmla="*/ 1910034 w 2338397"/>
              <a:gd name="connsiteY1-276" fmla="*/ 1164664 h 1164664"/>
              <a:gd name="connsiteX2-277" fmla="*/ 2327547 w 2338397"/>
              <a:gd name="connsiteY2-278" fmla="*/ 705083 h 1164664"/>
              <a:gd name="connsiteX3-279" fmla="*/ 2133078 w 2338397"/>
              <a:gd name="connsiteY3-280" fmla="*/ 95483 h 1164664"/>
              <a:gd name="connsiteX4-281" fmla="*/ 1536972 w 2338397"/>
              <a:gd name="connsiteY4-282" fmla="*/ 191526 h 1164664"/>
              <a:gd name="connsiteX5-283" fmla="*/ 796403 w 2338397"/>
              <a:gd name="connsiteY5-284" fmla="*/ 354245 h 1164664"/>
              <a:gd name="connsiteX6-285" fmla="*/ 110603 w 2338397"/>
              <a:gd name="connsiteY6-286" fmla="*/ 805095 h 1164664"/>
              <a:gd name="connsiteX7-287" fmla="*/ 399528 w 2338397"/>
              <a:gd name="connsiteY7-288" fmla="*/ 1157520 h 1164664"/>
              <a:gd name="connsiteX0-289" fmla="*/ 399528 w 2338397"/>
              <a:gd name="connsiteY0-290" fmla="*/ 1157520 h 1164664"/>
              <a:gd name="connsiteX1-291" fmla="*/ 1910034 w 2338397"/>
              <a:gd name="connsiteY1-292" fmla="*/ 1164664 h 1164664"/>
              <a:gd name="connsiteX2-293" fmla="*/ 2327547 w 2338397"/>
              <a:gd name="connsiteY2-294" fmla="*/ 705083 h 1164664"/>
              <a:gd name="connsiteX3-295" fmla="*/ 2133078 w 2338397"/>
              <a:gd name="connsiteY3-296" fmla="*/ 95483 h 1164664"/>
              <a:gd name="connsiteX4-297" fmla="*/ 1536972 w 2338397"/>
              <a:gd name="connsiteY4-298" fmla="*/ 191526 h 1164664"/>
              <a:gd name="connsiteX5-299" fmla="*/ 796403 w 2338397"/>
              <a:gd name="connsiteY5-300" fmla="*/ 354245 h 1164664"/>
              <a:gd name="connsiteX6-301" fmla="*/ 110603 w 2338397"/>
              <a:gd name="connsiteY6-302" fmla="*/ 805095 h 1164664"/>
              <a:gd name="connsiteX7-303" fmla="*/ 399528 w 2338397"/>
              <a:gd name="connsiteY7-304" fmla="*/ 1157520 h 1164664"/>
              <a:gd name="connsiteX0-305" fmla="*/ 399528 w 2338397"/>
              <a:gd name="connsiteY0-306" fmla="*/ 1157520 h 1164664"/>
              <a:gd name="connsiteX1-307" fmla="*/ 1910034 w 2338397"/>
              <a:gd name="connsiteY1-308" fmla="*/ 1164664 h 1164664"/>
              <a:gd name="connsiteX2-309" fmla="*/ 2327547 w 2338397"/>
              <a:gd name="connsiteY2-310" fmla="*/ 705083 h 1164664"/>
              <a:gd name="connsiteX3-311" fmla="*/ 2133078 w 2338397"/>
              <a:gd name="connsiteY3-312" fmla="*/ 95483 h 1164664"/>
              <a:gd name="connsiteX4-313" fmla="*/ 1536972 w 2338397"/>
              <a:gd name="connsiteY4-314" fmla="*/ 191526 h 1164664"/>
              <a:gd name="connsiteX5-315" fmla="*/ 796403 w 2338397"/>
              <a:gd name="connsiteY5-316" fmla="*/ 354245 h 1164664"/>
              <a:gd name="connsiteX6-317" fmla="*/ 110603 w 2338397"/>
              <a:gd name="connsiteY6-318" fmla="*/ 805095 h 1164664"/>
              <a:gd name="connsiteX7-319" fmla="*/ 399528 w 2338397"/>
              <a:gd name="connsiteY7-320" fmla="*/ 1157520 h 1164664"/>
              <a:gd name="connsiteX0-321" fmla="*/ 399528 w 2338397"/>
              <a:gd name="connsiteY0-322" fmla="*/ 1157520 h 1164664"/>
              <a:gd name="connsiteX1-323" fmla="*/ 1910034 w 2338397"/>
              <a:gd name="connsiteY1-324" fmla="*/ 1164664 h 1164664"/>
              <a:gd name="connsiteX2-325" fmla="*/ 2327547 w 2338397"/>
              <a:gd name="connsiteY2-326" fmla="*/ 705083 h 1164664"/>
              <a:gd name="connsiteX3-327" fmla="*/ 2133078 w 2338397"/>
              <a:gd name="connsiteY3-328" fmla="*/ 95483 h 1164664"/>
              <a:gd name="connsiteX4-329" fmla="*/ 1536972 w 2338397"/>
              <a:gd name="connsiteY4-330" fmla="*/ 191526 h 1164664"/>
              <a:gd name="connsiteX5-331" fmla="*/ 796403 w 2338397"/>
              <a:gd name="connsiteY5-332" fmla="*/ 354245 h 1164664"/>
              <a:gd name="connsiteX6-333" fmla="*/ 110603 w 2338397"/>
              <a:gd name="connsiteY6-334" fmla="*/ 805095 h 1164664"/>
              <a:gd name="connsiteX7-335" fmla="*/ 399528 w 2338397"/>
              <a:gd name="connsiteY7-336" fmla="*/ 1157520 h 1164664"/>
              <a:gd name="connsiteX0-337" fmla="*/ 399528 w 2338397"/>
              <a:gd name="connsiteY0-338" fmla="*/ 1157520 h 1164664"/>
              <a:gd name="connsiteX1-339" fmla="*/ 1910034 w 2338397"/>
              <a:gd name="connsiteY1-340" fmla="*/ 1164664 h 1164664"/>
              <a:gd name="connsiteX2-341" fmla="*/ 2327547 w 2338397"/>
              <a:gd name="connsiteY2-342" fmla="*/ 705083 h 1164664"/>
              <a:gd name="connsiteX3-343" fmla="*/ 2133078 w 2338397"/>
              <a:gd name="connsiteY3-344" fmla="*/ 95483 h 1164664"/>
              <a:gd name="connsiteX4-345" fmla="*/ 1536972 w 2338397"/>
              <a:gd name="connsiteY4-346" fmla="*/ 191526 h 1164664"/>
              <a:gd name="connsiteX5-347" fmla="*/ 796403 w 2338397"/>
              <a:gd name="connsiteY5-348" fmla="*/ 354245 h 1164664"/>
              <a:gd name="connsiteX6-349" fmla="*/ 110603 w 2338397"/>
              <a:gd name="connsiteY6-350" fmla="*/ 805095 h 1164664"/>
              <a:gd name="connsiteX7-351" fmla="*/ 399528 w 2338397"/>
              <a:gd name="connsiteY7-352" fmla="*/ 1157520 h 1164664"/>
              <a:gd name="connsiteX0-353" fmla="*/ 399528 w 2338397"/>
              <a:gd name="connsiteY0-354" fmla="*/ 1157520 h 1164664"/>
              <a:gd name="connsiteX1-355" fmla="*/ 1910034 w 2338397"/>
              <a:gd name="connsiteY1-356" fmla="*/ 1164664 h 1164664"/>
              <a:gd name="connsiteX2-357" fmla="*/ 2327547 w 2338397"/>
              <a:gd name="connsiteY2-358" fmla="*/ 705083 h 1164664"/>
              <a:gd name="connsiteX3-359" fmla="*/ 2133078 w 2338397"/>
              <a:gd name="connsiteY3-360" fmla="*/ 95483 h 1164664"/>
              <a:gd name="connsiteX4-361" fmla="*/ 1536972 w 2338397"/>
              <a:gd name="connsiteY4-362" fmla="*/ 191526 h 1164664"/>
              <a:gd name="connsiteX5-363" fmla="*/ 796403 w 2338397"/>
              <a:gd name="connsiteY5-364" fmla="*/ 354245 h 1164664"/>
              <a:gd name="connsiteX6-365" fmla="*/ 110603 w 2338397"/>
              <a:gd name="connsiteY6-366" fmla="*/ 805095 h 1164664"/>
              <a:gd name="connsiteX7-367" fmla="*/ 399528 w 2338397"/>
              <a:gd name="connsiteY7-368" fmla="*/ 1157520 h 11646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 </a:t>
            </a:r>
            <a:r>
              <a:rPr lang="en-US" sz="2000" b="1" dirty="0" err="1" smtClean="0"/>
              <a:t>Mĩ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thuật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tạo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hình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gồm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hội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họa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đồ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họa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tranh</a:t>
            </a:r>
            <a:r>
              <a:rPr lang="en-US" sz="2000" b="1" dirty="0" smtClean="0"/>
              <a:t> in, </a:t>
            </a:r>
            <a:r>
              <a:rPr lang="en-US" sz="2000" b="1" dirty="0" err="1" smtClean="0"/>
              <a:t>điêu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khắc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tượng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phù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điêu</a:t>
            </a:r>
            <a:endParaRPr lang="en-US" sz="2000" b="1" dirty="0"/>
          </a:p>
        </p:txBody>
      </p:sp>
      <p:sp>
        <p:nvSpPr>
          <p:cNvPr id="3" name="Freeform 2"/>
          <p:cNvSpPr/>
          <p:nvPr/>
        </p:nvSpPr>
        <p:spPr>
          <a:xfrm>
            <a:off x="2392528" y="2715766"/>
            <a:ext cx="4220449" cy="2160240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-1" fmla="*/ 260350 w 2209800"/>
              <a:gd name="connsiteY0-2" fmla="*/ 1104900 h 1104900"/>
              <a:gd name="connsiteX1-3" fmla="*/ 1797050 w 2209800"/>
              <a:gd name="connsiteY1-4" fmla="*/ 1104900 h 1104900"/>
              <a:gd name="connsiteX2-5" fmla="*/ 2209800 w 2209800"/>
              <a:gd name="connsiteY2-6" fmla="*/ 590550 h 1104900"/>
              <a:gd name="connsiteX3-7" fmla="*/ 2012950 w 2209800"/>
              <a:gd name="connsiteY3-8" fmla="*/ 0 h 1104900"/>
              <a:gd name="connsiteX4-9" fmla="*/ 1409700 w 2209800"/>
              <a:gd name="connsiteY4-10" fmla="*/ 107950 h 1104900"/>
              <a:gd name="connsiteX5-11" fmla="*/ 685800 w 2209800"/>
              <a:gd name="connsiteY5-12" fmla="*/ 254000 h 1104900"/>
              <a:gd name="connsiteX6-13" fmla="*/ 0 w 2209800"/>
              <a:gd name="connsiteY6-14" fmla="*/ 704850 h 1104900"/>
              <a:gd name="connsiteX7-15" fmla="*/ 260350 w 2209800"/>
              <a:gd name="connsiteY7-16" fmla="*/ 1104900 h 1104900"/>
              <a:gd name="connsiteX0-17" fmla="*/ 260350 w 2209800"/>
              <a:gd name="connsiteY0-18" fmla="*/ 1104900 h 1104900"/>
              <a:gd name="connsiteX1-19" fmla="*/ 1797050 w 2209800"/>
              <a:gd name="connsiteY1-20" fmla="*/ 1104900 h 1104900"/>
              <a:gd name="connsiteX2-21" fmla="*/ 2209800 w 2209800"/>
              <a:gd name="connsiteY2-22" fmla="*/ 590550 h 1104900"/>
              <a:gd name="connsiteX3-23" fmla="*/ 2012950 w 2209800"/>
              <a:gd name="connsiteY3-24" fmla="*/ 0 h 1104900"/>
              <a:gd name="connsiteX4-25" fmla="*/ 1426369 w 2209800"/>
              <a:gd name="connsiteY4-26" fmla="*/ 91281 h 1104900"/>
              <a:gd name="connsiteX5-27" fmla="*/ 685800 w 2209800"/>
              <a:gd name="connsiteY5-28" fmla="*/ 254000 h 1104900"/>
              <a:gd name="connsiteX6-29" fmla="*/ 0 w 2209800"/>
              <a:gd name="connsiteY6-30" fmla="*/ 704850 h 1104900"/>
              <a:gd name="connsiteX7-31" fmla="*/ 260350 w 2209800"/>
              <a:gd name="connsiteY7-32" fmla="*/ 1104900 h 1104900"/>
              <a:gd name="connsiteX0-33" fmla="*/ 260350 w 2209800"/>
              <a:gd name="connsiteY0-34" fmla="*/ 1149945 h 1149945"/>
              <a:gd name="connsiteX1-35" fmla="*/ 1797050 w 2209800"/>
              <a:gd name="connsiteY1-36" fmla="*/ 1149945 h 1149945"/>
              <a:gd name="connsiteX2-37" fmla="*/ 2209800 w 2209800"/>
              <a:gd name="connsiteY2-38" fmla="*/ 635595 h 1149945"/>
              <a:gd name="connsiteX3-39" fmla="*/ 2012950 w 2209800"/>
              <a:gd name="connsiteY3-40" fmla="*/ 45045 h 1149945"/>
              <a:gd name="connsiteX4-41" fmla="*/ 1426369 w 2209800"/>
              <a:gd name="connsiteY4-42" fmla="*/ 136326 h 1149945"/>
              <a:gd name="connsiteX5-43" fmla="*/ 685800 w 2209800"/>
              <a:gd name="connsiteY5-44" fmla="*/ 299045 h 1149945"/>
              <a:gd name="connsiteX6-45" fmla="*/ 0 w 2209800"/>
              <a:gd name="connsiteY6-46" fmla="*/ 749895 h 1149945"/>
              <a:gd name="connsiteX7-47" fmla="*/ 260350 w 2209800"/>
              <a:gd name="connsiteY7-48" fmla="*/ 1149945 h 1149945"/>
              <a:gd name="connsiteX0-49" fmla="*/ 260350 w 2209800"/>
              <a:gd name="connsiteY0-50" fmla="*/ 1151694 h 1151694"/>
              <a:gd name="connsiteX1-51" fmla="*/ 1797050 w 2209800"/>
              <a:gd name="connsiteY1-52" fmla="*/ 1151694 h 1151694"/>
              <a:gd name="connsiteX2-53" fmla="*/ 2209800 w 2209800"/>
              <a:gd name="connsiteY2-54" fmla="*/ 637344 h 1151694"/>
              <a:gd name="connsiteX3-55" fmla="*/ 2022475 w 2209800"/>
              <a:gd name="connsiteY3-56" fmla="*/ 42032 h 1151694"/>
              <a:gd name="connsiteX4-57" fmla="*/ 1426369 w 2209800"/>
              <a:gd name="connsiteY4-58" fmla="*/ 138075 h 1151694"/>
              <a:gd name="connsiteX5-59" fmla="*/ 685800 w 2209800"/>
              <a:gd name="connsiteY5-60" fmla="*/ 300794 h 1151694"/>
              <a:gd name="connsiteX6-61" fmla="*/ 0 w 2209800"/>
              <a:gd name="connsiteY6-62" fmla="*/ 751644 h 1151694"/>
              <a:gd name="connsiteX7-63" fmla="*/ 260350 w 2209800"/>
              <a:gd name="connsiteY7-64" fmla="*/ 1151694 h 1151694"/>
              <a:gd name="connsiteX0-65" fmla="*/ 260350 w 2209800"/>
              <a:gd name="connsiteY0-66" fmla="*/ 1205145 h 1205145"/>
              <a:gd name="connsiteX1-67" fmla="*/ 1797050 w 2209800"/>
              <a:gd name="connsiteY1-68" fmla="*/ 1205145 h 1205145"/>
              <a:gd name="connsiteX2-69" fmla="*/ 2209800 w 2209800"/>
              <a:gd name="connsiteY2-70" fmla="*/ 690795 h 1205145"/>
              <a:gd name="connsiteX3-71" fmla="*/ 2022475 w 2209800"/>
              <a:gd name="connsiteY3-72" fmla="*/ 95483 h 1205145"/>
              <a:gd name="connsiteX4-73" fmla="*/ 1426369 w 2209800"/>
              <a:gd name="connsiteY4-74" fmla="*/ 191526 h 1205145"/>
              <a:gd name="connsiteX5-75" fmla="*/ 685800 w 2209800"/>
              <a:gd name="connsiteY5-76" fmla="*/ 354245 h 1205145"/>
              <a:gd name="connsiteX6-77" fmla="*/ 0 w 2209800"/>
              <a:gd name="connsiteY6-78" fmla="*/ 805095 h 1205145"/>
              <a:gd name="connsiteX7-79" fmla="*/ 260350 w 2209800"/>
              <a:gd name="connsiteY7-80" fmla="*/ 1205145 h 1205145"/>
              <a:gd name="connsiteX0-81" fmla="*/ 260350 w 2209800"/>
              <a:gd name="connsiteY0-82" fmla="*/ 1205145 h 1205145"/>
              <a:gd name="connsiteX1-83" fmla="*/ 1797050 w 2209800"/>
              <a:gd name="connsiteY1-84" fmla="*/ 1205145 h 1205145"/>
              <a:gd name="connsiteX2-85" fmla="*/ 2209800 w 2209800"/>
              <a:gd name="connsiteY2-86" fmla="*/ 690795 h 1205145"/>
              <a:gd name="connsiteX3-87" fmla="*/ 2022475 w 2209800"/>
              <a:gd name="connsiteY3-88" fmla="*/ 95483 h 1205145"/>
              <a:gd name="connsiteX4-89" fmla="*/ 1426369 w 2209800"/>
              <a:gd name="connsiteY4-90" fmla="*/ 191526 h 1205145"/>
              <a:gd name="connsiteX5-91" fmla="*/ 685800 w 2209800"/>
              <a:gd name="connsiteY5-92" fmla="*/ 354245 h 1205145"/>
              <a:gd name="connsiteX6-93" fmla="*/ 0 w 2209800"/>
              <a:gd name="connsiteY6-94" fmla="*/ 805095 h 1205145"/>
              <a:gd name="connsiteX7-95" fmla="*/ 260350 w 2209800"/>
              <a:gd name="connsiteY7-96" fmla="*/ 1205145 h 1205145"/>
              <a:gd name="connsiteX0-97" fmla="*/ 260350 w 2216944"/>
              <a:gd name="connsiteY0-98" fmla="*/ 1205145 h 1205145"/>
              <a:gd name="connsiteX1-99" fmla="*/ 1797050 w 2216944"/>
              <a:gd name="connsiteY1-100" fmla="*/ 1205145 h 1205145"/>
              <a:gd name="connsiteX2-101" fmla="*/ 2216944 w 2216944"/>
              <a:gd name="connsiteY2-102" fmla="*/ 705083 h 1205145"/>
              <a:gd name="connsiteX3-103" fmla="*/ 2022475 w 2216944"/>
              <a:gd name="connsiteY3-104" fmla="*/ 95483 h 1205145"/>
              <a:gd name="connsiteX4-105" fmla="*/ 1426369 w 2216944"/>
              <a:gd name="connsiteY4-106" fmla="*/ 191526 h 1205145"/>
              <a:gd name="connsiteX5-107" fmla="*/ 685800 w 2216944"/>
              <a:gd name="connsiteY5-108" fmla="*/ 354245 h 1205145"/>
              <a:gd name="connsiteX6-109" fmla="*/ 0 w 2216944"/>
              <a:gd name="connsiteY6-110" fmla="*/ 805095 h 1205145"/>
              <a:gd name="connsiteX7-111" fmla="*/ 260350 w 2216944"/>
              <a:gd name="connsiteY7-112" fmla="*/ 1205145 h 1205145"/>
              <a:gd name="connsiteX0-113" fmla="*/ 260350 w 2227794"/>
              <a:gd name="connsiteY0-114" fmla="*/ 1205145 h 1205145"/>
              <a:gd name="connsiteX1-115" fmla="*/ 1797050 w 2227794"/>
              <a:gd name="connsiteY1-116" fmla="*/ 1205145 h 1205145"/>
              <a:gd name="connsiteX2-117" fmla="*/ 2216944 w 2227794"/>
              <a:gd name="connsiteY2-118" fmla="*/ 705083 h 1205145"/>
              <a:gd name="connsiteX3-119" fmla="*/ 2022475 w 2227794"/>
              <a:gd name="connsiteY3-120" fmla="*/ 95483 h 1205145"/>
              <a:gd name="connsiteX4-121" fmla="*/ 1426369 w 2227794"/>
              <a:gd name="connsiteY4-122" fmla="*/ 191526 h 1205145"/>
              <a:gd name="connsiteX5-123" fmla="*/ 685800 w 2227794"/>
              <a:gd name="connsiteY5-124" fmla="*/ 354245 h 1205145"/>
              <a:gd name="connsiteX6-125" fmla="*/ 0 w 2227794"/>
              <a:gd name="connsiteY6-126" fmla="*/ 805095 h 1205145"/>
              <a:gd name="connsiteX7-127" fmla="*/ 260350 w 2227794"/>
              <a:gd name="connsiteY7-128" fmla="*/ 1205145 h 1205145"/>
              <a:gd name="connsiteX0-129" fmla="*/ 260350 w 2227794"/>
              <a:gd name="connsiteY0-130" fmla="*/ 1205145 h 1205145"/>
              <a:gd name="connsiteX1-131" fmla="*/ 1797050 w 2227794"/>
              <a:gd name="connsiteY1-132" fmla="*/ 1205145 h 1205145"/>
              <a:gd name="connsiteX2-133" fmla="*/ 2216944 w 2227794"/>
              <a:gd name="connsiteY2-134" fmla="*/ 705083 h 1205145"/>
              <a:gd name="connsiteX3-135" fmla="*/ 2022475 w 2227794"/>
              <a:gd name="connsiteY3-136" fmla="*/ 95483 h 1205145"/>
              <a:gd name="connsiteX4-137" fmla="*/ 1426369 w 2227794"/>
              <a:gd name="connsiteY4-138" fmla="*/ 191526 h 1205145"/>
              <a:gd name="connsiteX5-139" fmla="*/ 685800 w 2227794"/>
              <a:gd name="connsiteY5-140" fmla="*/ 354245 h 1205145"/>
              <a:gd name="connsiteX6-141" fmla="*/ 0 w 2227794"/>
              <a:gd name="connsiteY6-142" fmla="*/ 805095 h 1205145"/>
              <a:gd name="connsiteX7-143" fmla="*/ 260350 w 2227794"/>
              <a:gd name="connsiteY7-144" fmla="*/ 1205145 h 1205145"/>
              <a:gd name="connsiteX0-145" fmla="*/ 260350 w 2227794"/>
              <a:gd name="connsiteY0-146" fmla="*/ 1205145 h 1205145"/>
              <a:gd name="connsiteX1-147" fmla="*/ 1799431 w 2227794"/>
              <a:gd name="connsiteY1-148" fmla="*/ 1164664 h 1205145"/>
              <a:gd name="connsiteX2-149" fmla="*/ 2216944 w 2227794"/>
              <a:gd name="connsiteY2-150" fmla="*/ 705083 h 1205145"/>
              <a:gd name="connsiteX3-151" fmla="*/ 2022475 w 2227794"/>
              <a:gd name="connsiteY3-152" fmla="*/ 95483 h 1205145"/>
              <a:gd name="connsiteX4-153" fmla="*/ 1426369 w 2227794"/>
              <a:gd name="connsiteY4-154" fmla="*/ 191526 h 1205145"/>
              <a:gd name="connsiteX5-155" fmla="*/ 685800 w 2227794"/>
              <a:gd name="connsiteY5-156" fmla="*/ 354245 h 1205145"/>
              <a:gd name="connsiteX6-157" fmla="*/ 0 w 2227794"/>
              <a:gd name="connsiteY6-158" fmla="*/ 805095 h 1205145"/>
              <a:gd name="connsiteX7-159" fmla="*/ 260350 w 2227794"/>
              <a:gd name="connsiteY7-160" fmla="*/ 1205145 h 1205145"/>
              <a:gd name="connsiteX0-161" fmla="*/ 260350 w 2227794"/>
              <a:gd name="connsiteY0-162" fmla="*/ 1205145 h 1205145"/>
              <a:gd name="connsiteX1-163" fmla="*/ 1799431 w 2227794"/>
              <a:gd name="connsiteY1-164" fmla="*/ 1164664 h 1205145"/>
              <a:gd name="connsiteX2-165" fmla="*/ 2216944 w 2227794"/>
              <a:gd name="connsiteY2-166" fmla="*/ 705083 h 1205145"/>
              <a:gd name="connsiteX3-167" fmla="*/ 2022475 w 2227794"/>
              <a:gd name="connsiteY3-168" fmla="*/ 95483 h 1205145"/>
              <a:gd name="connsiteX4-169" fmla="*/ 1426369 w 2227794"/>
              <a:gd name="connsiteY4-170" fmla="*/ 191526 h 1205145"/>
              <a:gd name="connsiteX5-171" fmla="*/ 685800 w 2227794"/>
              <a:gd name="connsiteY5-172" fmla="*/ 354245 h 1205145"/>
              <a:gd name="connsiteX6-173" fmla="*/ 0 w 2227794"/>
              <a:gd name="connsiteY6-174" fmla="*/ 805095 h 1205145"/>
              <a:gd name="connsiteX7-175" fmla="*/ 260350 w 2227794"/>
              <a:gd name="connsiteY7-176" fmla="*/ 1205145 h 1205145"/>
              <a:gd name="connsiteX0-177" fmla="*/ 288925 w 2227794"/>
              <a:gd name="connsiteY0-178" fmla="*/ 1157520 h 1164664"/>
              <a:gd name="connsiteX1-179" fmla="*/ 1799431 w 2227794"/>
              <a:gd name="connsiteY1-180" fmla="*/ 1164664 h 1164664"/>
              <a:gd name="connsiteX2-181" fmla="*/ 2216944 w 2227794"/>
              <a:gd name="connsiteY2-182" fmla="*/ 705083 h 1164664"/>
              <a:gd name="connsiteX3-183" fmla="*/ 2022475 w 2227794"/>
              <a:gd name="connsiteY3-184" fmla="*/ 95483 h 1164664"/>
              <a:gd name="connsiteX4-185" fmla="*/ 1426369 w 2227794"/>
              <a:gd name="connsiteY4-186" fmla="*/ 191526 h 1164664"/>
              <a:gd name="connsiteX5-187" fmla="*/ 685800 w 2227794"/>
              <a:gd name="connsiteY5-188" fmla="*/ 354245 h 1164664"/>
              <a:gd name="connsiteX6-189" fmla="*/ 0 w 2227794"/>
              <a:gd name="connsiteY6-190" fmla="*/ 805095 h 1164664"/>
              <a:gd name="connsiteX7-191" fmla="*/ 288925 w 2227794"/>
              <a:gd name="connsiteY7-192" fmla="*/ 1157520 h 1164664"/>
              <a:gd name="connsiteX0-193" fmla="*/ 288925 w 2227794"/>
              <a:gd name="connsiteY0-194" fmla="*/ 1157520 h 1164664"/>
              <a:gd name="connsiteX1-195" fmla="*/ 1799431 w 2227794"/>
              <a:gd name="connsiteY1-196" fmla="*/ 1164664 h 1164664"/>
              <a:gd name="connsiteX2-197" fmla="*/ 2216944 w 2227794"/>
              <a:gd name="connsiteY2-198" fmla="*/ 705083 h 1164664"/>
              <a:gd name="connsiteX3-199" fmla="*/ 2022475 w 2227794"/>
              <a:gd name="connsiteY3-200" fmla="*/ 95483 h 1164664"/>
              <a:gd name="connsiteX4-201" fmla="*/ 1426369 w 2227794"/>
              <a:gd name="connsiteY4-202" fmla="*/ 191526 h 1164664"/>
              <a:gd name="connsiteX5-203" fmla="*/ 685800 w 2227794"/>
              <a:gd name="connsiteY5-204" fmla="*/ 354245 h 1164664"/>
              <a:gd name="connsiteX6-205" fmla="*/ 0 w 2227794"/>
              <a:gd name="connsiteY6-206" fmla="*/ 805095 h 1164664"/>
              <a:gd name="connsiteX7-207" fmla="*/ 288925 w 2227794"/>
              <a:gd name="connsiteY7-208" fmla="*/ 1157520 h 1164664"/>
              <a:gd name="connsiteX0-209" fmla="*/ 390126 w 2328995"/>
              <a:gd name="connsiteY0-210" fmla="*/ 1157520 h 1164664"/>
              <a:gd name="connsiteX1-211" fmla="*/ 1900632 w 2328995"/>
              <a:gd name="connsiteY1-212" fmla="*/ 1164664 h 1164664"/>
              <a:gd name="connsiteX2-213" fmla="*/ 2318145 w 2328995"/>
              <a:gd name="connsiteY2-214" fmla="*/ 705083 h 1164664"/>
              <a:gd name="connsiteX3-215" fmla="*/ 2123676 w 2328995"/>
              <a:gd name="connsiteY3-216" fmla="*/ 95483 h 1164664"/>
              <a:gd name="connsiteX4-217" fmla="*/ 1527570 w 2328995"/>
              <a:gd name="connsiteY4-218" fmla="*/ 191526 h 1164664"/>
              <a:gd name="connsiteX5-219" fmla="*/ 787001 w 2328995"/>
              <a:gd name="connsiteY5-220" fmla="*/ 354245 h 1164664"/>
              <a:gd name="connsiteX6-221" fmla="*/ 101201 w 2328995"/>
              <a:gd name="connsiteY6-222" fmla="*/ 805095 h 1164664"/>
              <a:gd name="connsiteX7-223" fmla="*/ 390126 w 2328995"/>
              <a:gd name="connsiteY7-224" fmla="*/ 1157520 h 1164664"/>
              <a:gd name="connsiteX0-225" fmla="*/ 399528 w 2338397"/>
              <a:gd name="connsiteY0-226" fmla="*/ 1157520 h 1164664"/>
              <a:gd name="connsiteX1-227" fmla="*/ 1910034 w 2338397"/>
              <a:gd name="connsiteY1-228" fmla="*/ 1164664 h 1164664"/>
              <a:gd name="connsiteX2-229" fmla="*/ 2327547 w 2338397"/>
              <a:gd name="connsiteY2-230" fmla="*/ 705083 h 1164664"/>
              <a:gd name="connsiteX3-231" fmla="*/ 2133078 w 2338397"/>
              <a:gd name="connsiteY3-232" fmla="*/ 95483 h 1164664"/>
              <a:gd name="connsiteX4-233" fmla="*/ 1536972 w 2338397"/>
              <a:gd name="connsiteY4-234" fmla="*/ 191526 h 1164664"/>
              <a:gd name="connsiteX5-235" fmla="*/ 796403 w 2338397"/>
              <a:gd name="connsiteY5-236" fmla="*/ 354245 h 1164664"/>
              <a:gd name="connsiteX6-237" fmla="*/ 110603 w 2338397"/>
              <a:gd name="connsiteY6-238" fmla="*/ 805095 h 1164664"/>
              <a:gd name="connsiteX7-239" fmla="*/ 399528 w 2338397"/>
              <a:gd name="connsiteY7-240" fmla="*/ 1157520 h 1164664"/>
              <a:gd name="connsiteX0-241" fmla="*/ 399528 w 2338397"/>
              <a:gd name="connsiteY0-242" fmla="*/ 1157520 h 1164664"/>
              <a:gd name="connsiteX1-243" fmla="*/ 1910034 w 2338397"/>
              <a:gd name="connsiteY1-244" fmla="*/ 1164664 h 1164664"/>
              <a:gd name="connsiteX2-245" fmla="*/ 2327547 w 2338397"/>
              <a:gd name="connsiteY2-246" fmla="*/ 705083 h 1164664"/>
              <a:gd name="connsiteX3-247" fmla="*/ 2133078 w 2338397"/>
              <a:gd name="connsiteY3-248" fmla="*/ 95483 h 1164664"/>
              <a:gd name="connsiteX4-249" fmla="*/ 1536972 w 2338397"/>
              <a:gd name="connsiteY4-250" fmla="*/ 191526 h 1164664"/>
              <a:gd name="connsiteX5-251" fmla="*/ 796403 w 2338397"/>
              <a:gd name="connsiteY5-252" fmla="*/ 354245 h 1164664"/>
              <a:gd name="connsiteX6-253" fmla="*/ 110603 w 2338397"/>
              <a:gd name="connsiteY6-254" fmla="*/ 805095 h 1164664"/>
              <a:gd name="connsiteX7-255" fmla="*/ 399528 w 2338397"/>
              <a:gd name="connsiteY7-256" fmla="*/ 1157520 h 1164664"/>
              <a:gd name="connsiteX0-257" fmla="*/ 399528 w 2338397"/>
              <a:gd name="connsiteY0-258" fmla="*/ 1157520 h 1164664"/>
              <a:gd name="connsiteX1-259" fmla="*/ 1910034 w 2338397"/>
              <a:gd name="connsiteY1-260" fmla="*/ 1164664 h 1164664"/>
              <a:gd name="connsiteX2-261" fmla="*/ 2327547 w 2338397"/>
              <a:gd name="connsiteY2-262" fmla="*/ 705083 h 1164664"/>
              <a:gd name="connsiteX3-263" fmla="*/ 2133078 w 2338397"/>
              <a:gd name="connsiteY3-264" fmla="*/ 95483 h 1164664"/>
              <a:gd name="connsiteX4-265" fmla="*/ 1536972 w 2338397"/>
              <a:gd name="connsiteY4-266" fmla="*/ 191526 h 1164664"/>
              <a:gd name="connsiteX5-267" fmla="*/ 796403 w 2338397"/>
              <a:gd name="connsiteY5-268" fmla="*/ 354245 h 1164664"/>
              <a:gd name="connsiteX6-269" fmla="*/ 110603 w 2338397"/>
              <a:gd name="connsiteY6-270" fmla="*/ 805095 h 1164664"/>
              <a:gd name="connsiteX7-271" fmla="*/ 399528 w 2338397"/>
              <a:gd name="connsiteY7-272" fmla="*/ 1157520 h 1164664"/>
              <a:gd name="connsiteX0-273" fmla="*/ 399528 w 2338397"/>
              <a:gd name="connsiteY0-274" fmla="*/ 1157520 h 1164664"/>
              <a:gd name="connsiteX1-275" fmla="*/ 1910034 w 2338397"/>
              <a:gd name="connsiteY1-276" fmla="*/ 1164664 h 1164664"/>
              <a:gd name="connsiteX2-277" fmla="*/ 2327547 w 2338397"/>
              <a:gd name="connsiteY2-278" fmla="*/ 705083 h 1164664"/>
              <a:gd name="connsiteX3-279" fmla="*/ 2133078 w 2338397"/>
              <a:gd name="connsiteY3-280" fmla="*/ 95483 h 1164664"/>
              <a:gd name="connsiteX4-281" fmla="*/ 1536972 w 2338397"/>
              <a:gd name="connsiteY4-282" fmla="*/ 191526 h 1164664"/>
              <a:gd name="connsiteX5-283" fmla="*/ 796403 w 2338397"/>
              <a:gd name="connsiteY5-284" fmla="*/ 354245 h 1164664"/>
              <a:gd name="connsiteX6-285" fmla="*/ 110603 w 2338397"/>
              <a:gd name="connsiteY6-286" fmla="*/ 805095 h 1164664"/>
              <a:gd name="connsiteX7-287" fmla="*/ 399528 w 2338397"/>
              <a:gd name="connsiteY7-288" fmla="*/ 1157520 h 1164664"/>
              <a:gd name="connsiteX0-289" fmla="*/ 399528 w 2338397"/>
              <a:gd name="connsiteY0-290" fmla="*/ 1157520 h 1164664"/>
              <a:gd name="connsiteX1-291" fmla="*/ 1910034 w 2338397"/>
              <a:gd name="connsiteY1-292" fmla="*/ 1164664 h 1164664"/>
              <a:gd name="connsiteX2-293" fmla="*/ 2327547 w 2338397"/>
              <a:gd name="connsiteY2-294" fmla="*/ 705083 h 1164664"/>
              <a:gd name="connsiteX3-295" fmla="*/ 2133078 w 2338397"/>
              <a:gd name="connsiteY3-296" fmla="*/ 95483 h 1164664"/>
              <a:gd name="connsiteX4-297" fmla="*/ 1536972 w 2338397"/>
              <a:gd name="connsiteY4-298" fmla="*/ 191526 h 1164664"/>
              <a:gd name="connsiteX5-299" fmla="*/ 796403 w 2338397"/>
              <a:gd name="connsiteY5-300" fmla="*/ 354245 h 1164664"/>
              <a:gd name="connsiteX6-301" fmla="*/ 110603 w 2338397"/>
              <a:gd name="connsiteY6-302" fmla="*/ 805095 h 1164664"/>
              <a:gd name="connsiteX7-303" fmla="*/ 399528 w 2338397"/>
              <a:gd name="connsiteY7-304" fmla="*/ 1157520 h 1164664"/>
              <a:gd name="connsiteX0-305" fmla="*/ 399528 w 2338397"/>
              <a:gd name="connsiteY0-306" fmla="*/ 1157520 h 1164664"/>
              <a:gd name="connsiteX1-307" fmla="*/ 1910034 w 2338397"/>
              <a:gd name="connsiteY1-308" fmla="*/ 1164664 h 1164664"/>
              <a:gd name="connsiteX2-309" fmla="*/ 2327547 w 2338397"/>
              <a:gd name="connsiteY2-310" fmla="*/ 705083 h 1164664"/>
              <a:gd name="connsiteX3-311" fmla="*/ 2133078 w 2338397"/>
              <a:gd name="connsiteY3-312" fmla="*/ 95483 h 1164664"/>
              <a:gd name="connsiteX4-313" fmla="*/ 1536972 w 2338397"/>
              <a:gd name="connsiteY4-314" fmla="*/ 191526 h 1164664"/>
              <a:gd name="connsiteX5-315" fmla="*/ 796403 w 2338397"/>
              <a:gd name="connsiteY5-316" fmla="*/ 354245 h 1164664"/>
              <a:gd name="connsiteX6-317" fmla="*/ 110603 w 2338397"/>
              <a:gd name="connsiteY6-318" fmla="*/ 805095 h 1164664"/>
              <a:gd name="connsiteX7-319" fmla="*/ 399528 w 2338397"/>
              <a:gd name="connsiteY7-320" fmla="*/ 1157520 h 1164664"/>
              <a:gd name="connsiteX0-321" fmla="*/ 399528 w 2338397"/>
              <a:gd name="connsiteY0-322" fmla="*/ 1157520 h 1164664"/>
              <a:gd name="connsiteX1-323" fmla="*/ 1910034 w 2338397"/>
              <a:gd name="connsiteY1-324" fmla="*/ 1164664 h 1164664"/>
              <a:gd name="connsiteX2-325" fmla="*/ 2327547 w 2338397"/>
              <a:gd name="connsiteY2-326" fmla="*/ 705083 h 1164664"/>
              <a:gd name="connsiteX3-327" fmla="*/ 2133078 w 2338397"/>
              <a:gd name="connsiteY3-328" fmla="*/ 95483 h 1164664"/>
              <a:gd name="connsiteX4-329" fmla="*/ 1536972 w 2338397"/>
              <a:gd name="connsiteY4-330" fmla="*/ 191526 h 1164664"/>
              <a:gd name="connsiteX5-331" fmla="*/ 796403 w 2338397"/>
              <a:gd name="connsiteY5-332" fmla="*/ 354245 h 1164664"/>
              <a:gd name="connsiteX6-333" fmla="*/ 110603 w 2338397"/>
              <a:gd name="connsiteY6-334" fmla="*/ 805095 h 1164664"/>
              <a:gd name="connsiteX7-335" fmla="*/ 399528 w 2338397"/>
              <a:gd name="connsiteY7-336" fmla="*/ 1157520 h 1164664"/>
              <a:gd name="connsiteX0-337" fmla="*/ 399528 w 2338397"/>
              <a:gd name="connsiteY0-338" fmla="*/ 1157520 h 1164664"/>
              <a:gd name="connsiteX1-339" fmla="*/ 1910034 w 2338397"/>
              <a:gd name="connsiteY1-340" fmla="*/ 1164664 h 1164664"/>
              <a:gd name="connsiteX2-341" fmla="*/ 2327547 w 2338397"/>
              <a:gd name="connsiteY2-342" fmla="*/ 705083 h 1164664"/>
              <a:gd name="connsiteX3-343" fmla="*/ 2133078 w 2338397"/>
              <a:gd name="connsiteY3-344" fmla="*/ 95483 h 1164664"/>
              <a:gd name="connsiteX4-345" fmla="*/ 1536972 w 2338397"/>
              <a:gd name="connsiteY4-346" fmla="*/ 191526 h 1164664"/>
              <a:gd name="connsiteX5-347" fmla="*/ 796403 w 2338397"/>
              <a:gd name="connsiteY5-348" fmla="*/ 354245 h 1164664"/>
              <a:gd name="connsiteX6-349" fmla="*/ 110603 w 2338397"/>
              <a:gd name="connsiteY6-350" fmla="*/ 805095 h 1164664"/>
              <a:gd name="connsiteX7-351" fmla="*/ 399528 w 2338397"/>
              <a:gd name="connsiteY7-352" fmla="*/ 1157520 h 1164664"/>
              <a:gd name="connsiteX0-353" fmla="*/ 399528 w 2338397"/>
              <a:gd name="connsiteY0-354" fmla="*/ 1157520 h 1164664"/>
              <a:gd name="connsiteX1-355" fmla="*/ 1910034 w 2338397"/>
              <a:gd name="connsiteY1-356" fmla="*/ 1164664 h 1164664"/>
              <a:gd name="connsiteX2-357" fmla="*/ 2327547 w 2338397"/>
              <a:gd name="connsiteY2-358" fmla="*/ 705083 h 1164664"/>
              <a:gd name="connsiteX3-359" fmla="*/ 2133078 w 2338397"/>
              <a:gd name="connsiteY3-360" fmla="*/ 95483 h 1164664"/>
              <a:gd name="connsiteX4-361" fmla="*/ 1536972 w 2338397"/>
              <a:gd name="connsiteY4-362" fmla="*/ 191526 h 1164664"/>
              <a:gd name="connsiteX5-363" fmla="*/ 796403 w 2338397"/>
              <a:gd name="connsiteY5-364" fmla="*/ 354245 h 1164664"/>
              <a:gd name="connsiteX6-365" fmla="*/ 110603 w 2338397"/>
              <a:gd name="connsiteY6-366" fmla="*/ 805095 h 1164664"/>
              <a:gd name="connsiteX7-367" fmla="*/ 399528 w 2338397"/>
              <a:gd name="connsiteY7-368" fmla="*/ 1157520 h 11646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EA7EA3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 smtClean="0"/>
              <a:t>Mĩ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thuật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ứng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dụng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gồm</a:t>
            </a:r>
            <a:r>
              <a:rPr lang="en-US" sz="2000" b="1" dirty="0" smtClean="0"/>
              <a:t>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 smtClean="0"/>
              <a:t>thiết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kế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đồ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họa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thiết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kế</a:t>
            </a:r>
            <a:r>
              <a:rPr lang="en-US" sz="2000" b="1" dirty="0" smtClean="0"/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 smtClean="0"/>
              <a:t>công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nghiệp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thiết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kế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thời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trang</a:t>
            </a:r>
            <a:endParaRPr lang="en-US" sz="2000" b="1" dirty="0"/>
          </a:p>
        </p:txBody>
      </p:sp>
      <p:sp>
        <p:nvSpPr>
          <p:cNvPr id="4" name="Freeform 3"/>
          <p:cNvSpPr/>
          <p:nvPr/>
        </p:nvSpPr>
        <p:spPr>
          <a:xfrm>
            <a:off x="611560" y="771550"/>
            <a:ext cx="3596045" cy="1744230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-1" fmla="*/ 260350 w 2209800"/>
              <a:gd name="connsiteY0-2" fmla="*/ 1104900 h 1104900"/>
              <a:gd name="connsiteX1-3" fmla="*/ 1797050 w 2209800"/>
              <a:gd name="connsiteY1-4" fmla="*/ 1104900 h 1104900"/>
              <a:gd name="connsiteX2-5" fmla="*/ 2209800 w 2209800"/>
              <a:gd name="connsiteY2-6" fmla="*/ 590550 h 1104900"/>
              <a:gd name="connsiteX3-7" fmla="*/ 2012950 w 2209800"/>
              <a:gd name="connsiteY3-8" fmla="*/ 0 h 1104900"/>
              <a:gd name="connsiteX4-9" fmla="*/ 1409700 w 2209800"/>
              <a:gd name="connsiteY4-10" fmla="*/ 107950 h 1104900"/>
              <a:gd name="connsiteX5-11" fmla="*/ 685800 w 2209800"/>
              <a:gd name="connsiteY5-12" fmla="*/ 254000 h 1104900"/>
              <a:gd name="connsiteX6-13" fmla="*/ 0 w 2209800"/>
              <a:gd name="connsiteY6-14" fmla="*/ 704850 h 1104900"/>
              <a:gd name="connsiteX7-15" fmla="*/ 260350 w 2209800"/>
              <a:gd name="connsiteY7-16" fmla="*/ 1104900 h 1104900"/>
              <a:gd name="connsiteX0-17" fmla="*/ 260350 w 2209800"/>
              <a:gd name="connsiteY0-18" fmla="*/ 1104900 h 1104900"/>
              <a:gd name="connsiteX1-19" fmla="*/ 1797050 w 2209800"/>
              <a:gd name="connsiteY1-20" fmla="*/ 1104900 h 1104900"/>
              <a:gd name="connsiteX2-21" fmla="*/ 2209800 w 2209800"/>
              <a:gd name="connsiteY2-22" fmla="*/ 590550 h 1104900"/>
              <a:gd name="connsiteX3-23" fmla="*/ 2012950 w 2209800"/>
              <a:gd name="connsiteY3-24" fmla="*/ 0 h 1104900"/>
              <a:gd name="connsiteX4-25" fmla="*/ 1426369 w 2209800"/>
              <a:gd name="connsiteY4-26" fmla="*/ 91281 h 1104900"/>
              <a:gd name="connsiteX5-27" fmla="*/ 685800 w 2209800"/>
              <a:gd name="connsiteY5-28" fmla="*/ 254000 h 1104900"/>
              <a:gd name="connsiteX6-29" fmla="*/ 0 w 2209800"/>
              <a:gd name="connsiteY6-30" fmla="*/ 704850 h 1104900"/>
              <a:gd name="connsiteX7-31" fmla="*/ 260350 w 2209800"/>
              <a:gd name="connsiteY7-32" fmla="*/ 1104900 h 1104900"/>
              <a:gd name="connsiteX0-33" fmla="*/ 260350 w 2209800"/>
              <a:gd name="connsiteY0-34" fmla="*/ 1149945 h 1149945"/>
              <a:gd name="connsiteX1-35" fmla="*/ 1797050 w 2209800"/>
              <a:gd name="connsiteY1-36" fmla="*/ 1149945 h 1149945"/>
              <a:gd name="connsiteX2-37" fmla="*/ 2209800 w 2209800"/>
              <a:gd name="connsiteY2-38" fmla="*/ 635595 h 1149945"/>
              <a:gd name="connsiteX3-39" fmla="*/ 2012950 w 2209800"/>
              <a:gd name="connsiteY3-40" fmla="*/ 45045 h 1149945"/>
              <a:gd name="connsiteX4-41" fmla="*/ 1426369 w 2209800"/>
              <a:gd name="connsiteY4-42" fmla="*/ 136326 h 1149945"/>
              <a:gd name="connsiteX5-43" fmla="*/ 685800 w 2209800"/>
              <a:gd name="connsiteY5-44" fmla="*/ 299045 h 1149945"/>
              <a:gd name="connsiteX6-45" fmla="*/ 0 w 2209800"/>
              <a:gd name="connsiteY6-46" fmla="*/ 749895 h 1149945"/>
              <a:gd name="connsiteX7-47" fmla="*/ 260350 w 2209800"/>
              <a:gd name="connsiteY7-48" fmla="*/ 1149945 h 1149945"/>
              <a:gd name="connsiteX0-49" fmla="*/ 260350 w 2209800"/>
              <a:gd name="connsiteY0-50" fmla="*/ 1151694 h 1151694"/>
              <a:gd name="connsiteX1-51" fmla="*/ 1797050 w 2209800"/>
              <a:gd name="connsiteY1-52" fmla="*/ 1151694 h 1151694"/>
              <a:gd name="connsiteX2-53" fmla="*/ 2209800 w 2209800"/>
              <a:gd name="connsiteY2-54" fmla="*/ 637344 h 1151694"/>
              <a:gd name="connsiteX3-55" fmla="*/ 2022475 w 2209800"/>
              <a:gd name="connsiteY3-56" fmla="*/ 42032 h 1151694"/>
              <a:gd name="connsiteX4-57" fmla="*/ 1426369 w 2209800"/>
              <a:gd name="connsiteY4-58" fmla="*/ 138075 h 1151694"/>
              <a:gd name="connsiteX5-59" fmla="*/ 685800 w 2209800"/>
              <a:gd name="connsiteY5-60" fmla="*/ 300794 h 1151694"/>
              <a:gd name="connsiteX6-61" fmla="*/ 0 w 2209800"/>
              <a:gd name="connsiteY6-62" fmla="*/ 751644 h 1151694"/>
              <a:gd name="connsiteX7-63" fmla="*/ 260350 w 2209800"/>
              <a:gd name="connsiteY7-64" fmla="*/ 1151694 h 1151694"/>
              <a:gd name="connsiteX0-65" fmla="*/ 260350 w 2209800"/>
              <a:gd name="connsiteY0-66" fmla="*/ 1205145 h 1205145"/>
              <a:gd name="connsiteX1-67" fmla="*/ 1797050 w 2209800"/>
              <a:gd name="connsiteY1-68" fmla="*/ 1205145 h 1205145"/>
              <a:gd name="connsiteX2-69" fmla="*/ 2209800 w 2209800"/>
              <a:gd name="connsiteY2-70" fmla="*/ 690795 h 1205145"/>
              <a:gd name="connsiteX3-71" fmla="*/ 2022475 w 2209800"/>
              <a:gd name="connsiteY3-72" fmla="*/ 95483 h 1205145"/>
              <a:gd name="connsiteX4-73" fmla="*/ 1426369 w 2209800"/>
              <a:gd name="connsiteY4-74" fmla="*/ 191526 h 1205145"/>
              <a:gd name="connsiteX5-75" fmla="*/ 685800 w 2209800"/>
              <a:gd name="connsiteY5-76" fmla="*/ 354245 h 1205145"/>
              <a:gd name="connsiteX6-77" fmla="*/ 0 w 2209800"/>
              <a:gd name="connsiteY6-78" fmla="*/ 805095 h 1205145"/>
              <a:gd name="connsiteX7-79" fmla="*/ 260350 w 2209800"/>
              <a:gd name="connsiteY7-80" fmla="*/ 1205145 h 1205145"/>
              <a:gd name="connsiteX0-81" fmla="*/ 260350 w 2209800"/>
              <a:gd name="connsiteY0-82" fmla="*/ 1205145 h 1205145"/>
              <a:gd name="connsiteX1-83" fmla="*/ 1797050 w 2209800"/>
              <a:gd name="connsiteY1-84" fmla="*/ 1205145 h 1205145"/>
              <a:gd name="connsiteX2-85" fmla="*/ 2209800 w 2209800"/>
              <a:gd name="connsiteY2-86" fmla="*/ 690795 h 1205145"/>
              <a:gd name="connsiteX3-87" fmla="*/ 2022475 w 2209800"/>
              <a:gd name="connsiteY3-88" fmla="*/ 95483 h 1205145"/>
              <a:gd name="connsiteX4-89" fmla="*/ 1426369 w 2209800"/>
              <a:gd name="connsiteY4-90" fmla="*/ 191526 h 1205145"/>
              <a:gd name="connsiteX5-91" fmla="*/ 685800 w 2209800"/>
              <a:gd name="connsiteY5-92" fmla="*/ 354245 h 1205145"/>
              <a:gd name="connsiteX6-93" fmla="*/ 0 w 2209800"/>
              <a:gd name="connsiteY6-94" fmla="*/ 805095 h 1205145"/>
              <a:gd name="connsiteX7-95" fmla="*/ 260350 w 2209800"/>
              <a:gd name="connsiteY7-96" fmla="*/ 1205145 h 1205145"/>
              <a:gd name="connsiteX0-97" fmla="*/ 260350 w 2216944"/>
              <a:gd name="connsiteY0-98" fmla="*/ 1205145 h 1205145"/>
              <a:gd name="connsiteX1-99" fmla="*/ 1797050 w 2216944"/>
              <a:gd name="connsiteY1-100" fmla="*/ 1205145 h 1205145"/>
              <a:gd name="connsiteX2-101" fmla="*/ 2216944 w 2216944"/>
              <a:gd name="connsiteY2-102" fmla="*/ 705083 h 1205145"/>
              <a:gd name="connsiteX3-103" fmla="*/ 2022475 w 2216944"/>
              <a:gd name="connsiteY3-104" fmla="*/ 95483 h 1205145"/>
              <a:gd name="connsiteX4-105" fmla="*/ 1426369 w 2216944"/>
              <a:gd name="connsiteY4-106" fmla="*/ 191526 h 1205145"/>
              <a:gd name="connsiteX5-107" fmla="*/ 685800 w 2216944"/>
              <a:gd name="connsiteY5-108" fmla="*/ 354245 h 1205145"/>
              <a:gd name="connsiteX6-109" fmla="*/ 0 w 2216944"/>
              <a:gd name="connsiteY6-110" fmla="*/ 805095 h 1205145"/>
              <a:gd name="connsiteX7-111" fmla="*/ 260350 w 2216944"/>
              <a:gd name="connsiteY7-112" fmla="*/ 1205145 h 1205145"/>
              <a:gd name="connsiteX0-113" fmla="*/ 260350 w 2227794"/>
              <a:gd name="connsiteY0-114" fmla="*/ 1205145 h 1205145"/>
              <a:gd name="connsiteX1-115" fmla="*/ 1797050 w 2227794"/>
              <a:gd name="connsiteY1-116" fmla="*/ 1205145 h 1205145"/>
              <a:gd name="connsiteX2-117" fmla="*/ 2216944 w 2227794"/>
              <a:gd name="connsiteY2-118" fmla="*/ 705083 h 1205145"/>
              <a:gd name="connsiteX3-119" fmla="*/ 2022475 w 2227794"/>
              <a:gd name="connsiteY3-120" fmla="*/ 95483 h 1205145"/>
              <a:gd name="connsiteX4-121" fmla="*/ 1426369 w 2227794"/>
              <a:gd name="connsiteY4-122" fmla="*/ 191526 h 1205145"/>
              <a:gd name="connsiteX5-123" fmla="*/ 685800 w 2227794"/>
              <a:gd name="connsiteY5-124" fmla="*/ 354245 h 1205145"/>
              <a:gd name="connsiteX6-125" fmla="*/ 0 w 2227794"/>
              <a:gd name="connsiteY6-126" fmla="*/ 805095 h 1205145"/>
              <a:gd name="connsiteX7-127" fmla="*/ 260350 w 2227794"/>
              <a:gd name="connsiteY7-128" fmla="*/ 1205145 h 1205145"/>
              <a:gd name="connsiteX0-129" fmla="*/ 260350 w 2227794"/>
              <a:gd name="connsiteY0-130" fmla="*/ 1205145 h 1205145"/>
              <a:gd name="connsiteX1-131" fmla="*/ 1797050 w 2227794"/>
              <a:gd name="connsiteY1-132" fmla="*/ 1205145 h 1205145"/>
              <a:gd name="connsiteX2-133" fmla="*/ 2216944 w 2227794"/>
              <a:gd name="connsiteY2-134" fmla="*/ 705083 h 1205145"/>
              <a:gd name="connsiteX3-135" fmla="*/ 2022475 w 2227794"/>
              <a:gd name="connsiteY3-136" fmla="*/ 95483 h 1205145"/>
              <a:gd name="connsiteX4-137" fmla="*/ 1426369 w 2227794"/>
              <a:gd name="connsiteY4-138" fmla="*/ 191526 h 1205145"/>
              <a:gd name="connsiteX5-139" fmla="*/ 685800 w 2227794"/>
              <a:gd name="connsiteY5-140" fmla="*/ 354245 h 1205145"/>
              <a:gd name="connsiteX6-141" fmla="*/ 0 w 2227794"/>
              <a:gd name="connsiteY6-142" fmla="*/ 805095 h 1205145"/>
              <a:gd name="connsiteX7-143" fmla="*/ 260350 w 2227794"/>
              <a:gd name="connsiteY7-144" fmla="*/ 1205145 h 1205145"/>
              <a:gd name="connsiteX0-145" fmla="*/ 260350 w 2227794"/>
              <a:gd name="connsiteY0-146" fmla="*/ 1205145 h 1205145"/>
              <a:gd name="connsiteX1-147" fmla="*/ 1799431 w 2227794"/>
              <a:gd name="connsiteY1-148" fmla="*/ 1164664 h 1205145"/>
              <a:gd name="connsiteX2-149" fmla="*/ 2216944 w 2227794"/>
              <a:gd name="connsiteY2-150" fmla="*/ 705083 h 1205145"/>
              <a:gd name="connsiteX3-151" fmla="*/ 2022475 w 2227794"/>
              <a:gd name="connsiteY3-152" fmla="*/ 95483 h 1205145"/>
              <a:gd name="connsiteX4-153" fmla="*/ 1426369 w 2227794"/>
              <a:gd name="connsiteY4-154" fmla="*/ 191526 h 1205145"/>
              <a:gd name="connsiteX5-155" fmla="*/ 685800 w 2227794"/>
              <a:gd name="connsiteY5-156" fmla="*/ 354245 h 1205145"/>
              <a:gd name="connsiteX6-157" fmla="*/ 0 w 2227794"/>
              <a:gd name="connsiteY6-158" fmla="*/ 805095 h 1205145"/>
              <a:gd name="connsiteX7-159" fmla="*/ 260350 w 2227794"/>
              <a:gd name="connsiteY7-160" fmla="*/ 1205145 h 1205145"/>
              <a:gd name="connsiteX0-161" fmla="*/ 260350 w 2227794"/>
              <a:gd name="connsiteY0-162" fmla="*/ 1205145 h 1205145"/>
              <a:gd name="connsiteX1-163" fmla="*/ 1799431 w 2227794"/>
              <a:gd name="connsiteY1-164" fmla="*/ 1164664 h 1205145"/>
              <a:gd name="connsiteX2-165" fmla="*/ 2216944 w 2227794"/>
              <a:gd name="connsiteY2-166" fmla="*/ 705083 h 1205145"/>
              <a:gd name="connsiteX3-167" fmla="*/ 2022475 w 2227794"/>
              <a:gd name="connsiteY3-168" fmla="*/ 95483 h 1205145"/>
              <a:gd name="connsiteX4-169" fmla="*/ 1426369 w 2227794"/>
              <a:gd name="connsiteY4-170" fmla="*/ 191526 h 1205145"/>
              <a:gd name="connsiteX5-171" fmla="*/ 685800 w 2227794"/>
              <a:gd name="connsiteY5-172" fmla="*/ 354245 h 1205145"/>
              <a:gd name="connsiteX6-173" fmla="*/ 0 w 2227794"/>
              <a:gd name="connsiteY6-174" fmla="*/ 805095 h 1205145"/>
              <a:gd name="connsiteX7-175" fmla="*/ 260350 w 2227794"/>
              <a:gd name="connsiteY7-176" fmla="*/ 1205145 h 1205145"/>
              <a:gd name="connsiteX0-177" fmla="*/ 288925 w 2227794"/>
              <a:gd name="connsiteY0-178" fmla="*/ 1157520 h 1164664"/>
              <a:gd name="connsiteX1-179" fmla="*/ 1799431 w 2227794"/>
              <a:gd name="connsiteY1-180" fmla="*/ 1164664 h 1164664"/>
              <a:gd name="connsiteX2-181" fmla="*/ 2216944 w 2227794"/>
              <a:gd name="connsiteY2-182" fmla="*/ 705083 h 1164664"/>
              <a:gd name="connsiteX3-183" fmla="*/ 2022475 w 2227794"/>
              <a:gd name="connsiteY3-184" fmla="*/ 95483 h 1164664"/>
              <a:gd name="connsiteX4-185" fmla="*/ 1426369 w 2227794"/>
              <a:gd name="connsiteY4-186" fmla="*/ 191526 h 1164664"/>
              <a:gd name="connsiteX5-187" fmla="*/ 685800 w 2227794"/>
              <a:gd name="connsiteY5-188" fmla="*/ 354245 h 1164664"/>
              <a:gd name="connsiteX6-189" fmla="*/ 0 w 2227794"/>
              <a:gd name="connsiteY6-190" fmla="*/ 805095 h 1164664"/>
              <a:gd name="connsiteX7-191" fmla="*/ 288925 w 2227794"/>
              <a:gd name="connsiteY7-192" fmla="*/ 1157520 h 1164664"/>
              <a:gd name="connsiteX0-193" fmla="*/ 288925 w 2227794"/>
              <a:gd name="connsiteY0-194" fmla="*/ 1157520 h 1164664"/>
              <a:gd name="connsiteX1-195" fmla="*/ 1799431 w 2227794"/>
              <a:gd name="connsiteY1-196" fmla="*/ 1164664 h 1164664"/>
              <a:gd name="connsiteX2-197" fmla="*/ 2216944 w 2227794"/>
              <a:gd name="connsiteY2-198" fmla="*/ 705083 h 1164664"/>
              <a:gd name="connsiteX3-199" fmla="*/ 2022475 w 2227794"/>
              <a:gd name="connsiteY3-200" fmla="*/ 95483 h 1164664"/>
              <a:gd name="connsiteX4-201" fmla="*/ 1426369 w 2227794"/>
              <a:gd name="connsiteY4-202" fmla="*/ 191526 h 1164664"/>
              <a:gd name="connsiteX5-203" fmla="*/ 685800 w 2227794"/>
              <a:gd name="connsiteY5-204" fmla="*/ 354245 h 1164664"/>
              <a:gd name="connsiteX6-205" fmla="*/ 0 w 2227794"/>
              <a:gd name="connsiteY6-206" fmla="*/ 805095 h 1164664"/>
              <a:gd name="connsiteX7-207" fmla="*/ 288925 w 2227794"/>
              <a:gd name="connsiteY7-208" fmla="*/ 1157520 h 1164664"/>
              <a:gd name="connsiteX0-209" fmla="*/ 390126 w 2328995"/>
              <a:gd name="connsiteY0-210" fmla="*/ 1157520 h 1164664"/>
              <a:gd name="connsiteX1-211" fmla="*/ 1900632 w 2328995"/>
              <a:gd name="connsiteY1-212" fmla="*/ 1164664 h 1164664"/>
              <a:gd name="connsiteX2-213" fmla="*/ 2318145 w 2328995"/>
              <a:gd name="connsiteY2-214" fmla="*/ 705083 h 1164664"/>
              <a:gd name="connsiteX3-215" fmla="*/ 2123676 w 2328995"/>
              <a:gd name="connsiteY3-216" fmla="*/ 95483 h 1164664"/>
              <a:gd name="connsiteX4-217" fmla="*/ 1527570 w 2328995"/>
              <a:gd name="connsiteY4-218" fmla="*/ 191526 h 1164664"/>
              <a:gd name="connsiteX5-219" fmla="*/ 787001 w 2328995"/>
              <a:gd name="connsiteY5-220" fmla="*/ 354245 h 1164664"/>
              <a:gd name="connsiteX6-221" fmla="*/ 101201 w 2328995"/>
              <a:gd name="connsiteY6-222" fmla="*/ 805095 h 1164664"/>
              <a:gd name="connsiteX7-223" fmla="*/ 390126 w 2328995"/>
              <a:gd name="connsiteY7-224" fmla="*/ 1157520 h 1164664"/>
              <a:gd name="connsiteX0-225" fmla="*/ 399528 w 2338397"/>
              <a:gd name="connsiteY0-226" fmla="*/ 1157520 h 1164664"/>
              <a:gd name="connsiteX1-227" fmla="*/ 1910034 w 2338397"/>
              <a:gd name="connsiteY1-228" fmla="*/ 1164664 h 1164664"/>
              <a:gd name="connsiteX2-229" fmla="*/ 2327547 w 2338397"/>
              <a:gd name="connsiteY2-230" fmla="*/ 705083 h 1164664"/>
              <a:gd name="connsiteX3-231" fmla="*/ 2133078 w 2338397"/>
              <a:gd name="connsiteY3-232" fmla="*/ 95483 h 1164664"/>
              <a:gd name="connsiteX4-233" fmla="*/ 1536972 w 2338397"/>
              <a:gd name="connsiteY4-234" fmla="*/ 191526 h 1164664"/>
              <a:gd name="connsiteX5-235" fmla="*/ 796403 w 2338397"/>
              <a:gd name="connsiteY5-236" fmla="*/ 354245 h 1164664"/>
              <a:gd name="connsiteX6-237" fmla="*/ 110603 w 2338397"/>
              <a:gd name="connsiteY6-238" fmla="*/ 805095 h 1164664"/>
              <a:gd name="connsiteX7-239" fmla="*/ 399528 w 2338397"/>
              <a:gd name="connsiteY7-240" fmla="*/ 1157520 h 1164664"/>
              <a:gd name="connsiteX0-241" fmla="*/ 399528 w 2338397"/>
              <a:gd name="connsiteY0-242" fmla="*/ 1157520 h 1164664"/>
              <a:gd name="connsiteX1-243" fmla="*/ 1910034 w 2338397"/>
              <a:gd name="connsiteY1-244" fmla="*/ 1164664 h 1164664"/>
              <a:gd name="connsiteX2-245" fmla="*/ 2327547 w 2338397"/>
              <a:gd name="connsiteY2-246" fmla="*/ 705083 h 1164664"/>
              <a:gd name="connsiteX3-247" fmla="*/ 2133078 w 2338397"/>
              <a:gd name="connsiteY3-248" fmla="*/ 95483 h 1164664"/>
              <a:gd name="connsiteX4-249" fmla="*/ 1536972 w 2338397"/>
              <a:gd name="connsiteY4-250" fmla="*/ 191526 h 1164664"/>
              <a:gd name="connsiteX5-251" fmla="*/ 796403 w 2338397"/>
              <a:gd name="connsiteY5-252" fmla="*/ 354245 h 1164664"/>
              <a:gd name="connsiteX6-253" fmla="*/ 110603 w 2338397"/>
              <a:gd name="connsiteY6-254" fmla="*/ 805095 h 1164664"/>
              <a:gd name="connsiteX7-255" fmla="*/ 399528 w 2338397"/>
              <a:gd name="connsiteY7-256" fmla="*/ 1157520 h 1164664"/>
              <a:gd name="connsiteX0-257" fmla="*/ 399528 w 2338397"/>
              <a:gd name="connsiteY0-258" fmla="*/ 1157520 h 1164664"/>
              <a:gd name="connsiteX1-259" fmla="*/ 1910034 w 2338397"/>
              <a:gd name="connsiteY1-260" fmla="*/ 1164664 h 1164664"/>
              <a:gd name="connsiteX2-261" fmla="*/ 2327547 w 2338397"/>
              <a:gd name="connsiteY2-262" fmla="*/ 705083 h 1164664"/>
              <a:gd name="connsiteX3-263" fmla="*/ 2133078 w 2338397"/>
              <a:gd name="connsiteY3-264" fmla="*/ 95483 h 1164664"/>
              <a:gd name="connsiteX4-265" fmla="*/ 1536972 w 2338397"/>
              <a:gd name="connsiteY4-266" fmla="*/ 191526 h 1164664"/>
              <a:gd name="connsiteX5-267" fmla="*/ 796403 w 2338397"/>
              <a:gd name="connsiteY5-268" fmla="*/ 354245 h 1164664"/>
              <a:gd name="connsiteX6-269" fmla="*/ 110603 w 2338397"/>
              <a:gd name="connsiteY6-270" fmla="*/ 805095 h 1164664"/>
              <a:gd name="connsiteX7-271" fmla="*/ 399528 w 2338397"/>
              <a:gd name="connsiteY7-272" fmla="*/ 1157520 h 1164664"/>
              <a:gd name="connsiteX0-273" fmla="*/ 399528 w 2338397"/>
              <a:gd name="connsiteY0-274" fmla="*/ 1157520 h 1164664"/>
              <a:gd name="connsiteX1-275" fmla="*/ 1910034 w 2338397"/>
              <a:gd name="connsiteY1-276" fmla="*/ 1164664 h 1164664"/>
              <a:gd name="connsiteX2-277" fmla="*/ 2327547 w 2338397"/>
              <a:gd name="connsiteY2-278" fmla="*/ 705083 h 1164664"/>
              <a:gd name="connsiteX3-279" fmla="*/ 2133078 w 2338397"/>
              <a:gd name="connsiteY3-280" fmla="*/ 95483 h 1164664"/>
              <a:gd name="connsiteX4-281" fmla="*/ 1536972 w 2338397"/>
              <a:gd name="connsiteY4-282" fmla="*/ 191526 h 1164664"/>
              <a:gd name="connsiteX5-283" fmla="*/ 796403 w 2338397"/>
              <a:gd name="connsiteY5-284" fmla="*/ 354245 h 1164664"/>
              <a:gd name="connsiteX6-285" fmla="*/ 110603 w 2338397"/>
              <a:gd name="connsiteY6-286" fmla="*/ 805095 h 1164664"/>
              <a:gd name="connsiteX7-287" fmla="*/ 399528 w 2338397"/>
              <a:gd name="connsiteY7-288" fmla="*/ 1157520 h 1164664"/>
              <a:gd name="connsiteX0-289" fmla="*/ 399528 w 2338397"/>
              <a:gd name="connsiteY0-290" fmla="*/ 1157520 h 1164664"/>
              <a:gd name="connsiteX1-291" fmla="*/ 1910034 w 2338397"/>
              <a:gd name="connsiteY1-292" fmla="*/ 1164664 h 1164664"/>
              <a:gd name="connsiteX2-293" fmla="*/ 2327547 w 2338397"/>
              <a:gd name="connsiteY2-294" fmla="*/ 705083 h 1164664"/>
              <a:gd name="connsiteX3-295" fmla="*/ 2133078 w 2338397"/>
              <a:gd name="connsiteY3-296" fmla="*/ 95483 h 1164664"/>
              <a:gd name="connsiteX4-297" fmla="*/ 1536972 w 2338397"/>
              <a:gd name="connsiteY4-298" fmla="*/ 191526 h 1164664"/>
              <a:gd name="connsiteX5-299" fmla="*/ 796403 w 2338397"/>
              <a:gd name="connsiteY5-300" fmla="*/ 354245 h 1164664"/>
              <a:gd name="connsiteX6-301" fmla="*/ 110603 w 2338397"/>
              <a:gd name="connsiteY6-302" fmla="*/ 805095 h 1164664"/>
              <a:gd name="connsiteX7-303" fmla="*/ 399528 w 2338397"/>
              <a:gd name="connsiteY7-304" fmla="*/ 1157520 h 1164664"/>
              <a:gd name="connsiteX0-305" fmla="*/ 399528 w 2338397"/>
              <a:gd name="connsiteY0-306" fmla="*/ 1157520 h 1164664"/>
              <a:gd name="connsiteX1-307" fmla="*/ 1910034 w 2338397"/>
              <a:gd name="connsiteY1-308" fmla="*/ 1164664 h 1164664"/>
              <a:gd name="connsiteX2-309" fmla="*/ 2327547 w 2338397"/>
              <a:gd name="connsiteY2-310" fmla="*/ 705083 h 1164664"/>
              <a:gd name="connsiteX3-311" fmla="*/ 2133078 w 2338397"/>
              <a:gd name="connsiteY3-312" fmla="*/ 95483 h 1164664"/>
              <a:gd name="connsiteX4-313" fmla="*/ 1536972 w 2338397"/>
              <a:gd name="connsiteY4-314" fmla="*/ 191526 h 1164664"/>
              <a:gd name="connsiteX5-315" fmla="*/ 796403 w 2338397"/>
              <a:gd name="connsiteY5-316" fmla="*/ 354245 h 1164664"/>
              <a:gd name="connsiteX6-317" fmla="*/ 110603 w 2338397"/>
              <a:gd name="connsiteY6-318" fmla="*/ 805095 h 1164664"/>
              <a:gd name="connsiteX7-319" fmla="*/ 399528 w 2338397"/>
              <a:gd name="connsiteY7-320" fmla="*/ 1157520 h 1164664"/>
              <a:gd name="connsiteX0-321" fmla="*/ 399528 w 2338397"/>
              <a:gd name="connsiteY0-322" fmla="*/ 1157520 h 1164664"/>
              <a:gd name="connsiteX1-323" fmla="*/ 1910034 w 2338397"/>
              <a:gd name="connsiteY1-324" fmla="*/ 1164664 h 1164664"/>
              <a:gd name="connsiteX2-325" fmla="*/ 2327547 w 2338397"/>
              <a:gd name="connsiteY2-326" fmla="*/ 705083 h 1164664"/>
              <a:gd name="connsiteX3-327" fmla="*/ 2133078 w 2338397"/>
              <a:gd name="connsiteY3-328" fmla="*/ 95483 h 1164664"/>
              <a:gd name="connsiteX4-329" fmla="*/ 1536972 w 2338397"/>
              <a:gd name="connsiteY4-330" fmla="*/ 191526 h 1164664"/>
              <a:gd name="connsiteX5-331" fmla="*/ 796403 w 2338397"/>
              <a:gd name="connsiteY5-332" fmla="*/ 354245 h 1164664"/>
              <a:gd name="connsiteX6-333" fmla="*/ 110603 w 2338397"/>
              <a:gd name="connsiteY6-334" fmla="*/ 805095 h 1164664"/>
              <a:gd name="connsiteX7-335" fmla="*/ 399528 w 2338397"/>
              <a:gd name="connsiteY7-336" fmla="*/ 1157520 h 1164664"/>
              <a:gd name="connsiteX0-337" fmla="*/ 399528 w 2338397"/>
              <a:gd name="connsiteY0-338" fmla="*/ 1157520 h 1164664"/>
              <a:gd name="connsiteX1-339" fmla="*/ 1910034 w 2338397"/>
              <a:gd name="connsiteY1-340" fmla="*/ 1164664 h 1164664"/>
              <a:gd name="connsiteX2-341" fmla="*/ 2327547 w 2338397"/>
              <a:gd name="connsiteY2-342" fmla="*/ 705083 h 1164664"/>
              <a:gd name="connsiteX3-343" fmla="*/ 2133078 w 2338397"/>
              <a:gd name="connsiteY3-344" fmla="*/ 95483 h 1164664"/>
              <a:gd name="connsiteX4-345" fmla="*/ 1536972 w 2338397"/>
              <a:gd name="connsiteY4-346" fmla="*/ 191526 h 1164664"/>
              <a:gd name="connsiteX5-347" fmla="*/ 796403 w 2338397"/>
              <a:gd name="connsiteY5-348" fmla="*/ 354245 h 1164664"/>
              <a:gd name="connsiteX6-349" fmla="*/ 110603 w 2338397"/>
              <a:gd name="connsiteY6-350" fmla="*/ 805095 h 1164664"/>
              <a:gd name="connsiteX7-351" fmla="*/ 399528 w 2338397"/>
              <a:gd name="connsiteY7-352" fmla="*/ 1157520 h 1164664"/>
              <a:gd name="connsiteX0-353" fmla="*/ 399528 w 2338397"/>
              <a:gd name="connsiteY0-354" fmla="*/ 1157520 h 1164664"/>
              <a:gd name="connsiteX1-355" fmla="*/ 1910034 w 2338397"/>
              <a:gd name="connsiteY1-356" fmla="*/ 1164664 h 1164664"/>
              <a:gd name="connsiteX2-357" fmla="*/ 2327547 w 2338397"/>
              <a:gd name="connsiteY2-358" fmla="*/ 705083 h 1164664"/>
              <a:gd name="connsiteX3-359" fmla="*/ 2133078 w 2338397"/>
              <a:gd name="connsiteY3-360" fmla="*/ 95483 h 1164664"/>
              <a:gd name="connsiteX4-361" fmla="*/ 1536972 w 2338397"/>
              <a:gd name="connsiteY4-362" fmla="*/ 191526 h 1164664"/>
              <a:gd name="connsiteX5-363" fmla="*/ 796403 w 2338397"/>
              <a:gd name="connsiteY5-364" fmla="*/ 354245 h 1164664"/>
              <a:gd name="connsiteX6-365" fmla="*/ 110603 w 2338397"/>
              <a:gd name="connsiteY6-366" fmla="*/ 805095 h 1164664"/>
              <a:gd name="connsiteX7-367" fmla="*/ 399528 w 2338397"/>
              <a:gd name="connsiteY7-368" fmla="*/ 1157520 h 11646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56C3E7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/>
              <a:t>  </a:t>
            </a:r>
            <a:r>
              <a:rPr lang="en-US" sz="2000" b="1" dirty="0" err="1" smtClean="0"/>
              <a:t>Gồm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mĩ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thuật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tạo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hình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và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mĩ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thuật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ứng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dụng</a:t>
            </a:r>
            <a:endParaRPr lang="en-US" sz="2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975" y="0"/>
            <a:ext cx="9144000" cy="51766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267"/>
            <a:ext cx="2807443" cy="25530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8" y="2598811"/>
            <a:ext cx="2714625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1468" y="912886"/>
            <a:ext cx="1962150" cy="3371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9632" y="35267"/>
            <a:ext cx="2409825" cy="4286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7242" y="1728579"/>
            <a:ext cx="2181225" cy="34480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5691" y="1287596"/>
            <a:ext cx="2257425" cy="3924300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6264544" y="123477"/>
            <a:ext cx="2699943" cy="1521189"/>
          </a:xfrm>
          <a:prstGeom prst="wedgeRoundRectCallout">
            <a:avLst>
              <a:gd name="adj1" fmla="val -49885"/>
              <a:gd name="adj2" fmla="val 7535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Quan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sát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tranh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cho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biết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đặc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điểm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của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các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thể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loại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mĩ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thuật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tạo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hình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mĩ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thuật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ứng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dụng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là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gì</a:t>
            </a:r>
            <a:r>
              <a:rPr lang="en-US" b="1" dirty="0" smtClean="0">
                <a:solidFill>
                  <a:schemeClr val="tx1"/>
                </a:solidFill>
              </a:rPr>
              <a:t>?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115616" y="1131590"/>
          <a:ext cx="7432941" cy="4011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entagon 4"/>
          <p:cNvSpPr/>
          <p:nvPr/>
        </p:nvSpPr>
        <p:spPr>
          <a:xfrm>
            <a:off x="1819785" y="412821"/>
            <a:ext cx="6480720" cy="1152128"/>
          </a:xfrm>
          <a:prstGeom prst="homePlate">
            <a:avLst/>
          </a:prstGeom>
          <a:solidFill>
            <a:srgbClr val="A7CD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Các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thể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loại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mĩ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thuật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tạo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hình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đều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sử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dụng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những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yếu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tố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tạo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hình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: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đường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nét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màu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sắc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hình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khối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,…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đều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thể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hiện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ý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tưởng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của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nghệ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sĩ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trước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thiên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nhiên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cuộc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sống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.</a:t>
            </a:r>
          </a:p>
        </p:txBody>
      </p:sp>
      <p:sp>
        <p:nvSpPr>
          <p:cNvPr id="6" name="Pentagon 5"/>
          <p:cNvSpPr/>
          <p:nvPr/>
        </p:nvSpPr>
        <p:spPr>
          <a:xfrm>
            <a:off x="1835696" y="3137545"/>
            <a:ext cx="6624736" cy="1440160"/>
          </a:xfrm>
          <a:prstGeom prst="homePlate">
            <a:avLst/>
          </a:prstGeom>
          <a:solidFill>
            <a:srgbClr val="56C3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Các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thể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loại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mĩ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thuật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ứng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dụng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sử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dụng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yếu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tố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mĩ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thuật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trong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thiết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kế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tạo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dáng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sản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phẩm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như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trang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phục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bìa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sách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đồ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lưu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niệm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,…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Còn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gắn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với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sản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phẩm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công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nghiệp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cuộc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sống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….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1">
        <p:bldAsOne/>
      </p:bldGraphic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Straight Connector 39"/>
          <p:cNvCxnSpPr/>
          <p:nvPr/>
        </p:nvCxnSpPr>
        <p:spPr bwMode="auto">
          <a:xfrm flipV="1">
            <a:off x="5405284" y="2924747"/>
            <a:ext cx="392572" cy="159114"/>
          </a:xfrm>
          <a:prstGeom prst="line">
            <a:avLst/>
          </a:prstGeom>
          <a:solidFill>
            <a:schemeClr val="accent1"/>
          </a:solidFill>
          <a:ln w="15875" cap="rnd" cmpd="sng" algn="ctr">
            <a:solidFill>
              <a:schemeClr val="bg1">
                <a:lumMod val="75000"/>
              </a:schemeClr>
            </a:solidFill>
            <a:prstDash val="sysDot"/>
            <a:round/>
            <a:headEnd type="oval" w="sm" len="sm"/>
            <a:tailEnd type="oval" w="sm" len="sm"/>
          </a:ln>
          <a:effectLst/>
        </p:spPr>
      </p:cxnSp>
      <p:cxnSp>
        <p:nvCxnSpPr>
          <p:cNvPr id="86" name="Straight Connector 77"/>
          <p:cNvCxnSpPr/>
          <p:nvPr/>
        </p:nvCxnSpPr>
        <p:spPr bwMode="auto">
          <a:xfrm>
            <a:off x="3134248" y="2774251"/>
            <a:ext cx="205618" cy="71509"/>
          </a:xfrm>
          <a:prstGeom prst="line">
            <a:avLst/>
          </a:prstGeom>
          <a:solidFill>
            <a:schemeClr val="accent1"/>
          </a:solidFill>
          <a:ln w="15875" cap="rnd" cmpd="sng" algn="ctr">
            <a:solidFill>
              <a:schemeClr val="bg1">
                <a:lumMod val="75000"/>
              </a:schemeClr>
            </a:solidFill>
            <a:prstDash val="sysDot"/>
            <a:round/>
            <a:headEnd type="oval" w="sm" len="sm"/>
            <a:tailEnd type="oval" w="sm" len="sm"/>
          </a:ln>
          <a:effectLst/>
        </p:spPr>
      </p:cxnSp>
      <p:sp>
        <p:nvSpPr>
          <p:cNvPr id="2" name="Cloud 1"/>
          <p:cNvSpPr/>
          <p:nvPr/>
        </p:nvSpPr>
        <p:spPr>
          <a:xfrm>
            <a:off x="107504" y="1133548"/>
            <a:ext cx="3780420" cy="171221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Hội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họa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đồ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họa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tranh</a:t>
            </a:r>
            <a:r>
              <a:rPr lang="en-US" dirty="0" smtClean="0">
                <a:solidFill>
                  <a:schemeClr val="tx1"/>
                </a:solidFill>
              </a:rPr>
              <a:t> in </a:t>
            </a:r>
            <a:r>
              <a:rPr lang="en-US" dirty="0" err="1" smtClean="0">
                <a:solidFill>
                  <a:schemeClr val="tx1"/>
                </a:solidFill>
              </a:rPr>
              <a:t>có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đặc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điểm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gì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về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hình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màu</a:t>
            </a:r>
            <a:r>
              <a:rPr lang="en-US" dirty="0" smtClean="0">
                <a:solidFill>
                  <a:schemeClr val="tx1"/>
                </a:solidFill>
              </a:rPr>
              <a:t>; </a:t>
            </a:r>
            <a:r>
              <a:rPr lang="en-US" dirty="0" err="1" smtClean="0">
                <a:solidFill>
                  <a:schemeClr val="tx1"/>
                </a:solidFill>
              </a:rPr>
              <a:t>thường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được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diễn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tả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trên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không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gian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nào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loud 12"/>
          <p:cNvSpPr/>
          <p:nvPr/>
        </p:nvSpPr>
        <p:spPr>
          <a:xfrm>
            <a:off x="2862517" y="2838122"/>
            <a:ext cx="4248472" cy="2048217"/>
          </a:xfrm>
          <a:prstGeom prst="cloud">
            <a:avLst/>
          </a:prstGeom>
          <a:solidFill>
            <a:srgbClr val="F668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TPMT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không</a:t>
            </a:r>
            <a:r>
              <a:rPr lang="en-US" sz="2000" dirty="0" smtClean="0"/>
              <a:t> </a:t>
            </a:r>
            <a:r>
              <a:rPr lang="en-US" sz="2000" dirty="0" err="1" smtClean="0"/>
              <a:t>gian</a:t>
            </a:r>
            <a:r>
              <a:rPr lang="en-US" sz="2000" dirty="0" smtClean="0"/>
              <a:t> 2D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đặc</a:t>
            </a:r>
            <a:r>
              <a:rPr lang="en-US" sz="2000" dirty="0" smtClean="0"/>
              <a:t> </a:t>
            </a:r>
            <a:r>
              <a:rPr lang="en-US" sz="2000" dirty="0" err="1" smtClean="0"/>
              <a:t>điểm</a:t>
            </a:r>
            <a:r>
              <a:rPr lang="en-US" sz="2000" dirty="0" smtClean="0"/>
              <a:t> </a:t>
            </a:r>
            <a:r>
              <a:rPr lang="en-US" sz="2000" dirty="0" err="1" smtClean="0"/>
              <a:t>gì</a:t>
            </a:r>
            <a:r>
              <a:rPr lang="en-US" sz="2000" dirty="0" smtClean="0"/>
              <a:t> </a:t>
            </a:r>
            <a:r>
              <a:rPr lang="en-US" sz="2000" dirty="0" err="1" smtClean="0"/>
              <a:t>khác</a:t>
            </a:r>
            <a:r>
              <a:rPr lang="en-US" sz="2000" dirty="0" smtClean="0"/>
              <a:t> </a:t>
            </a:r>
            <a:r>
              <a:rPr lang="en-US" sz="2000" dirty="0" err="1" smtClean="0"/>
              <a:t>với</a:t>
            </a:r>
            <a:r>
              <a:rPr lang="en-US" sz="2000" dirty="0" smtClean="0"/>
              <a:t> TPMT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không</a:t>
            </a:r>
            <a:r>
              <a:rPr lang="en-US" sz="2000" dirty="0" smtClean="0"/>
              <a:t> </a:t>
            </a:r>
            <a:r>
              <a:rPr lang="en-US" sz="2000" dirty="0" err="1" smtClean="0"/>
              <a:t>gian</a:t>
            </a:r>
            <a:r>
              <a:rPr lang="en-US" sz="2000" dirty="0" smtClean="0"/>
              <a:t> 3D?</a:t>
            </a:r>
            <a:endParaRPr lang="en-US" sz="2000" dirty="0"/>
          </a:p>
        </p:txBody>
      </p:sp>
      <p:sp>
        <p:nvSpPr>
          <p:cNvPr id="14" name="Cloud 13"/>
          <p:cNvSpPr/>
          <p:nvPr/>
        </p:nvSpPr>
        <p:spPr>
          <a:xfrm>
            <a:off x="5220072" y="379550"/>
            <a:ext cx="3781835" cy="1888188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Điêu</a:t>
            </a:r>
            <a:r>
              <a:rPr lang="en-US" dirty="0" smtClean="0"/>
              <a:t> </a:t>
            </a:r>
            <a:r>
              <a:rPr lang="en-US" dirty="0" err="1" smtClean="0"/>
              <a:t>khắc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đặc</a:t>
            </a:r>
            <a:r>
              <a:rPr lang="en-US" dirty="0" smtClean="0"/>
              <a:t> </a:t>
            </a:r>
            <a:r>
              <a:rPr lang="en-US" dirty="0" err="1" smtClean="0"/>
              <a:t>điểm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khối</a:t>
            </a:r>
            <a:r>
              <a:rPr lang="en-US" dirty="0" smtClean="0"/>
              <a:t>, </a:t>
            </a:r>
            <a:r>
              <a:rPr lang="en-US" dirty="0" err="1" smtClean="0"/>
              <a:t>thường</a:t>
            </a:r>
            <a:r>
              <a:rPr lang="en-US" dirty="0" smtClean="0"/>
              <a:t> </a:t>
            </a:r>
            <a:r>
              <a:rPr lang="en-US" dirty="0" err="1" smtClean="0"/>
              <a:t>diễn</a:t>
            </a:r>
            <a:r>
              <a:rPr lang="en-US" dirty="0" smtClean="0"/>
              <a:t> </a:t>
            </a:r>
            <a:r>
              <a:rPr lang="en-US" dirty="0" err="1" smtClean="0"/>
              <a:t>tả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gian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Pentagon 2"/>
          <p:cNvSpPr/>
          <p:nvPr/>
        </p:nvSpPr>
        <p:spPr>
          <a:xfrm>
            <a:off x="467544" y="99868"/>
            <a:ext cx="5048494" cy="840158"/>
          </a:xfrm>
          <a:prstGeom prst="homePlat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ĐẶC ĐIỂM THỂ LOẠI MĨ THUẬT TẠO HÌNH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815</Words>
  <Application>Microsoft Office PowerPoint</Application>
  <PresentationFormat>On-screen Show (16:9)</PresentationFormat>
  <Paragraphs>81</Paragraphs>
  <Slides>21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Microsoft YaHei</vt:lpstr>
      <vt:lpstr>Arial</vt:lpstr>
      <vt:lpstr>Calibri</vt:lpstr>
      <vt:lpstr>inpin heiti</vt:lpstr>
      <vt:lpstr>Segoe UI Black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QA</cp:lastModifiedBy>
  <cp:revision>310</cp:revision>
  <dcterms:created xsi:type="dcterms:W3CDTF">2015-12-11T17:46:00Z</dcterms:created>
  <dcterms:modified xsi:type="dcterms:W3CDTF">2023-09-12T04:01:27Z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22B350A8D12E4083B90926BBBB4F6E6B</vt:lpwstr>
  </property>
  <property fmtid="{D5CDD505-2E9C-101B-9397-08002B2CF9AE}" pid="3" name="KSOProductBuildVer">
    <vt:lpwstr>1033-11.2.0.10296</vt:lpwstr>
  </property>
</Properties>
</file>