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56" r:id="rId2"/>
    <p:sldId id="258" r:id="rId3"/>
    <p:sldId id="257" r:id="rId4"/>
    <p:sldId id="29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8" r:id="rId16"/>
    <p:sldId id="274" r:id="rId17"/>
    <p:sldId id="280" r:id="rId18"/>
  </p:sldIdLst>
  <p:sldSz cx="9144000" cy="5143500" type="screen16x9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Permanent Marker" charset="0"/>
      <p:regular r:id="rId24"/>
    </p:embeddedFont>
    <p:embeddedFont>
      <p:font typeface="Source Sans Pro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 smtClean="0"/>
            <a:t>1.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 smtClean="0"/>
            <a:t>2.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 smtClean="0"/>
            <a:t>3. </a:t>
          </a:r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 smtClean="0"/>
            <a:t>4. </a:t>
          </a:r>
          <a:r>
            <a:rPr lang="en-US" dirty="0" err="1" smtClean="0"/>
            <a:t>Vận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C0BE6-B1BA-48A6-A702-C6BA907A0822}" type="pres">
      <dgm:prSet presAssocID="{D33A025A-D73E-4DEB-9444-12DB3B8785FC}" presName="sibTrans" presStyleLbl="sibTrans1D1" presStyleIdx="0" presStyleCnt="3"/>
      <dgm:spPr/>
      <dgm:t>
        <a:bodyPr/>
        <a:lstStyle/>
        <a:p>
          <a:endParaRPr lang="en-US"/>
        </a:p>
      </dgm:t>
    </dgm:pt>
    <dgm:pt modelId="{3FD842AD-266B-4F62-813A-AB7A7B7C63DD}" type="pres">
      <dgm:prSet presAssocID="{D33A025A-D73E-4DEB-9444-12DB3B8785FC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33FD7-AC35-44A6-9D48-42A29CC06FEB}" type="pres">
      <dgm:prSet presAssocID="{E780F1F7-1593-47D5-8D35-6CFDB235D69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658B49A-0EF1-46F7-BF5A-FB76ED27266A}" type="pres">
      <dgm:prSet presAssocID="{E780F1F7-1593-47D5-8D35-6CFDB235D69D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939FC-6F6C-46EC-A52F-BB7DE15379BB}" type="pres">
      <dgm:prSet presAssocID="{4A73A645-BB70-4D99-8070-7CC9BFDDB295}" presName="sibTrans" presStyleLbl="sibTrans1D1" presStyleIdx="2" presStyleCnt="3"/>
      <dgm:spPr/>
      <dgm:t>
        <a:bodyPr/>
        <a:lstStyle/>
        <a:p>
          <a:endParaRPr lang="en-US"/>
        </a:p>
      </dgm:t>
    </dgm:pt>
    <dgm:pt modelId="{20FC11F2-A9C1-47EB-A348-1B5269AEB231}" type="pres">
      <dgm:prSet presAssocID="{4A73A645-BB70-4D99-8070-7CC9BFDDB295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4000" dirty="0" err="1" smtClean="0"/>
            <a:t>Đặc</a:t>
          </a:r>
          <a:r>
            <a:rPr lang="en-US" sz="4000" dirty="0" smtClean="0"/>
            <a:t> </a:t>
          </a:r>
          <a:r>
            <a:rPr lang="en-US" sz="4000" dirty="0" err="1" smtClean="0"/>
            <a:t>điểm</a:t>
          </a:r>
          <a:endParaRPr lang="en-US" sz="40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 smtClean="0"/>
            <a:t>Các</a:t>
          </a:r>
          <a:r>
            <a:rPr lang="fr-FR" sz="1800" dirty="0" smtClean="0"/>
            <a:t> </a:t>
          </a:r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đều</a:t>
          </a:r>
          <a:r>
            <a:rPr lang="fr-FR" sz="1800" dirty="0" smtClean="0"/>
            <a:t> </a:t>
          </a:r>
          <a:r>
            <a:rPr lang="fr-FR" sz="1800" dirty="0" err="1" smtClean="0"/>
            <a:t>có</a:t>
          </a:r>
          <a:r>
            <a:rPr lang="fr-FR" sz="1800" dirty="0" smtClean="0"/>
            <a:t> </a:t>
          </a:r>
          <a:r>
            <a:rPr lang="fr-FR" sz="1800" dirty="0" err="1" smtClean="0"/>
            <a:t>kết</a:t>
          </a:r>
          <a:r>
            <a:rPr lang="fr-FR" sz="1800" dirty="0" smtClean="0"/>
            <a:t> </a:t>
          </a:r>
          <a:r>
            <a:rPr lang="fr-FR" sz="1800" dirty="0" err="1" smtClean="0"/>
            <a:t>cấu</a:t>
          </a:r>
          <a:r>
            <a:rPr lang="fr-FR" sz="1800" dirty="0" smtClean="0"/>
            <a:t> </a:t>
          </a:r>
          <a:r>
            <a:rPr lang="fr-FR" sz="1800" dirty="0" err="1" smtClean="0"/>
            <a:t>bao</a:t>
          </a:r>
          <a:r>
            <a:rPr lang="fr-FR" sz="1800" dirty="0" smtClean="0"/>
            <a:t> </a:t>
          </a:r>
          <a:r>
            <a:rPr lang="fr-FR" sz="1800" dirty="0" err="1" smtClean="0"/>
            <a:t>gồm</a:t>
          </a:r>
          <a:r>
            <a:rPr lang="fr-FR" sz="1800" dirty="0" smtClean="0"/>
            <a:t>: </a:t>
          </a:r>
          <a:r>
            <a:rPr lang="fr-FR" sz="1800" dirty="0" err="1" smtClean="0"/>
            <a:t>mái</a:t>
          </a:r>
          <a:r>
            <a:rPr lang="fr-FR" sz="1800" dirty="0" smtClean="0"/>
            <a:t>, </a:t>
          </a:r>
          <a:r>
            <a:rPr lang="fr-FR" sz="1800" dirty="0" err="1" smtClean="0"/>
            <a:t>tường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</a:t>
          </a:r>
          <a:r>
            <a:rPr lang="fr-FR" sz="1800" dirty="0" err="1" smtClean="0"/>
            <a:t>sổ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ra </a:t>
          </a:r>
          <a:r>
            <a:rPr lang="fr-FR" sz="1800" dirty="0" err="1" smtClean="0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 smtClean="0"/>
            <a:t>Về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: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sàn</a:t>
          </a:r>
          <a:r>
            <a:rPr lang="fr-FR" sz="1600" dirty="0" smtClean="0"/>
            <a:t>,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rông</a:t>
          </a:r>
          <a:r>
            <a:rPr lang="fr-FR" sz="1600" dirty="0" smtClean="0"/>
            <a:t> </a:t>
          </a:r>
          <a:r>
            <a:rPr lang="fr-FR" sz="1600" dirty="0" err="1" smtClean="0"/>
            <a:t>được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các</a:t>
          </a:r>
          <a:r>
            <a:rPr lang="fr-FR" sz="1600" dirty="0" smtClean="0"/>
            <a:t> </a:t>
          </a:r>
          <a:r>
            <a:rPr lang="fr-FR" sz="1600" dirty="0" err="1" smtClean="0"/>
            <a:t>cây</a:t>
          </a:r>
          <a:r>
            <a:rPr lang="fr-FR" sz="1600" dirty="0" smtClean="0"/>
            <a:t> </a:t>
          </a:r>
          <a:r>
            <a:rPr lang="fr-FR" sz="1600" dirty="0" err="1" smtClean="0"/>
            <a:t>cột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;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rường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mặt</a:t>
          </a:r>
          <a:r>
            <a:rPr lang="fr-FR" sz="1600" dirty="0" smtClean="0"/>
            <a:t> </a:t>
          </a:r>
          <a:r>
            <a:rPr lang="fr-FR" sz="1600" dirty="0" err="1" smtClean="0"/>
            <a:t>đất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có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 smtClean="0"/>
            <a:t>Tỉ</a:t>
          </a:r>
          <a:r>
            <a:rPr lang="fr-FR" sz="1600" dirty="0" smtClean="0"/>
            <a:t> </a:t>
          </a:r>
          <a:r>
            <a:rPr lang="fr-FR" sz="1600" dirty="0" err="1" smtClean="0"/>
            <a:t>lệ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cũng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r>
            <a:rPr lang="fr-FR" sz="1600" dirty="0" smtClean="0"/>
            <a:t> </a:t>
          </a:r>
          <a:r>
            <a:rPr lang="fr-FR" sz="1600" dirty="0" err="1" smtClean="0"/>
            <a:t>khác</a:t>
          </a:r>
          <a:r>
            <a:rPr lang="fr-FR" sz="1600" dirty="0" smtClean="0"/>
            <a:t> </a:t>
          </a:r>
          <a:r>
            <a:rPr lang="fr-FR" sz="1600" dirty="0" err="1" smtClean="0"/>
            <a:t>nhau</a:t>
          </a:r>
          <a:r>
            <a:rPr lang="fr-FR" sz="1600" dirty="0" smtClean="0"/>
            <a:t> </a:t>
          </a:r>
          <a:r>
            <a:rPr lang="fr-FR" sz="1600" dirty="0" err="1" smtClean="0"/>
            <a:t>để</a:t>
          </a:r>
          <a:r>
            <a:rPr lang="fr-FR" sz="1600" dirty="0" smtClean="0"/>
            <a:t> </a:t>
          </a:r>
          <a:r>
            <a:rPr lang="fr-FR" sz="1600" dirty="0" err="1" smtClean="0"/>
            <a:t>phù</a:t>
          </a:r>
          <a:r>
            <a:rPr lang="fr-FR" sz="1600" dirty="0" smtClean="0"/>
            <a:t> </a:t>
          </a:r>
          <a:r>
            <a:rPr lang="fr-FR" sz="1600" dirty="0" err="1" smtClean="0"/>
            <a:t>hợp</a:t>
          </a:r>
          <a:r>
            <a:rPr lang="fr-FR" sz="1600" dirty="0" smtClean="0"/>
            <a:t> </a:t>
          </a:r>
          <a:r>
            <a:rPr lang="fr-FR" sz="1600" dirty="0" err="1" smtClean="0"/>
            <a:t>với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chung</a:t>
          </a:r>
          <a:r>
            <a:rPr lang="fr-FR" sz="1600" dirty="0" smtClean="0"/>
            <a:t> </a:t>
          </a:r>
          <a:r>
            <a:rPr lang="fr-FR" sz="1600" dirty="0" err="1" smtClean="0"/>
            <a:t>của</a:t>
          </a:r>
          <a:r>
            <a:rPr lang="fr-FR" sz="1600" dirty="0" smtClean="0"/>
            <a:t> </a:t>
          </a:r>
          <a:r>
            <a:rPr lang="fr-FR" sz="1600" dirty="0" err="1" smtClean="0"/>
            <a:t>ngôi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4000" dirty="0" err="1" smtClean="0"/>
            <a:t>Quang</a:t>
          </a:r>
          <a:r>
            <a:rPr lang="en-US" sz="4000" dirty="0" smtClean="0"/>
            <a:t> </a:t>
          </a:r>
          <a:r>
            <a:rPr lang="en-US" sz="4000" dirty="0" err="1" smtClean="0"/>
            <a:t>cảnh</a:t>
          </a:r>
          <a:endParaRPr lang="en-US" sz="40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gắn</a:t>
          </a:r>
          <a:r>
            <a:rPr lang="fr-FR" sz="1800" dirty="0" smtClean="0"/>
            <a:t> </a:t>
          </a:r>
          <a:r>
            <a:rPr lang="fr-FR" sz="1800" dirty="0" err="1" smtClean="0"/>
            <a:t>bó</a:t>
          </a:r>
          <a:r>
            <a:rPr lang="fr-FR" sz="1800" dirty="0" smtClean="0"/>
            <a:t>, </a:t>
          </a:r>
          <a:r>
            <a:rPr lang="fr-FR" sz="1800" dirty="0" err="1" smtClean="0"/>
            <a:t>hài</a:t>
          </a:r>
          <a:r>
            <a:rPr lang="fr-FR" sz="1800" dirty="0" smtClean="0"/>
            <a:t> </a:t>
          </a:r>
          <a:r>
            <a:rPr lang="fr-FR" sz="1800" dirty="0" err="1" smtClean="0"/>
            <a:t>hoà</a:t>
          </a:r>
          <a:r>
            <a:rPr lang="fr-FR" sz="1800" dirty="0" smtClean="0"/>
            <a:t> </a:t>
          </a:r>
          <a:r>
            <a:rPr lang="fr-FR" sz="1800" dirty="0" err="1" smtClean="0"/>
            <a:t>với</a:t>
          </a:r>
          <a:r>
            <a:rPr lang="fr-FR" sz="1800" dirty="0" smtClean="0"/>
            <a:t> </a:t>
          </a:r>
          <a:r>
            <a:rPr lang="fr-FR" sz="1800" dirty="0" err="1" smtClean="0"/>
            <a:t>cảnh</a:t>
          </a:r>
          <a:r>
            <a:rPr lang="fr-FR" sz="1800" dirty="0" smtClean="0"/>
            <a:t> </a:t>
          </a:r>
          <a:r>
            <a:rPr lang="fr-FR" sz="1800" dirty="0" err="1" smtClean="0"/>
            <a:t>quan</a:t>
          </a:r>
          <a:r>
            <a:rPr lang="fr-FR" sz="1800" dirty="0" smtClean="0"/>
            <a:t> </a:t>
          </a:r>
          <a:r>
            <a:rPr lang="fr-FR" sz="1800" dirty="0" err="1" smtClean="0"/>
            <a:t>xung</a:t>
          </a:r>
          <a:r>
            <a:rPr lang="fr-FR" sz="1800" dirty="0" smtClean="0"/>
            <a:t> </a:t>
          </a:r>
          <a:r>
            <a:rPr lang="fr-FR" sz="1800" dirty="0" err="1" smtClean="0"/>
            <a:t>quanh</a:t>
          </a:r>
          <a:r>
            <a:rPr lang="fr-FR" sz="1800" dirty="0" smtClean="0"/>
            <a:t> </a:t>
          </a:r>
          <a:r>
            <a:rPr lang="fr-FR" sz="1800" dirty="0" err="1" smtClean="0"/>
            <a:t>như</a:t>
          </a:r>
          <a:r>
            <a:rPr lang="fr-FR" sz="1800" dirty="0" smtClean="0"/>
            <a:t> </a:t>
          </a:r>
          <a:r>
            <a:rPr lang="fr-FR" sz="1800" dirty="0" err="1" smtClean="0"/>
            <a:t>cây</a:t>
          </a:r>
          <a:r>
            <a:rPr lang="fr-FR" sz="1800" dirty="0" smtClean="0"/>
            <a:t> </a:t>
          </a:r>
          <a:r>
            <a:rPr lang="fr-FR" sz="1800" dirty="0" err="1" smtClean="0"/>
            <a:t>cối</a:t>
          </a:r>
          <a:r>
            <a:rPr lang="fr-FR" sz="1800" dirty="0" smtClean="0"/>
            <a:t>, </a:t>
          </a:r>
          <a:r>
            <a:rPr lang="fr-FR" sz="1800" dirty="0" err="1" smtClean="0"/>
            <a:t>hồ</a:t>
          </a:r>
          <a:r>
            <a:rPr lang="fr-FR" sz="1800" dirty="0" smtClean="0"/>
            <a:t> </a:t>
          </a:r>
          <a:r>
            <a:rPr lang="fr-FR" sz="1800" dirty="0" err="1" smtClean="0"/>
            <a:t>nước</a:t>
          </a:r>
          <a:r>
            <a:rPr lang="fr-FR" sz="1800" dirty="0" smtClean="0"/>
            <a:t>, </a:t>
          </a:r>
          <a:r>
            <a:rPr lang="fr-FR" sz="1800" dirty="0" err="1" smtClean="0"/>
            <a:t>sân</a:t>
          </a:r>
          <a:r>
            <a:rPr lang="fr-FR" sz="1800" dirty="0" smtClean="0"/>
            <a:t>, </a:t>
          </a:r>
          <a:r>
            <a:rPr lang="fr-FR" sz="1800" dirty="0" err="1" smtClean="0"/>
            <a:t>vườn</a:t>
          </a:r>
          <a:r>
            <a:rPr lang="fr-FR" sz="1800" dirty="0" smtClean="0"/>
            <a:t>,...</a:t>
          </a:r>
          <a:r>
            <a:rPr lang="fr-FR" sz="1800" dirty="0" err="1" smtClean="0"/>
            <a:t>tạo</a:t>
          </a:r>
          <a:r>
            <a:rPr lang="fr-FR" sz="1800" dirty="0" smtClean="0"/>
            <a:t> </a:t>
          </a:r>
          <a:r>
            <a:rPr lang="fr-FR" sz="1800" dirty="0" err="1" smtClean="0"/>
            <a:t>nên</a:t>
          </a:r>
          <a:r>
            <a:rPr lang="fr-FR" sz="1800" dirty="0" smtClean="0"/>
            <a:t> </a:t>
          </a:r>
          <a:r>
            <a:rPr lang="fr-FR" sz="1800" dirty="0" err="1" smtClean="0"/>
            <a:t>không</a:t>
          </a:r>
          <a:r>
            <a:rPr lang="fr-FR" sz="1800" dirty="0" smtClean="0"/>
            <a:t> </a:t>
          </a:r>
          <a:r>
            <a:rPr lang="fr-FR" sz="1800" dirty="0" err="1" smtClean="0"/>
            <a:t>gian</a:t>
          </a:r>
          <a:r>
            <a:rPr lang="fr-FR" sz="1800" dirty="0" smtClean="0"/>
            <a:t> </a:t>
          </a:r>
          <a:r>
            <a:rPr lang="fr-FR" sz="1800" dirty="0" err="1" smtClean="0"/>
            <a:t>cho</a:t>
          </a:r>
          <a:r>
            <a:rPr lang="fr-FR" sz="1800" dirty="0" smtClean="0"/>
            <a:t> con </a:t>
          </a:r>
          <a:r>
            <a:rPr lang="fr-FR" sz="1800" dirty="0" err="1" smtClean="0"/>
            <a:t>người</a:t>
          </a:r>
          <a:r>
            <a:rPr lang="fr-FR" sz="1800" dirty="0" smtClean="0"/>
            <a:t> </a:t>
          </a:r>
          <a:r>
            <a:rPr lang="fr-FR" sz="1800" dirty="0" err="1" smtClean="0"/>
            <a:t>sống</a:t>
          </a:r>
          <a:r>
            <a:rPr lang="fr-FR" sz="1800" dirty="0" smtClean="0"/>
            <a:t> </a:t>
          </a:r>
          <a:r>
            <a:rPr lang="fr-FR" sz="1800" dirty="0" err="1" smtClean="0"/>
            <a:t>khoẻ</a:t>
          </a:r>
          <a:r>
            <a:rPr lang="fr-FR" sz="1800" dirty="0" smtClean="0"/>
            <a:t> </a:t>
          </a:r>
          <a:r>
            <a:rPr lang="fr-FR" sz="1800" dirty="0" err="1" smtClean="0"/>
            <a:t>mạnh</a:t>
          </a:r>
          <a:r>
            <a:rPr lang="fr-FR" sz="1800" dirty="0" smtClean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/>
      <dgm:spPr/>
    </dgm:pt>
    <dgm:pt modelId="{B8570E47-AD35-49CF-B850-BE4F4C12E039}" type="pres">
      <dgm:prSet presAssocID="{1EEB1FBC-CCF7-4788-BD76-D3AA074D386B}" presName="ParentSmallAccent" presStyleLbl="fgAcc1" presStyleIdx="1" presStyleCnt="2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hai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hoạ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sĩ</a:t>
          </a:r>
          <a:r>
            <a:rPr lang="fr-FR" sz="1600" dirty="0" smtClean="0">
              <a:solidFill>
                <a:schemeClr val="tx1"/>
              </a:solidFill>
            </a:rPr>
            <a:t> Van Gogh </a:t>
          </a:r>
          <a:r>
            <a:rPr lang="fr-FR" sz="1600" dirty="0" err="1" smtClean="0">
              <a:solidFill>
                <a:schemeClr val="tx1"/>
              </a:solidFill>
            </a:rPr>
            <a:t>đều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sử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dụng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cuộn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xoáy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diễn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mây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với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thẳng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khoẻ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thể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hiện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ngôi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.</a:t>
          </a:r>
          <a:endParaRPr lang="en-US" sz="1600" dirty="0">
            <a:solidFill>
              <a:schemeClr val="tx1"/>
            </a:solidFill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về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sắc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trong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tranh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r>
            <a:rPr lang="fr-FR" sz="1600" dirty="0" smtClean="0">
              <a:solidFill>
                <a:schemeClr val="bg1"/>
              </a:solidFill>
            </a:rPr>
            <a:t> ở </a:t>
          </a:r>
          <a:r>
            <a:rPr lang="fr-FR" sz="1600" dirty="0" err="1" smtClean="0">
              <a:solidFill>
                <a:schemeClr val="bg1"/>
              </a:solidFill>
            </a:rPr>
            <a:t>vùng</a:t>
          </a:r>
          <a:r>
            <a:rPr lang="fr-FR" sz="1600" dirty="0" smtClean="0">
              <a:solidFill>
                <a:schemeClr val="bg1"/>
              </a:solidFill>
            </a:rPr>
            <a:t> Auvers-sur-Oise: </a:t>
          </a:r>
          <a:r>
            <a:rPr lang="fr-FR" sz="1600" dirty="0" err="1" smtClean="0">
              <a:solidFill>
                <a:schemeClr val="bg1"/>
              </a:solidFill>
            </a:rPr>
            <a:t>Hoa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sĩ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đã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sử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dụng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cặp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đỏ</a:t>
          </a:r>
          <a:r>
            <a:rPr lang="fr-FR" sz="1600" dirty="0" smtClean="0">
              <a:solidFill>
                <a:schemeClr val="bg1"/>
              </a:solidFill>
            </a:rPr>
            <a:t> -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lá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cây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trên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những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mái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nhà</a:t>
          </a:r>
          <a:r>
            <a:rPr lang="fr-FR" sz="1600" dirty="0" smtClean="0">
              <a:solidFill>
                <a:schemeClr val="bg1"/>
              </a:solidFill>
            </a:rPr>
            <a:t>;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trời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với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vàng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rực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của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endParaRPr lang="en-US" sz="1600" dirty="0">
            <a:solidFill>
              <a:schemeClr val="bg1"/>
            </a:solidFill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ở </a:t>
          </a:r>
          <a:r>
            <a:rPr lang="fr-FR" sz="1600" dirty="0" err="1" smtClean="0">
              <a:solidFill>
                <a:schemeClr val="tx1"/>
              </a:solidFill>
            </a:rPr>
            <a:t>làng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Cordeville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vùng</a:t>
          </a:r>
          <a:r>
            <a:rPr lang="fr-FR" sz="1600" dirty="0" smtClean="0">
              <a:solidFill>
                <a:schemeClr val="tx1"/>
              </a:solidFill>
            </a:rPr>
            <a:t> Auvers-sur-Oise: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mảng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mạnh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trên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cây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endParaRPr lang="en-US" sz="1600" dirty="0">
            <a:solidFill>
              <a:schemeClr val="tx1"/>
            </a:solidFill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 smtClean="0"/>
            <a:t>Kết</a:t>
          </a:r>
          <a:r>
            <a:rPr lang="en-US" sz="2600" b="1" u="sng" dirty="0" smtClean="0"/>
            <a:t> </a:t>
          </a:r>
          <a:r>
            <a:rPr lang="en-US" sz="2600" b="1" u="sng" dirty="0" err="1" smtClean="0"/>
            <a:t>luận</a:t>
          </a:r>
          <a:endParaRPr lang="en-US" sz="2600" b="1" u="sng" dirty="0"/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10628" custScaleY="104000" custLinFactX="69014" custLinFactY="16167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4B84A-DE47-49E1-B7BD-D8F0D66E5576}" type="pres">
      <dgm:prSet presAssocID="{1F222EA9-0D87-4B1B-BD18-DE60BD1C4A2F}" presName="rect2" presStyleLbl="node1" presStyleIdx="1" presStyleCnt="4" custScaleX="208121" custScaleY="112046" custLinFactNeighborX="50358" custLinFactNeighborY="-29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C2AE-1349-4BB2-8ED4-946AD2BFC8FB}" type="pres">
      <dgm:prSet presAssocID="{1F222EA9-0D87-4B1B-BD18-DE60BD1C4A2F}" presName="rect3" presStyleLbl="node1" presStyleIdx="2" presStyleCnt="4" custScaleX="213979" custLinFactNeighborX="-52247" custLinFactNeighborY="-4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5B1C6-DA26-42BE-88BC-B40582369515}" type="pres">
      <dgm:prSet presAssocID="{1F222EA9-0D87-4B1B-BD18-DE60BD1C4A2F}" presName="rect4" presStyleLbl="node1" presStyleIdx="3" presStyleCnt="4" custScaleX="212893" custScaleY="106770" custLinFactX="-70572" custLinFactY="-18136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433B0602-7796-40F6-81DD-567900F081A5}" type="presOf" srcId="{657F5E31-9226-4568-85B8-AE4AA5C684C7}" destId="{6BDCC2AE-1349-4BB2-8ED4-946AD2BFC8FB}" srcOrd="0" destOrd="0" presId="urn:microsoft.com/office/officeart/2005/8/layout/matrix2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434C0C49-1746-4DD7-8559-2187B3AAE345}" type="presOf" srcId="{6EAF84AE-1ED8-4880-9323-A23D9F5A382B}" destId="{C1F5B1C6-DA26-42BE-88BC-B40582369515}" srcOrd="0" destOrd="0" presId="urn:microsoft.com/office/officeart/2005/8/layout/matrix2"/>
    <dgm:cxn modelId="{9F01F77B-1CE2-47F4-A588-0E460FCF96DA}" type="presOf" srcId="{9F17C750-25F5-4F6F-97C6-1CE4DC1AE3C5}" destId="{18988D45-5314-456F-BD48-9A7518B352A0}" srcOrd="0" destOrd="0" presId="urn:microsoft.com/office/officeart/2005/8/layout/matrix2"/>
    <dgm:cxn modelId="{1BDF6245-8009-4A88-AFF8-72F29559868E}" type="presOf" srcId="{1F222EA9-0D87-4B1B-BD18-DE60BD1C4A2F}" destId="{F7E29318-8718-48CC-ACAC-FAEA69878B0B}" srcOrd="0" destOrd="0" presId="urn:microsoft.com/office/officeart/2005/8/layout/matrix2"/>
    <dgm:cxn modelId="{37966FF3-A2DA-40EC-8263-EDFC25EB72FE}" type="presOf" srcId="{9EB80D9D-B1B7-413E-90E3-D65A1DAAD0BF}" destId="{DA84B84A-DE47-49E1-B7BD-D8F0D66E5576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34EF39A4-BA86-49A2-BF29-1468809558DE}" type="presParOf" srcId="{F7E29318-8718-48CC-ACAC-FAEA69878B0B}" destId="{8FA78B2E-71D4-40A6-8C71-62076E4B0347}" srcOrd="0" destOrd="0" presId="urn:microsoft.com/office/officeart/2005/8/layout/matrix2"/>
    <dgm:cxn modelId="{8CDCAB27-4151-47BA-B9F4-3F5A4B7E76FB}" type="presParOf" srcId="{F7E29318-8718-48CC-ACAC-FAEA69878B0B}" destId="{18988D45-5314-456F-BD48-9A7518B352A0}" srcOrd="1" destOrd="0" presId="urn:microsoft.com/office/officeart/2005/8/layout/matrix2"/>
    <dgm:cxn modelId="{8F3587DB-E8FB-4F7B-A005-84D347BBA597}" type="presParOf" srcId="{F7E29318-8718-48CC-ACAC-FAEA69878B0B}" destId="{DA84B84A-DE47-49E1-B7BD-D8F0D66E5576}" srcOrd="2" destOrd="0" presId="urn:microsoft.com/office/officeart/2005/8/layout/matrix2"/>
    <dgm:cxn modelId="{0DB29572-76B4-402D-A95F-06F25B3F90E8}" type="presParOf" srcId="{F7E29318-8718-48CC-ACAC-FAEA69878B0B}" destId="{6BDCC2AE-1349-4BB2-8ED4-946AD2BFC8FB}" srcOrd="3" destOrd="0" presId="urn:microsoft.com/office/officeart/2005/8/layout/matrix2"/>
    <dgm:cxn modelId="{ED0606DE-E753-4179-B821-39E584ADBE4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 </a:t>
          </a:r>
          <a:r>
            <a:rPr lang="en-US" sz="4000" kern="1200" dirty="0" err="1" smtClean="0"/>
            <a:t>Quan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2.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3. </a:t>
          </a:r>
          <a:r>
            <a:rPr lang="en-US" sz="4000" kern="1200" dirty="0" err="1" smtClean="0"/>
            <a:t>Thảo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4. </a:t>
          </a:r>
          <a:r>
            <a:rPr lang="en-US" sz="4000" kern="1200" dirty="0" err="1" smtClean="0"/>
            <a:t>Vận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Đặc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điểm</a:t>
          </a:r>
          <a:endParaRPr lang="en-US" sz="40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Các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đều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có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kết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cấu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bao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gồm</a:t>
          </a:r>
          <a:r>
            <a:rPr lang="fr-FR" sz="1800" kern="1200" dirty="0" smtClean="0"/>
            <a:t>: </a:t>
          </a:r>
          <a:r>
            <a:rPr lang="fr-FR" sz="1800" kern="1200" dirty="0" err="1" smtClean="0"/>
            <a:t>mái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tường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sổ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ra </a:t>
          </a:r>
          <a:r>
            <a:rPr lang="fr-FR" sz="1800" kern="1200" dirty="0" err="1" smtClean="0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Về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: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sàn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rông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được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cột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;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rường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mặt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đất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có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Tỉ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lệ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cũng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khác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nhau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để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phù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hợp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với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chung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của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ngôi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78223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61824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Quang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cảnh</a:t>
          </a:r>
          <a:endParaRPr lang="en-US" sz="40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513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858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gắn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bó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hài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hoà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với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cảnh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xung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như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cây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cối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hồ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nước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sân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vườn</a:t>
          </a:r>
          <a:r>
            <a:rPr lang="fr-FR" sz="1800" kern="1200" dirty="0" smtClean="0"/>
            <a:t>,...</a:t>
          </a:r>
          <a:r>
            <a:rPr lang="fr-FR" sz="1800" kern="1200" dirty="0" err="1" smtClean="0"/>
            <a:t>tạo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nên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không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gian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cho</a:t>
          </a:r>
          <a:r>
            <a:rPr lang="fr-FR" sz="1800" kern="1200" dirty="0" smtClean="0"/>
            <a:t> con </a:t>
          </a:r>
          <a:r>
            <a:rPr lang="fr-FR" sz="1800" kern="1200" dirty="0" err="1" smtClean="0"/>
            <a:t>người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sống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khoẻ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mạnh</a:t>
          </a:r>
          <a:r>
            <a:rPr lang="fr-FR" sz="1800" kern="1200" dirty="0" smtClean="0"/>
            <a:t>.</a:t>
          </a:r>
          <a:endParaRPr lang="en-US" sz="1800" kern="1200" dirty="0"/>
        </a:p>
      </dsp:txBody>
      <dsp:txXfrm>
        <a:off x="4697887" y="1985890"/>
        <a:ext cx="3864550" cy="71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78B2E-71D4-40A6-8C71-62076E4B0347}">
      <dsp:nvSpPr>
        <dsp:cNvPr id="0" name=""/>
        <dsp:cNvSpPr/>
      </dsp:nvSpPr>
      <dsp:spPr>
        <a:xfrm>
          <a:off x="1239569" y="0"/>
          <a:ext cx="6487578" cy="48421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88D45-5314-456F-BD48-9A7518B352A0}">
      <dsp:nvSpPr>
        <dsp:cNvPr id="0" name=""/>
        <dsp:cNvSpPr/>
      </dsp:nvSpPr>
      <dsp:spPr>
        <a:xfrm>
          <a:off x="4579233" y="2526001"/>
          <a:ext cx="4079580" cy="2014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hai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hoạ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sĩ</a:t>
          </a:r>
          <a:r>
            <a:rPr lang="fr-FR" sz="1600" kern="1200" dirty="0" smtClean="0">
              <a:solidFill>
                <a:schemeClr val="tx1"/>
              </a:solidFill>
            </a:rPr>
            <a:t> Van Gogh </a:t>
          </a:r>
          <a:r>
            <a:rPr lang="fr-FR" sz="1600" kern="1200" dirty="0" err="1" smtClean="0">
              <a:solidFill>
                <a:schemeClr val="tx1"/>
              </a:solidFill>
            </a:rPr>
            <a:t>đều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sử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dụng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cuộn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xoáy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diễn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mây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với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thẳng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khoẻ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thể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hiện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ngôi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.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77565" y="2624333"/>
        <a:ext cx="3882916" cy="1817675"/>
      </dsp:txXfrm>
    </dsp:sp>
    <dsp:sp modelId="{DA84B84A-DE47-49E1-B7BD-D8F0D66E5576}">
      <dsp:nvSpPr>
        <dsp:cNvPr id="0" name=""/>
        <dsp:cNvSpPr/>
      </dsp:nvSpPr>
      <dsp:spPr>
        <a:xfrm>
          <a:off x="4581122" y="141236"/>
          <a:ext cx="4031023" cy="2170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về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sắc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trong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tranh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r>
            <a:rPr lang="fr-FR" sz="1600" kern="1200" dirty="0" smtClean="0">
              <a:solidFill>
                <a:schemeClr val="bg1"/>
              </a:solidFill>
            </a:rPr>
            <a:t> ở </a:t>
          </a:r>
          <a:r>
            <a:rPr lang="fr-FR" sz="1600" kern="1200" dirty="0" err="1" smtClean="0">
              <a:solidFill>
                <a:schemeClr val="bg1"/>
              </a:solidFill>
            </a:rPr>
            <a:t>vùng</a:t>
          </a:r>
          <a:r>
            <a:rPr lang="fr-FR" sz="1600" kern="1200" dirty="0" smtClean="0">
              <a:solidFill>
                <a:schemeClr val="bg1"/>
              </a:solidFill>
            </a:rPr>
            <a:t> Auvers-sur-Oise: </a:t>
          </a:r>
          <a:r>
            <a:rPr lang="fr-FR" sz="1600" kern="1200" dirty="0" err="1" smtClean="0">
              <a:solidFill>
                <a:schemeClr val="bg1"/>
              </a:solidFill>
            </a:rPr>
            <a:t>Hoa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sĩ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đã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sử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dụng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cặp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đỏ</a:t>
          </a:r>
          <a:r>
            <a:rPr lang="fr-FR" sz="1600" kern="1200" dirty="0" smtClean="0">
              <a:solidFill>
                <a:schemeClr val="bg1"/>
              </a:solidFill>
            </a:rPr>
            <a:t> -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lá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cây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trên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những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mái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nhà</a:t>
          </a:r>
          <a:r>
            <a:rPr lang="fr-FR" sz="1600" kern="1200" dirty="0" smtClean="0">
              <a:solidFill>
                <a:schemeClr val="bg1"/>
              </a:solidFill>
            </a:rPr>
            <a:t>;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trời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với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vàng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rực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của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687061" y="247175"/>
        <a:ext cx="3819145" cy="1958301"/>
      </dsp:txXfrm>
    </dsp:sp>
    <dsp:sp modelId="{6BDCC2AE-1349-4BB2-8ED4-946AD2BFC8FB}">
      <dsp:nvSpPr>
        <dsp:cNvPr id="0" name=""/>
        <dsp:cNvSpPr/>
      </dsp:nvSpPr>
      <dsp:spPr>
        <a:xfrm>
          <a:off x="261254" y="2509557"/>
          <a:ext cx="4144484" cy="19368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ở </a:t>
          </a:r>
          <a:r>
            <a:rPr lang="fr-FR" sz="1600" kern="1200" dirty="0" err="1" smtClean="0">
              <a:solidFill>
                <a:schemeClr val="tx1"/>
              </a:solidFill>
            </a:rPr>
            <a:t>làng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Cordeville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vùng</a:t>
          </a:r>
          <a:r>
            <a:rPr lang="fr-FR" sz="1600" kern="1200" dirty="0" smtClean="0">
              <a:solidFill>
                <a:schemeClr val="tx1"/>
              </a:solidFill>
            </a:rPr>
            <a:t> Auvers-sur-Oise: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mảng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mạnh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trên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cây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55804" y="2604107"/>
        <a:ext cx="3955384" cy="1747765"/>
      </dsp:txXfrm>
    </dsp:sp>
    <dsp:sp modelId="{C1F5B1C6-DA26-42BE-88BC-B40582369515}">
      <dsp:nvSpPr>
        <dsp:cNvPr id="0" name=""/>
        <dsp:cNvSpPr/>
      </dsp:nvSpPr>
      <dsp:spPr>
        <a:xfrm>
          <a:off x="255792" y="236859"/>
          <a:ext cx="4123450" cy="20679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 err="1" smtClean="0"/>
            <a:t>Kết</a:t>
          </a:r>
          <a:r>
            <a:rPr lang="en-US" sz="2600" b="1" u="sng" kern="1200" dirty="0" smtClean="0"/>
            <a:t> </a:t>
          </a:r>
          <a:r>
            <a:rPr lang="en-US" sz="2600" b="1" u="sng" kern="1200" dirty="0" err="1" smtClean="0"/>
            <a:t>luận</a:t>
          </a:r>
          <a:endParaRPr lang="en-US" sz="2600" b="1" u="sng" kern="1200" dirty="0"/>
        </a:p>
      </dsp:txBody>
      <dsp:txXfrm>
        <a:off x="356743" y="337810"/>
        <a:ext cx="3921548" cy="186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 smtClean="0">
                <a:latin typeface="+mj-lt"/>
              </a:rPr>
              <a:t>CHÀO MỪNG QUÝ THẦY CÔ VÀ CÁC EM HỌC SINH</a:t>
            </a:r>
            <a:endParaRPr sz="5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2"/>
            <a:ext cx="4738255" cy="209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2940627"/>
            <a:ext cx="4718149" cy="21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07" y="1981146"/>
            <a:ext cx="3784457" cy="3162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2448" y="522211"/>
            <a:ext cx="4238816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uan sát tranh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 sử dụng,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thực hiện một SPMT tranh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 thế nào?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9" y="83127"/>
            <a:ext cx="164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2. </a:t>
            </a:r>
            <a:r>
              <a:rPr lang="en-US" sz="1800" b="1" dirty="0" err="1" smtClean="0"/>
              <a:t>Thể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hiện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4954" y="1289275"/>
            <a:ext cx="5483173" cy="2596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fr-FR" b="1" i="1" dirty="0" err="1">
                <a:latin typeface="+mj-lt"/>
              </a:rPr>
              <a:t>Cách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tạo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hình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một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ngôi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nhà</a:t>
            </a:r>
            <a:r>
              <a:rPr lang="fr-FR" b="1" i="1" dirty="0">
                <a:latin typeface="+mj-lt"/>
              </a:rPr>
              <a:t> :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cần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mẫu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vào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Đặt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giấy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in.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Hoàn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bản</a:t>
            </a:r>
            <a:r>
              <a:rPr lang="fr-FR" dirty="0">
                <a:latin typeface="+mj-lt"/>
              </a:rPr>
              <a:t> in</a:t>
            </a:r>
            <a:endParaRPr lang="en-US" dirty="0">
              <a:latin typeface="+mj-lt"/>
            </a:endParaRPr>
          </a:p>
        </p:txBody>
      </p:sp>
      <p:pic>
        <p:nvPicPr>
          <p:cNvPr id="137" name="Google Shape;137;p26" descr="offi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732" y="1289275"/>
            <a:ext cx="2907600" cy="2907600"/>
          </a:xfrm>
          <a:prstGeom prst="roundRect">
            <a:avLst>
              <a:gd name="adj" fmla="val 8091"/>
            </a:avLst>
          </a:prstGeom>
          <a:noFill/>
          <a:ln>
            <a:noFill/>
          </a:ln>
        </p:spPr>
      </p:pic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12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040" y="2492173"/>
            <a:ext cx="3391463" cy="2597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08871"/>
            <a:ext cx="282004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Những hình ảnh, màu sắc nào được sử dụng để thể hiện bài thực hành?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Bạn thích bài thực hành nào nhất? Vì sao?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319" y="-44282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90" y="2546158"/>
            <a:ext cx="2920999" cy="254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10" y="0"/>
            <a:ext cx="167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sz="2000" b="1" dirty="0" err="1" smtClean="0"/>
              <a:t>Thảo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luận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8" y="1207943"/>
            <a:ext cx="7742387" cy="286529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7"/>
            <a:ext cx="3834245" cy="33458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622586"/>
            <a:ext cx="3818919" cy="28917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4096" y="3708940"/>
            <a:ext cx="8203624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201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</a:t>
            </a:r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42823943"/>
              </p:ext>
            </p:extLst>
          </p:nvPr>
        </p:nvGraphicFramePr>
        <p:xfrm>
          <a:off x="93306" y="124055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+mj-lt"/>
              </a:rPr>
              <a:t>Cảm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quý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thầy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cô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và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các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đã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err="1" smtClean="0">
                <a:latin typeface="+mj-lt"/>
              </a:rPr>
              <a:t>lắng</a:t>
            </a:r>
            <a:r>
              <a:rPr lang="en-US" sz="4000" smtClean="0">
                <a:latin typeface="+mj-lt"/>
              </a:rPr>
              <a:t> </a:t>
            </a:r>
            <a:r>
              <a:rPr lang="en-US" sz="4000" smtClean="0">
                <a:latin typeface="+mj-lt"/>
              </a:rPr>
              <a:t>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1092344" y="2265095"/>
            <a:ext cx="6908656" cy="74650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kiểu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ở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56775" y="63990"/>
            <a:ext cx="697979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4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2" y="114300"/>
            <a:ext cx="2858836" cy="607812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1. </a:t>
            </a:r>
            <a:r>
              <a:rPr lang="en-US" sz="3000" dirty="0" err="1" smtClean="0">
                <a:latin typeface="+mj-lt"/>
              </a:rPr>
              <a:t>Quan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sát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344220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802448"/>
            <a:ext cx="2552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 các hình ảnh </a:t>
            </a: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cho biết sự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 và khác nhau trong các bộ phận cấu thành ngôi nhà ở các vùng, miền.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509153" y="137875"/>
            <a:ext cx="2680855" cy="519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THẢO LUẬN NHÓM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936" y="0"/>
            <a:ext cx="4092282" cy="29406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55352"/>
              </p:ext>
            </p:extLst>
          </p:nvPr>
        </p:nvGraphicFramePr>
        <p:xfrm>
          <a:off x="0" y="1612332"/>
          <a:ext cx="5030936" cy="35311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30936">
                  <a:extLst>
                    <a:ext uri="{9D8B030D-6E8A-4147-A177-3AD203B41FA5}">
                      <a16:colId xmlns:a16="http://schemas.microsoft.com/office/drawing/2014/main" xmlns="" val="723362184"/>
                    </a:ext>
                  </a:extLst>
                </a:gridCol>
              </a:tblGrid>
              <a:tr h="4035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PHIẾU</a:t>
                      </a:r>
                      <a:r>
                        <a:rPr lang="en-US" sz="1800" baseline="0" dirty="0" smtClean="0"/>
                        <a:t> HỌC TẬP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2516834"/>
                  </a:ext>
                </a:extLst>
              </a:tr>
              <a:tr h="3127605">
                <a:tc>
                  <a:txBody>
                    <a:bodyPr/>
                    <a:lstStyle/>
                    <a:p>
                      <a:pPr algn="l"/>
                      <a:r>
                        <a:rPr lang="nl-NL" sz="1400" u="none" strike="noStrike" cap="none" dirty="0" smtClean="0">
                          <a:sym typeface="Arial"/>
                        </a:rPr>
                        <a:t> </a:t>
                      </a:r>
                      <a:r>
                        <a:rPr lang="nl-NL" sz="1800" b="1" u="none" strike="noStrike" cap="none" dirty="0" smtClean="0">
                          <a:sym typeface="Arial"/>
                        </a:rPr>
                        <a:t>Yêu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cầu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 Quan sát hình vẽ và trả lời câu hỏi:</a:t>
                      </a: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Hình đáng ngôi nhà có những đặc điểm gì?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Quang cảnh xung quanh ngôi nhà như thế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Loại cây nào thường gắn với nhà ở vùng miền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u="none" strike="noStrike" cap="none" dirty="0" smtClean="0">
                          <a:sym typeface="Arial"/>
                        </a:rPr>
                        <a:t>- Tìm sự khác nhau về hình dáng, kết cấu, chất liệu tạo dựng ngôi nhà ở mỗi vùng, miền.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b="1" u="none" strike="noStrike" cap="none" dirty="0" smtClean="0">
                          <a:sym typeface="Arial"/>
                        </a:rPr>
                        <a:t>Trả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lời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u="none" strike="noStrike" cap="none" dirty="0" smtClean="0">
                          <a:sym typeface="Arial"/>
                        </a:rPr>
                        <a:t>……………………………………………………………………………………………………………</a:t>
                      </a:r>
                      <a:endParaRPr lang="en-US" sz="18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43761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209" y="657421"/>
            <a:ext cx="375111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Chia </a:t>
            </a:r>
            <a:r>
              <a:rPr lang="en-US" sz="1800" dirty="0" err="1" smtClean="0"/>
              <a:t>lớp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6 </a:t>
            </a:r>
            <a:r>
              <a:rPr lang="en-US" sz="1800" dirty="0" err="1" smtClean="0"/>
              <a:t>nhóm</a:t>
            </a:r>
            <a:r>
              <a:rPr lang="en-US" sz="1800" dirty="0" smtClean="0"/>
              <a:t> </a:t>
            </a:r>
            <a:r>
              <a:rPr lang="en-US" sz="1800" dirty="0" err="1" smtClean="0"/>
              <a:t>thảo</a:t>
            </a:r>
            <a:r>
              <a:rPr lang="en-US" sz="1800" dirty="0" smtClean="0"/>
              <a:t> </a:t>
            </a:r>
            <a:r>
              <a:rPr lang="en-US" sz="1800" dirty="0" err="1" smtClean="0"/>
              <a:t>luận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phiếu</a:t>
            </a:r>
            <a:r>
              <a:rPr lang="en-US" sz="1800" dirty="0" smtClean="0"/>
              <a:t> </a:t>
            </a:r>
            <a:r>
              <a:rPr lang="en-US" sz="1800" dirty="0" err="1" smtClean="0"/>
              <a:t>học</a:t>
            </a:r>
            <a:r>
              <a:rPr lang="en-US" sz="1800" dirty="0" smtClean="0"/>
              <a:t> </a:t>
            </a:r>
            <a:r>
              <a:rPr lang="en-US" sz="1800" dirty="0" err="1" smtClean="0"/>
              <a:t>tập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pic>
        <p:nvPicPr>
          <p:cNvPr id="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5418" y="4329112"/>
            <a:ext cx="1447800" cy="81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37532836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66" y="-3272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70" y="21716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4" y="3266063"/>
            <a:ext cx="8322400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8580" y="1200150"/>
            <a:ext cx="4163220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loạt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“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”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hoạ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sĩ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Bùi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Xuân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 :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đường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góc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bầu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cột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viền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thẳng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mảng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461800" y="1200150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Gam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đỏ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sắc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tả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thâm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nghiêm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cổ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653</Words>
  <Application>Microsoft Office PowerPoint</Application>
  <PresentationFormat>On-screen Show (16:9)</PresentationFormat>
  <Paragraphs>65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Permanent Marker</vt:lpstr>
      <vt:lpstr>Times New Roman</vt:lpstr>
      <vt:lpstr>Source Sans Pro</vt:lpstr>
      <vt:lpstr>Timon template</vt:lpstr>
      <vt:lpstr>CHÀO MỪNG QUÝ THẦY CÔ VÀ CÁC EM HỌC SINH</vt:lpstr>
      <vt:lpstr>PowerPoint Presentation</vt:lpstr>
      <vt:lpstr>CHỦ ĐỀ 2: NGÔI NHÀ YÊU THƯƠNG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HDLAPTOP</cp:lastModifiedBy>
  <cp:revision>15</cp:revision>
  <dcterms:modified xsi:type="dcterms:W3CDTF">2021-08-29T04:52:36Z</dcterms:modified>
</cp:coreProperties>
</file>