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1" r:id="rId3"/>
    <p:sldId id="260" r:id="rId5"/>
    <p:sldId id="317" r:id="rId6"/>
    <p:sldId id="318" r:id="rId7"/>
    <p:sldId id="256" r:id="rId8"/>
    <p:sldId id="258" r:id="rId9"/>
    <p:sldId id="257" r:id="rId10"/>
    <p:sldId id="319" r:id="rId11"/>
    <p:sldId id="265" r:id="rId12"/>
    <p:sldId id="275" r:id="rId13"/>
    <p:sldId id="280" r:id="rId14"/>
    <p:sldId id="320" r:id="rId15"/>
    <p:sldId id="259" r:id="rId16"/>
    <p:sldId id="267" r:id="rId17"/>
    <p:sldId id="264" r:id="rId18"/>
    <p:sldId id="321" r:id="rId19"/>
    <p:sldId id="270" r:id="rId20"/>
    <p:sldId id="279" r:id="rId21"/>
    <p:sldId id="322" r:id="rId22"/>
    <p:sldId id="268" r:id="rId23"/>
    <p:sldId id="271" r:id="rId24"/>
    <p:sldId id="326" r:id="rId25"/>
    <p:sldId id="328" r:id="rId26"/>
    <p:sldId id="327" r:id="rId27"/>
    <p:sldId id="262" r:id="rId28"/>
    <p:sldId id="269" r:id="rId29"/>
  </p:sldIdLst>
  <p:sldSz cx="9144000" cy="5143500" type="screen16x9"/>
  <p:notesSz cx="6858000" cy="9144000"/>
  <p:embeddedFontLst>
    <p:embeddedFont>
      <p:font typeface="Quicksand"/>
      <p:regular r:id="rId33"/>
    </p:embeddedFont>
    <p:embeddedFont>
      <p:font typeface="Comfortaa"/>
      <p:regular r:id="rId34"/>
    </p:embeddedFont>
    <p:embeddedFont>
      <p:font typeface="Alef" panose="00000500000000000000"/>
      <p:regular r:id="rId35"/>
    </p:embeddedFont>
    <p:embeddedFont>
      <p:font typeface="Pacifico" panose="0000050000000000000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8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b84555d87b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b84555d87b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e74387b5e1_0_1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e74387b5e1_0_1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74387b5e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74387b5e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74387b5e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74387b5e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b834cd2f2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b834cd2f2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b84555d87b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b84555d87b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b84555d87b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b84555d87b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e74387b5e1_0_1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e74387b5e1_0_1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e74387b5e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e74387b5e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e74387b5e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e74387b5e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b834cd2f2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b834cd2f2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e74387b5e1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e74387b5e1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834cd2f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834cd2f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834cd2f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834cd2f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834cd2f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834cd2f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b834cd2f2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b834cd2f2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6677cf5e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6677cf5e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e67306ae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e67306ae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b84555d87b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b84555d87b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e74387b5e1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e74387b5e1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905125" y="3603100"/>
            <a:ext cx="33336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2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21225" y="1128125"/>
            <a:ext cx="6101700" cy="230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Droid Sans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3176922" y="-724306"/>
            <a:ext cx="4612127" cy="4612082"/>
            <a:chOff x="3896445" y="840725"/>
            <a:chExt cx="2534275" cy="2534250"/>
          </a:xfrm>
        </p:grpSpPr>
        <p:sp>
          <p:nvSpPr>
            <p:cNvPr id="12" name="Google Shape;12;p2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7572340" y="2404875"/>
            <a:ext cx="2162798" cy="1206590"/>
            <a:chOff x="7572340" y="2404875"/>
            <a:chExt cx="2162798" cy="1206590"/>
          </a:xfrm>
        </p:grpSpPr>
        <p:sp>
          <p:nvSpPr>
            <p:cNvPr id="16" name="Google Shape;16;p2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520225" y="4005638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2"/>
          <p:cNvSpPr/>
          <p:nvPr/>
        </p:nvSpPr>
        <p:spPr>
          <a:xfrm>
            <a:off x="5972155" y="-442455"/>
            <a:ext cx="894539" cy="894484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0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3683700" y="31321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8" name="Google Shape;218;p15"/>
          <p:cNvSpPr txBox="1">
            <a:spLocks noGrp="1"/>
          </p:cNvSpPr>
          <p:nvPr>
            <p:ph type="subTitle" idx="1"/>
          </p:nvPr>
        </p:nvSpPr>
        <p:spPr>
          <a:xfrm>
            <a:off x="3683700" y="37354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5"/>
          <p:cNvSpPr txBox="1">
            <a:spLocks noGrp="1"/>
          </p:cNvSpPr>
          <p:nvPr>
            <p:ph type="title" idx="2" hasCustomPrompt="1"/>
          </p:nvPr>
        </p:nvSpPr>
        <p:spPr>
          <a:xfrm>
            <a:off x="3822150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20" name="Google Shape;220;p15"/>
          <p:cNvGrpSpPr/>
          <p:nvPr/>
        </p:nvGrpSpPr>
        <p:grpSpPr>
          <a:xfrm>
            <a:off x="3323082" y="4703889"/>
            <a:ext cx="3026178" cy="3026148"/>
            <a:chOff x="3896445" y="840725"/>
            <a:chExt cx="2534275" cy="2534250"/>
          </a:xfrm>
        </p:grpSpPr>
        <p:sp>
          <p:nvSpPr>
            <p:cNvPr id="221" name="Google Shape;221;p1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4" name="Google Shape;224;p15"/>
          <p:cNvGrpSpPr/>
          <p:nvPr/>
        </p:nvGrpSpPr>
        <p:grpSpPr>
          <a:xfrm flipH="1">
            <a:off x="-1157160" y="4516213"/>
            <a:ext cx="2162798" cy="1206590"/>
            <a:chOff x="7572340" y="2404875"/>
            <a:chExt cx="2162798" cy="1206590"/>
          </a:xfrm>
        </p:grpSpPr>
        <p:sp>
          <p:nvSpPr>
            <p:cNvPr id="225" name="Google Shape;225;p1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1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1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1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6608100" y="-70792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15"/>
          <p:cNvSpPr/>
          <p:nvPr/>
        </p:nvSpPr>
        <p:spPr>
          <a:xfrm>
            <a:off x="8638798" y="887225"/>
            <a:ext cx="1829749" cy="182974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31" name="Google Shape;231;p15"/>
          <p:cNvGrpSpPr/>
          <p:nvPr/>
        </p:nvGrpSpPr>
        <p:grpSpPr>
          <a:xfrm rot="10800000">
            <a:off x="-1215435" y="-170187"/>
            <a:ext cx="2162798" cy="1206590"/>
            <a:chOff x="7572340" y="2404875"/>
            <a:chExt cx="2162798" cy="1206590"/>
          </a:xfrm>
        </p:grpSpPr>
        <p:sp>
          <p:nvSpPr>
            <p:cNvPr id="232" name="Google Shape;232;p1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1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1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Google Shape;236;p15"/>
          <p:cNvSpPr txBox="1">
            <a:spLocks noGrp="1"/>
          </p:cNvSpPr>
          <p:nvPr>
            <p:ph type="title" idx="3"/>
          </p:nvPr>
        </p:nvSpPr>
        <p:spPr>
          <a:xfrm>
            <a:off x="794773" y="3132180"/>
            <a:ext cx="177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7" name="Google Shape;237;p15"/>
          <p:cNvSpPr txBox="1">
            <a:spLocks noGrp="1"/>
          </p:cNvSpPr>
          <p:nvPr>
            <p:ph type="subTitle" idx="4"/>
          </p:nvPr>
        </p:nvSpPr>
        <p:spPr>
          <a:xfrm>
            <a:off x="794773" y="3735480"/>
            <a:ext cx="177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5"/>
          <p:cNvSpPr txBox="1">
            <a:spLocks noGrp="1"/>
          </p:cNvSpPr>
          <p:nvPr>
            <p:ph type="title" idx="5" hasCustomPrompt="1"/>
          </p:nvPr>
        </p:nvSpPr>
        <p:spPr>
          <a:xfrm>
            <a:off x="931873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15"/>
          <p:cNvSpPr txBox="1">
            <a:spLocks noGrp="1"/>
          </p:cNvSpPr>
          <p:nvPr>
            <p:ph type="title" idx="6"/>
          </p:nvPr>
        </p:nvSpPr>
        <p:spPr>
          <a:xfrm>
            <a:off x="6573987" y="31321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0" name="Google Shape;240;p15"/>
          <p:cNvSpPr txBox="1">
            <a:spLocks noGrp="1"/>
          </p:cNvSpPr>
          <p:nvPr>
            <p:ph type="subTitle" idx="7"/>
          </p:nvPr>
        </p:nvSpPr>
        <p:spPr>
          <a:xfrm>
            <a:off x="6573987" y="37354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5"/>
          <p:cNvSpPr txBox="1">
            <a:spLocks noGrp="1"/>
          </p:cNvSpPr>
          <p:nvPr>
            <p:ph type="title" idx="8" hasCustomPrompt="1"/>
          </p:nvPr>
        </p:nvSpPr>
        <p:spPr>
          <a:xfrm>
            <a:off x="6712437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2" name="Google Shape;242;p15"/>
          <p:cNvGrpSpPr/>
          <p:nvPr/>
        </p:nvGrpSpPr>
        <p:grpSpPr>
          <a:xfrm>
            <a:off x="2313190" y="-1867024"/>
            <a:ext cx="2561392" cy="2561366"/>
            <a:chOff x="3896445" y="840725"/>
            <a:chExt cx="2534275" cy="2534250"/>
          </a:xfrm>
        </p:grpSpPr>
        <p:sp>
          <p:nvSpPr>
            <p:cNvPr id="243" name="Google Shape;243;p1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or header 1">
  <p:cSld name="CUSTOM_20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>
            <a:spLocks noGrp="1"/>
          </p:cNvSpPr>
          <p:nvPr>
            <p:ph type="ctrTitle"/>
          </p:nvPr>
        </p:nvSpPr>
        <p:spPr>
          <a:xfrm>
            <a:off x="2790900" y="2570400"/>
            <a:ext cx="3562200" cy="6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6" name="Google Shape;266;p17"/>
          <p:cNvSpPr txBox="1">
            <a:spLocks noGrp="1"/>
          </p:cNvSpPr>
          <p:nvPr>
            <p:ph type="title" idx="2" hasCustomPrompt="1"/>
          </p:nvPr>
        </p:nvSpPr>
        <p:spPr>
          <a:xfrm>
            <a:off x="3496800" y="1141275"/>
            <a:ext cx="215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7"/>
          <p:cNvSpPr txBox="1">
            <a:spLocks noGrp="1"/>
          </p:cNvSpPr>
          <p:nvPr>
            <p:ph type="subTitle" idx="1"/>
          </p:nvPr>
        </p:nvSpPr>
        <p:spPr>
          <a:xfrm>
            <a:off x="2790900" y="3546300"/>
            <a:ext cx="3562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3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268" name="Google Shape;268;p17"/>
          <p:cNvGrpSpPr/>
          <p:nvPr/>
        </p:nvGrpSpPr>
        <p:grpSpPr>
          <a:xfrm>
            <a:off x="7379465" y="-540375"/>
            <a:ext cx="2162798" cy="1206590"/>
            <a:chOff x="7572340" y="2404875"/>
            <a:chExt cx="2162798" cy="1206590"/>
          </a:xfrm>
        </p:grpSpPr>
        <p:sp>
          <p:nvSpPr>
            <p:cNvPr id="269" name="Google Shape;269;p1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1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1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1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3" name="Google Shape;273;p17"/>
          <p:cNvGrpSpPr/>
          <p:nvPr/>
        </p:nvGrpSpPr>
        <p:grpSpPr>
          <a:xfrm>
            <a:off x="-2132571" y="-1112815"/>
            <a:ext cx="3340681" cy="3340648"/>
            <a:chOff x="3896445" y="840725"/>
            <a:chExt cx="2534275" cy="2534250"/>
          </a:xfrm>
        </p:grpSpPr>
        <p:sp>
          <p:nvSpPr>
            <p:cNvPr id="274" name="Google Shape;274;p1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7" name="Google Shape;277;p17"/>
          <p:cNvSpPr/>
          <p:nvPr/>
        </p:nvSpPr>
        <p:spPr>
          <a:xfrm>
            <a:off x="-508425" y="2912112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8" name="Google Shape;278;p17"/>
          <p:cNvSpPr/>
          <p:nvPr/>
        </p:nvSpPr>
        <p:spPr>
          <a:xfrm>
            <a:off x="0" y="4259229"/>
            <a:ext cx="1616533" cy="1616533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79" name="Google Shape;279;p17"/>
          <p:cNvGrpSpPr/>
          <p:nvPr/>
        </p:nvGrpSpPr>
        <p:grpSpPr>
          <a:xfrm>
            <a:off x="7787145" y="1834348"/>
            <a:ext cx="3871612" cy="3871574"/>
            <a:chOff x="3896445" y="840725"/>
            <a:chExt cx="2534275" cy="2534250"/>
          </a:xfrm>
        </p:grpSpPr>
        <p:sp>
          <p:nvSpPr>
            <p:cNvPr id="280" name="Google Shape;280;p1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body" idx="1"/>
          </p:nvPr>
        </p:nvSpPr>
        <p:spPr>
          <a:xfrm>
            <a:off x="1698750" y="3277550"/>
            <a:ext cx="5746500" cy="7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tamaran Thin"/>
              <a:buAutoNum type="arabicPeriod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9pPr>
          </a:lstStyle>
          <a:p/>
        </p:txBody>
      </p:sp>
      <p:sp>
        <p:nvSpPr>
          <p:cNvPr id="285" name="Google Shape;285;p18"/>
          <p:cNvSpPr txBox="1">
            <a:spLocks noGrp="1"/>
          </p:cNvSpPr>
          <p:nvPr>
            <p:ph type="title"/>
          </p:nvPr>
        </p:nvSpPr>
        <p:spPr>
          <a:xfrm>
            <a:off x="1698750" y="1788436"/>
            <a:ext cx="5746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10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86" name="Google Shape;286;p18"/>
          <p:cNvGrpSpPr/>
          <p:nvPr/>
        </p:nvGrpSpPr>
        <p:grpSpPr>
          <a:xfrm>
            <a:off x="-2111118" y="2279314"/>
            <a:ext cx="3026178" cy="3026148"/>
            <a:chOff x="3896445" y="840725"/>
            <a:chExt cx="2534275" cy="2534250"/>
          </a:xfrm>
        </p:grpSpPr>
        <p:sp>
          <p:nvSpPr>
            <p:cNvPr id="287" name="Google Shape;287;p18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0" name="Google Shape;290;p18"/>
          <p:cNvGrpSpPr/>
          <p:nvPr/>
        </p:nvGrpSpPr>
        <p:grpSpPr>
          <a:xfrm flipH="1">
            <a:off x="-657835" y="145950"/>
            <a:ext cx="2162798" cy="1206590"/>
            <a:chOff x="7572340" y="2404875"/>
            <a:chExt cx="2162798" cy="1206590"/>
          </a:xfrm>
        </p:grpSpPr>
        <p:sp>
          <p:nvSpPr>
            <p:cNvPr id="291" name="Google Shape;291;p18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18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18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18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95;p18"/>
          <p:cNvSpPr/>
          <p:nvPr/>
        </p:nvSpPr>
        <p:spPr>
          <a:xfrm>
            <a:off x="8389500" y="142490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18"/>
          <p:cNvSpPr/>
          <p:nvPr/>
        </p:nvSpPr>
        <p:spPr>
          <a:xfrm>
            <a:off x="7652075" y="40291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9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3"/>
          <p:cNvGrpSpPr/>
          <p:nvPr/>
        </p:nvGrpSpPr>
        <p:grpSpPr>
          <a:xfrm>
            <a:off x="-1351043" y="4071514"/>
            <a:ext cx="3026178" cy="3026148"/>
            <a:chOff x="3896445" y="840725"/>
            <a:chExt cx="2534275" cy="2534250"/>
          </a:xfrm>
        </p:grpSpPr>
        <p:sp>
          <p:nvSpPr>
            <p:cNvPr id="369" name="Google Shape;369;p2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2" name="Google Shape;372;p23"/>
          <p:cNvSpPr/>
          <p:nvPr/>
        </p:nvSpPr>
        <p:spPr>
          <a:xfrm>
            <a:off x="-939450" y="-5154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3" name="Google Shape;373;p23"/>
          <p:cNvSpPr txBox="1">
            <a:spLocks noGrp="1"/>
          </p:cNvSpPr>
          <p:nvPr>
            <p:ph type="body" idx="1"/>
          </p:nvPr>
        </p:nvSpPr>
        <p:spPr>
          <a:xfrm>
            <a:off x="713225" y="2790137"/>
            <a:ext cx="3465600" cy="11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74" name="Google Shape;374;p23"/>
          <p:cNvSpPr txBox="1">
            <a:spLocks noGrp="1"/>
          </p:cNvSpPr>
          <p:nvPr>
            <p:ph type="title"/>
          </p:nvPr>
        </p:nvSpPr>
        <p:spPr>
          <a:xfrm>
            <a:off x="713225" y="1730775"/>
            <a:ext cx="34656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 txBox="1">
            <a:spLocks noGrp="1"/>
          </p:cNvSpPr>
          <p:nvPr>
            <p:ph type="body" idx="1"/>
          </p:nvPr>
        </p:nvSpPr>
        <p:spPr>
          <a:xfrm>
            <a:off x="3346375" y="2050850"/>
            <a:ext cx="5012100" cy="19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77" name="Google Shape;377;p24"/>
          <p:cNvSpPr txBox="1">
            <a:spLocks noGrp="1"/>
          </p:cNvSpPr>
          <p:nvPr>
            <p:ph type="title"/>
          </p:nvPr>
        </p:nvSpPr>
        <p:spPr>
          <a:xfrm>
            <a:off x="3361981" y="1319575"/>
            <a:ext cx="50121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3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8" name="Google Shape;378;p24"/>
          <p:cNvSpPr/>
          <p:nvPr/>
        </p:nvSpPr>
        <p:spPr>
          <a:xfrm>
            <a:off x="7450050" y="422002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79" name="Google Shape;379;p24"/>
          <p:cNvGrpSpPr/>
          <p:nvPr/>
        </p:nvGrpSpPr>
        <p:grpSpPr>
          <a:xfrm>
            <a:off x="5637177" y="-1964985"/>
            <a:ext cx="3026178" cy="3026148"/>
            <a:chOff x="3896445" y="840725"/>
            <a:chExt cx="2534275" cy="2534250"/>
          </a:xfrm>
        </p:grpSpPr>
        <p:sp>
          <p:nvSpPr>
            <p:cNvPr id="380" name="Google Shape;380;p2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8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6"/>
          <p:cNvGrpSpPr/>
          <p:nvPr/>
        </p:nvGrpSpPr>
        <p:grpSpPr>
          <a:xfrm>
            <a:off x="2807118" y="4561639"/>
            <a:ext cx="3292277" cy="3292244"/>
            <a:chOff x="3896445" y="840725"/>
            <a:chExt cx="2534275" cy="2534250"/>
          </a:xfrm>
        </p:grpSpPr>
        <p:sp>
          <p:nvSpPr>
            <p:cNvPr id="404" name="Google Shape;404;p2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7" name="Google Shape;407;p26"/>
          <p:cNvGrpSpPr/>
          <p:nvPr/>
        </p:nvGrpSpPr>
        <p:grpSpPr>
          <a:xfrm flipH="1">
            <a:off x="-1260560" y="1182638"/>
            <a:ext cx="2162798" cy="1206590"/>
            <a:chOff x="7572340" y="2404875"/>
            <a:chExt cx="2162798" cy="1206590"/>
          </a:xfrm>
        </p:grpSpPr>
        <p:sp>
          <p:nvSpPr>
            <p:cNvPr id="408" name="Google Shape;408;p2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2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2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2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2" name="Google Shape;412;p26"/>
          <p:cNvSpPr/>
          <p:nvPr/>
        </p:nvSpPr>
        <p:spPr>
          <a:xfrm>
            <a:off x="-727300" y="3744350"/>
            <a:ext cx="1096265" cy="1096265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13" name="Google Shape;413;p26"/>
          <p:cNvGrpSpPr/>
          <p:nvPr/>
        </p:nvGrpSpPr>
        <p:grpSpPr>
          <a:xfrm>
            <a:off x="8472125" y="965854"/>
            <a:ext cx="2650598" cy="2650572"/>
            <a:chOff x="3896445" y="840725"/>
            <a:chExt cx="2534275" cy="2534250"/>
          </a:xfrm>
        </p:grpSpPr>
        <p:sp>
          <p:nvSpPr>
            <p:cNvPr id="414" name="Google Shape;414;p2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7" name="Google Shape;417;p26"/>
          <p:cNvSpPr txBox="1">
            <a:spLocks noGrp="1"/>
          </p:cNvSpPr>
          <p:nvPr>
            <p:ph type="subTitle" idx="1"/>
          </p:nvPr>
        </p:nvSpPr>
        <p:spPr>
          <a:xfrm>
            <a:off x="996341" y="3040775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 panose="000005000000000000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9pPr>
          </a:lstStyle>
          <a:p/>
        </p:txBody>
      </p:sp>
      <p:sp>
        <p:nvSpPr>
          <p:cNvPr id="418" name="Google Shape;418;p26"/>
          <p:cNvSpPr txBox="1">
            <a:spLocks noGrp="1"/>
          </p:cNvSpPr>
          <p:nvPr>
            <p:ph type="subTitle" idx="2"/>
          </p:nvPr>
        </p:nvSpPr>
        <p:spPr>
          <a:xfrm>
            <a:off x="3547800" y="2593950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 panose="000005000000000000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9pPr>
          </a:lstStyle>
          <a:p/>
        </p:txBody>
      </p:sp>
      <p:sp>
        <p:nvSpPr>
          <p:cNvPr id="419" name="Google Shape;419;p26"/>
          <p:cNvSpPr txBox="1">
            <a:spLocks noGrp="1"/>
          </p:cNvSpPr>
          <p:nvPr>
            <p:ph type="subTitle" idx="3"/>
          </p:nvPr>
        </p:nvSpPr>
        <p:spPr>
          <a:xfrm>
            <a:off x="997841" y="3759750"/>
            <a:ext cx="20454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26"/>
          <p:cNvSpPr txBox="1">
            <a:spLocks noGrp="1"/>
          </p:cNvSpPr>
          <p:nvPr>
            <p:ph type="subTitle" idx="4"/>
          </p:nvPr>
        </p:nvSpPr>
        <p:spPr>
          <a:xfrm>
            <a:off x="3547950" y="3312925"/>
            <a:ext cx="20481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26"/>
          <p:cNvSpPr txBox="1">
            <a:spLocks noGrp="1"/>
          </p:cNvSpPr>
          <p:nvPr>
            <p:ph type="subTitle" idx="5"/>
          </p:nvPr>
        </p:nvSpPr>
        <p:spPr>
          <a:xfrm>
            <a:off x="6099249" y="3025375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 panose="000005000000000000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9pPr>
          </a:lstStyle>
          <a:p/>
        </p:txBody>
      </p:sp>
      <p:sp>
        <p:nvSpPr>
          <p:cNvPr id="422" name="Google Shape;422;p26"/>
          <p:cNvSpPr txBox="1">
            <a:spLocks noGrp="1"/>
          </p:cNvSpPr>
          <p:nvPr>
            <p:ph type="subTitle" idx="6"/>
          </p:nvPr>
        </p:nvSpPr>
        <p:spPr>
          <a:xfrm>
            <a:off x="6099399" y="3744350"/>
            <a:ext cx="20481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26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2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7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9"/>
          <p:cNvSpPr txBox="1">
            <a:spLocks noGrp="1"/>
          </p:cNvSpPr>
          <p:nvPr>
            <p:ph type="subTitle" idx="1"/>
          </p:nvPr>
        </p:nvSpPr>
        <p:spPr>
          <a:xfrm>
            <a:off x="894496" y="1709007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/>
        </p:txBody>
      </p:sp>
      <p:sp>
        <p:nvSpPr>
          <p:cNvPr id="476" name="Google Shape;476;p29"/>
          <p:cNvSpPr txBox="1">
            <a:spLocks noGrp="1"/>
          </p:cNvSpPr>
          <p:nvPr>
            <p:ph type="subTitle" idx="2"/>
          </p:nvPr>
        </p:nvSpPr>
        <p:spPr>
          <a:xfrm>
            <a:off x="2494438" y="1709007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29"/>
          <p:cNvSpPr txBox="1">
            <a:spLocks noGrp="1"/>
          </p:cNvSpPr>
          <p:nvPr>
            <p:ph type="subTitle" idx="3"/>
          </p:nvPr>
        </p:nvSpPr>
        <p:spPr>
          <a:xfrm>
            <a:off x="894496" y="2753395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/>
        </p:txBody>
      </p:sp>
      <p:sp>
        <p:nvSpPr>
          <p:cNvPr id="478" name="Google Shape;478;p29"/>
          <p:cNvSpPr txBox="1">
            <a:spLocks noGrp="1"/>
          </p:cNvSpPr>
          <p:nvPr>
            <p:ph type="subTitle" idx="4"/>
          </p:nvPr>
        </p:nvSpPr>
        <p:spPr>
          <a:xfrm>
            <a:off x="2494427" y="2753395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29"/>
          <p:cNvSpPr txBox="1">
            <a:spLocks noGrp="1"/>
          </p:cNvSpPr>
          <p:nvPr>
            <p:ph type="subTitle" idx="5"/>
          </p:nvPr>
        </p:nvSpPr>
        <p:spPr>
          <a:xfrm>
            <a:off x="4621353" y="2753395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/>
        </p:txBody>
      </p:sp>
      <p:sp>
        <p:nvSpPr>
          <p:cNvPr id="480" name="Google Shape;480;p29"/>
          <p:cNvSpPr txBox="1">
            <a:spLocks noGrp="1"/>
          </p:cNvSpPr>
          <p:nvPr>
            <p:ph type="subTitle" idx="6"/>
          </p:nvPr>
        </p:nvSpPr>
        <p:spPr>
          <a:xfrm>
            <a:off x="6213102" y="2753395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29"/>
          <p:cNvSpPr txBox="1">
            <a:spLocks noGrp="1"/>
          </p:cNvSpPr>
          <p:nvPr>
            <p:ph type="subTitle" idx="7"/>
          </p:nvPr>
        </p:nvSpPr>
        <p:spPr>
          <a:xfrm>
            <a:off x="894496" y="3797770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/>
        </p:txBody>
      </p:sp>
      <p:sp>
        <p:nvSpPr>
          <p:cNvPr id="482" name="Google Shape;482;p29"/>
          <p:cNvSpPr txBox="1">
            <a:spLocks noGrp="1"/>
          </p:cNvSpPr>
          <p:nvPr>
            <p:ph type="subTitle" idx="8"/>
          </p:nvPr>
        </p:nvSpPr>
        <p:spPr>
          <a:xfrm>
            <a:off x="2494438" y="3797770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29"/>
          <p:cNvSpPr txBox="1">
            <a:spLocks noGrp="1"/>
          </p:cNvSpPr>
          <p:nvPr>
            <p:ph type="subTitle" idx="9"/>
          </p:nvPr>
        </p:nvSpPr>
        <p:spPr>
          <a:xfrm>
            <a:off x="4621353" y="1709007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/>
        </p:txBody>
      </p:sp>
      <p:sp>
        <p:nvSpPr>
          <p:cNvPr id="484" name="Google Shape;484;p29"/>
          <p:cNvSpPr txBox="1">
            <a:spLocks noGrp="1"/>
          </p:cNvSpPr>
          <p:nvPr>
            <p:ph type="subTitle" idx="13"/>
          </p:nvPr>
        </p:nvSpPr>
        <p:spPr>
          <a:xfrm>
            <a:off x="6213104" y="1709007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29"/>
          <p:cNvSpPr txBox="1">
            <a:spLocks noGrp="1"/>
          </p:cNvSpPr>
          <p:nvPr>
            <p:ph type="subTitle" idx="14"/>
          </p:nvPr>
        </p:nvSpPr>
        <p:spPr>
          <a:xfrm>
            <a:off x="4621353" y="3797770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 panose="00000500000000000000"/>
              <a:buNone/>
              <a:defRPr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defRPr>
            </a:lvl9pPr>
          </a:lstStyle>
          <a:p/>
        </p:txBody>
      </p:sp>
      <p:sp>
        <p:nvSpPr>
          <p:cNvPr id="486" name="Google Shape;486;p29"/>
          <p:cNvSpPr txBox="1">
            <a:spLocks noGrp="1"/>
          </p:cNvSpPr>
          <p:nvPr>
            <p:ph type="subTitle" idx="15"/>
          </p:nvPr>
        </p:nvSpPr>
        <p:spPr>
          <a:xfrm>
            <a:off x="6213102" y="3797770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87" name="Google Shape;487;p29"/>
          <p:cNvGrpSpPr/>
          <p:nvPr/>
        </p:nvGrpSpPr>
        <p:grpSpPr>
          <a:xfrm>
            <a:off x="-1913818" y="3725939"/>
            <a:ext cx="3026178" cy="3026148"/>
            <a:chOff x="3896445" y="840725"/>
            <a:chExt cx="2534275" cy="2534250"/>
          </a:xfrm>
        </p:grpSpPr>
        <p:sp>
          <p:nvSpPr>
            <p:cNvPr id="488" name="Google Shape;488;p2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1" name="Google Shape;491;p29"/>
          <p:cNvSpPr/>
          <p:nvPr/>
        </p:nvSpPr>
        <p:spPr>
          <a:xfrm>
            <a:off x="-1010924" y="844100"/>
            <a:ext cx="1513421" cy="1513421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2" name="Google Shape;492;p29"/>
          <p:cNvGrpSpPr/>
          <p:nvPr/>
        </p:nvGrpSpPr>
        <p:grpSpPr>
          <a:xfrm>
            <a:off x="8392490" y="2265663"/>
            <a:ext cx="2162798" cy="1206590"/>
            <a:chOff x="7572340" y="2404875"/>
            <a:chExt cx="2162798" cy="1206590"/>
          </a:xfrm>
        </p:grpSpPr>
        <p:sp>
          <p:nvSpPr>
            <p:cNvPr id="493" name="Google Shape;493;p2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2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2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2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7" name="Google Shape;497;p29"/>
          <p:cNvGrpSpPr/>
          <p:nvPr/>
        </p:nvGrpSpPr>
        <p:grpSpPr>
          <a:xfrm>
            <a:off x="4297882" y="4774764"/>
            <a:ext cx="3026178" cy="3026148"/>
            <a:chOff x="3896445" y="840725"/>
            <a:chExt cx="2534275" cy="2534250"/>
          </a:xfrm>
        </p:grpSpPr>
        <p:sp>
          <p:nvSpPr>
            <p:cNvPr id="498" name="Google Shape;498;p2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01" name="Google Shape;501;p29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2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34"/>
          <p:cNvGrpSpPr/>
          <p:nvPr/>
        </p:nvGrpSpPr>
        <p:grpSpPr>
          <a:xfrm>
            <a:off x="-2395618" y="853814"/>
            <a:ext cx="3026178" cy="3026148"/>
            <a:chOff x="3896445" y="840725"/>
            <a:chExt cx="2534275" cy="2534250"/>
          </a:xfrm>
        </p:grpSpPr>
        <p:sp>
          <p:nvSpPr>
            <p:cNvPr id="564" name="Google Shape;564;p3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7" name="Google Shape;567;p34"/>
          <p:cNvGrpSpPr/>
          <p:nvPr/>
        </p:nvGrpSpPr>
        <p:grpSpPr>
          <a:xfrm>
            <a:off x="8210307" y="3305252"/>
            <a:ext cx="3026178" cy="3026148"/>
            <a:chOff x="3896445" y="840725"/>
            <a:chExt cx="2534275" cy="2534250"/>
          </a:xfrm>
        </p:grpSpPr>
        <p:sp>
          <p:nvSpPr>
            <p:cNvPr id="568" name="Google Shape;568;p3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1" name="Google Shape;571;p34"/>
          <p:cNvGrpSpPr/>
          <p:nvPr/>
        </p:nvGrpSpPr>
        <p:grpSpPr>
          <a:xfrm>
            <a:off x="8389504" y="1295367"/>
            <a:ext cx="2387512" cy="1206590"/>
            <a:chOff x="7572340" y="2404875"/>
            <a:chExt cx="2162798" cy="1206590"/>
          </a:xfrm>
        </p:grpSpPr>
        <p:sp>
          <p:nvSpPr>
            <p:cNvPr id="572" name="Google Shape;572;p34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34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34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575;p34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6" name="Google Shape;576;p34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2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39"/>
          <p:cNvGrpSpPr/>
          <p:nvPr/>
        </p:nvGrpSpPr>
        <p:grpSpPr>
          <a:xfrm>
            <a:off x="-2043068" y="2117364"/>
            <a:ext cx="3026178" cy="3026148"/>
            <a:chOff x="3896445" y="840725"/>
            <a:chExt cx="2534275" cy="2534250"/>
          </a:xfrm>
        </p:grpSpPr>
        <p:sp>
          <p:nvSpPr>
            <p:cNvPr id="643" name="Google Shape;643;p3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46" name="Google Shape;646;p39"/>
          <p:cNvSpPr/>
          <p:nvPr/>
        </p:nvSpPr>
        <p:spPr>
          <a:xfrm>
            <a:off x="8377825" y="264980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7" name="Google Shape;647;p39"/>
          <p:cNvGrpSpPr/>
          <p:nvPr/>
        </p:nvGrpSpPr>
        <p:grpSpPr>
          <a:xfrm flipH="1">
            <a:off x="-430935" y="-201412"/>
            <a:ext cx="2162798" cy="1206590"/>
            <a:chOff x="7572340" y="2404875"/>
            <a:chExt cx="2162798" cy="1206590"/>
          </a:xfrm>
        </p:grpSpPr>
        <p:sp>
          <p:nvSpPr>
            <p:cNvPr id="648" name="Google Shape;648;p3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3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3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3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52" name="Google Shape;652;p39"/>
          <p:cNvSpPr/>
          <p:nvPr/>
        </p:nvSpPr>
        <p:spPr>
          <a:xfrm>
            <a:off x="8377825" y="3244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53" name="Google Shape;653;p39"/>
          <p:cNvGrpSpPr/>
          <p:nvPr/>
        </p:nvGrpSpPr>
        <p:grpSpPr>
          <a:xfrm>
            <a:off x="4684457" y="4204839"/>
            <a:ext cx="3026178" cy="3026148"/>
            <a:chOff x="3896445" y="840725"/>
            <a:chExt cx="2534275" cy="2534250"/>
          </a:xfrm>
        </p:grpSpPr>
        <p:sp>
          <p:nvSpPr>
            <p:cNvPr id="654" name="Google Shape;654;p3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57" name="Google Shape;657;p39"/>
          <p:cNvSpPr/>
          <p:nvPr/>
        </p:nvSpPr>
        <p:spPr>
          <a:xfrm>
            <a:off x="1457425" y="456707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40"/>
          <p:cNvGrpSpPr/>
          <p:nvPr/>
        </p:nvGrpSpPr>
        <p:grpSpPr>
          <a:xfrm>
            <a:off x="5818957" y="3846164"/>
            <a:ext cx="3026178" cy="3026148"/>
            <a:chOff x="3896445" y="840725"/>
            <a:chExt cx="2534275" cy="2534250"/>
          </a:xfrm>
        </p:grpSpPr>
        <p:sp>
          <p:nvSpPr>
            <p:cNvPr id="660" name="Google Shape;660;p4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63" name="Google Shape;663;p40"/>
          <p:cNvSpPr/>
          <p:nvPr/>
        </p:nvSpPr>
        <p:spPr>
          <a:xfrm>
            <a:off x="-788875" y="10728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64" name="Google Shape;664;p40"/>
          <p:cNvGrpSpPr/>
          <p:nvPr/>
        </p:nvGrpSpPr>
        <p:grpSpPr>
          <a:xfrm flipH="1">
            <a:off x="-79235" y="3846163"/>
            <a:ext cx="2162798" cy="1206590"/>
            <a:chOff x="7572340" y="2404875"/>
            <a:chExt cx="2162798" cy="1206590"/>
          </a:xfrm>
        </p:grpSpPr>
        <p:sp>
          <p:nvSpPr>
            <p:cNvPr id="665" name="Google Shape;665;p40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40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40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40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69" name="Google Shape;669;p40"/>
          <p:cNvSpPr/>
          <p:nvPr/>
        </p:nvSpPr>
        <p:spPr>
          <a:xfrm>
            <a:off x="209575" y="-5831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70" name="Google Shape;670;p40"/>
          <p:cNvGrpSpPr/>
          <p:nvPr/>
        </p:nvGrpSpPr>
        <p:grpSpPr>
          <a:xfrm>
            <a:off x="7476126" y="-486630"/>
            <a:ext cx="3739830" cy="3739793"/>
            <a:chOff x="3896445" y="840725"/>
            <a:chExt cx="2534275" cy="2534250"/>
          </a:xfrm>
        </p:grpSpPr>
        <p:sp>
          <p:nvSpPr>
            <p:cNvPr id="671" name="Google Shape;671;p4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4" name="Google Shape;674;p40"/>
          <p:cNvSpPr/>
          <p:nvPr/>
        </p:nvSpPr>
        <p:spPr>
          <a:xfrm>
            <a:off x="5893375" y="-82137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790900" y="2570400"/>
            <a:ext cx="3562200" cy="6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96800" y="1141275"/>
            <a:ext cx="215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790900" y="3546300"/>
            <a:ext cx="3562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26" name="Google Shape;26;p3"/>
          <p:cNvGrpSpPr/>
          <p:nvPr/>
        </p:nvGrpSpPr>
        <p:grpSpPr>
          <a:xfrm>
            <a:off x="7379465" y="169925"/>
            <a:ext cx="2162798" cy="1206590"/>
            <a:chOff x="7572340" y="2404875"/>
            <a:chExt cx="2162798" cy="1206590"/>
          </a:xfrm>
        </p:grpSpPr>
        <p:sp>
          <p:nvSpPr>
            <p:cNvPr id="27" name="Google Shape;27;p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-2620997" y="1859332"/>
            <a:ext cx="4612127" cy="4612082"/>
            <a:chOff x="3896445" y="840725"/>
            <a:chExt cx="2534275" cy="2534250"/>
          </a:xfrm>
        </p:grpSpPr>
        <p:sp>
          <p:nvSpPr>
            <p:cNvPr id="32" name="Google Shape;32;p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" name="Google Shape;35;p3"/>
          <p:cNvGrpSpPr/>
          <p:nvPr/>
        </p:nvGrpSpPr>
        <p:grpSpPr>
          <a:xfrm rot="10800000" flipH="1">
            <a:off x="7379465" y="3814663"/>
            <a:ext cx="2162798" cy="1206590"/>
            <a:chOff x="7572340" y="2404875"/>
            <a:chExt cx="2162798" cy="1206590"/>
          </a:xfrm>
        </p:grpSpPr>
        <p:sp>
          <p:nvSpPr>
            <p:cNvPr id="36" name="Google Shape;36;p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71300" y="-414862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2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1179900" y="1188275"/>
            <a:ext cx="6784200" cy="3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9pPr>
          </a:lstStyle>
          <a:p/>
        </p:txBody>
      </p:sp>
      <p:grpSp>
        <p:nvGrpSpPr>
          <p:cNvPr id="44" name="Google Shape;44;p4"/>
          <p:cNvGrpSpPr/>
          <p:nvPr/>
        </p:nvGrpSpPr>
        <p:grpSpPr>
          <a:xfrm rot="10800000">
            <a:off x="-1155510" y="4124163"/>
            <a:ext cx="2162798" cy="1206590"/>
            <a:chOff x="7572340" y="2404875"/>
            <a:chExt cx="2162798" cy="1206590"/>
          </a:xfrm>
        </p:grpSpPr>
        <p:sp>
          <p:nvSpPr>
            <p:cNvPr id="45" name="Google Shape;45;p4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4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4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8502954" y="454133"/>
            <a:ext cx="4235280" cy="4235239"/>
            <a:chOff x="3896445" y="840725"/>
            <a:chExt cx="2534275" cy="2534250"/>
          </a:xfrm>
        </p:grpSpPr>
        <p:sp>
          <p:nvSpPr>
            <p:cNvPr id="50" name="Google Shape;50;p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" name="Google Shape;53;p4"/>
          <p:cNvSpPr/>
          <p:nvPr/>
        </p:nvSpPr>
        <p:spPr>
          <a:xfrm>
            <a:off x="-1589800" y="0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1354125" y="3191025"/>
            <a:ext cx="25785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 panose="000005000000000000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9pPr>
          </a:lstStyle>
          <a:p/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5213625" y="3190950"/>
            <a:ext cx="25755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 panose="000005000000000000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 panose="00000500000000000000"/>
              <a:buNone/>
              <a:defRPr b="1">
                <a:solidFill>
                  <a:schemeClr val="accent5"/>
                </a:solidFill>
                <a:latin typeface="Alef" panose="00000500000000000000"/>
                <a:ea typeface="Alef" panose="00000500000000000000"/>
                <a:cs typeface="Alef" panose="00000500000000000000"/>
                <a:sym typeface="Alef" panose="00000500000000000000"/>
              </a:defRPr>
            </a:lvl9pPr>
          </a:lstStyle>
          <a:p/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1354875" y="3889000"/>
            <a:ext cx="25755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>
            <a:off x="5212125" y="3889000"/>
            <a:ext cx="25785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9" name="Google Shape;59;p5"/>
          <p:cNvGrpSpPr/>
          <p:nvPr/>
        </p:nvGrpSpPr>
        <p:grpSpPr>
          <a:xfrm>
            <a:off x="3637886" y="4507982"/>
            <a:ext cx="4612127" cy="4612082"/>
            <a:chOff x="3896445" y="840725"/>
            <a:chExt cx="2534275" cy="2534250"/>
          </a:xfrm>
        </p:grpSpPr>
        <p:sp>
          <p:nvSpPr>
            <p:cNvPr id="60" name="Google Shape;60;p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3" name="Google Shape;63;p5"/>
          <p:cNvGrpSpPr/>
          <p:nvPr/>
        </p:nvGrpSpPr>
        <p:grpSpPr>
          <a:xfrm rot="10800000" flipH="1">
            <a:off x="8071490" y="1415188"/>
            <a:ext cx="2162798" cy="1206590"/>
            <a:chOff x="7572340" y="2404875"/>
            <a:chExt cx="2162798" cy="1206590"/>
          </a:xfrm>
        </p:grpSpPr>
        <p:sp>
          <p:nvSpPr>
            <p:cNvPr id="64" name="Google Shape;64;p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8" name="Google Shape;68;p5"/>
          <p:cNvGrpSpPr/>
          <p:nvPr/>
        </p:nvGrpSpPr>
        <p:grpSpPr>
          <a:xfrm>
            <a:off x="-3531039" y="666607"/>
            <a:ext cx="4612127" cy="4612082"/>
            <a:chOff x="3896445" y="840725"/>
            <a:chExt cx="2534275" cy="2534250"/>
          </a:xfrm>
        </p:grpSpPr>
        <p:sp>
          <p:nvSpPr>
            <p:cNvPr id="69" name="Google Shape;69;p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2" name="Google Shape;72;p5"/>
          <p:cNvSpPr/>
          <p:nvPr/>
        </p:nvSpPr>
        <p:spPr>
          <a:xfrm>
            <a:off x="8494878" y="-607575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72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6"/>
          <p:cNvGrpSpPr/>
          <p:nvPr/>
        </p:nvGrpSpPr>
        <p:grpSpPr>
          <a:xfrm>
            <a:off x="8389499" y="-220663"/>
            <a:ext cx="4053573" cy="4053533"/>
            <a:chOff x="3896445" y="840725"/>
            <a:chExt cx="2534275" cy="2534250"/>
          </a:xfrm>
        </p:grpSpPr>
        <p:sp>
          <p:nvSpPr>
            <p:cNvPr id="76" name="Google Shape;76;p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-3948389" y="2408844"/>
            <a:ext cx="4612127" cy="4612082"/>
            <a:chOff x="3896445" y="840725"/>
            <a:chExt cx="2534275" cy="2534250"/>
          </a:xfrm>
        </p:grpSpPr>
        <p:sp>
          <p:nvSpPr>
            <p:cNvPr id="80" name="Google Shape;80;p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3" name="Google Shape;83;p6"/>
          <p:cNvGrpSpPr/>
          <p:nvPr/>
        </p:nvGrpSpPr>
        <p:grpSpPr>
          <a:xfrm rot="10800000" flipH="1">
            <a:off x="7061815" y="4535038"/>
            <a:ext cx="2162798" cy="1206590"/>
            <a:chOff x="7572340" y="2404875"/>
            <a:chExt cx="2162798" cy="1206590"/>
          </a:xfrm>
        </p:grpSpPr>
        <p:sp>
          <p:nvSpPr>
            <p:cNvPr id="84" name="Google Shape;84;p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8" name="Google Shape;88;p6"/>
          <p:cNvSpPr/>
          <p:nvPr/>
        </p:nvSpPr>
        <p:spPr>
          <a:xfrm>
            <a:off x="3794800" y="4699325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2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7"/>
          <p:cNvGrpSpPr/>
          <p:nvPr/>
        </p:nvGrpSpPr>
        <p:grpSpPr>
          <a:xfrm>
            <a:off x="-2126143" y="1376352"/>
            <a:ext cx="3026178" cy="3026148"/>
            <a:chOff x="3896445" y="840725"/>
            <a:chExt cx="2534275" cy="2534250"/>
          </a:xfrm>
        </p:grpSpPr>
        <p:sp>
          <p:nvSpPr>
            <p:cNvPr id="92" name="Google Shape;92;p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5" name="Google Shape;95;p7"/>
          <p:cNvSpPr txBox="1">
            <a:spLocks noGrp="1"/>
          </p:cNvSpPr>
          <p:nvPr>
            <p:ph type="body" idx="1"/>
          </p:nvPr>
        </p:nvSpPr>
        <p:spPr>
          <a:xfrm>
            <a:off x="4572000" y="2025413"/>
            <a:ext cx="2892600" cy="1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96" name="Google Shape;96;p7"/>
          <p:cNvGrpSpPr/>
          <p:nvPr/>
        </p:nvGrpSpPr>
        <p:grpSpPr>
          <a:xfrm>
            <a:off x="8069645" y="3407764"/>
            <a:ext cx="3769734" cy="3769950"/>
            <a:chOff x="3896445" y="840725"/>
            <a:chExt cx="2534275" cy="2534250"/>
          </a:xfrm>
        </p:grpSpPr>
        <p:sp>
          <p:nvSpPr>
            <p:cNvPr id="97" name="Google Shape;97;p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8069643" y="1129067"/>
            <a:ext cx="3097342" cy="1206590"/>
            <a:chOff x="7572340" y="2404875"/>
            <a:chExt cx="2162798" cy="1206590"/>
          </a:xfrm>
        </p:grpSpPr>
        <p:sp>
          <p:nvSpPr>
            <p:cNvPr id="101" name="Google Shape;101;p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2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 flipH="1">
            <a:off x="1025850" y="2074350"/>
            <a:ext cx="70923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08" name="Google Shape;108;p8"/>
          <p:cNvGrpSpPr/>
          <p:nvPr/>
        </p:nvGrpSpPr>
        <p:grpSpPr>
          <a:xfrm flipH="1">
            <a:off x="-614835" y="3761263"/>
            <a:ext cx="2162798" cy="1206590"/>
            <a:chOff x="7572340" y="2404875"/>
            <a:chExt cx="2162798" cy="1206590"/>
          </a:xfrm>
        </p:grpSpPr>
        <p:sp>
          <p:nvSpPr>
            <p:cNvPr id="109" name="Google Shape;109;p8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8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8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8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3" name="Google Shape;113;p8"/>
          <p:cNvGrpSpPr/>
          <p:nvPr/>
        </p:nvGrpSpPr>
        <p:grpSpPr>
          <a:xfrm>
            <a:off x="6944327" y="-2151559"/>
            <a:ext cx="3969435" cy="3969396"/>
            <a:chOff x="3896445" y="840725"/>
            <a:chExt cx="2534275" cy="2534250"/>
          </a:xfrm>
        </p:grpSpPr>
        <p:sp>
          <p:nvSpPr>
            <p:cNvPr id="114" name="Google Shape;114;p8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117;p8"/>
          <p:cNvSpPr/>
          <p:nvPr/>
        </p:nvSpPr>
        <p:spPr>
          <a:xfrm>
            <a:off x="-774675" y="-801125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18;p8"/>
          <p:cNvSpPr/>
          <p:nvPr/>
        </p:nvSpPr>
        <p:spPr>
          <a:xfrm>
            <a:off x="8120750" y="4106850"/>
            <a:ext cx="1523911" cy="1523911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body" idx="1"/>
          </p:nvPr>
        </p:nvSpPr>
        <p:spPr>
          <a:xfrm>
            <a:off x="4448050" y="2339638"/>
            <a:ext cx="3983100" cy="15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4448050" y="1406763"/>
            <a:ext cx="398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55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22" name="Google Shape;122;p9"/>
          <p:cNvGrpSpPr/>
          <p:nvPr/>
        </p:nvGrpSpPr>
        <p:grpSpPr>
          <a:xfrm>
            <a:off x="-2910980" y="-1008861"/>
            <a:ext cx="3769734" cy="3769950"/>
            <a:chOff x="3896445" y="840725"/>
            <a:chExt cx="2534275" cy="2534250"/>
          </a:xfrm>
        </p:grpSpPr>
        <p:sp>
          <p:nvSpPr>
            <p:cNvPr id="123" name="Google Shape;123;p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6" name="Google Shape;126;p9"/>
          <p:cNvSpPr/>
          <p:nvPr/>
        </p:nvSpPr>
        <p:spPr>
          <a:xfrm>
            <a:off x="763725" y="417057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7" name="Google Shape;127;p9"/>
          <p:cNvGrpSpPr/>
          <p:nvPr/>
        </p:nvGrpSpPr>
        <p:grpSpPr>
          <a:xfrm>
            <a:off x="7209815" y="4509563"/>
            <a:ext cx="2162798" cy="1206590"/>
            <a:chOff x="7572340" y="2404875"/>
            <a:chExt cx="2162798" cy="1206590"/>
          </a:xfrm>
        </p:grpSpPr>
        <p:sp>
          <p:nvSpPr>
            <p:cNvPr id="128" name="Google Shape;128;p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2" name="Google Shape;132;p9"/>
          <p:cNvGrpSpPr/>
          <p:nvPr/>
        </p:nvGrpSpPr>
        <p:grpSpPr>
          <a:xfrm>
            <a:off x="4564451" y="-2007248"/>
            <a:ext cx="2808990" cy="2808963"/>
            <a:chOff x="3896445" y="840725"/>
            <a:chExt cx="2534275" cy="2534250"/>
          </a:xfrm>
        </p:grpSpPr>
        <p:sp>
          <p:nvSpPr>
            <p:cNvPr id="133" name="Google Shape;133;p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subTitle" idx="1"/>
          </p:nvPr>
        </p:nvSpPr>
        <p:spPr>
          <a:xfrm>
            <a:off x="1799415" y="1518025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1799416" y="1885920"/>
            <a:ext cx="24399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3"/>
          <p:cNvSpPr txBox="1">
            <a:spLocks noGrp="1"/>
          </p:cNvSpPr>
          <p:nvPr>
            <p:ph type="subTitle" idx="3"/>
          </p:nvPr>
        </p:nvSpPr>
        <p:spPr>
          <a:xfrm>
            <a:off x="1799414" y="2956318"/>
            <a:ext cx="2439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3"/>
          <p:cNvSpPr txBox="1">
            <a:spLocks noGrp="1"/>
          </p:cNvSpPr>
          <p:nvPr>
            <p:ph type="subTitle" idx="4"/>
          </p:nvPr>
        </p:nvSpPr>
        <p:spPr>
          <a:xfrm>
            <a:off x="1799416" y="3320750"/>
            <a:ext cx="24399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3"/>
          <p:cNvSpPr txBox="1">
            <a:spLocks noGrp="1"/>
          </p:cNvSpPr>
          <p:nvPr>
            <p:ph type="title" hasCustomPrompt="1"/>
          </p:nvPr>
        </p:nvSpPr>
        <p:spPr>
          <a:xfrm>
            <a:off x="665688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5" hasCustomPrompt="1"/>
          </p:nvPr>
        </p:nvSpPr>
        <p:spPr>
          <a:xfrm>
            <a:off x="764539" y="31954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6"/>
          </p:nvPr>
        </p:nvSpPr>
        <p:spPr>
          <a:xfrm>
            <a:off x="5987865" y="1518025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3"/>
          <p:cNvSpPr txBox="1">
            <a:spLocks noGrp="1"/>
          </p:cNvSpPr>
          <p:nvPr>
            <p:ph type="subTitle" idx="7"/>
          </p:nvPr>
        </p:nvSpPr>
        <p:spPr>
          <a:xfrm>
            <a:off x="5987865" y="1885920"/>
            <a:ext cx="24399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>
            <a:spLocks noGrp="1"/>
          </p:cNvSpPr>
          <p:nvPr>
            <p:ph type="subTitle" idx="8"/>
          </p:nvPr>
        </p:nvSpPr>
        <p:spPr>
          <a:xfrm>
            <a:off x="5987865" y="2956318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>
            <a:spLocks noGrp="1"/>
          </p:cNvSpPr>
          <p:nvPr>
            <p:ph type="subTitle" idx="9"/>
          </p:nvPr>
        </p:nvSpPr>
        <p:spPr>
          <a:xfrm>
            <a:off x="5987865" y="3320750"/>
            <a:ext cx="24399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589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1689" y="31954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5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5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88" name="Google Shape;188;p13"/>
          <p:cNvGrpSpPr/>
          <p:nvPr/>
        </p:nvGrpSpPr>
        <p:grpSpPr>
          <a:xfrm>
            <a:off x="3058919" y="4173939"/>
            <a:ext cx="3026178" cy="3026148"/>
            <a:chOff x="3896445" y="840725"/>
            <a:chExt cx="2534275" cy="2534250"/>
          </a:xfrm>
        </p:grpSpPr>
        <p:sp>
          <p:nvSpPr>
            <p:cNvPr id="189" name="Google Shape;189;p1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2" name="Google Shape;192;p13"/>
          <p:cNvSpPr/>
          <p:nvPr/>
        </p:nvSpPr>
        <p:spPr>
          <a:xfrm>
            <a:off x="8624175" y="30695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3" name="Google Shape;193;p13"/>
          <p:cNvGrpSpPr/>
          <p:nvPr/>
        </p:nvGrpSpPr>
        <p:grpSpPr>
          <a:xfrm flipH="1">
            <a:off x="-771285" y="4173938"/>
            <a:ext cx="2162798" cy="1206590"/>
            <a:chOff x="7572340" y="2404875"/>
            <a:chExt cx="2162798" cy="1206590"/>
          </a:xfrm>
        </p:grpSpPr>
        <p:sp>
          <p:nvSpPr>
            <p:cNvPr id="194" name="Google Shape;194;p1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1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1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1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8" name="Google Shape;198;p13"/>
          <p:cNvSpPr/>
          <p:nvPr/>
        </p:nvSpPr>
        <p:spPr>
          <a:xfrm>
            <a:off x="-822800" y="1634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Quicksand"/>
              <a:buNone/>
              <a:defRPr sz="27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  <a:defRPr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8"/>
          <p:cNvSpPr/>
          <p:nvPr/>
        </p:nvSpPr>
        <p:spPr>
          <a:xfrm>
            <a:off x="1014075" y="1282448"/>
            <a:ext cx="7112385" cy="2719523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69" name="Google Shape;869;p48"/>
          <p:cNvGrpSpPr/>
          <p:nvPr/>
        </p:nvGrpSpPr>
        <p:grpSpPr>
          <a:xfrm>
            <a:off x="6460178" y="4148773"/>
            <a:ext cx="754387" cy="712393"/>
            <a:chOff x="6843802" y="2410602"/>
            <a:chExt cx="606177" cy="572387"/>
          </a:xfrm>
        </p:grpSpPr>
        <p:sp>
          <p:nvSpPr>
            <p:cNvPr id="870" name="Google Shape;870;p48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48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72" name="Google Shape;872;p48"/>
          <p:cNvGrpSpPr/>
          <p:nvPr/>
        </p:nvGrpSpPr>
        <p:grpSpPr>
          <a:xfrm rot="2306359">
            <a:off x="1814877" y="268896"/>
            <a:ext cx="1144268" cy="1037554"/>
            <a:chOff x="5889976" y="452096"/>
            <a:chExt cx="952564" cy="863728"/>
          </a:xfrm>
        </p:grpSpPr>
        <p:sp>
          <p:nvSpPr>
            <p:cNvPr id="873" name="Google Shape;873;p4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4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875;p4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4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77" name="Google Shape;877;p48"/>
          <p:cNvGrpSpPr/>
          <p:nvPr/>
        </p:nvGrpSpPr>
        <p:grpSpPr>
          <a:xfrm rot="439141">
            <a:off x="1154783" y="4321576"/>
            <a:ext cx="1878915" cy="366795"/>
            <a:chOff x="6822350" y="4172650"/>
            <a:chExt cx="1878824" cy="366778"/>
          </a:xfrm>
        </p:grpSpPr>
        <p:sp>
          <p:nvSpPr>
            <p:cNvPr id="878" name="Google Shape;878;p48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rgbClr val="512944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84" name="Google Shape;884;p48"/>
          <p:cNvSpPr/>
          <p:nvPr/>
        </p:nvSpPr>
        <p:spPr>
          <a:xfrm rot="-9092713">
            <a:off x="8217021" y="386927"/>
            <a:ext cx="573272" cy="525487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5" name="Google Shape;885;p48"/>
          <p:cNvSpPr/>
          <p:nvPr/>
        </p:nvSpPr>
        <p:spPr>
          <a:xfrm rot="-8515281">
            <a:off x="7923813" y="1059538"/>
            <a:ext cx="444434" cy="40737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86" name="Google Shape;886;p48"/>
          <p:cNvGrpSpPr/>
          <p:nvPr/>
        </p:nvGrpSpPr>
        <p:grpSpPr>
          <a:xfrm>
            <a:off x="5107700" y="327013"/>
            <a:ext cx="1068708" cy="921314"/>
            <a:chOff x="4037650" y="326163"/>
            <a:chExt cx="1068708" cy="921314"/>
          </a:xfrm>
        </p:grpSpPr>
        <p:sp>
          <p:nvSpPr>
            <p:cNvPr id="887" name="Google Shape;887;p48"/>
            <p:cNvSpPr/>
            <p:nvPr/>
          </p:nvSpPr>
          <p:spPr>
            <a:xfrm>
              <a:off x="4037650" y="326163"/>
              <a:ext cx="1068708" cy="921314"/>
            </a:xfrm>
            <a:custGeom>
              <a:avLst/>
              <a:gdLst/>
              <a:ahLst/>
              <a:cxnLst/>
              <a:rect l="l" t="t" r="r" b="b"/>
              <a:pathLst>
                <a:path w="23253" h="20046" extrusionOk="0">
                  <a:moveTo>
                    <a:pt x="12686" y="1"/>
                  </a:moveTo>
                  <a:cubicBezTo>
                    <a:pt x="12301" y="1"/>
                    <a:pt x="11912" y="23"/>
                    <a:pt x="11520" y="68"/>
                  </a:cubicBezTo>
                  <a:cubicBezTo>
                    <a:pt x="8754" y="402"/>
                    <a:pt x="6414" y="1770"/>
                    <a:pt x="4833" y="3776"/>
                  </a:cubicBezTo>
                  <a:lnTo>
                    <a:pt x="0" y="1983"/>
                  </a:lnTo>
                  <a:lnTo>
                    <a:pt x="0" y="1983"/>
                  </a:lnTo>
                  <a:lnTo>
                    <a:pt x="3526" y="5904"/>
                  </a:lnTo>
                  <a:cubicBezTo>
                    <a:pt x="2796" y="7485"/>
                    <a:pt x="2493" y="9308"/>
                    <a:pt x="2705" y="11193"/>
                  </a:cubicBezTo>
                  <a:cubicBezTo>
                    <a:pt x="3298" y="16300"/>
                    <a:pt x="7636" y="20045"/>
                    <a:pt x="12656" y="20045"/>
                  </a:cubicBezTo>
                  <a:cubicBezTo>
                    <a:pt x="13044" y="20045"/>
                    <a:pt x="13436" y="20023"/>
                    <a:pt x="13830" y="19977"/>
                  </a:cubicBezTo>
                  <a:cubicBezTo>
                    <a:pt x="19332" y="19339"/>
                    <a:pt x="23253" y="14384"/>
                    <a:pt x="22614" y="8883"/>
                  </a:cubicBezTo>
                  <a:cubicBezTo>
                    <a:pt x="22022" y="3773"/>
                    <a:pt x="17705" y="1"/>
                    <a:pt x="12686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4282116" y="436697"/>
              <a:ext cx="468011" cy="570134"/>
            </a:xfrm>
            <a:custGeom>
              <a:avLst/>
              <a:gdLst/>
              <a:ahLst/>
              <a:cxnLst/>
              <a:rect l="l" t="t" r="r" b="b"/>
              <a:pathLst>
                <a:path w="10183" h="12405" extrusionOk="0">
                  <a:moveTo>
                    <a:pt x="6778" y="1"/>
                  </a:moveTo>
                  <a:cubicBezTo>
                    <a:pt x="5830" y="1"/>
                    <a:pt x="4898" y="904"/>
                    <a:pt x="5016" y="2405"/>
                  </a:cubicBezTo>
                  <a:lnTo>
                    <a:pt x="5259" y="4411"/>
                  </a:lnTo>
                  <a:lnTo>
                    <a:pt x="1368" y="4411"/>
                  </a:lnTo>
                  <a:cubicBezTo>
                    <a:pt x="0" y="4441"/>
                    <a:pt x="274" y="6569"/>
                    <a:pt x="1368" y="6569"/>
                  </a:cubicBezTo>
                  <a:cubicBezTo>
                    <a:pt x="118" y="6599"/>
                    <a:pt x="209" y="8669"/>
                    <a:pt x="1469" y="8669"/>
                  </a:cubicBezTo>
                  <a:cubicBezTo>
                    <a:pt x="1484" y="8669"/>
                    <a:pt x="1499" y="8669"/>
                    <a:pt x="1514" y="8668"/>
                  </a:cubicBezTo>
                  <a:lnTo>
                    <a:pt x="1514" y="8668"/>
                  </a:lnTo>
                  <a:cubicBezTo>
                    <a:pt x="553" y="8743"/>
                    <a:pt x="764" y="10587"/>
                    <a:pt x="2149" y="10587"/>
                  </a:cubicBezTo>
                  <a:cubicBezTo>
                    <a:pt x="2192" y="10587"/>
                    <a:pt x="2235" y="10585"/>
                    <a:pt x="2280" y="10581"/>
                  </a:cubicBezTo>
                  <a:lnTo>
                    <a:pt x="2280" y="10581"/>
                  </a:lnTo>
                  <a:cubicBezTo>
                    <a:pt x="1672" y="11189"/>
                    <a:pt x="2128" y="12405"/>
                    <a:pt x="3070" y="12405"/>
                  </a:cubicBezTo>
                  <a:lnTo>
                    <a:pt x="8298" y="12405"/>
                  </a:lnTo>
                  <a:cubicBezTo>
                    <a:pt x="9119" y="12405"/>
                    <a:pt x="9757" y="12131"/>
                    <a:pt x="10183" y="11554"/>
                  </a:cubicBezTo>
                  <a:lnTo>
                    <a:pt x="10183" y="5748"/>
                  </a:lnTo>
                  <a:lnTo>
                    <a:pt x="9514" y="5748"/>
                  </a:lnTo>
                  <a:lnTo>
                    <a:pt x="7873" y="3256"/>
                  </a:lnTo>
                  <a:cubicBezTo>
                    <a:pt x="7569" y="2739"/>
                    <a:pt x="7417" y="2131"/>
                    <a:pt x="7478" y="1523"/>
                  </a:cubicBezTo>
                  <a:lnTo>
                    <a:pt x="7599" y="247"/>
                  </a:lnTo>
                  <a:cubicBezTo>
                    <a:pt x="7342" y="80"/>
                    <a:pt x="7060" y="1"/>
                    <a:pt x="6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4750089" y="684100"/>
              <a:ext cx="160722" cy="306002"/>
            </a:xfrm>
            <a:custGeom>
              <a:avLst/>
              <a:gdLst/>
              <a:ahLst/>
              <a:cxnLst/>
              <a:rect l="l" t="t" r="r" b="b"/>
              <a:pathLst>
                <a:path w="3497" h="6658" extrusionOk="0">
                  <a:moveTo>
                    <a:pt x="1" y="1"/>
                  </a:moveTo>
                  <a:lnTo>
                    <a:pt x="1" y="6657"/>
                  </a:lnTo>
                  <a:lnTo>
                    <a:pt x="3496" y="6657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4344990" y="731623"/>
              <a:ext cx="181634" cy="12593"/>
            </a:xfrm>
            <a:custGeom>
              <a:avLst/>
              <a:gdLst/>
              <a:ahLst/>
              <a:cxnLst/>
              <a:rect l="l" t="t" r="r" b="b"/>
              <a:pathLst>
                <a:path w="3952" h="274" extrusionOk="0">
                  <a:moveTo>
                    <a:pt x="0" y="0"/>
                  </a:moveTo>
                  <a:lnTo>
                    <a:pt x="0" y="274"/>
                  </a:lnTo>
                  <a:lnTo>
                    <a:pt x="3952" y="274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4347748" y="828001"/>
              <a:ext cx="181680" cy="12593"/>
            </a:xfrm>
            <a:custGeom>
              <a:avLst/>
              <a:gdLst/>
              <a:ahLst/>
              <a:cxnLst/>
              <a:rect l="l" t="t" r="r" b="b"/>
              <a:pathLst>
                <a:path w="3953" h="274" extrusionOk="0">
                  <a:moveTo>
                    <a:pt x="1" y="0"/>
                  </a:moveTo>
                  <a:lnTo>
                    <a:pt x="1" y="274"/>
                  </a:lnTo>
                  <a:lnTo>
                    <a:pt x="3952" y="274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4384103" y="916015"/>
              <a:ext cx="145326" cy="12593"/>
            </a:xfrm>
            <a:custGeom>
              <a:avLst/>
              <a:gdLst/>
              <a:ahLst/>
              <a:cxnLst/>
              <a:rect l="l" t="t" r="r" b="b"/>
              <a:pathLst>
                <a:path w="3162" h="274" extrusionOk="0">
                  <a:moveTo>
                    <a:pt x="0" y="0"/>
                  </a:moveTo>
                  <a:lnTo>
                    <a:pt x="0" y="274"/>
                  </a:lnTo>
                  <a:lnTo>
                    <a:pt x="3161" y="274"/>
                  </a:lnTo>
                  <a:lnTo>
                    <a:pt x="3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4800416" y="904847"/>
              <a:ext cx="58691" cy="58691"/>
            </a:xfrm>
            <a:custGeom>
              <a:avLst/>
              <a:gdLst/>
              <a:ahLst/>
              <a:cxnLst/>
              <a:rect l="l" t="t" r="r" b="b"/>
              <a:pathLst>
                <a:path w="1277" h="1277" extrusionOk="0">
                  <a:moveTo>
                    <a:pt x="638" y="0"/>
                  </a:moveTo>
                  <a:cubicBezTo>
                    <a:pt x="304" y="0"/>
                    <a:pt x="0" y="274"/>
                    <a:pt x="0" y="638"/>
                  </a:cubicBezTo>
                  <a:cubicBezTo>
                    <a:pt x="0" y="973"/>
                    <a:pt x="304" y="1277"/>
                    <a:pt x="638" y="1277"/>
                  </a:cubicBezTo>
                  <a:cubicBezTo>
                    <a:pt x="1003" y="1277"/>
                    <a:pt x="1277" y="973"/>
                    <a:pt x="1277" y="638"/>
                  </a:cubicBezTo>
                  <a:cubicBezTo>
                    <a:pt x="1277" y="274"/>
                    <a:pt x="1003" y="0"/>
                    <a:pt x="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33645" y="1620626"/>
            <a:ext cx="711238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CHÀO MỪNG CÁC EM </a:t>
            </a:r>
            <a:endParaRPr lang="en-US" sz="3600" b="1" dirty="0"/>
          </a:p>
          <a:p>
            <a:pPr algn="ctr">
              <a:lnSpc>
                <a:spcPct val="150000"/>
              </a:lnSpc>
            </a:pPr>
            <a:r>
              <a:rPr lang="en-US" sz="3600" b="1" dirty="0"/>
              <a:t>ĐẾN VỚI TIẾT HỌC HÔM NAY!</a:t>
            </a:r>
            <a:endParaRPr lang="en-US" sz="3600" b="1" dirty="0"/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oogle Shape;1277;p62"/>
          <p:cNvGrpSpPr/>
          <p:nvPr/>
        </p:nvGrpSpPr>
        <p:grpSpPr>
          <a:xfrm rot="533399">
            <a:off x="7457046" y="333511"/>
            <a:ext cx="873937" cy="825221"/>
            <a:chOff x="6843802" y="2410602"/>
            <a:chExt cx="606177" cy="572387"/>
          </a:xfrm>
        </p:grpSpPr>
        <p:sp>
          <p:nvSpPr>
            <p:cNvPr id="1278" name="Google Shape;1278;p62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9" name="Google Shape;1279;p62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81" name="Google Shape;1281;p62"/>
          <p:cNvGrpSpPr/>
          <p:nvPr/>
        </p:nvGrpSpPr>
        <p:grpSpPr>
          <a:xfrm rot="-462721">
            <a:off x="546973" y="474655"/>
            <a:ext cx="1878909" cy="366794"/>
            <a:chOff x="6822350" y="4172650"/>
            <a:chExt cx="1878824" cy="366778"/>
          </a:xfrm>
        </p:grpSpPr>
        <p:sp>
          <p:nvSpPr>
            <p:cNvPr id="1282" name="Google Shape;1282;p62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3" name="Google Shape;1283;p62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4" name="Google Shape;1284;p62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1285;p62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1286;p62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1287;p62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60706" y="398524"/>
            <a:ext cx="40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2. THỂ HIỆN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346504" y="1488556"/>
            <a:ext cx="4980806" cy="2275370"/>
          </a:xfrm>
          <a:prstGeom prst="wedgeRoundRectCallout">
            <a:avLst>
              <a:gd name="adj1" fmla="val -56696"/>
              <a:gd name="adj2" fmla="val 321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0" y="1488556"/>
            <a:ext cx="1745557" cy="33807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6600" y="1804404"/>
            <a:ext cx="4380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minh hoạ trong SGK trang 29 và tìm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hiểu về các bước thực hiện đồ chơi đá bóng.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54" y="2780446"/>
            <a:ext cx="3222025" cy="241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67"/>
          <p:cNvSpPr/>
          <p:nvPr/>
        </p:nvSpPr>
        <p:spPr>
          <a:xfrm>
            <a:off x="0" y="-85570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4" name="Google Shape;1494;p67"/>
          <p:cNvSpPr/>
          <p:nvPr/>
        </p:nvSpPr>
        <p:spPr>
          <a:xfrm rot="72900">
            <a:off x="8271140" y="205147"/>
            <a:ext cx="444442" cy="407380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5" name="Google Shape;1495;p67"/>
          <p:cNvSpPr/>
          <p:nvPr/>
        </p:nvSpPr>
        <p:spPr>
          <a:xfrm rot="2926046">
            <a:off x="8057002" y="710883"/>
            <a:ext cx="419736" cy="38472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14" y="200481"/>
            <a:ext cx="6315719" cy="2341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14" y="2541653"/>
            <a:ext cx="6315719" cy="2316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67"/>
          <p:cNvSpPr/>
          <p:nvPr/>
        </p:nvSpPr>
        <p:spPr>
          <a:xfrm>
            <a:off x="0" y="-85570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4" name="Google Shape;1494;p67"/>
          <p:cNvSpPr/>
          <p:nvPr/>
        </p:nvSpPr>
        <p:spPr>
          <a:xfrm rot="72900">
            <a:off x="8271140" y="205147"/>
            <a:ext cx="444442" cy="407380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5" name="Google Shape;1495;p67"/>
          <p:cNvSpPr/>
          <p:nvPr/>
        </p:nvSpPr>
        <p:spPr>
          <a:xfrm rot="2926046">
            <a:off x="8057002" y="710883"/>
            <a:ext cx="419736" cy="38472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40" y="617194"/>
            <a:ext cx="6831073" cy="385911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6"/>
          <p:cNvSpPr/>
          <p:nvPr/>
        </p:nvSpPr>
        <p:spPr>
          <a:xfrm>
            <a:off x="970675" y="1472388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3" name="Google Shape;773;p46"/>
          <p:cNvSpPr/>
          <p:nvPr/>
        </p:nvSpPr>
        <p:spPr>
          <a:xfrm>
            <a:off x="970675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74" name="Google Shape;774;p46"/>
          <p:cNvSpPr txBox="1"/>
          <p:nvPr/>
        </p:nvSpPr>
        <p:spPr>
          <a:xfrm>
            <a:off x="945625" y="2712889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1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sp>
        <p:nvSpPr>
          <p:cNvPr id="776" name="Google Shape;776;p46"/>
          <p:cNvSpPr/>
          <p:nvPr/>
        </p:nvSpPr>
        <p:spPr>
          <a:xfrm>
            <a:off x="1297172" y="1522727"/>
            <a:ext cx="973554" cy="917473"/>
          </a:xfrm>
          <a:custGeom>
            <a:avLst/>
            <a:gdLst/>
            <a:ahLst/>
            <a:cxnLst/>
            <a:rect l="l" t="t" r="r" b="b"/>
            <a:pathLst>
              <a:path w="18208" h="18177" extrusionOk="0">
                <a:moveTo>
                  <a:pt x="9051" y="5682"/>
                </a:moveTo>
                <a:cubicBezTo>
                  <a:pt x="10857" y="5682"/>
                  <a:pt x="12404" y="7091"/>
                  <a:pt x="12493" y="8936"/>
                </a:cubicBezTo>
                <a:cubicBezTo>
                  <a:pt x="12554" y="10790"/>
                  <a:pt x="11126" y="12371"/>
                  <a:pt x="9241" y="12462"/>
                </a:cubicBezTo>
                <a:cubicBezTo>
                  <a:pt x="9185" y="12465"/>
                  <a:pt x="9129" y="12466"/>
                  <a:pt x="9073" y="12466"/>
                </a:cubicBezTo>
                <a:cubicBezTo>
                  <a:pt x="7292" y="12466"/>
                  <a:pt x="5804" y="11068"/>
                  <a:pt x="5715" y="9240"/>
                </a:cubicBezTo>
                <a:cubicBezTo>
                  <a:pt x="5624" y="7386"/>
                  <a:pt x="7053" y="5775"/>
                  <a:pt x="8937" y="5684"/>
                </a:cubicBezTo>
                <a:cubicBezTo>
                  <a:pt x="8975" y="5683"/>
                  <a:pt x="9013" y="5682"/>
                  <a:pt x="9051" y="5682"/>
                </a:cubicBezTo>
                <a:close/>
                <a:moveTo>
                  <a:pt x="9241" y="0"/>
                </a:moveTo>
                <a:lnTo>
                  <a:pt x="8056" y="30"/>
                </a:lnTo>
                <a:lnTo>
                  <a:pt x="7964" y="2948"/>
                </a:lnTo>
                <a:cubicBezTo>
                  <a:pt x="7417" y="3040"/>
                  <a:pt x="6901" y="3222"/>
                  <a:pt x="6414" y="3435"/>
                </a:cubicBezTo>
                <a:lnTo>
                  <a:pt x="4651" y="1125"/>
                </a:lnTo>
                <a:lnTo>
                  <a:pt x="3648" y="1793"/>
                </a:lnTo>
                <a:lnTo>
                  <a:pt x="5046" y="4347"/>
                </a:lnTo>
                <a:cubicBezTo>
                  <a:pt x="4651" y="4681"/>
                  <a:pt x="4287" y="5076"/>
                  <a:pt x="3983" y="5502"/>
                </a:cubicBezTo>
                <a:lnTo>
                  <a:pt x="1308" y="4377"/>
                </a:lnTo>
                <a:lnTo>
                  <a:pt x="761" y="5410"/>
                </a:lnTo>
                <a:lnTo>
                  <a:pt x="3223" y="6961"/>
                </a:lnTo>
                <a:cubicBezTo>
                  <a:pt x="3040" y="7477"/>
                  <a:pt x="2919" y="7994"/>
                  <a:pt x="2888" y="8541"/>
                </a:cubicBezTo>
                <a:lnTo>
                  <a:pt x="1" y="8936"/>
                </a:lnTo>
                <a:lnTo>
                  <a:pt x="62" y="10122"/>
                </a:lnTo>
                <a:lnTo>
                  <a:pt x="2949" y="10213"/>
                </a:lnTo>
                <a:cubicBezTo>
                  <a:pt x="3071" y="10760"/>
                  <a:pt x="3223" y="11277"/>
                  <a:pt x="3466" y="11763"/>
                </a:cubicBezTo>
                <a:lnTo>
                  <a:pt x="1156" y="13526"/>
                </a:lnTo>
                <a:lnTo>
                  <a:pt x="1794" y="14529"/>
                </a:lnTo>
                <a:lnTo>
                  <a:pt x="4347" y="13161"/>
                </a:lnTo>
                <a:cubicBezTo>
                  <a:pt x="4682" y="13526"/>
                  <a:pt x="5077" y="13891"/>
                  <a:pt x="5502" y="14195"/>
                </a:cubicBezTo>
                <a:lnTo>
                  <a:pt x="4378" y="16870"/>
                </a:lnTo>
                <a:lnTo>
                  <a:pt x="5411" y="17417"/>
                </a:lnTo>
                <a:lnTo>
                  <a:pt x="6961" y="14955"/>
                </a:lnTo>
                <a:cubicBezTo>
                  <a:pt x="7478" y="15137"/>
                  <a:pt x="7995" y="15259"/>
                  <a:pt x="8572" y="15289"/>
                </a:cubicBezTo>
                <a:lnTo>
                  <a:pt x="8937" y="18177"/>
                </a:lnTo>
                <a:lnTo>
                  <a:pt x="10122" y="18116"/>
                </a:lnTo>
                <a:lnTo>
                  <a:pt x="10214" y="15228"/>
                </a:lnTo>
                <a:cubicBezTo>
                  <a:pt x="10761" y="15107"/>
                  <a:pt x="11278" y="14955"/>
                  <a:pt x="11764" y="14712"/>
                </a:cubicBezTo>
                <a:lnTo>
                  <a:pt x="13527" y="17022"/>
                </a:lnTo>
                <a:lnTo>
                  <a:pt x="14530" y="16383"/>
                </a:lnTo>
                <a:lnTo>
                  <a:pt x="13162" y="13830"/>
                </a:lnTo>
                <a:cubicBezTo>
                  <a:pt x="13557" y="13496"/>
                  <a:pt x="13892" y="13101"/>
                  <a:pt x="14196" y="12675"/>
                </a:cubicBezTo>
                <a:lnTo>
                  <a:pt x="16870" y="13800"/>
                </a:lnTo>
                <a:lnTo>
                  <a:pt x="17417" y="12766"/>
                </a:lnTo>
                <a:lnTo>
                  <a:pt x="14955" y="11216"/>
                </a:lnTo>
                <a:cubicBezTo>
                  <a:pt x="15138" y="10699"/>
                  <a:pt x="15259" y="10183"/>
                  <a:pt x="15320" y="9635"/>
                </a:cubicBezTo>
                <a:lnTo>
                  <a:pt x="18208" y="9240"/>
                </a:lnTo>
                <a:lnTo>
                  <a:pt x="18147" y="8055"/>
                </a:lnTo>
                <a:lnTo>
                  <a:pt x="15229" y="7964"/>
                </a:lnTo>
                <a:cubicBezTo>
                  <a:pt x="15138" y="7417"/>
                  <a:pt x="14955" y="6900"/>
                  <a:pt x="14743" y="6414"/>
                </a:cubicBezTo>
                <a:lnTo>
                  <a:pt x="17053" y="4651"/>
                </a:lnTo>
                <a:lnTo>
                  <a:pt x="16384" y="3648"/>
                </a:lnTo>
                <a:lnTo>
                  <a:pt x="13831" y="5015"/>
                </a:lnTo>
                <a:cubicBezTo>
                  <a:pt x="13496" y="4651"/>
                  <a:pt x="13101" y="4286"/>
                  <a:pt x="12676" y="3982"/>
                </a:cubicBezTo>
                <a:lnTo>
                  <a:pt x="13831" y="1307"/>
                </a:lnTo>
                <a:lnTo>
                  <a:pt x="12767" y="760"/>
                </a:lnTo>
                <a:lnTo>
                  <a:pt x="11217" y="3222"/>
                </a:lnTo>
                <a:cubicBezTo>
                  <a:pt x="10730" y="3040"/>
                  <a:pt x="10183" y="2918"/>
                  <a:pt x="9636" y="2888"/>
                </a:cubicBezTo>
                <a:lnTo>
                  <a:pt x="9241" y="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7" name="Google Shape;777;p46"/>
          <p:cNvSpPr/>
          <p:nvPr/>
        </p:nvSpPr>
        <p:spPr>
          <a:xfrm>
            <a:off x="2935119" y="1472388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8" name="Google Shape;778;p46"/>
          <p:cNvSpPr/>
          <p:nvPr/>
        </p:nvSpPr>
        <p:spPr>
          <a:xfrm>
            <a:off x="2918517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79" name="Google Shape;779;p46"/>
          <p:cNvSpPr txBox="1"/>
          <p:nvPr/>
        </p:nvSpPr>
        <p:spPr>
          <a:xfrm>
            <a:off x="2910069" y="2712889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2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grpSp>
        <p:nvGrpSpPr>
          <p:cNvPr id="781" name="Google Shape;781;p46"/>
          <p:cNvGrpSpPr/>
          <p:nvPr/>
        </p:nvGrpSpPr>
        <p:grpSpPr>
          <a:xfrm>
            <a:off x="3539845" y="1522727"/>
            <a:ext cx="602303" cy="849831"/>
            <a:chOff x="3251800" y="1824470"/>
            <a:chExt cx="714094" cy="1067331"/>
          </a:xfrm>
        </p:grpSpPr>
        <p:sp>
          <p:nvSpPr>
            <p:cNvPr id="782" name="Google Shape;782;p46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91" name="Google Shape;791;p46"/>
          <p:cNvSpPr/>
          <p:nvPr/>
        </p:nvSpPr>
        <p:spPr>
          <a:xfrm>
            <a:off x="6868636" y="1452150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2" name="Google Shape;792;p46"/>
          <p:cNvSpPr/>
          <p:nvPr/>
        </p:nvSpPr>
        <p:spPr>
          <a:xfrm>
            <a:off x="6868636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94" name="Google Shape;794;p46"/>
          <p:cNvSpPr txBox="1"/>
          <p:nvPr/>
        </p:nvSpPr>
        <p:spPr>
          <a:xfrm>
            <a:off x="6843586" y="2712889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4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grpSp>
        <p:nvGrpSpPr>
          <p:cNvPr id="795" name="Google Shape;795;p46"/>
          <p:cNvGrpSpPr/>
          <p:nvPr/>
        </p:nvGrpSpPr>
        <p:grpSpPr>
          <a:xfrm>
            <a:off x="7233089" y="1643405"/>
            <a:ext cx="871488" cy="747175"/>
            <a:chOff x="5079450" y="1953399"/>
            <a:chExt cx="1033241" cy="938402"/>
          </a:xfrm>
        </p:grpSpPr>
        <p:sp>
          <p:nvSpPr>
            <p:cNvPr id="796" name="Google Shape;796;p46"/>
            <p:cNvSpPr/>
            <p:nvPr/>
          </p:nvSpPr>
          <p:spPr>
            <a:xfrm>
              <a:off x="5342491" y="1953399"/>
              <a:ext cx="770200" cy="938402"/>
            </a:xfrm>
            <a:custGeom>
              <a:avLst/>
              <a:gdLst/>
              <a:ahLst/>
              <a:cxnLst/>
              <a:rect l="l" t="t" r="r" b="b"/>
              <a:pathLst>
                <a:path w="13618" h="16592" extrusionOk="0">
                  <a:moveTo>
                    <a:pt x="4543" y="1"/>
                  </a:moveTo>
                  <a:cubicBezTo>
                    <a:pt x="4164" y="1"/>
                    <a:pt x="3783" y="107"/>
                    <a:pt x="3435" y="330"/>
                  </a:cubicBezTo>
                  <a:lnTo>
                    <a:pt x="3617" y="2062"/>
                  </a:lnTo>
                  <a:cubicBezTo>
                    <a:pt x="3709" y="2852"/>
                    <a:pt x="3526" y="3673"/>
                    <a:pt x="3070" y="4342"/>
                  </a:cubicBezTo>
                  <a:lnTo>
                    <a:pt x="912" y="7685"/>
                  </a:lnTo>
                  <a:lnTo>
                    <a:pt x="0" y="7685"/>
                  </a:lnTo>
                  <a:lnTo>
                    <a:pt x="0" y="15467"/>
                  </a:lnTo>
                  <a:cubicBezTo>
                    <a:pt x="578" y="16226"/>
                    <a:pt x="1429" y="16591"/>
                    <a:pt x="2523" y="16591"/>
                  </a:cubicBezTo>
                  <a:lnTo>
                    <a:pt x="9514" y="16591"/>
                  </a:lnTo>
                  <a:cubicBezTo>
                    <a:pt x="10760" y="16591"/>
                    <a:pt x="11368" y="14980"/>
                    <a:pt x="10578" y="14160"/>
                  </a:cubicBezTo>
                  <a:lnTo>
                    <a:pt x="10578" y="14160"/>
                  </a:lnTo>
                  <a:cubicBezTo>
                    <a:pt x="10624" y="14162"/>
                    <a:pt x="10669" y="14164"/>
                    <a:pt x="10713" y="14164"/>
                  </a:cubicBezTo>
                  <a:cubicBezTo>
                    <a:pt x="12609" y="14164"/>
                    <a:pt x="12882" y="11683"/>
                    <a:pt x="11558" y="11608"/>
                  </a:cubicBezTo>
                  <a:lnTo>
                    <a:pt x="11558" y="11608"/>
                  </a:lnTo>
                  <a:cubicBezTo>
                    <a:pt x="11573" y="11608"/>
                    <a:pt x="11589" y="11608"/>
                    <a:pt x="11604" y="11608"/>
                  </a:cubicBezTo>
                  <a:cubicBezTo>
                    <a:pt x="13348" y="11608"/>
                    <a:pt x="13469" y="8809"/>
                    <a:pt x="11794" y="8780"/>
                  </a:cubicBezTo>
                  <a:cubicBezTo>
                    <a:pt x="13253" y="8780"/>
                    <a:pt x="13618" y="5922"/>
                    <a:pt x="11794" y="5892"/>
                  </a:cubicBezTo>
                  <a:lnTo>
                    <a:pt x="6596" y="5892"/>
                  </a:lnTo>
                  <a:lnTo>
                    <a:pt x="6900" y="3248"/>
                  </a:lnTo>
                  <a:cubicBezTo>
                    <a:pt x="7064" y="1208"/>
                    <a:pt x="5818" y="1"/>
                    <a:pt x="4543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5079450" y="2360555"/>
              <a:ext cx="263105" cy="503701"/>
            </a:xfrm>
            <a:custGeom>
              <a:avLst/>
              <a:gdLst/>
              <a:ahLst/>
              <a:cxnLst/>
              <a:rect l="l" t="t" r="r" b="b"/>
              <a:pathLst>
                <a:path w="4652" h="8906" extrusionOk="0">
                  <a:moveTo>
                    <a:pt x="1" y="0"/>
                  </a:moveTo>
                  <a:lnTo>
                    <a:pt x="1" y="8906"/>
                  </a:lnTo>
                  <a:lnTo>
                    <a:pt x="4651" y="8906"/>
                  </a:lnTo>
                  <a:lnTo>
                    <a:pt x="465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5710330" y="2441318"/>
              <a:ext cx="299189" cy="15553"/>
            </a:xfrm>
            <a:custGeom>
              <a:avLst/>
              <a:gdLst/>
              <a:ahLst/>
              <a:cxnLst/>
              <a:rect l="l" t="t" r="r" b="b"/>
              <a:pathLst>
                <a:path w="529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5290" y="274"/>
                  </a:lnTo>
                  <a:lnTo>
                    <a:pt x="5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5705183" y="2601206"/>
              <a:ext cx="299189" cy="15497"/>
            </a:xfrm>
            <a:custGeom>
              <a:avLst/>
              <a:gdLst/>
              <a:ahLst/>
              <a:cxnLst/>
              <a:rect l="l" t="t" r="r" b="b"/>
              <a:pathLst>
                <a:path w="5290" h="274" extrusionOk="0">
                  <a:moveTo>
                    <a:pt x="1" y="0"/>
                  </a:moveTo>
                  <a:lnTo>
                    <a:pt x="1" y="274"/>
                  </a:lnTo>
                  <a:lnTo>
                    <a:pt x="5290" y="274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5705183" y="2745596"/>
              <a:ext cx="239012" cy="15553"/>
            </a:xfrm>
            <a:custGeom>
              <a:avLst/>
              <a:gdLst/>
              <a:ahLst/>
              <a:cxnLst/>
              <a:rect l="l" t="t" r="r" b="b"/>
              <a:pathLst>
                <a:path w="4226" h="275" extrusionOk="0">
                  <a:moveTo>
                    <a:pt x="1" y="1"/>
                  </a:moveTo>
                  <a:lnTo>
                    <a:pt x="1" y="274"/>
                  </a:lnTo>
                  <a:lnTo>
                    <a:pt x="4226" y="274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5153368" y="2714659"/>
              <a:ext cx="113511" cy="113511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304"/>
                  </a:moveTo>
                  <a:cubicBezTo>
                    <a:pt x="1429" y="304"/>
                    <a:pt x="1733" y="608"/>
                    <a:pt x="1733" y="1004"/>
                  </a:cubicBezTo>
                  <a:cubicBezTo>
                    <a:pt x="1733" y="1399"/>
                    <a:pt x="1399" y="1733"/>
                    <a:pt x="1004" y="1733"/>
                  </a:cubicBezTo>
                  <a:cubicBezTo>
                    <a:pt x="609" y="1733"/>
                    <a:pt x="305" y="1399"/>
                    <a:pt x="305" y="1004"/>
                  </a:cubicBezTo>
                  <a:cubicBezTo>
                    <a:pt x="305" y="608"/>
                    <a:pt x="609" y="304"/>
                    <a:pt x="1004" y="304"/>
                  </a:cubicBezTo>
                  <a:close/>
                  <a:moveTo>
                    <a:pt x="1004" y="0"/>
                  </a:moveTo>
                  <a:cubicBezTo>
                    <a:pt x="457" y="0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81" y="2007"/>
                    <a:pt x="2007" y="1551"/>
                    <a:pt x="2007" y="1004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02" name="Google Shape;802;p46"/>
          <p:cNvSpPr/>
          <p:nvPr/>
        </p:nvSpPr>
        <p:spPr>
          <a:xfrm>
            <a:off x="4904192" y="1452150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3" name="Google Shape;803;p46"/>
          <p:cNvSpPr/>
          <p:nvPr/>
        </p:nvSpPr>
        <p:spPr>
          <a:xfrm>
            <a:off x="4874514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04" name="Google Shape;804;p46"/>
          <p:cNvSpPr txBox="1"/>
          <p:nvPr/>
        </p:nvSpPr>
        <p:spPr>
          <a:xfrm>
            <a:off x="4849454" y="2701833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3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grpSp>
        <p:nvGrpSpPr>
          <p:cNvPr id="806" name="Google Shape;806;p46"/>
          <p:cNvGrpSpPr/>
          <p:nvPr/>
        </p:nvGrpSpPr>
        <p:grpSpPr>
          <a:xfrm>
            <a:off x="5387529" y="1513066"/>
            <a:ext cx="757588" cy="881575"/>
            <a:chOff x="5146975" y="1577638"/>
            <a:chExt cx="898200" cy="1107200"/>
          </a:xfrm>
        </p:grpSpPr>
        <p:sp>
          <p:nvSpPr>
            <p:cNvPr id="807" name="Google Shape;807;p46"/>
            <p:cNvSpPr/>
            <p:nvPr/>
          </p:nvSpPr>
          <p:spPr>
            <a:xfrm>
              <a:off x="5146975" y="1804463"/>
              <a:ext cx="898200" cy="880375"/>
            </a:xfrm>
            <a:custGeom>
              <a:avLst/>
              <a:gdLst/>
              <a:ahLst/>
              <a:cxnLst/>
              <a:rect l="l" t="t" r="r" b="b"/>
              <a:pathLst>
                <a:path w="35928" h="35215" extrusionOk="0">
                  <a:moveTo>
                    <a:pt x="17964" y="1"/>
                  </a:moveTo>
                  <a:cubicBezTo>
                    <a:pt x="17364" y="1"/>
                    <a:pt x="16763" y="168"/>
                    <a:pt x="16231" y="502"/>
                  </a:cubicBezTo>
                  <a:lnTo>
                    <a:pt x="1550" y="9651"/>
                  </a:lnTo>
                  <a:cubicBezTo>
                    <a:pt x="578" y="10229"/>
                    <a:pt x="0" y="11293"/>
                    <a:pt x="0" y="12417"/>
                  </a:cubicBezTo>
                  <a:lnTo>
                    <a:pt x="0" y="31962"/>
                  </a:lnTo>
                  <a:cubicBezTo>
                    <a:pt x="0" y="33755"/>
                    <a:pt x="1459" y="35214"/>
                    <a:pt x="3252" y="35214"/>
                  </a:cubicBezTo>
                  <a:lnTo>
                    <a:pt x="32675" y="35214"/>
                  </a:lnTo>
                  <a:cubicBezTo>
                    <a:pt x="34469" y="35214"/>
                    <a:pt x="35928" y="33755"/>
                    <a:pt x="35928" y="31962"/>
                  </a:cubicBezTo>
                  <a:lnTo>
                    <a:pt x="35928" y="12417"/>
                  </a:lnTo>
                  <a:cubicBezTo>
                    <a:pt x="35928" y="11293"/>
                    <a:pt x="35350" y="10229"/>
                    <a:pt x="34378" y="9651"/>
                  </a:cubicBezTo>
                  <a:lnTo>
                    <a:pt x="19696" y="502"/>
                  </a:lnTo>
                  <a:cubicBezTo>
                    <a:pt x="19165" y="168"/>
                    <a:pt x="18564" y="1"/>
                    <a:pt x="17964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5246500" y="1577638"/>
              <a:ext cx="699125" cy="769050"/>
            </a:xfrm>
            <a:custGeom>
              <a:avLst/>
              <a:gdLst/>
              <a:ahLst/>
              <a:cxnLst/>
              <a:rect l="l" t="t" r="r" b="b"/>
              <a:pathLst>
                <a:path w="27965" h="30762" extrusionOk="0">
                  <a:moveTo>
                    <a:pt x="1" y="1"/>
                  </a:moveTo>
                  <a:lnTo>
                    <a:pt x="1" y="20943"/>
                  </a:lnTo>
                  <a:lnTo>
                    <a:pt x="13983" y="30761"/>
                  </a:lnTo>
                  <a:lnTo>
                    <a:pt x="27965" y="20943"/>
                  </a:lnTo>
                  <a:lnTo>
                    <a:pt x="279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5216125" y="2342838"/>
              <a:ext cx="779675" cy="279675"/>
            </a:xfrm>
            <a:custGeom>
              <a:avLst/>
              <a:gdLst/>
              <a:ahLst/>
              <a:cxnLst/>
              <a:rect l="l" t="t" r="r" b="b"/>
              <a:pathLst>
                <a:path w="31187" h="11187" extrusionOk="0">
                  <a:moveTo>
                    <a:pt x="15296" y="0"/>
                  </a:moveTo>
                  <a:cubicBezTo>
                    <a:pt x="14333" y="0"/>
                    <a:pt x="13369" y="274"/>
                    <a:pt x="12493" y="822"/>
                  </a:cubicBezTo>
                  <a:lnTo>
                    <a:pt x="0" y="10944"/>
                  </a:lnTo>
                  <a:lnTo>
                    <a:pt x="182" y="11187"/>
                  </a:lnTo>
                  <a:lnTo>
                    <a:pt x="12645" y="1035"/>
                  </a:lnTo>
                  <a:cubicBezTo>
                    <a:pt x="13469" y="537"/>
                    <a:pt x="14374" y="286"/>
                    <a:pt x="15276" y="286"/>
                  </a:cubicBezTo>
                  <a:cubicBezTo>
                    <a:pt x="16136" y="286"/>
                    <a:pt x="16995" y="514"/>
                    <a:pt x="17782" y="974"/>
                  </a:cubicBezTo>
                  <a:lnTo>
                    <a:pt x="31034" y="11187"/>
                  </a:lnTo>
                  <a:lnTo>
                    <a:pt x="31186" y="10944"/>
                  </a:lnTo>
                  <a:lnTo>
                    <a:pt x="17934" y="731"/>
                  </a:lnTo>
                  <a:cubicBezTo>
                    <a:pt x="17107" y="244"/>
                    <a:pt x="16203" y="0"/>
                    <a:pt x="15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5417475" y="1687063"/>
              <a:ext cx="357950" cy="6875"/>
            </a:xfrm>
            <a:custGeom>
              <a:avLst/>
              <a:gdLst/>
              <a:ahLst/>
              <a:cxnLst/>
              <a:rect l="l" t="t" r="r" b="b"/>
              <a:pathLst>
                <a:path w="14318" h="275" extrusionOk="0">
                  <a:moveTo>
                    <a:pt x="1" y="1"/>
                  </a:moveTo>
                  <a:lnTo>
                    <a:pt x="1" y="274"/>
                  </a:lnTo>
                  <a:lnTo>
                    <a:pt x="14317" y="274"/>
                  </a:lnTo>
                  <a:lnTo>
                    <a:pt x="14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5351375" y="1824613"/>
              <a:ext cx="489400" cy="7625"/>
            </a:xfrm>
            <a:custGeom>
              <a:avLst/>
              <a:gdLst/>
              <a:ahLst/>
              <a:cxnLst/>
              <a:rect l="l" t="t" r="r" b="b"/>
              <a:pathLst>
                <a:path w="19576" h="305" extrusionOk="0">
                  <a:moveTo>
                    <a:pt x="0" y="0"/>
                  </a:moveTo>
                  <a:lnTo>
                    <a:pt x="0" y="304"/>
                  </a:lnTo>
                  <a:lnTo>
                    <a:pt x="19575" y="30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5351375" y="1927188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5351375" y="2029788"/>
              <a:ext cx="489400" cy="6850"/>
            </a:xfrm>
            <a:custGeom>
              <a:avLst/>
              <a:gdLst/>
              <a:ahLst/>
              <a:cxnLst/>
              <a:rect l="l" t="t" r="r" b="b"/>
              <a:pathLst>
                <a:path w="19576" h="274" extrusionOk="0">
                  <a:moveTo>
                    <a:pt x="0" y="0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5351375" y="2132363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5450925" y="2234938"/>
              <a:ext cx="291050" cy="6875"/>
            </a:xfrm>
            <a:custGeom>
              <a:avLst/>
              <a:gdLst/>
              <a:ahLst/>
              <a:cxnLst/>
              <a:rect l="l" t="t" r="r" b="b"/>
              <a:pathLst>
                <a:path w="11642" h="275" extrusionOk="0">
                  <a:moveTo>
                    <a:pt x="0" y="1"/>
                  </a:moveTo>
                  <a:lnTo>
                    <a:pt x="0" y="275"/>
                  </a:lnTo>
                  <a:lnTo>
                    <a:pt x="11642" y="275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816" name="Google Shape;816;p46"/>
          <p:cNvCxnSpPr>
            <a:stCxn id="772" idx="3"/>
            <a:endCxn id="777" idx="0"/>
          </p:cNvCxnSpPr>
          <p:nvPr/>
        </p:nvCxnSpPr>
        <p:spPr>
          <a:xfrm rot="10800000" flipH="1">
            <a:off x="2275375" y="1472538"/>
            <a:ext cx="1312200" cy="616200"/>
          </a:xfrm>
          <a:prstGeom prst="curvedConnector4">
            <a:avLst>
              <a:gd name="adj1" fmla="val 25139"/>
              <a:gd name="adj2" fmla="val 138668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17" name="Google Shape;817;p46"/>
          <p:cNvCxnSpPr>
            <a:stCxn id="777" idx="3"/>
            <a:endCxn id="802" idx="0"/>
          </p:cNvCxnSpPr>
          <p:nvPr/>
        </p:nvCxnSpPr>
        <p:spPr>
          <a:xfrm rot="10800000" flipH="1">
            <a:off x="4239819" y="1452138"/>
            <a:ext cx="1316700" cy="636600"/>
          </a:xfrm>
          <a:prstGeom prst="curvedConnector4">
            <a:avLst>
              <a:gd name="adj1" fmla="val 25229"/>
              <a:gd name="adj2" fmla="val 137404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18" name="Google Shape;818;p46"/>
          <p:cNvCxnSpPr>
            <a:stCxn id="802" idx="3"/>
            <a:endCxn id="791" idx="0"/>
          </p:cNvCxnSpPr>
          <p:nvPr/>
        </p:nvCxnSpPr>
        <p:spPr>
          <a:xfrm rot="10800000" flipH="1">
            <a:off x="6208892" y="1452300"/>
            <a:ext cx="1312200" cy="616200"/>
          </a:xfrm>
          <a:prstGeom prst="curvedConnector4">
            <a:avLst>
              <a:gd name="adj1" fmla="val 25139"/>
              <a:gd name="adj2" fmla="val 138668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19" name="Google Shape;819;p46"/>
          <p:cNvSpPr/>
          <p:nvPr/>
        </p:nvSpPr>
        <p:spPr>
          <a:xfrm>
            <a:off x="-319942" y="-25723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0" name="Google Shape;820;p46"/>
          <p:cNvSpPr/>
          <p:nvPr/>
        </p:nvSpPr>
        <p:spPr>
          <a:xfrm rot="-6644592">
            <a:off x="1789939" y="4583911"/>
            <a:ext cx="444439" cy="407378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29;p54"/>
          <p:cNvSpPr txBox="1">
            <a:spLocks noGrp="1"/>
          </p:cNvSpPr>
          <p:nvPr>
            <p:ph type="title"/>
          </p:nvPr>
        </p:nvSpPr>
        <p:spPr>
          <a:xfrm>
            <a:off x="1421947" y="307545"/>
            <a:ext cx="6952443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00" dirty="0" err="1">
                <a:latin typeface="+mn-lt"/>
              </a:rPr>
              <a:t>Kết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luận</a:t>
            </a:r>
            <a:r>
              <a:rPr lang="en-US" sz="2800" dirty="0">
                <a:latin typeface="+mn-lt"/>
              </a:rPr>
              <a:t>: </a:t>
            </a:r>
            <a:r>
              <a:rPr lang="en-US" sz="2400" b="0" dirty="0" err="1">
                <a:latin typeface="+mn-lt"/>
              </a:rPr>
              <a:t>Các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bước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thực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hiện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đồ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chơi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bóng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đá</a:t>
            </a:r>
            <a:endParaRPr sz="28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229" y="3242405"/>
            <a:ext cx="25882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Trổ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hộp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giấy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thành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chơi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bóng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đá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cài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que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gỗ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0262" y="3249303"/>
            <a:ext cx="188770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endParaRPr lang="en-US" sz="20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9955" y="3249302"/>
            <a:ext cx="16753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Trang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trí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cầu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thủ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lên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tấm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bìa</a:t>
            </a:r>
            <a:endParaRPr lang="en-US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574" y="3247980"/>
            <a:ext cx="25593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Gắn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cầu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thủ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que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gỗ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hoàn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thiện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sản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phẩm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0" animBg="1"/>
      <p:bldP spid="774" grpId="0"/>
      <p:bldP spid="776" grpId="0" animBg="1"/>
      <p:bldP spid="778" grpId="0" animBg="1"/>
      <p:bldP spid="779" grpId="0"/>
      <p:bldP spid="792" grpId="0" animBg="1"/>
      <p:bldP spid="794" grpId="0"/>
      <p:bldP spid="803" grpId="0" animBg="1"/>
      <p:bldP spid="804" grpId="0"/>
      <p:bldP spid="53" grpId="0"/>
      <p:bldP spid="2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4"/>
          <p:cNvSpPr/>
          <p:nvPr/>
        </p:nvSpPr>
        <p:spPr>
          <a:xfrm rot="-4424769">
            <a:off x="7607357" y="172714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51" y="581658"/>
            <a:ext cx="5419502" cy="4373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796" y="1234225"/>
            <a:ext cx="27347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/>
              <a:t>Dựa</a:t>
            </a:r>
            <a:r>
              <a:rPr lang="en-US" sz="2000" i="1" dirty="0"/>
              <a:t> </a:t>
            </a:r>
            <a:r>
              <a:rPr lang="en-US" sz="2000" i="1" dirty="0" err="1"/>
              <a:t>vào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ảnh</a:t>
            </a:r>
            <a:r>
              <a:rPr lang="en-US" sz="2000" i="1" dirty="0"/>
              <a:t> </a:t>
            </a:r>
            <a:r>
              <a:rPr lang="en-US" sz="2000" i="1" dirty="0" err="1"/>
              <a:t>vừa</a:t>
            </a:r>
            <a:r>
              <a:rPr lang="en-US" sz="2000" i="1" dirty="0"/>
              <a:t> </a:t>
            </a:r>
            <a:r>
              <a:rPr lang="en-US" sz="2000" i="1" dirty="0" err="1"/>
              <a:t>quan</a:t>
            </a:r>
            <a:r>
              <a:rPr lang="en-US" sz="2000" i="1" dirty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đồ</a:t>
            </a:r>
            <a:r>
              <a:rPr lang="en-US" sz="2000" i="1" dirty="0"/>
              <a:t> </a:t>
            </a:r>
            <a:r>
              <a:rPr lang="en-US" sz="2000" i="1" dirty="0" err="1"/>
              <a:t>chơi</a:t>
            </a:r>
            <a:r>
              <a:rPr lang="en-US" sz="2000" i="1" dirty="0"/>
              <a:t> </a:t>
            </a:r>
            <a:r>
              <a:rPr lang="en-US" sz="2000" i="1" dirty="0" err="1"/>
              <a:t>bóng</a:t>
            </a:r>
            <a:r>
              <a:rPr lang="en-US" sz="2000" i="1" dirty="0"/>
              <a:t> </a:t>
            </a:r>
            <a:r>
              <a:rPr lang="en-US" sz="2000" i="1" dirty="0" err="1"/>
              <a:t>đá</a:t>
            </a:r>
            <a:r>
              <a:rPr lang="en-US" sz="2000" i="1" dirty="0"/>
              <a:t>, </a:t>
            </a:r>
            <a:r>
              <a:rPr lang="en-US" sz="2000" i="1" dirty="0" err="1"/>
              <a:t>hãy</a:t>
            </a:r>
            <a:r>
              <a:rPr lang="en-US" sz="2000" i="1" dirty="0"/>
              <a:t> </a:t>
            </a:r>
            <a:r>
              <a:rPr lang="en-US" sz="2000" i="1" dirty="0" err="1"/>
              <a:t>trả</a:t>
            </a:r>
            <a:r>
              <a:rPr lang="en-US" sz="2000" i="1" dirty="0"/>
              <a:t> </a:t>
            </a:r>
            <a:r>
              <a:rPr lang="en-US" sz="2000" i="1" dirty="0" err="1"/>
              <a:t>lời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grpSp>
        <p:nvGrpSpPr>
          <p:cNvPr id="37" name="Google Shape;1053;p54"/>
          <p:cNvGrpSpPr/>
          <p:nvPr/>
        </p:nvGrpSpPr>
        <p:grpSpPr>
          <a:xfrm rot="582976">
            <a:off x="3328212" y="482675"/>
            <a:ext cx="704910" cy="714170"/>
            <a:chOff x="2215163" y="1348750"/>
            <a:chExt cx="854925" cy="1076025"/>
          </a:xfrm>
        </p:grpSpPr>
        <p:sp>
          <p:nvSpPr>
            <p:cNvPr id="39" name="Google Shape;1054;p54"/>
            <p:cNvSpPr/>
            <p:nvPr/>
          </p:nvSpPr>
          <p:spPr>
            <a:xfrm>
              <a:off x="2215163" y="1348750"/>
              <a:ext cx="854925" cy="1076025"/>
            </a:xfrm>
            <a:custGeom>
              <a:avLst/>
              <a:gdLst/>
              <a:ahLst/>
              <a:cxnLst/>
              <a:rect l="l" t="t" r="r" b="b"/>
              <a:pathLst>
                <a:path w="34197" h="43041" extrusionOk="0">
                  <a:moveTo>
                    <a:pt x="1" y="1"/>
                  </a:moveTo>
                  <a:lnTo>
                    <a:pt x="1" y="36111"/>
                  </a:lnTo>
                  <a:lnTo>
                    <a:pt x="26962" y="36111"/>
                  </a:lnTo>
                  <a:lnTo>
                    <a:pt x="31035" y="43041"/>
                  </a:lnTo>
                  <a:lnTo>
                    <a:pt x="31157" y="36111"/>
                  </a:lnTo>
                  <a:lnTo>
                    <a:pt x="34196" y="36111"/>
                  </a:lnTo>
                  <a:lnTo>
                    <a:pt x="34196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55;p54"/>
            <p:cNvSpPr/>
            <p:nvPr/>
          </p:nvSpPr>
          <p:spPr>
            <a:xfrm>
              <a:off x="2759263" y="1467300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0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56;p54"/>
            <p:cNvSpPr/>
            <p:nvPr/>
          </p:nvSpPr>
          <p:spPr>
            <a:xfrm>
              <a:off x="2759263" y="1598750"/>
              <a:ext cx="227225" cy="7625"/>
            </a:xfrm>
            <a:custGeom>
              <a:avLst/>
              <a:gdLst/>
              <a:ahLst/>
              <a:cxnLst/>
              <a:rect l="l" t="t" r="r" b="b"/>
              <a:pathLst>
                <a:path w="9089" h="305" extrusionOk="0">
                  <a:moveTo>
                    <a:pt x="0" y="1"/>
                  </a:moveTo>
                  <a:lnTo>
                    <a:pt x="0" y="305"/>
                  </a:lnTo>
                  <a:lnTo>
                    <a:pt x="9089" y="305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57;p54"/>
            <p:cNvSpPr/>
            <p:nvPr/>
          </p:nvSpPr>
          <p:spPr>
            <a:xfrm>
              <a:off x="2759263" y="1730975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1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1058;p54"/>
            <p:cNvSpPr/>
            <p:nvPr/>
          </p:nvSpPr>
          <p:spPr>
            <a:xfrm>
              <a:off x="2317763" y="1862450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1059;p54"/>
            <p:cNvSpPr/>
            <p:nvPr/>
          </p:nvSpPr>
          <p:spPr>
            <a:xfrm>
              <a:off x="2317763" y="1994675"/>
              <a:ext cx="668725" cy="6850"/>
            </a:xfrm>
            <a:custGeom>
              <a:avLst/>
              <a:gdLst/>
              <a:ahLst/>
              <a:cxnLst/>
              <a:rect l="l" t="t" r="r" b="b"/>
              <a:pathLst>
                <a:path w="26749" h="274" extrusionOk="0">
                  <a:moveTo>
                    <a:pt x="0" y="0"/>
                  </a:moveTo>
                  <a:lnTo>
                    <a:pt x="0" y="274"/>
                  </a:lnTo>
                  <a:lnTo>
                    <a:pt x="26749" y="27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60;p54"/>
            <p:cNvSpPr/>
            <p:nvPr/>
          </p:nvSpPr>
          <p:spPr>
            <a:xfrm>
              <a:off x="2317763" y="2126125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1061;p54"/>
            <p:cNvSpPr/>
            <p:nvPr/>
          </p:nvSpPr>
          <p:spPr>
            <a:xfrm>
              <a:off x="2317763" y="1470350"/>
              <a:ext cx="334375" cy="263700"/>
            </a:xfrm>
            <a:custGeom>
              <a:avLst/>
              <a:gdLst/>
              <a:ahLst/>
              <a:cxnLst/>
              <a:rect l="l" t="t" r="r" b="b"/>
              <a:pathLst>
                <a:path w="13375" h="10548" extrusionOk="0">
                  <a:moveTo>
                    <a:pt x="0" y="0"/>
                  </a:moveTo>
                  <a:lnTo>
                    <a:pt x="0" y="10547"/>
                  </a:lnTo>
                  <a:lnTo>
                    <a:pt x="13375" y="10547"/>
                  </a:lnTo>
                  <a:lnTo>
                    <a:pt x="13375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8" name="Google Shape;1040;p54"/>
          <p:cNvSpPr/>
          <p:nvPr/>
        </p:nvSpPr>
        <p:spPr>
          <a:xfrm rot="-5002245">
            <a:off x="8173540" y="464802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43;p54"/>
          <p:cNvGrpSpPr/>
          <p:nvPr/>
        </p:nvGrpSpPr>
        <p:grpSpPr>
          <a:xfrm rot="-867405">
            <a:off x="1098806" y="428057"/>
            <a:ext cx="508274" cy="744832"/>
            <a:chOff x="3251800" y="1824470"/>
            <a:chExt cx="714094" cy="1067331"/>
          </a:xfrm>
        </p:grpSpPr>
        <p:sp>
          <p:nvSpPr>
            <p:cNvPr id="50" name="Google Shape;1044;p54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45;p54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1046;p54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1047;p54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1048;p54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1049;p54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1050;p54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1051;p54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1052;p54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" name="Google Shape;1042;p54"/>
          <p:cNvSpPr/>
          <p:nvPr/>
        </p:nvSpPr>
        <p:spPr>
          <a:xfrm rot="-5826945">
            <a:off x="8449778" y="4208933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Rectangle 12"/>
          <p:cNvSpPr/>
          <p:nvPr/>
        </p:nvSpPr>
        <p:spPr>
          <a:xfrm>
            <a:off x="4012887" y="1042594"/>
            <a:ext cx="44343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Em sẽ thiết kế loại đồ chơi nào?</a:t>
            </a:r>
            <a:endParaRPr lang="vi-VN" sz="20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Em sử dụng chất liệu gì để thực hiện sản phẩm?</a:t>
            </a:r>
            <a:endParaRPr lang="vi-VN" sz="20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Em có nhận xét như thế nào về cách thiết kế</a:t>
            </a:r>
            <a:r>
              <a:rPr lang="en-US" sz="2000" dirty="0"/>
              <a:t> </a:t>
            </a:r>
            <a:r>
              <a:rPr lang="vi-VN" sz="2000" dirty="0"/>
              <a:t>tạo dáng, màu sắc được sử dụng ở sản phẩm đồ chơi đá bóng?</a:t>
            </a:r>
            <a:endParaRPr lang="vi-VN" sz="20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1"/>
          <p:cNvSpPr/>
          <p:nvPr/>
        </p:nvSpPr>
        <p:spPr>
          <a:xfrm rot="-2574150">
            <a:off x="100240" y="3973281"/>
            <a:ext cx="562359" cy="51546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0" name="Google Shape;970;p51"/>
          <p:cNvSpPr/>
          <p:nvPr/>
        </p:nvSpPr>
        <p:spPr>
          <a:xfrm rot="279037">
            <a:off x="3914063" y="425489"/>
            <a:ext cx="419747" cy="384731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74" name="Google Shape;974;p51"/>
          <p:cNvGrpSpPr/>
          <p:nvPr/>
        </p:nvGrpSpPr>
        <p:grpSpPr>
          <a:xfrm rot="-974280">
            <a:off x="1323229" y="216196"/>
            <a:ext cx="818853" cy="572414"/>
            <a:chOff x="135700" y="1601500"/>
            <a:chExt cx="1166450" cy="815400"/>
          </a:xfrm>
        </p:grpSpPr>
        <p:sp>
          <p:nvSpPr>
            <p:cNvPr id="975" name="Google Shape;975;p51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Rectangle 1"/>
          <p:cNvSpPr/>
          <p:nvPr/>
        </p:nvSpPr>
        <p:spPr>
          <a:xfrm>
            <a:off x="583438" y="9229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/>
              <a:t>Quan</a:t>
            </a:r>
            <a:r>
              <a:rPr lang="en-US" sz="1800" i="1" dirty="0"/>
              <a:t> </a:t>
            </a:r>
            <a:r>
              <a:rPr lang="en-US" sz="1800" i="1" dirty="0" err="1"/>
              <a:t>sát</a:t>
            </a:r>
            <a:r>
              <a:rPr lang="en-US" sz="1800" i="1" dirty="0"/>
              <a:t> </a:t>
            </a:r>
            <a:r>
              <a:rPr lang="en-US" sz="1800" i="1" dirty="0" err="1"/>
              <a:t>hai</a:t>
            </a:r>
            <a:r>
              <a:rPr lang="en-US" sz="1800" i="1" dirty="0"/>
              <a:t> </a:t>
            </a:r>
            <a:r>
              <a:rPr lang="en-US" sz="1800" i="1" dirty="0" err="1"/>
              <a:t>sản</a:t>
            </a:r>
            <a:r>
              <a:rPr lang="en-US" sz="1800" i="1" dirty="0"/>
              <a:t> </a:t>
            </a:r>
            <a:r>
              <a:rPr lang="en-US" sz="1800" i="1" dirty="0" err="1"/>
              <a:t>phẩm</a:t>
            </a:r>
            <a:r>
              <a:rPr lang="en-US" sz="1800" i="1" dirty="0"/>
              <a:t> </a:t>
            </a:r>
            <a:r>
              <a:rPr lang="en-US" sz="1800" i="1" dirty="0" err="1"/>
              <a:t>mĩ</a:t>
            </a:r>
            <a:r>
              <a:rPr lang="en-US" sz="1800" i="1" dirty="0"/>
              <a:t> </a:t>
            </a:r>
            <a:r>
              <a:rPr lang="en-US" sz="1800" i="1" dirty="0" err="1"/>
              <a:t>thuật</a:t>
            </a:r>
            <a:r>
              <a:rPr lang="en-US" sz="1800" i="1" dirty="0"/>
              <a:t> </a:t>
            </a:r>
            <a:r>
              <a:rPr lang="vi-VN" sz="1800" i="1" dirty="0"/>
              <a:t>trong SGK trang 29</a:t>
            </a:r>
            <a:r>
              <a:rPr lang="en-US" sz="1800" i="1" dirty="0"/>
              <a:t> </a:t>
            </a:r>
            <a:r>
              <a:rPr lang="en-US" sz="1800" i="1" dirty="0" err="1"/>
              <a:t>và</a:t>
            </a:r>
            <a:r>
              <a:rPr lang="en-US" sz="1800" i="1" dirty="0"/>
              <a:t> </a:t>
            </a:r>
            <a:r>
              <a:rPr lang="en-US" sz="1800" i="1" dirty="0" err="1"/>
              <a:t>tìm</a:t>
            </a:r>
            <a:r>
              <a:rPr lang="en-US" sz="1800" i="1" dirty="0"/>
              <a:t> </a:t>
            </a:r>
            <a:r>
              <a:rPr lang="en-US" sz="1800" i="1" dirty="0" err="1"/>
              <a:t>hiểu</a:t>
            </a:r>
            <a:r>
              <a:rPr lang="en-US" sz="1800" i="1" dirty="0"/>
              <a:t> </a:t>
            </a:r>
            <a:r>
              <a:rPr lang="en-US" sz="1800" i="1" dirty="0" err="1"/>
              <a:t>một</a:t>
            </a:r>
            <a:r>
              <a:rPr lang="en-US" sz="1800" i="1" dirty="0"/>
              <a:t>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nội</a:t>
            </a:r>
            <a:r>
              <a:rPr lang="en-US" sz="1800" i="1" dirty="0"/>
              <a:t> dung</a:t>
            </a:r>
            <a:r>
              <a:rPr lang="vi-VN" sz="1800" i="1" dirty="0"/>
              <a:t>:</a:t>
            </a:r>
            <a:endParaRPr lang="vi-VN" sz="1800" i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Hai sản phẩm </a:t>
            </a:r>
            <a:r>
              <a:rPr lang="vi-VN" sz="1800" b="1" dirty="0"/>
              <a:t>Chơi cầu lông </a:t>
            </a:r>
            <a:r>
              <a:rPr lang="vi-VN" sz="1800" dirty="0"/>
              <a:t>và </a:t>
            </a:r>
            <a:r>
              <a:rPr lang="vi-VN" sz="1800" b="1" dirty="0"/>
              <a:t>Chơi bóng rổ</a:t>
            </a:r>
            <a:r>
              <a:rPr lang="vi-VN" sz="1800" dirty="0"/>
              <a:t> có cách thiết kế khác nhau như thế nào?</a:t>
            </a:r>
            <a:endParaRPr lang="vi-VN" sz="18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Không gian trong sản phẩm </a:t>
            </a:r>
            <a:r>
              <a:rPr lang="vi-VN" sz="1800" b="1" dirty="0"/>
              <a:t>Chơi cầu lông</a:t>
            </a:r>
            <a:r>
              <a:rPr lang="vi-VN" sz="1800" dirty="0"/>
              <a:t> được bạn Lê Mỹ Hằng tạo ra bằng cách gì?</a:t>
            </a:r>
            <a:endParaRPr lang="vi-VN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/>
          <a:stretch>
            <a:fillRect/>
          </a:stretch>
        </p:blipFill>
        <p:spPr>
          <a:xfrm>
            <a:off x="5415357" y="0"/>
            <a:ext cx="3728643" cy="235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5"/>
          <a:stretch>
            <a:fillRect/>
          </a:stretch>
        </p:blipFill>
        <p:spPr>
          <a:xfrm>
            <a:off x="5415357" y="2357760"/>
            <a:ext cx="3728643" cy="278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1"/>
          <p:cNvSpPr/>
          <p:nvPr/>
        </p:nvSpPr>
        <p:spPr>
          <a:xfrm rot="-2574150">
            <a:off x="100240" y="3973281"/>
            <a:ext cx="562359" cy="51546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0" name="Google Shape;970;p51"/>
          <p:cNvSpPr/>
          <p:nvPr/>
        </p:nvSpPr>
        <p:spPr>
          <a:xfrm rot="279037">
            <a:off x="3914063" y="425489"/>
            <a:ext cx="419747" cy="384731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74" name="Google Shape;974;p51"/>
          <p:cNvGrpSpPr/>
          <p:nvPr/>
        </p:nvGrpSpPr>
        <p:grpSpPr>
          <a:xfrm rot="-974280">
            <a:off x="1323229" y="216196"/>
            <a:ext cx="818853" cy="572414"/>
            <a:chOff x="135700" y="1601500"/>
            <a:chExt cx="1166450" cy="815400"/>
          </a:xfrm>
        </p:grpSpPr>
        <p:sp>
          <p:nvSpPr>
            <p:cNvPr id="975" name="Google Shape;975;p51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/>
          <a:stretch>
            <a:fillRect/>
          </a:stretch>
        </p:blipFill>
        <p:spPr>
          <a:xfrm>
            <a:off x="5415357" y="0"/>
            <a:ext cx="3728643" cy="235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5"/>
          <a:stretch>
            <a:fillRect/>
          </a:stretch>
        </p:blipFill>
        <p:spPr>
          <a:xfrm>
            <a:off x="5415357" y="2357760"/>
            <a:ext cx="3728643" cy="2785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311" y="1256576"/>
            <a:ext cx="40417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Vật liệu được các bạn sử dụng là gì?</a:t>
            </a:r>
            <a:endParaRPr lang="vi-VN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Màu sắc sân bóng rổ được bạn Võ Ngọc Huy sử dụng theo nguyên lí cân bằng hay tương phản?</a:t>
            </a:r>
            <a:endParaRPr lang="vi-V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57"/>
          <p:cNvPicPr preferRelativeResize="0"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507" y="879319"/>
            <a:ext cx="3975918" cy="371967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0" name="Google Shape;1130;p57"/>
          <p:cNvSpPr/>
          <p:nvPr/>
        </p:nvSpPr>
        <p:spPr>
          <a:xfrm>
            <a:off x="-411772" y="813445"/>
            <a:ext cx="3955959" cy="3879820"/>
          </a:xfrm>
          <a:custGeom>
            <a:avLst/>
            <a:gdLst/>
            <a:ahLst/>
            <a:cxnLst/>
            <a:rect l="l" t="t" r="r" b="b"/>
            <a:pathLst>
              <a:path w="101371" h="101370" extrusionOk="0">
                <a:moveTo>
                  <a:pt x="50062" y="1"/>
                </a:moveTo>
                <a:lnTo>
                  <a:pt x="50062" y="396"/>
                </a:lnTo>
                <a:cubicBezTo>
                  <a:pt x="50306" y="396"/>
                  <a:pt x="50562" y="382"/>
                  <a:pt x="50814" y="382"/>
                </a:cubicBezTo>
                <a:cubicBezTo>
                  <a:pt x="50940" y="382"/>
                  <a:pt x="51065" y="386"/>
                  <a:pt x="51187" y="396"/>
                </a:cubicBezTo>
                <a:lnTo>
                  <a:pt x="51187" y="1"/>
                </a:lnTo>
                <a:close/>
                <a:moveTo>
                  <a:pt x="48907" y="31"/>
                </a:moveTo>
                <a:cubicBezTo>
                  <a:pt x="48543" y="31"/>
                  <a:pt x="48147" y="61"/>
                  <a:pt x="47783" y="92"/>
                </a:cubicBezTo>
                <a:lnTo>
                  <a:pt x="47783" y="457"/>
                </a:lnTo>
                <a:cubicBezTo>
                  <a:pt x="48178" y="426"/>
                  <a:pt x="48543" y="426"/>
                  <a:pt x="48938" y="396"/>
                </a:cubicBezTo>
                <a:lnTo>
                  <a:pt x="48907" y="31"/>
                </a:lnTo>
                <a:close/>
                <a:moveTo>
                  <a:pt x="52342" y="31"/>
                </a:moveTo>
                <a:lnTo>
                  <a:pt x="52342" y="396"/>
                </a:lnTo>
                <a:cubicBezTo>
                  <a:pt x="52707" y="426"/>
                  <a:pt x="53102" y="426"/>
                  <a:pt x="53467" y="457"/>
                </a:cubicBezTo>
                <a:lnTo>
                  <a:pt x="53497" y="61"/>
                </a:lnTo>
                <a:cubicBezTo>
                  <a:pt x="53102" y="61"/>
                  <a:pt x="52737" y="31"/>
                  <a:pt x="52342" y="31"/>
                </a:cubicBezTo>
                <a:close/>
                <a:moveTo>
                  <a:pt x="46628" y="153"/>
                </a:moveTo>
                <a:cubicBezTo>
                  <a:pt x="46263" y="183"/>
                  <a:pt x="45868" y="213"/>
                  <a:pt x="45503" y="274"/>
                </a:cubicBezTo>
                <a:lnTo>
                  <a:pt x="45533" y="639"/>
                </a:lnTo>
                <a:cubicBezTo>
                  <a:pt x="45898" y="609"/>
                  <a:pt x="46293" y="578"/>
                  <a:pt x="46658" y="548"/>
                </a:cubicBezTo>
                <a:lnTo>
                  <a:pt x="46628" y="153"/>
                </a:lnTo>
                <a:close/>
                <a:moveTo>
                  <a:pt x="54652" y="153"/>
                </a:moveTo>
                <a:lnTo>
                  <a:pt x="54622" y="548"/>
                </a:lnTo>
                <a:cubicBezTo>
                  <a:pt x="54986" y="548"/>
                  <a:pt x="55351" y="578"/>
                  <a:pt x="55746" y="639"/>
                </a:cubicBezTo>
                <a:lnTo>
                  <a:pt x="55777" y="244"/>
                </a:lnTo>
                <a:cubicBezTo>
                  <a:pt x="55412" y="213"/>
                  <a:pt x="55017" y="183"/>
                  <a:pt x="54652" y="153"/>
                </a:cubicBezTo>
                <a:close/>
                <a:moveTo>
                  <a:pt x="44348" y="396"/>
                </a:moveTo>
                <a:cubicBezTo>
                  <a:pt x="43983" y="426"/>
                  <a:pt x="43588" y="487"/>
                  <a:pt x="43223" y="548"/>
                </a:cubicBezTo>
                <a:lnTo>
                  <a:pt x="43284" y="913"/>
                </a:lnTo>
                <a:cubicBezTo>
                  <a:pt x="43649" y="882"/>
                  <a:pt x="44014" y="821"/>
                  <a:pt x="44409" y="761"/>
                </a:cubicBezTo>
                <a:lnTo>
                  <a:pt x="44348" y="396"/>
                </a:lnTo>
                <a:close/>
                <a:moveTo>
                  <a:pt x="56901" y="365"/>
                </a:moveTo>
                <a:lnTo>
                  <a:pt x="56871" y="761"/>
                </a:lnTo>
                <a:cubicBezTo>
                  <a:pt x="57236" y="791"/>
                  <a:pt x="57631" y="852"/>
                  <a:pt x="57996" y="913"/>
                </a:cubicBezTo>
                <a:lnTo>
                  <a:pt x="58056" y="517"/>
                </a:lnTo>
                <a:cubicBezTo>
                  <a:pt x="57661" y="487"/>
                  <a:pt x="57297" y="426"/>
                  <a:pt x="56901" y="365"/>
                </a:cubicBezTo>
                <a:close/>
                <a:moveTo>
                  <a:pt x="59181" y="700"/>
                </a:moveTo>
                <a:lnTo>
                  <a:pt x="59120" y="1095"/>
                </a:lnTo>
                <a:cubicBezTo>
                  <a:pt x="59485" y="1156"/>
                  <a:pt x="59880" y="1216"/>
                  <a:pt x="60245" y="1277"/>
                </a:cubicBezTo>
                <a:lnTo>
                  <a:pt x="60306" y="913"/>
                </a:lnTo>
                <a:cubicBezTo>
                  <a:pt x="59941" y="852"/>
                  <a:pt x="59546" y="761"/>
                  <a:pt x="59181" y="700"/>
                </a:cubicBezTo>
                <a:close/>
                <a:moveTo>
                  <a:pt x="42099" y="730"/>
                </a:moveTo>
                <a:cubicBezTo>
                  <a:pt x="41704" y="791"/>
                  <a:pt x="41339" y="852"/>
                  <a:pt x="40944" y="943"/>
                </a:cubicBezTo>
                <a:lnTo>
                  <a:pt x="41035" y="1308"/>
                </a:lnTo>
                <a:cubicBezTo>
                  <a:pt x="41400" y="1247"/>
                  <a:pt x="41764" y="1156"/>
                  <a:pt x="42160" y="1095"/>
                </a:cubicBezTo>
                <a:lnTo>
                  <a:pt x="42099" y="730"/>
                </a:lnTo>
                <a:close/>
                <a:moveTo>
                  <a:pt x="61430" y="1156"/>
                </a:moveTo>
                <a:lnTo>
                  <a:pt x="61339" y="1520"/>
                </a:lnTo>
                <a:cubicBezTo>
                  <a:pt x="61734" y="1581"/>
                  <a:pt x="62099" y="1672"/>
                  <a:pt x="62464" y="1764"/>
                </a:cubicBezTo>
                <a:lnTo>
                  <a:pt x="62555" y="1399"/>
                </a:lnTo>
                <a:cubicBezTo>
                  <a:pt x="62190" y="1308"/>
                  <a:pt x="61795" y="1216"/>
                  <a:pt x="61430" y="1156"/>
                </a:cubicBezTo>
                <a:close/>
                <a:moveTo>
                  <a:pt x="39819" y="1156"/>
                </a:moveTo>
                <a:cubicBezTo>
                  <a:pt x="39454" y="1247"/>
                  <a:pt x="39090" y="1338"/>
                  <a:pt x="38725" y="1429"/>
                </a:cubicBezTo>
                <a:lnTo>
                  <a:pt x="38816" y="1794"/>
                </a:lnTo>
                <a:cubicBezTo>
                  <a:pt x="39181" y="1703"/>
                  <a:pt x="39545" y="1612"/>
                  <a:pt x="39910" y="1551"/>
                </a:cubicBezTo>
                <a:lnTo>
                  <a:pt x="39819" y="1156"/>
                </a:lnTo>
                <a:close/>
                <a:moveTo>
                  <a:pt x="63680" y="1672"/>
                </a:moveTo>
                <a:lnTo>
                  <a:pt x="63558" y="2037"/>
                </a:lnTo>
                <a:cubicBezTo>
                  <a:pt x="63923" y="2128"/>
                  <a:pt x="64288" y="2250"/>
                  <a:pt x="64652" y="2341"/>
                </a:cubicBezTo>
                <a:lnTo>
                  <a:pt x="64774" y="1976"/>
                </a:lnTo>
                <a:cubicBezTo>
                  <a:pt x="64409" y="1885"/>
                  <a:pt x="64044" y="1764"/>
                  <a:pt x="63680" y="1672"/>
                </a:cubicBezTo>
                <a:close/>
                <a:moveTo>
                  <a:pt x="37600" y="1703"/>
                </a:moveTo>
                <a:cubicBezTo>
                  <a:pt x="37235" y="1794"/>
                  <a:pt x="36871" y="1916"/>
                  <a:pt x="36506" y="2007"/>
                </a:cubicBezTo>
                <a:lnTo>
                  <a:pt x="36597" y="2372"/>
                </a:lnTo>
                <a:cubicBezTo>
                  <a:pt x="36962" y="2280"/>
                  <a:pt x="37327" y="2159"/>
                  <a:pt x="37691" y="2068"/>
                </a:cubicBezTo>
                <a:lnTo>
                  <a:pt x="37600" y="1703"/>
                </a:lnTo>
                <a:close/>
                <a:moveTo>
                  <a:pt x="65868" y="2311"/>
                </a:moveTo>
                <a:lnTo>
                  <a:pt x="65747" y="2675"/>
                </a:lnTo>
                <a:cubicBezTo>
                  <a:pt x="66111" y="2797"/>
                  <a:pt x="66476" y="2919"/>
                  <a:pt x="66841" y="3040"/>
                </a:cubicBezTo>
                <a:lnTo>
                  <a:pt x="66962" y="2675"/>
                </a:lnTo>
                <a:cubicBezTo>
                  <a:pt x="66598" y="2554"/>
                  <a:pt x="66233" y="2432"/>
                  <a:pt x="65868" y="2311"/>
                </a:cubicBezTo>
                <a:close/>
                <a:moveTo>
                  <a:pt x="35412" y="2341"/>
                </a:moveTo>
                <a:cubicBezTo>
                  <a:pt x="35047" y="2463"/>
                  <a:pt x="34682" y="2584"/>
                  <a:pt x="34317" y="2706"/>
                </a:cubicBezTo>
                <a:lnTo>
                  <a:pt x="34439" y="3071"/>
                </a:lnTo>
                <a:cubicBezTo>
                  <a:pt x="34804" y="2949"/>
                  <a:pt x="35168" y="2827"/>
                  <a:pt x="35533" y="2706"/>
                </a:cubicBezTo>
                <a:lnTo>
                  <a:pt x="35412" y="2341"/>
                </a:lnTo>
                <a:close/>
                <a:moveTo>
                  <a:pt x="68026" y="3040"/>
                </a:moveTo>
                <a:lnTo>
                  <a:pt x="67905" y="3405"/>
                </a:lnTo>
                <a:cubicBezTo>
                  <a:pt x="68269" y="3527"/>
                  <a:pt x="68634" y="3679"/>
                  <a:pt x="68969" y="3800"/>
                </a:cubicBezTo>
                <a:lnTo>
                  <a:pt x="69120" y="3466"/>
                </a:lnTo>
                <a:cubicBezTo>
                  <a:pt x="68756" y="3314"/>
                  <a:pt x="68391" y="3192"/>
                  <a:pt x="68026" y="3040"/>
                </a:cubicBezTo>
                <a:close/>
                <a:moveTo>
                  <a:pt x="33254" y="3071"/>
                </a:moveTo>
                <a:cubicBezTo>
                  <a:pt x="32889" y="3223"/>
                  <a:pt x="32524" y="3344"/>
                  <a:pt x="32159" y="3496"/>
                </a:cubicBezTo>
                <a:lnTo>
                  <a:pt x="32311" y="3830"/>
                </a:lnTo>
                <a:cubicBezTo>
                  <a:pt x="32646" y="3709"/>
                  <a:pt x="33010" y="3587"/>
                  <a:pt x="33375" y="3435"/>
                </a:cubicBezTo>
                <a:lnTo>
                  <a:pt x="33254" y="3071"/>
                </a:lnTo>
                <a:close/>
                <a:moveTo>
                  <a:pt x="70184" y="3891"/>
                </a:moveTo>
                <a:lnTo>
                  <a:pt x="70032" y="4226"/>
                </a:lnTo>
                <a:cubicBezTo>
                  <a:pt x="70397" y="4378"/>
                  <a:pt x="70731" y="4530"/>
                  <a:pt x="71096" y="4682"/>
                </a:cubicBezTo>
                <a:lnTo>
                  <a:pt x="71248" y="4347"/>
                </a:lnTo>
                <a:cubicBezTo>
                  <a:pt x="70883" y="4195"/>
                  <a:pt x="70519" y="4043"/>
                  <a:pt x="70184" y="3891"/>
                </a:cubicBezTo>
                <a:close/>
                <a:moveTo>
                  <a:pt x="31095" y="3922"/>
                </a:moveTo>
                <a:cubicBezTo>
                  <a:pt x="30761" y="4074"/>
                  <a:pt x="30396" y="4226"/>
                  <a:pt x="30062" y="4378"/>
                </a:cubicBezTo>
                <a:lnTo>
                  <a:pt x="30214" y="4712"/>
                </a:lnTo>
                <a:cubicBezTo>
                  <a:pt x="30548" y="4560"/>
                  <a:pt x="30913" y="4408"/>
                  <a:pt x="31247" y="4286"/>
                </a:cubicBezTo>
                <a:lnTo>
                  <a:pt x="31095" y="3922"/>
                </a:lnTo>
                <a:close/>
                <a:moveTo>
                  <a:pt x="72282" y="4803"/>
                </a:moveTo>
                <a:lnTo>
                  <a:pt x="72130" y="5168"/>
                </a:lnTo>
                <a:cubicBezTo>
                  <a:pt x="72464" y="5320"/>
                  <a:pt x="72798" y="5472"/>
                  <a:pt x="73133" y="5654"/>
                </a:cubicBezTo>
                <a:lnTo>
                  <a:pt x="73315" y="5320"/>
                </a:lnTo>
                <a:cubicBezTo>
                  <a:pt x="72981" y="5137"/>
                  <a:pt x="72616" y="4986"/>
                  <a:pt x="72282" y="4803"/>
                </a:cubicBezTo>
                <a:close/>
                <a:moveTo>
                  <a:pt x="29029" y="4864"/>
                </a:moveTo>
                <a:cubicBezTo>
                  <a:pt x="28694" y="5016"/>
                  <a:pt x="28329" y="5168"/>
                  <a:pt x="27995" y="5350"/>
                </a:cubicBezTo>
                <a:lnTo>
                  <a:pt x="28177" y="5685"/>
                </a:lnTo>
                <a:cubicBezTo>
                  <a:pt x="28512" y="5533"/>
                  <a:pt x="28846" y="5350"/>
                  <a:pt x="29181" y="5198"/>
                </a:cubicBezTo>
                <a:lnTo>
                  <a:pt x="29029" y="4864"/>
                </a:lnTo>
                <a:close/>
                <a:moveTo>
                  <a:pt x="74349" y="5837"/>
                </a:moveTo>
                <a:lnTo>
                  <a:pt x="74166" y="6171"/>
                </a:lnTo>
                <a:cubicBezTo>
                  <a:pt x="74501" y="6353"/>
                  <a:pt x="74835" y="6536"/>
                  <a:pt x="75169" y="6718"/>
                </a:cubicBezTo>
                <a:lnTo>
                  <a:pt x="75352" y="6384"/>
                </a:lnTo>
                <a:cubicBezTo>
                  <a:pt x="75017" y="6201"/>
                  <a:pt x="74683" y="6019"/>
                  <a:pt x="74349" y="5837"/>
                </a:cubicBezTo>
                <a:close/>
                <a:moveTo>
                  <a:pt x="26992" y="5867"/>
                </a:moveTo>
                <a:cubicBezTo>
                  <a:pt x="26658" y="6049"/>
                  <a:pt x="26323" y="6232"/>
                  <a:pt x="25989" y="6414"/>
                </a:cubicBezTo>
                <a:lnTo>
                  <a:pt x="26171" y="6748"/>
                </a:lnTo>
                <a:cubicBezTo>
                  <a:pt x="26506" y="6566"/>
                  <a:pt x="26840" y="6384"/>
                  <a:pt x="27174" y="6201"/>
                </a:cubicBezTo>
                <a:lnTo>
                  <a:pt x="26992" y="5867"/>
                </a:lnTo>
                <a:close/>
                <a:moveTo>
                  <a:pt x="76324" y="6961"/>
                </a:moveTo>
                <a:lnTo>
                  <a:pt x="76142" y="7296"/>
                </a:lnTo>
                <a:cubicBezTo>
                  <a:pt x="76476" y="7478"/>
                  <a:pt x="76811" y="7660"/>
                  <a:pt x="77115" y="7873"/>
                </a:cubicBezTo>
                <a:lnTo>
                  <a:pt x="77327" y="7539"/>
                </a:lnTo>
                <a:cubicBezTo>
                  <a:pt x="76993" y="7356"/>
                  <a:pt x="76659" y="7144"/>
                  <a:pt x="76324" y="6961"/>
                </a:cubicBezTo>
                <a:close/>
                <a:moveTo>
                  <a:pt x="24986" y="6992"/>
                </a:moveTo>
                <a:cubicBezTo>
                  <a:pt x="24652" y="7174"/>
                  <a:pt x="24348" y="7387"/>
                  <a:pt x="24013" y="7569"/>
                </a:cubicBezTo>
                <a:lnTo>
                  <a:pt x="24226" y="7903"/>
                </a:lnTo>
                <a:cubicBezTo>
                  <a:pt x="24530" y="7691"/>
                  <a:pt x="24864" y="7508"/>
                  <a:pt x="25199" y="7326"/>
                </a:cubicBezTo>
                <a:lnTo>
                  <a:pt x="24986" y="6992"/>
                </a:lnTo>
                <a:close/>
                <a:moveTo>
                  <a:pt x="78300" y="8177"/>
                </a:moveTo>
                <a:lnTo>
                  <a:pt x="78087" y="8481"/>
                </a:lnTo>
                <a:cubicBezTo>
                  <a:pt x="78391" y="8694"/>
                  <a:pt x="78726" y="8907"/>
                  <a:pt x="79029" y="9119"/>
                </a:cubicBezTo>
                <a:lnTo>
                  <a:pt x="79242" y="8815"/>
                </a:lnTo>
                <a:cubicBezTo>
                  <a:pt x="78938" y="8603"/>
                  <a:pt x="78604" y="8390"/>
                  <a:pt x="78300" y="8177"/>
                </a:cubicBezTo>
                <a:close/>
                <a:moveTo>
                  <a:pt x="23041" y="8207"/>
                </a:moveTo>
                <a:cubicBezTo>
                  <a:pt x="22737" y="8390"/>
                  <a:pt x="22402" y="8603"/>
                  <a:pt x="22098" y="8815"/>
                </a:cubicBezTo>
                <a:lnTo>
                  <a:pt x="22311" y="9150"/>
                </a:lnTo>
                <a:cubicBezTo>
                  <a:pt x="22615" y="8937"/>
                  <a:pt x="22949" y="8724"/>
                  <a:pt x="23253" y="8511"/>
                </a:cubicBezTo>
                <a:lnTo>
                  <a:pt x="23041" y="8207"/>
                </a:lnTo>
                <a:close/>
                <a:moveTo>
                  <a:pt x="21156" y="9484"/>
                </a:moveTo>
                <a:cubicBezTo>
                  <a:pt x="20852" y="9697"/>
                  <a:pt x="20548" y="9940"/>
                  <a:pt x="20244" y="10153"/>
                </a:cubicBezTo>
                <a:lnTo>
                  <a:pt x="20457" y="10457"/>
                </a:lnTo>
                <a:cubicBezTo>
                  <a:pt x="20761" y="10244"/>
                  <a:pt x="21065" y="10001"/>
                  <a:pt x="21369" y="9788"/>
                </a:cubicBezTo>
                <a:lnTo>
                  <a:pt x="21156" y="9484"/>
                </a:lnTo>
                <a:close/>
                <a:moveTo>
                  <a:pt x="80185" y="9454"/>
                </a:moveTo>
                <a:lnTo>
                  <a:pt x="79972" y="9758"/>
                </a:lnTo>
                <a:cubicBezTo>
                  <a:pt x="80276" y="10001"/>
                  <a:pt x="80580" y="10214"/>
                  <a:pt x="80884" y="10457"/>
                </a:cubicBezTo>
                <a:lnTo>
                  <a:pt x="81096" y="10153"/>
                </a:lnTo>
                <a:cubicBezTo>
                  <a:pt x="80792" y="9910"/>
                  <a:pt x="80488" y="9697"/>
                  <a:pt x="80185" y="9454"/>
                </a:cubicBezTo>
                <a:close/>
                <a:moveTo>
                  <a:pt x="82008" y="10821"/>
                </a:moveTo>
                <a:lnTo>
                  <a:pt x="81795" y="11125"/>
                </a:lnTo>
                <a:cubicBezTo>
                  <a:pt x="82069" y="11369"/>
                  <a:pt x="82373" y="11612"/>
                  <a:pt x="82677" y="11855"/>
                </a:cubicBezTo>
                <a:lnTo>
                  <a:pt x="82920" y="11551"/>
                </a:lnTo>
                <a:cubicBezTo>
                  <a:pt x="82616" y="11308"/>
                  <a:pt x="82312" y="11065"/>
                  <a:pt x="82008" y="10821"/>
                </a:cubicBezTo>
                <a:close/>
                <a:moveTo>
                  <a:pt x="19332" y="10852"/>
                </a:moveTo>
                <a:cubicBezTo>
                  <a:pt x="19028" y="11095"/>
                  <a:pt x="18724" y="11338"/>
                  <a:pt x="18451" y="11581"/>
                </a:cubicBezTo>
                <a:lnTo>
                  <a:pt x="18694" y="11885"/>
                </a:lnTo>
                <a:cubicBezTo>
                  <a:pt x="18968" y="11642"/>
                  <a:pt x="19272" y="11399"/>
                  <a:pt x="19575" y="11156"/>
                </a:cubicBezTo>
                <a:lnTo>
                  <a:pt x="19332" y="10852"/>
                </a:lnTo>
                <a:close/>
                <a:moveTo>
                  <a:pt x="83771" y="12280"/>
                </a:moveTo>
                <a:lnTo>
                  <a:pt x="83528" y="12584"/>
                </a:lnTo>
                <a:cubicBezTo>
                  <a:pt x="83832" y="12828"/>
                  <a:pt x="84106" y="13071"/>
                  <a:pt x="84379" y="13344"/>
                </a:cubicBezTo>
                <a:lnTo>
                  <a:pt x="84653" y="13040"/>
                </a:lnTo>
                <a:cubicBezTo>
                  <a:pt x="84349" y="12797"/>
                  <a:pt x="84075" y="12554"/>
                  <a:pt x="83771" y="12280"/>
                </a:cubicBezTo>
                <a:close/>
                <a:moveTo>
                  <a:pt x="17569" y="12311"/>
                </a:moveTo>
                <a:cubicBezTo>
                  <a:pt x="17265" y="12584"/>
                  <a:pt x="16992" y="12828"/>
                  <a:pt x="16718" y="13071"/>
                </a:cubicBezTo>
                <a:lnTo>
                  <a:pt x="16961" y="13375"/>
                </a:lnTo>
                <a:cubicBezTo>
                  <a:pt x="17235" y="13101"/>
                  <a:pt x="17539" y="12858"/>
                  <a:pt x="17813" y="12615"/>
                </a:cubicBezTo>
                <a:lnTo>
                  <a:pt x="17569" y="12311"/>
                </a:lnTo>
                <a:close/>
                <a:moveTo>
                  <a:pt x="85504" y="13831"/>
                </a:moveTo>
                <a:lnTo>
                  <a:pt x="85230" y="14104"/>
                </a:lnTo>
                <a:cubicBezTo>
                  <a:pt x="85504" y="14378"/>
                  <a:pt x="85777" y="14621"/>
                  <a:pt x="86051" y="14894"/>
                </a:cubicBezTo>
                <a:lnTo>
                  <a:pt x="86324" y="14621"/>
                </a:lnTo>
                <a:cubicBezTo>
                  <a:pt x="86051" y="14347"/>
                  <a:pt x="85777" y="14074"/>
                  <a:pt x="85504" y="13831"/>
                </a:cubicBezTo>
                <a:close/>
                <a:moveTo>
                  <a:pt x="15867" y="13861"/>
                </a:moveTo>
                <a:cubicBezTo>
                  <a:pt x="15594" y="14135"/>
                  <a:pt x="15320" y="14378"/>
                  <a:pt x="15047" y="14651"/>
                </a:cubicBezTo>
                <a:lnTo>
                  <a:pt x="15320" y="14925"/>
                </a:lnTo>
                <a:cubicBezTo>
                  <a:pt x="15594" y="14651"/>
                  <a:pt x="15867" y="14378"/>
                  <a:pt x="16141" y="14135"/>
                </a:cubicBezTo>
                <a:lnTo>
                  <a:pt x="15867" y="13861"/>
                </a:lnTo>
                <a:close/>
                <a:moveTo>
                  <a:pt x="87115" y="15442"/>
                </a:moveTo>
                <a:lnTo>
                  <a:pt x="86841" y="15715"/>
                </a:lnTo>
                <a:cubicBezTo>
                  <a:pt x="87115" y="15989"/>
                  <a:pt x="87358" y="16262"/>
                  <a:pt x="87631" y="16536"/>
                </a:cubicBezTo>
                <a:lnTo>
                  <a:pt x="87905" y="16262"/>
                </a:lnTo>
                <a:cubicBezTo>
                  <a:pt x="87631" y="15989"/>
                  <a:pt x="87388" y="15715"/>
                  <a:pt x="87115" y="15442"/>
                </a:cubicBezTo>
                <a:close/>
                <a:moveTo>
                  <a:pt x="14226" y="15472"/>
                </a:moveTo>
                <a:cubicBezTo>
                  <a:pt x="13983" y="15746"/>
                  <a:pt x="13709" y="16019"/>
                  <a:pt x="13466" y="16293"/>
                </a:cubicBezTo>
                <a:lnTo>
                  <a:pt x="13740" y="16566"/>
                </a:lnTo>
                <a:cubicBezTo>
                  <a:pt x="13983" y="16293"/>
                  <a:pt x="14256" y="15989"/>
                  <a:pt x="14499" y="15715"/>
                </a:cubicBezTo>
                <a:lnTo>
                  <a:pt x="14226" y="15472"/>
                </a:lnTo>
                <a:close/>
                <a:moveTo>
                  <a:pt x="88665" y="17113"/>
                </a:moveTo>
                <a:lnTo>
                  <a:pt x="88391" y="17387"/>
                </a:lnTo>
                <a:cubicBezTo>
                  <a:pt x="88635" y="17660"/>
                  <a:pt x="88878" y="17934"/>
                  <a:pt x="89121" y="18238"/>
                </a:cubicBezTo>
                <a:lnTo>
                  <a:pt x="89425" y="17995"/>
                </a:lnTo>
                <a:cubicBezTo>
                  <a:pt x="89182" y="17691"/>
                  <a:pt x="88938" y="17417"/>
                  <a:pt x="88665" y="17113"/>
                </a:cubicBezTo>
                <a:close/>
                <a:moveTo>
                  <a:pt x="12676" y="17144"/>
                </a:moveTo>
                <a:cubicBezTo>
                  <a:pt x="12433" y="17417"/>
                  <a:pt x="12189" y="17721"/>
                  <a:pt x="11946" y="18025"/>
                </a:cubicBezTo>
                <a:lnTo>
                  <a:pt x="12220" y="18268"/>
                </a:lnTo>
                <a:cubicBezTo>
                  <a:pt x="12463" y="17964"/>
                  <a:pt x="12706" y="17691"/>
                  <a:pt x="12980" y="17387"/>
                </a:cubicBezTo>
                <a:lnTo>
                  <a:pt x="12676" y="17144"/>
                </a:lnTo>
                <a:close/>
                <a:moveTo>
                  <a:pt x="90154" y="18876"/>
                </a:moveTo>
                <a:lnTo>
                  <a:pt x="89850" y="19119"/>
                </a:lnTo>
                <a:cubicBezTo>
                  <a:pt x="90094" y="19393"/>
                  <a:pt x="90337" y="19697"/>
                  <a:pt x="90549" y="20001"/>
                </a:cubicBezTo>
                <a:lnTo>
                  <a:pt x="90853" y="19758"/>
                </a:lnTo>
                <a:cubicBezTo>
                  <a:pt x="90610" y="19454"/>
                  <a:pt x="90397" y="19150"/>
                  <a:pt x="90154" y="18876"/>
                </a:cubicBezTo>
                <a:close/>
                <a:moveTo>
                  <a:pt x="11217" y="18907"/>
                </a:moveTo>
                <a:cubicBezTo>
                  <a:pt x="10974" y="19211"/>
                  <a:pt x="10730" y="19484"/>
                  <a:pt x="10487" y="19788"/>
                </a:cubicBezTo>
                <a:lnTo>
                  <a:pt x="10791" y="20031"/>
                </a:lnTo>
                <a:cubicBezTo>
                  <a:pt x="11034" y="19727"/>
                  <a:pt x="11277" y="19423"/>
                  <a:pt x="11490" y="19150"/>
                </a:cubicBezTo>
                <a:lnTo>
                  <a:pt x="11217" y="18907"/>
                </a:lnTo>
                <a:close/>
                <a:moveTo>
                  <a:pt x="91553" y="20670"/>
                </a:moveTo>
                <a:lnTo>
                  <a:pt x="91249" y="20913"/>
                </a:lnTo>
                <a:cubicBezTo>
                  <a:pt x="91461" y="21217"/>
                  <a:pt x="91674" y="21521"/>
                  <a:pt x="91887" y="21825"/>
                </a:cubicBezTo>
                <a:lnTo>
                  <a:pt x="92221" y="21612"/>
                </a:lnTo>
                <a:cubicBezTo>
                  <a:pt x="91978" y="21308"/>
                  <a:pt x="91765" y="20974"/>
                  <a:pt x="91553" y="20670"/>
                </a:cubicBezTo>
                <a:close/>
                <a:moveTo>
                  <a:pt x="9818" y="20730"/>
                </a:moveTo>
                <a:cubicBezTo>
                  <a:pt x="9575" y="21034"/>
                  <a:pt x="9363" y="21338"/>
                  <a:pt x="9150" y="21642"/>
                </a:cubicBezTo>
                <a:lnTo>
                  <a:pt x="9454" y="21855"/>
                </a:lnTo>
                <a:cubicBezTo>
                  <a:pt x="9666" y="21551"/>
                  <a:pt x="9879" y="21247"/>
                  <a:pt x="10122" y="20943"/>
                </a:cubicBezTo>
                <a:lnTo>
                  <a:pt x="9818" y="20730"/>
                </a:lnTo>
                <a:close/>
                <a:moveTo>
                  <a:pt x="92860" y="22554"/>
                </a:moveTo>
                <a:lnTo>
                  <a:pt x="92556" y="22767"/>
                </a:lnTo>
                <a:cubicBezTo>
                  <a:pt x="92768" y="23071"/>
                  <a:pt x="92951" y="23405"/>
                  <a:pt x="93163" y="23709"/>
                </a:cubicBezTo>
                <a:lnTo>
                  <a:pt x="93498" y="23496"/>
                </a:lnTo>
                <a:cubicBezTo>
                  <a:pt x="93285" y="23192"/>
                  <a:pt x="93072" y="22858"/>
                  <a:pt x="92860" y="22554"/>
                </a:cubicBezTo>
                <a:close/>
                <a:moveTo>
                  <a:pt x="8481" y="22585"/>
                </a:moveTo>
                <a:cubicBezTo>
                  <a:pt x="8268" y="22919"/>
                  <a:pt x="8086" y="23223"/>
                  <a:pt x="7873" y="23557"/>
                </a:cubicBezTo>
                <a:lnTo>
                  <a:pt x="8177" y="23770"/>
                </a:lnTo>
                <a:cubicBezTo>
                  <a:pt x="8390" y="23436"/>
                  <a:pt x="8603" y="23132"/>
                  <a:pt x="8815" y="22797"/>
                </a:cubicBezTo>
                <a:lnTo>
                  <a:pt x="8481" y="22585"/>
                </a:lnTo>
                <a:close/>
                <a:moveTo>
                  <a:pt x="94075" y="24469"/>
                </a:moveTo>
                <a:lnTo>
                  <a:pt x="93771" y="24682"/>
                </a:lnTo>
                <a:cubicBezTo>
                  <a:pt x="93954" y="25016"/>
                  <a:pt x="94136" y="25320"/>
                  <a:pt x="94349" y="25655"/>
                </a:cubicBezTo>
                <a:lnTo>
                  <a:pt x="94683" y="25472"/>
                </a:lnTo>
                <a:cubicBezTo>
                  <a:pt x="94471" y="25138"/>
                  <a:pt x="94288" y="24803"/>
                  <a:pt x="94075" y="24469"/>
                </a:cubicBezTo>
                <a:close/>
                <a:moveTo>
                  <a:pt x="7265" y="24530"/>
                </a:moveTo>
                <a:cubicBezTo>
                  <a:pt x="7052" y="24864"/>
                  <a:pt x="6870" y="25199"/>
                  <a:pt x="6688" y="25533"/>
                </a:cubicBezTo>
                <a:lnTo>
                  <a:pt x="7022" y="25715"/>
                </a:lnTo>
                <a:cubicBezTo>
                  <a:pt x="7204" y="25381"/>
                  <a:pt x="7387" y="25047"/>
                  <a:pt x="7600" y="24743"/>
                </a:cubicBezTo>
                <a:lnTo>
                  <a:pt x="7265" y="24530"/>
                </a:lnTo>
                <a:close/>
                <a:moveTo>
                  <a:pt x="95230" y="26475"/>
                </a:moveTo>
                <a:lnTo>
                  <a:pt x="94896" y="26658"/>
                </a:lnTo>
                <a:cubicBezTo>
                  <a:pt x="95078" y="26992"/>
                  <a:pt x="95261" y="27326"/>
                  <a:pt x="95413" y="27661"/>
                </a:cubicBezTo>
                <a:lnTo>
                  <a:pt x="95778" y="27478"/>
                </a:lnTo>
                <a:cubicBezTo>
                  <a:pt x="95595" y="27144"/>
                  <a:pt x="95413" y="26779"/>
                  <a:pt x="95230" y="26475"/>
                </a:cubicBezTo>
                <a:close/>
                <a:moveTo>
                  <a:pt x="6110" y="26536"/>
                </a:moveTo>
                <a:cubicBezTo>
                  <a:pt x="5928" y="26870"/>
                  <a:pt x="5745" y="27205"/>
                  <a:pt x="5593" y="27539"/>
                </a:cubicBezTo>
                <a:lnTo>
                  <a:pt x="5928" y="27721"/>
                </a:lnTo>
                <a:cubicBezTo>
                  <a:pt x="6110" y="27387"/>
                  <a:pt x="6262" y="27053"/>
                  <a:pt x="6445" y="26718"/>
                </a:cubicBezTo>
                <a:lnTo>
                  <a:pt x="6110" y="26536"/>
                </a:lnTo>
                <a:close/>
                <a:moveTo>
                  <a:pt x="96264" y="28481"/>
                </a:moveTo>
                <a:lnTo>
                  <a:pt x="95929" y="28664"/>
                </a:lnTo>
                <a:cubicBezTo>
                  <a:pt x="96112" y="28998"/>
                  <a:pt x="96264" y="29332"/>
                  <a:pt x="96416" y="29697"/>
                </a:cubicBezTo>
                <a:lnTo>
                  <a:pt x="96781" y="29515"/>
                </a:lnTo>
                <a:cubicBezTo>
                  <a:pt x="96598" y="29180"/>
                  <a:pt x="96446" y="28846"/>
                  <a:pt x="96264" y="28481"/>
                </a:cubicBezTo>
                <a:close/>
                <a:moveTo>
                  <a:pt x="5077" y="28572"/>
                </a:moveTo>
                <a:cubicBezTo>
                  <a:pt x="4894" y="28907"/>
                  <a:pt x="4742" y="29241"/>
                  <a:pt x="4590" y="29606"/>
                </a:cubicBezTo>
                <a:lnTo>
                  <a:pt x="4925" y="29758"/>
                </a:lnTo>
                <a:cubicBezTo>
                  <a:pt x="5077" y="29424"/>
                  <a:pt x="5259" y="29059"/>
                  <a:pt x="5411" y="28724"/>
                </a:cubicBezTo>
                <a:lnTo>
                  <a:pt x="5077" y="28572"/>
                </a:lnTo>
                <a:close/>
                <a:moveTo>
                  <a:pt x="97237" y="30579"/>
                </a:moveTo>
                <a:lnTo>
                  <a:pt x="96872" y="30731"/>
                </a:lnTo>
                <a:cubicBezTo>
                  <a:pt x="97024" y="31065"/>
                  <a:pt x="97176" y="31430"/>
                  <a:pt x="97328" y="31764"/>
                </a:cubicBezTo>
                <a:lnTo>
                  <a:pt x="97662" y="31612"/>
                </a:lnTo>
                <a:cubicBezTo>
                  <a:pt x="97540" y="31278"/>
                  <a:pt x="97388" y="30913"/>
                  <a:pt x="97237" y="30579"/>
                </a:cubicBezTo>
                <a:close/>
                <a:moveTo>
                  <a:pt x="4104" y="30639"/>
                </a:moveTo>
                <a:cubicBezTo>
                  <a:pt x="3952" y="31004"/>
                  <a:pt x="3800" y="31369"/>
                  <a:pt x="3679" y="31703"/>
                </a:cubicBezTo>
                <a:lnTo>
                  <a:pt x="4013" y="31855"/>
                </a:lnTo>
                <a:cubicBezTo>
                  <a:pt x="4165" y="31490"/>
                  <a:pt x="4317" y="31156"/>
                  <a:pt x="4469" y="30791"/>
                </a:cubicBezTo>
                <a:lnTo>
                  <a:pt x="4104" y="30639"/>
                </a:lnTo>
                <a:close/>
                <a:moveTo>
                  <a:pt x="98088" y="32676"/>
                </a:moveTo>
                <a:lnTo>
                  <a:pt x="97723" y="32828"/>
                </a:lnTo>
                <a:cubicBezTo>
                  <a:pt x="97875" y="33162"/>
                  <a:pt x="97996" y="33527"/>
                  <a:pt x="98118" y="33892"/>
                </a:cubicBezTo>
                <a:lnTo>
                  <a:pt x="98483" y="33770"/>
                </a:lnTo>
                <a:cubicBezTo>
                  <a:pt x="98361" y="33405"/>
                  <a:pt x="98240" y="33041"/>
                  <a:pt x="98088" y="32676"/>
                </a:cubicBezTo>
                <a:close/>
                <a:moveTo>
                  <a:pt x="3253" y="32767"/>
                </a:moveTo>
                <a:cubicBezTo>
                  <a:pt x="3131" y="33132"/>
                  <a:pt x="2979" y="33497"/>
                  <a:pt x="2858" y="33861"/>
                </a:cubicBezTo>
                <a:lnTo>
                  <a:pt x="3223" y="33983"/>
                </a:lnTo>
                <a:cubicBezTo>
                  <a:pt x="3344" y="33618"/>
                  <a:pt x="3466" y="33284"/>
                  <a:pt x="3618" y="32919"/>
                </a:cubicBezTo>
                <a:lnTo>
                  <a:pt x="3253" y="32767"/>
                </a:lnTo>
                <a:close/>
                <a:moveTo>
                  <a:pt x="98847" y="34864"/>
                </a:moveTo>
                <a:lnTo>
                  <a:pt x="98483" y="34956"/>
                </a:lnTo>
                <a:cubicBezTo>
                  <a:pt x="98604" y="35320"/>
                  <a:pt x="98726" y="35685"/>
                  <a:pt x="98847" y="36050"/>
                </a:cubicBezTo>
                <a:lnTo>
                  <a:pt x="99212" y="35959"/>
                </a:lnTo>
                <a:cubicBezTo>
                  <a:pt x="99091" y="35563"/>
                  <a:pt x="98969" y="35199"/>
                  <a:pt x="98847" y="34864"/>
                </a:cubicBezTo>
                <a:close/>
                <a:moveTo>
                  <a:pt x="2493" y="34956"/>
                </a:moveTo>
                <a:cubicBezTo>
                  <a:pt x="2372" y="35320"/>
                  <a:pt x="2250" y="35685"/>
                  <a:pt x="2159" y="36050"/>
                </a:cubicBezTo>
                <a:lnTo>
                  <a:pt x="2524" y="36171"/>
                </a:lnTo>
                <a:cubicBezTo>
                  <a:pt x="2615" y="35807"/>
                  <a:pt x="2736" y="35442"/>
                  <a:pt x="2858" y="35077"/>
                </a:cubicBezTo>
                <a:lnTo>
                  <a:pt x="2493" y="34956"/>
                </a:lnTo>
                <a:close/>
                <a:moveTo>
                  <a:pt x="99516" y="37053"/>
                </a:moveTo>
                <a:lnTo>
                  <a:pt x="99151" y="37144"/>
                </a:lnTo>
                <a:cubicBezTo>
                  <a:pt x="99273" y="37509"/>
                  <a:pt x="99364" y="37874"/>
                  <a:pt x="99455" y="38238"/>
                </a:cubicBezTo>
                <a:lnTo>
                  <a:pt x="99820" y="38147"/>
                </a:lnTo>
                <a:cubicBezTo>
                  <a:pt x="99729" y="37782"/>
                  <a:pt x="99638" y="37418"/>
                  <a:pt x="99516" y="37053"/>
                </a:cubicBezTo>
                <a:close/>
                <a:moveTo>
                  <a:pt x="1824" y="37144"/>
                </a:moveTo>
                <a:cubicBezTo>
                  <a:pt x="1733" y="37509"/>
                  <a:pt x="1642" y="37874"/>
                  <a:pt x="1520" y="38269"/>
                </a:cubicBezTo>
                <a:lnTo>
                  <a:pt x="1916" y="38360"/>
                </a:lnTo>
                <a:cubicBezTo>
                  <a:pt x="2007" y="37965"/>
                  <a:pt x="2098" y="37630"/>
                  <a:pt x="2189" y="37266"/>
                </a:cubicBezTo>
                <a:lnTo>
                  <a:pt x="1824" y="37144"/>
                </a:lnTo>
                <a:close/>
                <a:moveTo>
                  <a:pt x="100094" y="39272"/>
                </a:moveTo>
                <a:lnTo>
                  <a:pt x="99729" y="39333"/>
                </a:lnTo>
                <a:cubicBezTo>
                  <a:pt x="99790" y="39728"/>
                  <a:pt x="99881" y="40092"/>
                  <a:pt x="99972" y="40457"/>
                </a:cubicBezTo>
                <a:lnTo>
                  <a:pt x="100337" y="40396"/>
                </a:lnTo>
                <a:cubicBezTo>
                  <a:pt x="100246" y="40001"/>
                  <a:pt x="100185" y="39636"/>
                  <a:pt x="100094" y="39272"/>
                </a:cubicBezTo>
                <a:close/>
                <a:moveTo>
                  <a:pt x="1277" y="39363"/>
                </a:moveTo>
                <a:cubicBezTo>
                  <a:pt x="1186" y="39758"/>
                  <a:pt x="1095" y="40123"/>
                  <a:pt x="1034" y="40488"/>
                </a:cubicBezTo>
                <a:lnTo>
                  <a:pt x="1399" y="40579"/>
                </a:lnTo>
                <a:cubicBezTo>
                  <a:pt x="1460" y="40184"/>
                  <a:pt x="1551" y="39819"/>
                  <a:pt x="1642" y="39454"/>
                </a:cubicBezTo>
                <a:lnTo>
                  <a:pt x="1277" y="39363"/>
                </a:lnTo>
                <a:close/>
                <a:moveTo>
                  <a:pt x="100550" y="41491"/>
                </a:moveTo>
                <a:lnTo>
                  <a:pt x="100185" y="41582"/>
                </a:lnTo>
                <a:cubicBezTo>
                  <a:pt x="100246" y="41947"/>
                  <a:pt x="100306" y="42311"/>
                  <a:pt x="100367" y="42706"/>
                </a:cubicBezTo>
                <a:lnTo>
                  <a:pt x="100732" y="42646"/>
                </a:lnTo>
                <a:cubicBezTo>
                  <a:pt x="100671" y="42250"/>
                  <a:pt x="100610" y="41886"/>
                  <a:pt x="100550" y="41491"/>
                </a:cubicBezTo>
                <a:close/>
                <a:moveTo>
                  <a:pt x="821" y="41612"/>
                </a:moveTo>
                <a:cubicBezTo>
                  <a:pt x="730" y="41977"/>
                  <a:pt x="669" y="42372"/>
                  <a:pt x="609" y="42737"/>
                </a:cubicBezTo>
                <a:lnTo>
                  <a:pt x="1004" y="42798"/>
                </a:lnTo>
                <a:cubicBezTo>
                  <a:pt x="1065" y="42433"/>
                  <a:pt x="1125" y="42038"/>
                  <a:pt x="1186" y="41673"/>
                </a:cubicBezTo>
                <a:lnTo>
                  <a:pt x="821" y="41612"/>
                </a:lnTo>
                <a:close/>
                <a:moveTo>
                  <a:pt x="100914" y="43770"/>
                </a:moveTo>
                <a:lnTo>
                  <a:pt x="100550" y="43831"/>
                </a:lnTo>
                <a:cubicBezTo>
                  <a:pt x="100580" y="44196"/>
                  <a:pt x="100641" y="44561"/>
                  <a:pt x="100671" y="44956"/>
                </a:cubicBezTo>
                <a:lnTo>
                  <a:pt x="101066" y="44895"/>
                </a:lnTo>
                <a:cubicBezTo>
                  <a:pt x="101006" y="44530"/>
                  <a:pt x="100975" y="44135"/>
                  <a:pt x="100914" y="43770"/>
                </a:cubicBezTo>
                <a:close/>
                <a:moveTo>
                  <a:pt x="457" y="43861"/>
                </a:moveTo>
                <a:cubicBezTo>
                  <a:pt x="396" y="44257"/>
                  <a:pt x="365" y="44621"/>
                  <a:pt x="305" y="45016"/>
                </a:cubicBezTo>
                <a:lnTo>
                  <a:pt x="700" y="45047"/>
                </a:lnTo>
                <a:cubicBezTo>
                  <a:pt x="730" y="44682"/>
                  <a:pt x="791" y="44317"/>
                  <a:pt x="821" y="43922"/>
                </a:cubicBezTo>
                <a:lnTo>
                  <a:pt x="457" y="43861"/>
                </a:lnTo>
                <a:close/>
                <a:moveTo>
                  <a:pt x="101158" y="46050"/>
                </a:moveTo>
                <a:lnTo>
                  <a:pt x="100793" y="46080"/>
                </a:lnTo>
                <a:cubicBezTo>
                  <a:pt x="100823" y="46445"/>
                  <a:pt x="100854" y="46840"/>
                  <a:pt x="100884" y="47205"/>
                </a:cubicBezTo>
                <a:lnTo>
                  <a:pt x="101249" y="47175"/>
                </a:lnTo>
                <a:cubicBezTo>
                  <a:pt x="101218" y="46810"/>
                  <a:pt x="101218" y="46415"/>
                  <a:pt x="101158" y="46050"/>
                </a:cubicBezTo>
                <a:close/>
                <a:moveTo>
                  <a:pt x="183" y="46141"/>
                </a:moveTo>
                <a:cubicBezTo>
                  <a:pt x="153" y="46536"/>
                  <a:pt x="122" y="46931"/>
                  <a:pt x="122" y="47296"/>
                </a:cubicBezTo>
                <a:lnTo>
                  <a:pt x="487" y="47327"/>
                </a:lnTo>
                <a:cubicBezTo>
                  <a:pt x="517" y="46931"/>
                  <a:pt x="548" y="46567"/>
                  <a:pt x="578" y="46202"/>
                </a:cubicBezTo>
                <a:lnTo>
                  <a:pt x="183" y="46141"/>
                </a:lnTo>
                <a:close/>
                <a:moveTo>
                  <a:pt x="100945" y="48330"/>
                </a:moveTo>
                <a:cubicBezTo>
                  <a:pt x="100975" y="48725"/>
                  <a:pt x="100975" y="49090"/>
                  <a:pt x="100975" y="49485"/>
                </a:cubicBezTo>
                <a:lnTo>
                  <a:pt x="101370" y="49454"/>
                </a:lnTo>
                <a:cubicBezTo>
                  <a:pt x="101370" y="49090"/>
                  <a:pt x="101340" y="48694"/>
                  <a:pt x="101340" y="48330"/>
                </a:cubicBezTo>
                <a:close/>
                <a:moveTo>
                  <a:pt x="61" y="48451"/>
                </a:moveTo>
                <a:cubicBezTo>
                  <a:pt x="31" y="48816"/>
                  <a:pt x="31" y="49211"/>
                  <a:pt x="1" y="49576"/>
                </a:cubicBezTo>
                <a:lnTo>
                  <a:pt x="396" y="49606"/>
                </a:lnTo>
                <a:cubicBezTo>
                  <a:pt x="396" y="49211"/>
                  <a:pt x="426" y="48846"/>
                  <a:pt x="426" y="48451"/>
                </a:cubicBezTo>
                <a:close/>
                <a:moveTo>
                  <a:pt x="101006" y="50609"/>
                </a:moveTo>
                <a:lnTo>
                  <a:pt x="101006" y="50700"/>
                </a:lnTo>
                <a:cubicBezTo>
                  <a:pt x="101006" y="51065"/>
                  <a:pt x="101006" y="51460"/>
                  <a:pt x="100975" y="51825"/>
                </a:cubicBezTo>
                <a:lnTo>
                  <a:pt x="101370" y="51825"/>
                </a:lnTo>
                <a:cubicBezTo>
                  <a:pt x="101370" y="51460"/>
                  <a:pt x="101370" y="51065"/>
                  <a:pt x="101370" y="50700"/>
                </a:cubicBezTo>
                <a:lnTo>
                  <a:pt x="101370" y="50609"/>
                </a:lnTo>
                <a:close/>
                <a:moveTo>
                  <a:pt x="1" y="50731"/>
                </a:moveTo>
                <a:cubicBezTo>
                  <a:pt x="1" y="51126"/>
                  <a:pt x="1" y="51491"/>
                  <a:pt x="1" y="51886"/>
                </a:cubicBezTo>
                <a:lnTo>
                  <a:pt x="396" y="51855"/>
                </a:lnTo>
                <a:cubicBezTo>
                  <a:pt x="365" y="51491"/>
                  <a:pt x="365" y="51126"/>
                  <a:pt x="365" y="50731"/>
                </a:cubicBezTo>
                <a:close/>
                <a:moveTo>
                  <a:pt x="100945" y="52950"/>
                </a:moveTo>
                <a:cubicBezTo>
                  <a:pt x="100945" y="53345"/>
                  <a:pt x="100914" y="53710"/>
                  <a:pt x="100884" y="54105"/>
                </a:cubicBezTo>
                <a:lnTo>
                  <a:pt x="101279" y="54135"/>
                </a:lnTo>
                <a:cubicBezTo>
                  <a:pt x="101279" y="53740"/>
                  <a:pt x="101310" y="53375"/>
                  <a:pt x="101340" y="52980"/>
                </a:cubicBezTo>
                <a:lnTo>
                  <a:pt x="100945" y="52950"/>
                </a:lnTo>
                <a:close/>
                <a:moveTo>
                  <a:pt x="61" y="53011"/>
                </a:moveTo>
                <a:cubicBezTo>
                  <a:pt x="61" y="53406"/>
                  <a:pt x="92" y="53801"/>
                  <a:pt x="122" y="54166"/>
                </a:cubicBezTo>
                <a:lnTo>
                  <a:pt x="487" y="54135"/>
                </a:lnTo>
                <a:cubicBezTo>
                  <a:pt x="457" y="53770"/>
                  <a:pt x="457" y="53375"/>
                  <a:pt x="426" y="53011"/>
                </a:cubicBezTo>
                <a:close/>
                <a:moveTo>
                  <a:pt x="100793" y="55229"/>
                </a:moveTo>
                <a:cubicBezTo>
                  <a:pt x="100762" y="55625"/>
                  <a:pt x="100732" y="55989"/>
                  <a:pt x="100671" y="56354"/>
                </a:cubicBezTo>
                <a:lnTo>
                  <a:pt x="101066" y="56415"/>
                </a:lnTo>
                <a:cubicBezTo>
                  <a:pt x="101097" y="56020"/>
                  <a:pt x="101158" y="55655"/>
                  <a:pt x="101188" y="55260"/>
                </a:cubicBezTo>
                <a:lnTo>
                  <a:pt x="100793" y="55229"/>
                </a:lnTo>
                <a:close/>
                <a:moveTo>
                  <a:pt x="578" y="55260"/>
                </a:moveTo>
                <a:lnTo>
                  <a:pt x="213" y="55321"/>
                </a:lnTo>
                <a:cubicBezTo>
                  <a:pt x="244" y="55685"/>
                  <a:pt x="274" y="56080"/>
                  <a:pt x="335" y="56445"/>
                </a:cubicBezTo>
                <a:lnTo>
                  <a:pt x="700" y="56415"/>
                </a:lnTo>
                <a:cubicBezTo>
                  <a:pt x="669" y="56020"/>
                  <a:pt x="609" y="55655"/>
                  <a:pt x="578" y="55260"/>
                </a:cubicBezTo>
                <a:close/>
                <a:moveTo>
                  <a:pt x="100550" y="57479"/>
                </a:moveTo>
                <a:cubicBezTo>
                  <a:pt x="100489" y="57874"/>
                  <a:pt x="100428" y="58239"/>
                  <a:pt x="100367" y="58603"/>
                </a:cubicBezTo>
                <a:lnTo>
                  <a:pt x="100762" y="58664"/>
                </a:lnTo>
                <a:cubicBezTo>
                  <a:pt x="100823" y="58299"/>
                  <a:pt x="100884" y="57935"/>
                  <a:pt x="100914" y="57539"/>
                </a:cubicBezTo>
                <a:lnTo>
                  <a:pt x="100550" y="57479"/>
                </a:lnTo>
                <a:close/>
                <a:moveTo>
                  <a:pt x="852" y="57539"/>
                </a:moveTo>
                <a:lnTo>
                  <a:pt x="457" y="57570"/>
                </a:lnTo>
                <a:cubicBezTo>
                  <a:pt x="517" y="57965"/>
                  <a:pt x="578" y="58330"/>
                  <a:pt x="639" y="58725"/>
                </a:cubicBezTo>
                <a:lnTo>
                  <a:pt x="1004" y="58664"/>
                </a:lnTo>
                <a:cubicBezTo>
                  <a:pt x="943" y="58299"/>
                  <a:pt x="882" y="57904"/>
                  <a:pt x="852" y="57539"/>
                </a:cubicBezTo>
                <a:close/>
                <a:moveTo>
                  <a:pt x="100185" y="59728"/>
                </a:moveTo>
                <a:cubicBezTo>
                  <a:pt x="100124" y="60123"/>
                  <a:pt x="100063" y="60488"/>
                  <a:pt x="99972" y="60853"/>
                </a:cubicBezTo>
                <a:lnTo>
                  <a:pt x="100337" y="60944"/>
                </a:lnTo>
                <a:cubicBezTo>
                  <a:pt x="100428" y="60549"/>
                  <a:pt x="100489" y="60184"/>
                  <a:pt x="100580" y="59819"/>
                </a:cubicBezTo>
                <a:lnTo>
                  <a:pt x="100185" y="59728"/>
                </a:lnTo>
                <a:close/>
                <a:moveTo>
                  <a:pt x="1186" y="59789"/>
                </a:moveTo>
                <a:lnTo>
                  <a:pt x="821" y="59850"/>
                </a:lnTo>
                <a:cubicBezTo>
                  <a:pt x="882" y="60214"/>
                  <a:pt x="973" y="60609"/>
                  <a:pt x="1034" y="60974"/>
                </a:cubicBezTo>
                <a:lnTo>
                  <a:pt x="1399" y="60883"/>
                </a:lnTo>
                <a:cubicBezTo>
                  <a:pt x="1338" y="60518"/>
                  <a:pt x="1277" y="60153"/>
                  <a:pt x="1186" y="59789"/>
                </a:cubicBezTo>
                <a:close/>
                <a:moveTo>
                  <a:pt x="99729" y="61977"/>
                </a:moveTo>
                <a:cubicBezTo>
                  <a:pt x="99638" y="62342"/>
                  <a:pt x="99547" y="62707"/>
                  <a:pt x="99455" y="63071"/>
                </a:cubicBezTo>
                <a:lnTo>
                  <a:pt x="99820" y="63163"/>
                </a:lnTo>
                <a:cubicBezTo>
                  <a:pt x="99942" y="62798"/>
                  <a:pt x="100033" y="62433"/>
                  <a:pt x="100094" y="62038"/>
                </a:cubicBezTo>
                <a:lnTo>
                  <a:pt x="99729" y="61977"/>
                </a:lnTo>
                <a:close/>
                <a:moveTo>
                  <a:pt x="1642" y="62008"/>
                </a:moveTo>
                <a:lnTo>
                  <a:pt x="1277" y="62099"/>
                </a:lnTo>
                <a:cubicBezTo>
                  <a:pt x="1368" y="62464"/>
                  <a:pt x="1460" y="62828"/>
                  <a:pt x="1551" y="63193"/>
                </a:cubicBezTo>
                <a:lnTo>
                  <a:pt x="1916" y="63102"/>
                </a:lnTo>
                <a:cubicBezTo>
                  <a:pt x="1824" y="62737"/>
                  <a:pt x="1733" y="62372"/>
                  <a:pt x="1642" y="62008"/>
                </a:cubicBezTo>
                <a:close/>
                <a:moveTo>
                  <a:pt x="99182" y="64166"/>
                </a:moveTo>
                <a:cubicBezTo>
                  <a:pt x="99091" y="64530"/>
                  <a:pt x="98969" y="64895"/>
                  <a:pt x="98847" y="65260"/>
                </a:cubicBezTo>
                <a:lnTo>
                  <a:pt x="99212" y="65382"/>
                </a:lnTo>
                <a:cubicBezTo>
                  <a:pt x="99334" y="65017"/>
                  <a:pt x="99455" y="64652"/>
                  <a:pt x="99547" y="64287"/>
                </a:cubicBezTo>
                <a:lnTo>
                  <a:pt x="99182" y="64166"/>
                </a:lnTo>
                <a:close/>
                <a:moveTo>
                  <a:pt x="2220" y="64196"/>
                </a:moveTo>
                <a:lnTo>
                  <a:pt x="1855" y="64318"/>
                </a:lnTo>
                <a:cubicBezTo>
                  <a:pt x="1946" y="64682"/>
                  <a:pt x="2068" y="65047"/>
                  <a:pt x="2159" y="65412"/>
                </a:cubicBezTo>
                <a:lnTo>
                  <a:pt x="2524" y="65290"/>
                </a:lnTo>
                <a:cubicBezTo>
                  <a:pt x="2432" y="64926"/>
                  <a:pt x="2311" y="64561"/>
                  <a:pt x="2220" y="64196"/>
                </a:cubicBezTo>
                <a:close/>
                <a:moveTo>
                  <a:pt x="98513" y="66354"/>
                </a:moveTo>
                <a:cubicBezTo>
                  <a:pt x="98392" y="66719"/>
                  <a:pt x="98270" y="67084"/>
                  <a:pt x="98148" y="67448"/>
                </a:cubicBezTo>
                <a:lnTo>
                  <a:pt x="98513" y="67570"/>
                </a:lnTo>
                <a:cubicBezTo>
                  <a:pt x="98635" y="67205"/>
                  <a:pt x="98756" y="66841"/>
                  <a:pt x="98878" y="66476"/>
                </a:cubicBezTo>
                <a:lnTo>
                  <a:pt x="98513" y="66354"/>
                </a:lnTo>
                <a:close/>
                <a:moveTo>
                  <a:pt x="2858" y="66385"/>
                </a:moveTo>
                <a:lnTo>
                  <a:pt x="2524" y="66506"/>
                </a:lnTo>
                <a:cubicBezTo>
                  <a:pt x="2645" y="66871"/>
                  <a:pt x="2767" y="67236"/>
                  <a:pt x="2888" y="67600"/>
                </a:cubicBezTo>
                <a:lnTo>
                  <a:pt x="3253" y="67448"/>
                </a:lnTo>
                <a:cubicBezTo>
                  <a:pt x="3101" y="67114"/>
                  <a:pt x="2979" y="66749"/>
                  <a:pt x="2858" y="66385"/>
                </a:cubicBezTo>
                <a:close/>
                <a:moveTo>
                  <a:pt x="97753" y="68512"/>
                </a:moveTo>
                <a:cubicBezTo>
                  <a:pt x="97632" y="68847"/>
                  <a:pt x="97480" y="69211"/>
                  <a:pt x="97328" y="69576"/>
                </a:cubicBezTo>
                <a:lnTo>
                  <a:pt x="97692" y="69698"/>
                </a:lnTo>
                <a:cubicBezTo>
                  <a:pt x="97844" y="69363"/>
                  <a:pt x="97966" y="68999"/>
                  <a:pt x="98118" y="68634"/>
                </a:cubicBezTo>
                <a:lnTo>
                  <a:pt x="97753" y="68512"/>
                </a:lnTo>
                <a:close/>
                <a:moveTo>
                  <a:pt x="3618" y="68512"/>
                </a:moveTo>
                <a:lnTo>
                  <a:pt x="3283" y="68664"/>
                </a:lnTo>
                <a:cubicBezTo>
                  <a:pt x="3405" y="69029"/>
                  <a:pt x="3557" y="69363"/>
                  <a:pt x="3709" y="69728"/>
                </a:cubicBezTo>
                <a:lnTo>
                  <a:pt x="4043" y="69576"/>
                </a:lnTo>
                <a:cubicBezTo>
                  <a:pt x="3922" y="69242"/>
                  <a:pt x="3770" y="68877"/>
                  <a:pt x="3618" y="68512"/>
                </a:cubicBezTo>
                <a:close/>
                <a:moveTo>
                  <a:pt x="4499" y="70640"/>
                </a:moveTo>
                <a:lnTo>
                  <a:pt x="4134" y="70792"/>
                </a:lnTo>
                <a:cubicBezTo>
                  <a:pt x="4286" y="71126"/>
                  <a:pt x="4438" y="71491"/>
                  <a:pt x="4590" y="71825"/>
                </a:cubicBezTo>
                <a:lnTo>
                  <a:pt x="4955" y="71673"/>
                </a:lnTo>
                <a:cubicBezTo>
                  <a:pt x="4803" y="71309"/>
                  <a:pt x="4621" y="70974"/>
                  <a:pt x="4499" y="70640"/>
                </a:cubicBezTo>
                <a:close/>
                <a:moveTo>
                  <a:pt x="96902" y="70610"/>
                </a:moveTo>
                <a:cubicBezTo>
                  <a:pt x="96750" y="70974"/>
                  <a:pt x="96598" y="71309"/>
                  <a:pt x="96446" y="71673"/>
                </a:cubicBezTo>
                <a:lnTo>
                  <a:pt x="96781" y="71825"/>
                </a:lnTo>
                <a:cubicBezTo>
                  <a:pt x="96933" y="71461"/>
                  <a:pt x="97115" y="71126"/>
                  <a:pt x="97267" y="70762"/>
                </a:cubicBezTo>
                <a:lnTo>
                  <a:pt x="96902" y="70610"/>
                </a:lnTo>
                <a:close/>
                <a:moveTo>
                  <a:pt x="5411" y="72676"/>
                </a:moveTo>
                <a:lnTo>
                  <a:pt x="5077" y="72859"/>
                </a:lnTo>
                <a:cubicBezTo>
                  <a:pt x="5259" y="73193"/>
                  <a:pt x="5411" y="73528"/>
                  <a:pt x="5593" y="73892"/>
                </a:cubicBezTo>
                <a:lnTo>
                  <a:pt x="5928" y="73710"/>
                </a:lnTo>
                <a:cubicBezTo>
                  <a:pt x="5745" y="73376"/>
                  <a:pt x="5593" y="73041"/>
                  <a:pt x="5411" y="72676"/>
                </a:cubicBezTo>
                <a:close/>
                <a:moveTo>
                  <a:pt x="95960" y="72676"/>
                </a:moveTo>
                <a:cubicBezTo>
                  <a:pt x="95778" y="73041"/>
                  <a:pt x="95626" y="73376"/>
                  <a:pt x="95443" y="73710"/>
                </a:cubicBezTo>
                <a:lnTo>
                  <a:pt x="95778" y="73892"/>
                </a:lnTo>
                <a:cubicBezTo>
                  <a:pt x="95960" y="73528"/>
                  <a:pt x="96112" y="73193"/>
                  <a:pt x="96294" y="72859"/>
                </a:cubicBezTo>
                <a:lnTo>
                  <a:pt x="95960" y="72676"/>
                </a:lnTo>
                <a:close/>
                <a:moveTo>
                  <a:pt x="6475" y="74713"/>
                </a:moveTo>
                <a:lnTo>
                  <a:pt x="6141" y="74895"/>
                </a:lnTo>
                <a:cubicBezTo>
                  <a:pt x="6323" y="75230"/>
                  <a:pt x="6505" y="75564"/>
                  <a:pt x="6688" y="75898"/>
                </a:cubicBezTo>
                <a:lnTo>
                  <a:pt x="7022" y="75686"/>
                </a:lnTo>
                <a:cubicBezTo>
                  <a:pt x="6840" y="75351"/>
                  <a:pt x="6657" y="75047"/>
                  <a:pt x="6475" y="74713"/>
                </a:cubicBezTo>
                <a:close/>
                <a:moveTo>
                  <a:pt x="94896" y="74713"/>
                </a:moveTo>
                <a:cubicBezTo>
                  <a:pt x="94714" y="75047"/>
                  <a:pt x="94531" y="75382"/>
                  <a:pt x="94349" y="75716"/>
                </a:cubicBezTo>
                <a:lnTo>
                  <a:pt x="94683" y="75898"/>
                </a:lnTo>
                <a:cubicBezTo>
                  <a:pt x="94866" y="75564"/>
                  <a:pt x="95048" y="75230"/>
                  <a:pt x="95230" y="74895"/>
                </a:cubicBezTo>
                <a:lnTo>
                  <a:pt x="94896" y="74713"/>
                </a:lnTo>
                <a:close/>
                <a:moveTo>
                  <a:pt x="7600" y="76658"/>
                </a:moveTo>
                <a:lnTo>
                  <a:pt x="7265" y="76871"/>
                </a:lnTo>
                <a:cubicBezTo>
                  <a:pt x="7478" y="77205"/>
                  <a:pt x="7660" y="77509"/>
                  <a:pt x="7873" y="77844"/>
                </a:cubicBezTo>
                <a:lnTo>
                  <a:pt x="8208" y="77631"/>
                </a:lnTo>
                <a:cubicBezTo>
                  <a:pt x="7995" y="77327"/>
                  <a:pt x="7782" y="76993"/>
                  <a:pt x="7600" y="76658"/>
                </a:cubicBezTo>
                <a:close/>
                <a:moveTo>
                  <a:pt x="93771" y="76689"/>
                </a:moveTo>
                <a:cubicBezTo>
                  <a:pt x="93589" y="77023"/>
                  <a:pt x="93376" y="77327"/>
                  <a:pt x="93163" y="77661"/>
                </a:cubicBezTo>
                <a:lnTo>
                  <a:pt x="93498" y="77874"/>
                </a:lnTo>
                <a:cubicBezTo>
                  <a:pt x="93711" y="77540"/>
                  <a:pt x="93893" y="77205"/>
                  <a:pt x="94106" y="76871"/>
                </a:cubicBezTo>
                <a:lnTo>
                  <a:pt x="93771" y="76689"/>
                </a:lnTo>
                <a:close/>
                <a:moveTo>
                  <a:pt x="8815" y="78604"/>
                </a:moveTo>
                <a:lnTo>
                  <a:pt x="8511" y="78786"/>
                </a:lnTo>
                <a:cubicBezTo>
                  <a:pt x="8724" y="79120"/>
                  <a:pt x="8937" y="79424"/>
                  <a:pt x="9150" y="79759"/>
                </a:cubicBezTo>
                <a:lnTo>
                  <a:pt x="9454" y="79515"/>
                </a:lnTo>
                <a:cubicBezTo>
                  <a:pt x="9241" y="79212"/>
                  <a:pt x="9028" y="78908"/>
                  <a:pt x="8815" y="78604"/>
                </a:cubicBezTo>
                <a:close/>
                <a:moveTo>
                  <a:pt x="92556" y="78604"/>
                </a:moveTo>
                <a:cubicBezTo>
                  <a:pt x="92343" y="78938"/>
                  <a:pt x="92130" y="79242"/>
                  <a:pt x="91917" y="79546"/>
                </a:cubicBezTo>
                <a:lnTo>
                  <a:pt x="92221" y="79759"/>
                </a:lnTo>
                <a:cubicBezTo>
                  <a:pt x="92434" y="79455"/>
                  <a:pt x="92647" y="79151"/>
                  <a:pt x="92860" y="78816"/>
                </a:cubicBezTo>
                <a:lnTo>
                  <a:pt x="92556" y="78604"/>
                </a:lnTo>
                <a:close/>
                <a:moveTo>
                  <a:pt x="10122" y="80458"/>
                </a:moveTo>
                <a:lnTo>
                  <a:pt x="9818" y="80671"/>
                </a:lnTo>
                <a:cubicBezTo>
                  <a:pt x="10031" y="80974"/>
                  <a:pt x="10274" y="81278"/>
                  <a:pt x="10487" y="81582"/>
                </a:cubicBezTo>
                <a:lnTo>
                  <a:pt x="10791" y="81370"/>
                </a:lnTo>
                <a:cubicBezTo>
                  <a:pt x="10578" y="81066"/>
                  <a:pt x="10335" y="80762"/>
                  <a:pt x="10122" y="80458"/>
                </a:cubicBezTo>
                <a:close/>
                <a:moveTo>
                  <a:pt x="91249" y="80488"/>
                </a:moveTo>
                <a:cubicBezTo>
                  <a:pt x="91036" y="80762"/>
                  <a:pt x="90793" y="81096"/>
                  <a:pt x="90549" y="81370"/>
                </a:cubicBezTo>
                <a:lnTo>
                  <a:pt x="90853" y="81613"/>
                </a:lnTo>
                <a:cubicBezTo>
                  <a:pt x="91097" y="81309"/>
                  <a:pt x="91340" y="81005"/>
                  <a:pt x="91553" y="80701"/>
                </a:cubicBezTo>
                <a:lnTo>
                  <a:pt x="91249" y="80488"/>
                </a:lnTo>
                <a:close/>
                <a:moveTo>
                  <a:pt x="11490" y="82251"/>
                </a:moveTo>
                <a:lnTo>
                  <a:pt x="11217" y="82494"/>
                </a:lnTo>
                <a:cubicBezTo>
                  <a:pt x="11460" y="82768"/>
                  <a:pt x="11703" y="83072"/>
                  <a:pt x="11946" y="83376"/>
                </a:cubicBezTo>
                <a:lnTo>
                  <a:pt x="12220" y="83133"/>
                </a:lnTo>
                <a:cubicBezTo>
                  <a:pt x="11977" y="82829"/>
                  <a:pt x="11733" y="82555"/>
                  <a:pt x="11490" y="82251"/>
                </a:cubicBezTo>
                <a:close/>
                <a:moveTo>
                  <a:pt x="89850" y="82281"/>
                </a:moveTo>
                <a:cubicBezTo>
                  <a:pt x="89607" y="82585"/>
                  <a:pt x="89394" y="82859"/>
                  <a:pt x="89121" y="83163"/>
                </a:cubicBezTo>
                <a:lnTo>
                  <a:pt x="89425" y="83406"/>
                </a:lnTo>
                <a:cubicBezTo>
                  <a:pt x="89668" y="83102"/>
                  <a:pt x="89911" y="82798"/>
                  <a:pt x="90154" y="82525"/>
                </a:cubicBezTo>
                <a:lnTo>
                  <a:pt x="89850" y="82281"/>
                </a:lnTo>
                <a:close/>
                <a:moveTo>
                  <a:pt x="12980" y="83984"/>
                </a:moveTo>
                <a:lnTo>
                  <a:pt x="12676" y="84227"/>
                </a:lnTo>
                <a:cubicBezTo>
                  <a:pt x="12949" y="84531"/>
                  <a:pt x="13192" y="84804"/>
                  <a:pt x="13466" y="85078"/>
                </a:cubicBezTo>
                <a:lnTo>
                  <a:pt x="13740" y="84835"/>
                </a:lnTo>
                <a:cubicBezTo>
                  <a:pt x="13466" y="84561"/>
                  <a:pt x="13223" y="84257"/>
                  <a:pt x="12980" y="83984"/>
                </a:cubicBezTo>
                <a:close/>
                <a:moveTo>
                  <a:pt x="88391" y="84014"/>
                </a:moveTo>
                <a:cubicBezTo>
                  <a:pt x="88148" y="84288"/>
                  <a:pt x="87875" y="84592"/>
                  <a:pt x="87631" y="84865"/>
                </a:cubicBezTo>
                <a:lnTo>
                  <a:pt x="87905" y="85108"/>
                </a:lnTo>
                <a:cubicBezTo>
                  <a:pt x="88148" y="84835"/>
                  <a:pt x="88422" y="84561"/>
                  <a:pt x="88665" y="84257"/>
                </a:cubicBezTo>
                <a:lnTo>
                  <a:pt x="88391" y="84014"/>
                </a:lnTo>
                <a:close/>
                <a:moveTo>
                  <a:pt x="14499" y="85655"/>
                </a:moveTo>
                <a:lnTo>
                  <a:pt x="14226" y="85929"/>
                </a:lnTo>
                <a:cubicBezTo>
                  <a:pt x="14499" y="86202"/>
                  <a:pt x="14773" y="86476"/>
                  <a:pt x="15047" y="86719"/>
                </a:cubicBezTo>
                <a:lnTo>
                  <a:pt x="15320" y="86476"/>
                </a:lnTo>
                <a:cubicBezTo>
                  <a:pt x="15047" y="86202"/>
                  <a:pt x="14773" y="85929"/>
                  <a:pt x="14499" y="85655"/>
                </a:cubicBezTo>
                <a:close/>
                <a:moveTo>
                  <a:pt x="86841" y="85686"/>
                </a:moveTo>
                <a:cubicBezTo>
                  <a:pt x="86568" y="85959"/>
                  <a:pt x="86324" y="86233"/>
                  <a:pt x="86051" y="86506"/>
                </a:cubicBezTo>
                <a:lnTo>
                  <a:pt x="86324" y="86750"/>
                </a:lnTo>
                <a:cubicBezTo>
                  <a:pt x="86568" y="86506"/>
                  <a:pt x="86841" y="86233"/>
                  <a:pt x="87115" y="85959"/>
                </a:cubicBezTo>
                <a:lnTo>
                  <a:pt x="86841" y="85686"/>
                </a:lnTo>
                <a:close/>
                <a:moveTo>
                  <a:pt x="16141" y="87236"/>
                </a:moveTo>
                <a:lnTo>
                  <a:pt x="15867" y="87540"/>
                </a:lnTo>
                <a:cubicBezTo>
                  <a:pt x="16141" y="87783"/>
                  <a:pt x="16414" y="88057"/>
                  <a:pt x="16718" y="88300"/>
                </a:cubicBezTo>
                <a:lnTo>
                  <a:pt x="16961" y="88026"/>
                </a:lnTo>
                <a:cubicBezTo>
                  <a:pt x="16688" y="87753"/>
                  <a:pt x="16414" y="87510"/>
                  <a:pt x="16141" y="87236"/>
                </a:cubicBezTo>
                <a:close/>
                <a:moveTo>
                  <a:pt x="85230" y="87266"/>
                </a:moveTo>
                <a:cubicBezTo>
                  <a:pt x="84957" y="87540"/>
                  <a:pt x="84683" y="87783"/>
                  <a:pt x="84379" y="88057"/>
                </a:cubicBezTo>
                <a:lnTo>
                  <a:pt x="84653" y="88330"/>
                </a:lnTo>
                <a:cubicBezTo>
                  <a:pt x="84926" y="88087"/>
                  <a:pt x="85200" y="87813"/>
                  <a:pt x="85504" y="87570"/>
                </a:cubicBezTo>
                <a:lnTo>
                  <a:pt x="85230" y="87266"/>
                </a:lnTo>
                <a:close/>
                <a:moveTo>
                  <a:pt x="17813" y="88786"/>
                </a:moveTo>
                <a:lnTo>
                  <a:pt x="17569" y="89060"/>
                </a:lnTo>
                <a:cubicBezTo>
                  <a:pt x="17843" y="89303"/>
                  <a:pt x="18147" y="89576"/>
                  <a:pt x="18451" y="89820"/>
                </a:cubicBezTo>
                <a:lnTo>
                  <a:pt x="18694" y="89516"/>
                </a:lnTo>
                <a:cubicBezTo>
                  <a:pt x="18390" y="89272"/>
                  <a:pt x="18086" y="89029"/>
                  <a:pt x="17813" y="88786"/>
                </a:cubicBezTo>
                <a:close/>
                <a:moveTo>
                  <a:pt x="83528" y="88817"/>
                </a:moveTo>
                <a:cubicBezTo>
                  <a:pt x="83254" y="89060"/>
                  <a:pt x="82951" y="89303"/>
                  <a:pt x="82677" y="89546"/>
                </a:cubicBezTo>
                <a:lnTo>
                  <a:pt x="82920" y="89820"/>
                </a:lnTo>
                <a:cubicBezTo>
                  <a:pt x="83194" y="89576"/>
                  <a:pt x="83498" y="89333"/>
                  <a:pt x="83771" y="89090"/>
                </a:cubicBezTo>
                <a:lnTo>
                  <a:pt x="83528" y="88817"/>
                </a:lnTo>
                <a:close/>
                <a:moveTo>
                  <a:pt x="19575" y="90215"/>
                </a:moveTo>
                <a:lnTo>
                  <a:pt x="19332" y="90519"/>
                </a:lnTo>
                <a:cubicBezTo>
                  <a:pt x="19636" y="90762"/>
                  <a:pt x="19940" y="91005"/>
                  <a:pt x="20244" y="91218"/>
                </a:cubicBezTo>
                <a:lnTo>
                  <a:pt x="20457" y="90914"/>
                </a:lnTo>
                <a:cubicBezTo>
                  <a:pt x="20153" y="90701"/>
                  <a:pt x="19879" y="90458"/>
                  <a:pt x="19575" y="90215"/>
                </a:cubicBezTo>
                <a:close/>
                <a:moveTo>
                  <a:pt x="81795" y="90245"/>
                </a:moveTo>
                <a:cubicBezTo>
                  <a:pt x="81492" y="90488"/>
                  <a:pt x="81188" y="90701"/>
                  <a:pt x="80884" y="90944"/>
                </a:cubicBezTo>
                <a:lnTo>
                  <a:pt x="81127" y="91248"/>
                </a:lnTo>
                <a:cubicBezTo>
                  <a:pt x="81431" y="91005"/>
                  <a:pt x="81735" y="90792"/>
                  <a:pt x="82008" y="90549"/>
                </a:cubicBezTo>
                <a:lnTo>
                  <a:pt x="81795" y="90245"/>
                </a:lnTo>
                <a:close/>
                <a:moveTo>
                  <a:pt x="21369" y="91583"/>
                </a:moveTo>
                <a:lnTo>
                  <a:pt x="21156" y="91886"/>
                </a:lnTo>
                <a:cubicBezTo>
                  <a:pt x="21460" y="92130"/>
                  <a:pt x="21794" y="92342"/>
                  <a:pt x="22098" y="92555"/>
                </a:cubicBezTo>
                <a:lnTo>
                  <a:pt x="22311" y="92251"/>
                </a:lnTo>
                <a:cubicBezTo>
                  <a:pt x="22007" y="92038"/>
                  <a:pt x="21703" y="91826"/>
                  <a:pt x="21369" y="91583"/>
                </a:cubicBezTo>
                <a:close/>
                <a:moveTo>
                  <a:pt x="79972" y="91613"/>
                </a:moveTo>
                <a:cubicBezTo>
                  <a:pt x="79668" y="91826"/>
                  <a:pt x="79364" y="92038"/>
                  <a:pt x="79029" y="92251"/>
                </a:cubicBezTo>
                <a:lnTo>
                  <a:pt x="79242" y="92586"/>
                </a:lnTo>
                <a:cubicBezTo>
                  <a:pt x="79577" y="92373"/>
                  <a:pt x="79881" y="92130"/>
                  <a:pt x="80185" y="91917"/>
                </a:cubicBezTo>
                <a:lnTo>
                  <a:pt x="79972" y="91613"/>
                </a:lnTo>
                <a:close/>
                <a:moveTo>
                  <a:pt x="23253" y="92890"/>
                </a:moveTo>
                <a:lnTo>
                  <a:pt x="23071" y="93193"/>
                </a:lnTo>
                <a:cubicBezTo>
                  <a:pt x="23375" y="93406"/>
                  <a:pt x="23709" y="93619"/>
                  <a:pt x="24013" y="93801"/>
                </a:cubicBezTo>
                <a:lnTo>
                  <a:pt x="24226" y="93497"/>
                </a:lnTo>
                <a:cubicBezTo>
                  <a:pt x="23892" y="93285"/>
                  <a:pt x="23588" y="93072"/>
                  <a:pt x="23253" y="92890"/>
                </a:cubicBezTo>
                <a:close/>
                <a:moveTo>
                  <a:pt x="78087" y="92890"/>
                </a:moveTo>
                <a:cubicBezTo>
                  <a:pt x="77783" y="93102"/>
                  <a:pt x="77449" y="93315"/>
                  <a:pt x="77145" y="93497"/>
                </a:cubicBezTo>
                <a:lnTo>
                  <a:pt x="77327" y="93832"/>
                </a:lnTo>
                <a:cubicBezTo>
                  <a:pt x="77662" y="93619"/>
                  <a:pt x="77996" y="93406"/>
                  <a:pt x="78300" y="93224"/>
                </a:cubicBezTo>
                <a:lnTo>
                  <a:pt x="78087" y="92890"/>
                </a:lnTo>
                <a:close/>
                <a:moveTo>
                  <a:pt x="25199" y="94075"/>
                </a:moveTo>
                <a:lnTo>
                  <a:pt x="25016" y="94409"/>
                </a:lnTo>
                <a:cubicBezTo>
                  <a:pt x="25351" y="94592"/>
                  <a:pt x="25685" y="94804"/>
                  <a:pt x="26019" y="94987"/>
                </a:cubicBezTo>
                <a:lnTo>
                  <a:pt x="26202" y="94652"/>
                </a:lnTo>
                <a:cubicBezTo>
                  <a:pt x="25867" y="94470"/>
                  <a:pt x="25533" y="94288"/>
                  <a:pt x="25199" y="94075"/>
                </a:cubicBezTo>
                <a:close/>
                <a:moveTo>
                  <a:pt x="76172" y="94075"/>
                </a:moveTo>
                <a:cubicBezTo>
                  <a:pt x="75838" y="94288"/>
                  <a:pt x="75504" y="94470"/>
                  <a:pt x="75169" y="94652"/>
                </a:cubicBezTo>
                <a:lnTo>
                  <a:pt x="75382" y="94987"/>
                </a:lnTo>
                <a:cubicBezTo>
                  <a:pt x="75686" y="94804"/>
                  <a:pt x="76020" y="94592"/>
                  <a:pt x="76355" y="94409"/>
                </a:cubicBezTo>
                <a:lnTo>
                  <a:pt x="76172" y="94075"/>
                </a:lnTo>
                <a:close/>
                <a:moveTo>
                  <a:pt x="27205" y="95200"/>
                </a:moveTo>
                <a:lnTo>
                  <a:pt x="27022" y="95534"/>
                </a:lnTo>
                <a:cubicBezTo>
                  <a:pt x="27357" y="95716"/>
                  <a:pt x="27691" y="95868"/>
                  <a:pt x="28025" y="96051"/>
                </a:cubicBezTo>
                <a:lnTo>
                  <a:pt x="28208" y="95716"/>
                </a:lnTo>
                <a:cubicBezTo>
                  <a:pt x="27874" y="95534"/>
                  <a:pt x="27539" y="95382"/>
                  <a:pt x="27205" y="95200"/>
                </a:cubicBezTo>
                <a:close/>
                <a:moveTo>
                  <a:pt x="74197" y="95200"/>
                </a:moveTo>
                <a:cubicBezTo>
                  <a:pt x="73862" y="95382"/>
                  <a:pt x="73528" y="95534"/>
                  <a:pt x="73163" y="95716"/>
                </a:cubicBezTo>
                <a:lnTo>
                  <a:pt x="73345" y="96051"/>
                </a:lnTo>
                <a:cubicBezTo>
                  <a:pt x="73680" y="95868"/>
                  <a:pt x="74014" y="95716"/>
                  <a:pt x="74349" y="95534"/>
                </a:cubicBezTo>
                <a:lnTo>
                  <a:pt x="74197" y="95200"/>
                </a:lnTo>
                <a:close/>
                <a:moveTo>
                  <a:pt x="29241" y="96203"/>
                </a:moveTo>
                <a:lnTo>
                  <a:pt x="29059" y="96567"/>
                </a:lnTo>
                <a:cubicBezTo>
                  <a:pt x="29424" y="96719"/>
                  <a:pt x="29758" y="96871"/>
                  <a:pt x="30123" y="97023"/>
                </a:cubicBezTo>
                <a:lnTo>
                  <a:pt x="30275" y="96689"/>
                </a:lnTo>
                <a:cubicBezTo>
                  <a:pt x="29910" y="96537"/>
                  <a:pt x="29576" y="96385"/>
                  <a:pt x="29241" y="96203"/>
                </a:cubicBezTo>
                <a:close/>
                <a:moveTo>
                  <a:pt x="72160" y="96203"/>
                </a:moveTo>
                <a:cubicBezTo>
                  <a:pt x="71826" y="96355"/>
                  <a:pt x="71461" y="96537"/>
                  <a:pt x="71127" y="96689"/>
                </a:cubicBezTo>
                <a:lnTo>
                  <a:pt x="71279" y="97023"/>
                </a:lnTo>
                <a:cubicBezTo>
                  <a:pt x="71643" y="96871"/>
                  <a:pt x="71978" y="96719"/>
                  <a:pt x="72312" y="96537"/>
                </a:cubicBezTo>
                <a:lnTo>
                  <a:pt x="72160" y="96203"/>
                </a:lnTo>
                <a:close/>
                <a:moveTo>
                  <a:pt x="31308" y="97145"/>
                </a:moveTo>
                <a:lnTo>
                  <a:pt x="31156" y="97479"/>
                </a:lnTo>
                <a:cubicBezTo>
                  <a:pt x="31521" y="97631"/>
                  <a:pt x="31886" y="97783"/>
                  <a:pt x="32220" y="97905"/>
                </a:cubicBezTo>
                <a:lnTo>
                  <a:pt x="32372" y="97570"/>
                </a:lnTo>
                <a:cubicBezTo>
                  <a:pt x="32007" y="97418"/>
                  <a:pt x="31673" y="97297"/>
                  <a:pt x="31308" y="97145"/>
                </a:cubicBezTo>
                <a:close/>
                <a:moveTo>
                  <a:pt x="70093" y="97115"/>
                </a:moveTo>
                <a:cubicBezTo>
                  <a:pt x="69728" y="97266"/>
                  <a:pt x="69394" y="97418"/>
                  <a:pt x="69029" y="97540"/>
                </a:cubicBezTo>
                <a:lnTo>
                  <a:pt x="69181" y="97905"/>
                </a:lnTo>
                <a:cubicBezTo>
                  <a:pt x="69516" y="97753"/>
                  <a:pt x="69880" y="97631"/>
                  <a:pt x="70245" y="97479"/>
                </a:cubicBezTo>
                <a:lnTo>
                  <a:pt x="70093" y="97115"/>
                </a:lnTo>
                <a:close/>
                <a:moveTo>
                  <a:pt x="33436" y="97966"/>
                </a:moveTo>
                <a:lnTo>
                  <a:pt x="33314" y="98330"/>
                </a:lnTo>
                <a:cubicBezTo>
                  <a:pt x="33649" y="98452"/>
                  <a:pt x="34013" y="98574"/>
                  <a:pt x="34378" y="98695"/>
                </a:cubicBezTo>
                <a:lnTo>
                  <a:pt x="34500" y="98361"/>
                </a:lnTo>
                <a:cubicBezTo>
                  <a:pt x="34135" y="98239"/>
                  <a:pt x="33801" y="98087"/>
                  <a:pt x="33436" y="97966"/>
                </a:cubicBezTo>
                <a:close/>
                <a:moveTo>
                  <a:pt x="67965" y="97966"/>
                </a:moveTo>
                <a:cubicBezTo>
                  <a:pt x="67631" y="98087"/>
                  <a:pt x="67266" y="98209"/>
                  <a:pt x="66902" y="98330"/>
                </a:cubicBezTo>
                <a:lnTo>
                  <a:pt x="67023" y="98695"/>
                </a:lnTo>
                <a:cubicBezTo>
                  <a:pt x="67388" y="98574"/>
                  <a:pt x="67753" y="98452"/>
                  <a:pt x="68117" y="98300"/>
                </a:cubicBezTo>
                <a:lnTo>
                  <a:pt x="67965" y="97966"/>
                </a:lnTo>
                <a:close/>
                <a:moveTo>
                  <a:pt x="35594" y="98695"/>
                </a:moveTo>
                <a:lnTo>
                  <a:pt x="35472" y="99060"/>
                </a:lnTo>
                <a:cubicBezTo>
                  <a:pt x="35837" y="99181"/>
                  <a:pt x="36202" y="99303"/>
                  <a:pt x="36567" y="99394"/>
                </a:cubicBezTo>
                <a:lnTo>
                  <a:pt x="36688" y="99029"/>
                </a:lnTo>
                <a:cubicBezTo>
                  <a:pt x="36324" y="98938"/>
                  <a:pt x="35959" y="98817"/>
                  <a:pt x="35594" y="98695"/>
                </a:cubicBezTo>
                <a:close/>
                <a:moveTo>
                  <a:pt x="65807" y="98695"/>
                </a:moveTo>
                <a:cubicBezTo>
                  <a:pt x="65473" y="98817"/>
                  <a:pt x="65108" y="98908"/>
                  <a:pt x="64744" y="99029"/>
                </a:cubicBezTo>
                <a:lnTo>
                  <a:pt x="64835" y="99394"/>
                </a:lnTo>
                <a:cubicBezTo>
                  <a:pt x="65199" y="99273"/>
                  <a:pt x="65564" y="99151"/>
                  <a:pt x="65929" y="99060"/>
                </a:cubicBezTo>
                <a:lnTo>
                  <a:pt x="65807" y="98695"/>
                </a:lnTo>
                <a:close/>
                <a:moveTo>
                  <a:pt x="37783" y="99333"/>
                </a:moveTo>
                <a:lnTo>
                  <a:pt x="37691" y="99698"/>
                </a:lnTo>
                <a:cubicBezTo>
                  <a:pt x="38056" y="99789"/>
                  <a:pt x="38421" y="99881"/>
                  <a:pt x="38786" y="99972"/>
                </a:cubicBezTo>
                <a:lnTo>
                  <a:pt x="38877" y="99607"/>
                </a:lnTo>
                <a:cubicBezTo>
                  <a:pt x="38512" y="99516"/>
                  <a:pt x="38147" y="99425"/>
                  <a:pt x="37783" y="99333"/>
                </a:cubicBezTo>
                <a:close/>
                <a:moveTo>
                  <a:pt x="63649" y="99333"/>
                </a:moveTo>
                <a:cubicBezTo>
                  <a:pt x="63285" y="99425"/>
                  <a:pt x="62920" y="99516"/>
                  <a:pt x="62525" y="99607"/>
                </a:cubicBezTo>
                <a:lnTo>
                  <a:pt x="62616" y="99972"/>
                </a:lnTo>
                <a:cubicBezTo>
                  <a:pt x="63011" y="99881"/>
                  <a:pt x="63376" y="99789"/>
                  <a:pt x="63740" y="99698"/>
                </a:cubicBezTo>
                <a:lnTo>
                  <a:pt x="63649" y="99333"/>
                </a:lnTo>
                <a:close/>
                <a:moveTo>
                  <a:pt x="40001" y="99850"/>
                </a:moveTo>
                <a:lnTo>
                  <a:pt x="39910" y="100245"/>
                </a:lnTo>
                <a:cubicBezTo>
                  <a:pt x="40275" y="100306"/>
                  <a:pt x="40670" y="100397"/>
                  <a:pt x="41035" y="100458"/>
                </a:cubicBezTo>
                <a:lnTo>
                  <a:pt x="41096" y="100093"/>
                </a:lnTo>
                <a:cubicBezTo>
                  <a:pt x="40731" y="100032"/>
                  <a:pt x="40366" y="99941"/>
                  <a:pt x="40001" y="99850"/>
                </a:cubicBezTo>
                <a:close/>
                <a:moveTo>
                  <a:pt x="61430" y="99850"/>
                </a:moveTo>
                <a:cubicBezTo>
                  <a:pt x="61066" y="99941"/>
                  <a:pt x="60701" y="100002"/>
                  <a:pt x="60306" y="100093"/>
                </a:cubicBezTo>
                <a:lnTo>
                  <a:pt x="60397" y="100458"/>
                </a:lnTo>
                <a:cubicBezTo>
                  <a:pt x="60762" y="100397"/>
                  <a:pt x="61126" y="100306"/>
                  <a:pt x="61491" y="100245"/>
                </a:cubicBezTo>
                <a:lnTo>
                  <a:pt x="61430" y="99850"/>
                </a:lnTo>
                <a:close/>
                <a:moveTo>
                  <a:pt x="42220" y="100276"/>
                </a:moveTo>
                <a:lnTo>
                  <a:pt x="42160" y="100671"/>
                </a:lnTo>
                <a:cubicBezTo>
                  <a:pt x="42524" y="100732"/>
                  <a:pt x="42919" y="100792"/>
                  <a:pt x="43284" y="100853"/>
                </a:cubicBezTo>
                <a:lnTo>
                  <a:pt x="43345" y="100458"/>
                </a:lnTo>
                <a:cubicBezTo>
                  <a:pt x="42980" y="100397"/>
                  <a:pt x="42585" y="100367"/>
                  <a:pt x="42220" y="100276"/>
                </a:cubicBezTo>
                <a:close/>
                <a:moveTo>
                  <a:pt x="59211" y="100276"/>
                </a:moveTo>
                <a:cubicBezTo>
                  <a:pt x="58816" y="100367"/>
                  <a:pt x="58452" y="100428"/>
                  <a:pt x="58087" y="100458"/>
                </a:cubicBezTo>
                <a:lnTo>
                  <a:pt x="58117" y="100853"/>
                </a:lnTo>
                <a:cubicBezTo>
                  <a:pt x="58512" y="100792"/>
                  <a:pt x="58877" y="100732"/>
                  <a:pt x="59272" y="100671"/>
                </a:cubicBezTo>
                <a:lnTo>
                  <a:pt x="59211" y="100276"/>
                </a:lnTo>
                <a:close/>
                <a:moveTo>
                  <a:pt x="44470" y="100640"/>
                </a:moveTo>
                <a:lnTo>
                  <a:pt x="44439" y="101005"/>
                </a:lnTo>
                <a:cubicBezTo>
                  <a:pt x="44804" y="101036"/>
                  <a:pt x="45199" y="101096"/>
                  <a:pt x="45564" y="101127"/>
                </a:cubicBezTo>
                <a:lnTo>
                  <a:pt x="45594" y="100762"/>
                </a:lnTo>
                <a:cubicBezTo>
                  <a:pt x="45229" y="100701"/>
                  <a:pt x="44834" y="100671"/>
                  <a:pt x="44470" y="100640"/>
                </a:cubicBezTo>
                <a:close/>
                <a:moveTo>
                  <a:pt x="56932" y="100610"/>
                </a:moveTo>
                <a:cubicBezTo>
                  <a:pt x="56567" y="100671"/>
                  <a:pt x="56202" y="100701"/>
                  <a:pt x="55807" y="100762"/>
                </a:cubicBezTo>
                <a:lnTo>
                  <a:pt x="55838" y="101127"/>
                </a:lnTo>
                <a:cubicBezTo>
                  <a:pt x="56233" y="101096"/>
                  <a:pt x="56597" y="101036"/>
                  <a:pt x="56993" y="101005"/>
                </a:cubicBezTo>
                <a:lnTo>
                  <a:pt x="56932" y="100610"/>
                </a:lnTo>
                <a:close/>
                <a:moveTo>
                  <a:pt x="46749" y="100853"/>
                </a:moveTo>
                <a:lnTo>
                  <a:pt x="46719" y="101218"/>
                </a:lnTo>
                <a:cubicBezTo>
                  <a:pt x="47084" y="101248"/>
                  <a:pt x="47479" y="101279"/>
                  <a:pt x="47843" y="101309"/>
                </a:cubicBezTo>
                <a:lnTo>
                  <a:pt x="47874" y="100914"/>
                </a:lnTo>
                <a:cubicBezTo>
                  <a:pt x="47479" y="100914"/>
                  <a:pt x="47114" y="100884"/>
                  <a:pt x="46749" y="100853"/>
                </a:cubicBezTo>
                <a:close/>
                <a:moveTo>
                  <a:pt x="54683" y="100853"/>
                </a:moveTo>
                <a:cubicBezTo>
                  <a:pt x="54318" y="100884"/>
                  <a:pt x="53923" y="100914"/>
                  <a:pt x="53558" y="100914"/>
                </a:cubicBezTo>
                <a:lnTo>
                  <a:pt x="53558" y="101309"/>
                </a:lnTo>
                <a:cubicBezTo>
                  <a:pt x="53953" y="101279"/>
                  <a:pt x="54318" y="101248"/>
                  <a:pt x="54713" y="101218"/>
                </a:cubicBezTo>
                <a:lnTo>
                  <a:pt x="54683" y="100853"/>
                </a:lnTo>
                <a:close/>
                <a:moveTo>
                  <a:pt x="48999" y="100975"/>
                </a:moveTo>
                <a:lnTo>
                  <a:pt x="48999" y="101370"/>
                </a:lnTo>
                <a:lnTo>
                  <a:pt x="50154" y="101370"/>
                </a:lnTo>
                <a:lnTo>
                  <a:pt x="50154" y="101005"/>
                </a:lnTo>
                <a:cubicBezTo>
                  <a:pt x="49758" y="101005"/>
                  <a:pt x="49394" y="100975"/>
                  <a:pt x="48999" y="100975"/>
                </a:cubicBezTo>
                <a:close/>
                <a:moveTo>
                  <a:pt x="52403" y="100975"/>
                </a:moveTo>
                <a:cubicBezTo>
                  <a:pt x="52038" y="101005"/>
                  <a:pt x="51673" y="101005"/>
                  <a:pt x="51278" y="101005"/>
                </a:cubicBezTo>
                <a:lnTo>
                  <a:pt x="51278" y="101370"/>
                </a:lnTo>
                <a:lnTo>
                  <a:pt x="52433" y="101370"/>
                </a:lnTo>
                <a:lnTo>
                  <a:pt x="52403" y="1009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1" name="Google Shape;1131;p57"/>
          <p:cNvSpPr/>
          <p:nvPr/>
        </p:nvSpPr>
        <p:spPr>
          <a:xfrm rot="-1917955">
            <a:off x="4312463" y="4572016"/>
            <a:ext cx="444446" cy="40738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2" name="Google Shape;1132;p57"/>
          <p:cNvSpPr/>
          <p:nvPr/>
        </p:nvSpPr>
        <p:spPr>
          <a:xfrm rot="935212">
            <a:off x="5318473" y="4497948"/>
            <a:ext cx="419741" cy="384723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3" name="Google Shape;1133;p57"/>
          <p:cNvSpPr/>
          <p:nvPr/>
        </p:nvSpPr>
        <p:spPr>
          <a:xfrm rot="-1917955">
            <a:off x="3338738" y="4434066"/>
            <a:ext cx="444446" cy="40738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34" name="Google Shape;1134;p57"/>
          <p:cNvGrpSpPr/>
          <p:nvPr/>
        </p:nvGrpSpPr>
        <p:grpSpPr>
          <a:xfrm flipH="1">
            <a:off x="-1647460" y="131654"/>
            <a:ext cx="2360694" cy="1206590"/>
            <a:chOff x="7572340" y="2404875"/>
            <a:chExt cx="2162798" cy="1206590"/>
          </a:xfrm>
        </p:grpSpPr>
        <p:sp>
          <p:nvSpPr>
            <p:cNvPr id="1135" name="Google Shape;1135;p5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5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1137;p5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1138;p5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39" name="Google Shape;1139;p57"/>
          <p:cNvSpPr/>
          <p:nvPr/>
        </p:nvSpPr>
        <p:spPr>
          <a:xfrm>
            <a:off x="-469575" y="434730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40" name="Google Shape;1140;p57"/>
          <p:cNvGrpSpPr/>
          <p:nvPr/>
        </p:nvGrpSpPr>
        <p:grpSpPr>
          <a:xfrm rot="-594482">
            <a:off x="2725359" y="421701"/>
            <a:ext cx="1030413" cy="720304"/>
            <a:chOff x="135700" y="1601500"/>
            <a:chExt cx="1166450" cy="815400"/>
          </a:xfrm>
        </p:grpSpPr>
        <p:sp>
          <p:nvSpPr>
            <p:cNvPr id="1141" name="Google Shape;1141;p57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142;p57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1143;p57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1144;p57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145;p57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146;p57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" name="Rectangle 2"/>
          <p:cNvSpPr/>
          <p:nvPr/>
        </p:nvSpPr>
        <p:spPr>
          <a:xfrm>
            <a:off x="4238322" y="1338244"/>
            <a:ext cx="4033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“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”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.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66"/>
          <p:cNvSpPr txBox="1">
            <a:spLocks noGrp="1"/>
          </p:cNvSpPr>
          <p:nvPr>
            <p:ph type="title"/>
          </p:nvPr>
        </p:nvSpPr>
        <p:spPr>
          <a:xfrm>
            <a:off x="2985729" y="309494"/>
            <a:ext cx="34656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 THẢO LUẬN</a:t>
            </a:r>
            <a:endParaRPr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46" name="Google Shape;1446;p66"/>
          <p:cNvGrpSpPr/>
          <p:nvPr/>
        </p:nvGrpSpPr>
        <p:grpSpPr>
          <a:xfrm rot="10800000" flipH="1">
            <a:off x="7190990" y="4163813"/>
            <a:ext cx="2162798" cy="1206590"/>
            <a:chOff x="7572340" y="2404875"/>
            <a:chExt cx="2162798" cy="1206590"/>
          </a:xfrm>
        </p:grpSpPr>
        <p:sp>
          <p:nvSpPr>
            <p:cNvPr id="1447" name="Google Shape;1447;p6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6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1449;p6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1450;p6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51" name="Google Shape;1451;p66"/>
          <p:cNvSpPr/>
          <p:nvPr/>
        </p:nvSpPr>
        <p:spPr>
          <a:xfrm>
            <a:off x="7868275" y="-430025"/>
            <a:ext cx="1275729" cy="127572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2" name="Google Shape;1452;p66"/>
          <p:cNvSpPr/>
          <p:nvPr/>
        </p:nvSpPr>
        <p:spPr>
          <a:xfrm>
            <a:off x="-267694" y="-57440"/>
            <a:ext cx="845917" cy="84586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53" name="Google Shape;1453;p66"/>
          <p:cNvGrpSpPr/>
          <p:nvPr/>
        </p:nvGrpSpPr>
        <p:grpSpPr>
          <a:xfrm rot="346740">
            <a:off x="4219109" y="4552028"/>
            <a:ext cx="1878979" cy="366808"/>
            <a:chOff x="6822350" y="4172650"/>
            <a:chExt cx="1878824" cy="366778"/>
          </a:xfrm>
        </p:grpSpPr>
        <p:sp>
          <p:nvSpPr>
            <p:cNvPr id="1454" name="Google Shape;1454;p66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66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66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66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66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66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0" name="Google Shape;1460;p66"/>
          <p:cNvGrpSpPr/>
          <p:nvPr/>
        </p:nvGrpSpPr>
        <p:grpSpPr>
          <a:xfrm rot="218726">
            <a:off x="6203412" y="121808"/>
            <a:ext cx="690950" cy="645304"/>
            <a:chOff x="6843802" y="2410602"/>
            <a:chExt cx="606177" cy="572387"/>
          </a:xfrm>
        </p:grpSpPr>
        <p:sp>
          <p:nvSpPr>
            <p:cNvPr id="1461" name="Google Shape;1461;p66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66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" name="Rectangle 3"/>
          <p:cNvSpPr/>
          <p:nvPr/>
        </p:nvSpPr>
        <p:spPr>
          <a:xfrm>
            <a:off x="4205416" y="1164970"/>
            <a:ext cx="4686943" cy="4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endParaRPr lang="vi-VN" sz="1800" b="1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3578" r="6566" b="14114"/>
          <a:stretch>
            <a:fillRect/>
          </a:stretch>
        </p:blipFill>
        <p:spPr>
          <a:xfrm>
            <a:off x="265993" y="822151"/>
            <a:ext cx="3088821" cy="183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3531" r="10344" b="7157"/>
          <a:stretch>
            <a:fillRect/>
          </a:stretch>
        </p:blipFill>
        <p:spPr>
          <a:xfrm>
            <a:off x="259090" y="2654503"/>
            <a:ext cx="3061104" cy="225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976457" y="1204750"/>
            <a:ext cx="47297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i="1" dirty="0"/>
              <a:t>Căn cứ vào sản phẩm đồ chơi </a:t>
            </a:r>
            <a:r>
              <a:rPr lang="en-US" sz="1800" i="1" dirty="0" err="1"/>
              <a:t>các</a:t>
            </a:r>
            <a:r>
              <a:rPr lang="en-US" sz="1800" i="1" dirty="0"/>
              <a:t> </a:t>
            </a:r>
            <a:r>
              <a:rPr lang="en-US" sz="1800" i="1" dirty="0" err="1"/>
              <a:t>em</a:t>
            </a:r>
            <a:r>
              <a:rPr lang="en-US" sz="1800" i="1" dirty="0"/>
              <a:t> </a:t>
            </a:r>
            <a:r>
              <a:rPr lang="vi-VN" sz="1800" i="1" dirty="0"/>
              <a:t>vừa thực hiện</a:t>
            </a:r>
            <a:r>
              <a:rPr lang="en-US" sz="1800" i="1" dirty="0"/>
              <a:t> ở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Thể</a:t>
            </a:r>
            <a:r>
              <a:rPr lang="en-US" sz="1800" i="1" dirty="0"/>
              <a:t> </a:t>
            </a:r>
            <a:r>
              <a:rPr lang="en-US" sz="1800" i="1" dirty="0" err="1"/>
              <a:t>hiện</a:t>
            </a:r>
            <a:r>
              <a:rPr lang="en-US" sz="1800" i="1" dirty="0"/>
              <a:t>, </a:t>
            </a:r>
            <a:r>
              <a:rPr lang="en-US" sz="1800" i="1" dirty="0" err="1"/>
              <a:t>hãy</a:t>
            </a:r>
            <a:r>
              <a:rPr lang="en-US" sz="1800" i="1" dirty="0"/>
              <a:t> </a:t>
            </a:r>
            <a:r>
              <a:rPr lang="en-US" sz="1800" i="1" dirty="0" err="1"/>
              <a:t>thảo</a:t>
            </a:r>
            <a:r>
              <a:rPr lang="en-US" sz="1800" i="1" dirty="0"/>
              <a:t> </a:t>
            </a:r>
            <a:r>
              <a:rPr lang="en-US" sz="1800" i="1" dirty="0" err="1"/>
              <a:t>luận</a:t>
            </a:r>
            <a:r>
              <a:rPr lang="en-US" sz="1800" i="1" dirty="0"/>
              <a:t> </a:t>
            </a:r>
            <a:r>
              <a:rPr lang="en-US" sz="1800" i="1" dirty="0" err="1"/>
              <a:t>nhóm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3 </a:t>
            </a:r>
            <a:r>
              <a:rPr lang="en-US" sz="1800" i="1" dirty="0" err="1"/>
              <a:t>phút</a:t>
            </a:r>
            <a:r>
              <a:rPr lang="en-US" sz="1800" i="1" dirty="0"/>
              <a:t> </a:t>
            </a:r>
            <a:r>
              <a:rPr lang="en-US" sz="1800" i="1" dirty="0" err="1"/>
              <a:t>và</a:t>
            </a:r>
            <a:r>
              <a:rPr lang="en-US" sz="1800" i="1" dirty="0"/>
              <a:t> </a:t>
            </a:r>
            <a:r>
              <a:rPr lang="en-US" sz="1800" i="1" dirty="0" err="1"/>
              <a:t>trả</a:t>
            </a:r>
            <a:r>
              <a:rPr lang="en-US" sz="1800" i="1" dirty="0"/>
              <a:t> </a:t>
            </a:r>
            <a:r>
              <a:rPr lang="en-US" sz="1800" i="1" dirty="0" err="1"/>
              <a:t>lời</a:t>
            </a:r>
            <a:r>
              <a:rPr lang="en-US" sz="1800" i="1" dirty="0"/>
              <a:t> </a:t>
            </a:r>
            <a:r>
              <a:rPr lang="en-US" sz="1800" i="1" dirty="0" err="1"/>
              <a:t>các</a:t>
            </a:r>
            <a:r>
              <a:rPr lang="en-US" sz="1800" i="1" dirty="0"/>
              <a:t> </a:t>
            </a:r>
            <a:r>
              <a:rPr lang="en-US" sz="1800" i="1" dirty="0" err="1"/>
              <a:t>câu</a:t>
            </a:r>
            <a:r>
              <a:rPr lang="en-US" sz="1800" i="1" dirty="0"/>
              <a:t> </a:t>
            </a:r>
            <a:r>
              <a:rPr lang="en-US" sz="1800" i="1" dirty="0" err="1"/>
              <a:t>hỏi</a:t>
            </a:r>
            <a:r>
              <a:rPr lang="en-US" sz="1800" i="1" dirty="0"/>
              <a:t> </a:t>
            </a:r>
            <a:r>
              <a:rPr lang="en-US" sz="1800" i="1" dirty="0" err="1"/>
              <a:t>sau</a:t>
            </a:r>
            <a:r>
              <a:rPr lang="en-US" sz="1800" i="1" dirty="0"/>
              <a:t>:</a:t>
            </a:r>
            <a:endParaRPr lang="en-US" sz="1800" i="1" dirty="0"/>
          </a:p>
          <a:p>
            <a:pPr>
              <a:lnSpc>
                <a:spcPct val="150000"/>
              </a:lnSpc>
            </a:pPr>
            <a:r>
              <a:rPr lang="nl-NL" sz="1800" dirty="0"/>
              <a:t>+ Bạn đã sử dụng những đồ vật, vật liệu gì để thiết kế đồ chơi? 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nl-NL" sz="1800" dirty="0"/>
              <a:t>+ Sản phẩm đồ chơi bạn làm ra thể hiện nội dung gì? 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66"/>
          <p:cNvSpPr txBox="1">
            <a:spLocks noGrp="1"/>
          </p:cNvSpPr>
          <p:nvPr>
            <p:ph type="title"/>
          </p:nvPr>
        </p:nvSpPr>
        <p:spPr>
          <a:xfrm>
            <a:off x="2985729" y="309494"/>
            <a:ext cx="34656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 THẢO LUẬN</a:t>
            </a:r>
            <a:endParaRPr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46" name="Google Shape;1446;p66"/>
          <p:cNvGrpSpPr/>
          <p:nvPr/>
        </p:nvGrpSpPr>
        <p:grpSpPr>
          <a:xfrm rot="10800000" flipH="1">
            <a:off x="7190990" y="4163813"/>
            <a:ext cx="2162798" cy="1206590"/>
            <a:chOff x="7572340" y="2404875"/>
            <a:chExt cx="2162798" cy="1206590"/>
          </a:xfrm>
        </p:grpSpPr>
        <p:sp>
          <p:nvSpPr>
            <p:cNvPr id="1447" name="Google Shape;1447;p6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6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1449;p6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1450;p6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51" name="Google Shape;1451;p66"/>
          <p:cNvSpPr/>
          <p:nvPr/>
        </p:nvSpPr>
        <p:spPr>
          <a:xfrm>
            <a:off x="7868275" y="-430025"/>
            <a:ext cx="1275729" cy="127572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2" name="Google Shape;1452;p66"/>
          <p:cNvSpPr/>
          <p:nvPr/>
        </p:nvSpPr>
        <p:spPr>
          <a:xfrm>
            <a:off x="-267694" y="-57440"/>
            <a:ext cx="845917" cy="84586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53" name="Google Shape;1453;p66"/>
          <p:cNvGrpSpPr/>
          <p:nvPr/>
        </p:nvGrpSpPr>
        <p:grpSpPr>
          <a:xfrm rot="346740">
            <a:off x="4219109" y="4552028"/>
            <a:ext cx="1878979" cy="366808"/>
            <a:chOff x="6822350" y="4172650"/>
            <a:chExt cx="1878824" cy="366778"/>
          </a:xfrm>
        </p:grpSpPr>
        <p:sp>
          <p:nvSpPr>
            <p:cNvPr id="1454" name="Google Shape;1454;p66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66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66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66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66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66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0" name="Google Shape;1460;p66"/>
          <p:cNvGrpSpPr/>
          <p:nvPr/>
        </p:nvGrpSpPr>
        <p:grpSpPr>
          <a:xfrm rot="218726">
            <a:off x="6203412" y="121808"/>
            <a:ext cx="690950" cy="645304"/>
            <a:chOff x="6843802" y="2410602"/>
            <a:chExt cx="606177" cy="572387"/>
          </a:xfrm>
        </p:grpSpPr>
        <p:sp>
          <p:nvSpPr>
            <p:cNvPr id="1461" name="Google Shape;1461;p66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66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" name="Rectangle 3"/>
          <p:cNvSpPr/>
          <p:nvPr/>
        </p:nvSpPr>
        <p:spPr>
          <a:xfrm>
            <a:off x="4205416" y="1164970"/>
            <a:ext cx="4686943" cy="4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endParaRPr lang="vi-VN" sz="1800" b="1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3578" r="6566" b="14114"/>
          <a:stretch>
            <a:fillRect/>
          </a:stretch>
        </p:blipFill>
        <p:spPr>
          <a:xfrm>
            <a:off x="265993" y="822151"/>
            <a:ext cx="3088821" cy="183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3531" r="10344" b="7157"/>
          <a:stretch>
            <a:fillRect/>
          </a:stretch>
        </p:blipFill>
        <p:spPr>
          <a:xfrm>
            <a:off x="259090" y="2654503"/>
            <a:ext cx="3061104" cy="225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642567" y="1507221"/>
            <a:ext cx="4572000" cy="1881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+ Loại trò chơi nào phù hợp với đồ chơi của bạn? 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+ Chia sẻ, trao đổi với các thành viên trong nhóm.</a:t>
            </a:r>
            <a:endParaRPr lang="vi-V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7"/>
          <p:cNvSpPr/>
          <p:nvPr/>
        </p:nvSpPr>
        <p:spPr>
          <a:xfrm>
            <a:off x="3392213" y="382181"/>
            <a:ext cx="2185245" cy="752961"/>
          </a:xfrm>
          <a:prstGeom prst="roundRect">
            <a:avLst>
              <a:gd name="adj" fmla="val 21761"/>
            </a:avLst>
          </a:prstGeom>
          <a:solidFill>
            <a:srgbClr val="FFC000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39" name="Google Shape;839;p47"/>
          <p:cNvGrpSpPr/>
          <p:nvPr/>
        </p:nvGrpSpPr>
        <p:grpSpPr>
          <a:xfrm>
            <a:off x="348843" y="-363356"/>
            <a:ext cx="1448375" cy="1319575"/>
            <a:chOff x="449250" y="2123925"/>
            <a:chExt cx="1448375" cy="1319575"/>
          </a:xfrm>
        </p:grpSpPr>
        <p:sp>
          <p:nvSpPr>
            <p:cNvPr id="840" name="Google Shape;840;p47"/>
            <p:cNvSpPr/>
            <p:nvPr/>
          </p:nvSpPr>
          <p:spPr>
            <a:xfrm>
              <a:off x="449250" y="2123925"/>
              <a:ext cx="1448375" cy="1319575"/>
            </a:xfrm>
            <a:custGeom>
              <a:avLst/>
              <a:gdLst/>
              <a:ahLst/>
              <a:cxnLst/>
              <a:rect l="l" t="t" r="r" b="b"/>
              <a:pathLst>
                <a:path w="57935" h="52783" extrusionOk="0">
                  <a:moveTo>
                    <a:pt x="28967" y="4955"/>
                  </a:moveTo>
                  <a:cubicBezTo>
                    <a:pt x="34454" y="4955"/>
                    <a:pt x="39940" y="7045"/>
                    <a:pt x="44135" y="11224"/>
                  </a:cubicBezTo>
                  <a:cubicBezTo>
                    <a:pt x="52493" y="19613"/>
                    <a:pt x="52493" y="33170"/>
                    <a:pt x="44135" y="41559"/>
                  </a:cubicBezTo>
                  <a:cubicBezTo>
                    <a:pt x="39940" y="45738"/>
                    <a:pt x="34454" y="47828"/>
                    <a:pt x="28967" y="47828"/>
                  </a:cubicBezTo>
                  <a:cubicBezTo>
                    <a:pt x="23481" y="47828"/>
                    <a:pt x="17994" y="45738"/>
                    <a:pt x="13800" y="41559"/>
                  </a:cubicBezTo>
                  <a:cubicBezTo>
                    <a:pt x="5441" y="33170"/>
                    <a:pt x="5441" y="19613"/>
                    <a:pt x="13800" y="11224"/>
                  </a:cubicBezTo>
                  <a:cubicBezTo>
                    <a:pt x="17994" y="7045"/>
                    <a:pt x="23481" y="4955"/>
                    <a:pt x="28967" y="4955"/>
                  </a:cubicBezTo>
                  <a:close/>
                  <a:moveTo>
                    <a:pt x="28967" y="1"/>
                  </a:moveTo>
                  <a:cubicBezTo>
                    <a:pt x="22212" y="1"/>
                    <a:pt x="15456" y="2577"/>
                    <a:pt x="10304" y="7729"/>
                  </a:cubicBezTo>
                  <a:cubicBezTo>
                    <a:pt x="0" y="18033"/>
                    <a:pt x="0" y="34750"/>
                    <a:pt x="10304" y="45055"/>
                  </a:cubicBezTo>
                  <a:cubicBezTo>
                    <a:pt x="15456" y="50207"/>
                    <a:pt x="22212" y="52783"/>
                    <a:pt x="28967" y="52783"/>
                  </a:cubicBezTo>
                  <a:cubicBezTo>
                    <a:pt x="35723" y="52783"/>
                    <a:pt x="42478" y="50207"/>
                    <a:pt x="47630" y="45055"/>
                  </a:cubicBezTo>
                  <a:cubicBezTo>
                    <a:pt x="57934" y="34750"/>
                    <a:pt x="57934" y="18033"/>
                    <a:pt x="47630" y="7729"/>
                  </a:cubicBezTo>
                  <a:cubicBezTo>
                    <a:pt x="42478" y="2577"/>
                    <a:pt x="35723" y="1"/>
                    <a:pt x="28967" y="1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636925" y="2247225"/>
              <a:ext cx="1072250" cy="1072225"/>
            </a:xfrm>
            <a:custGeom>
              <a:avLst/>
              <a:gdLst/>
              <a:ahLst/>
              <a:cxnLst/>
              <a:rect l="l" t="t" r="r" b="b"/>
              <a:pathLst>
                <a:path w="42890" h="42889" extrusionOk="0">
                  <a:moveTo>
                    <a:pt x="21460" y="0"/>
                  </a:moveTo>
                  <a:cubicBezTo>
                    <a:pt x="9606" y="0"/>
                    <a:pt x="1" y="9605"/>
                    <a:pt x="1" y="21460"/>
                  </a:cubicBezTo>
                  <a:cubicBezTo>
                    <a:pt x="1" y="33314"/>
                    <a:pt x="9606" y="42889"/>
                    <a:pt x="21460" y="42889"/>
                  </a:cubicBezTo>
                  <a:cubicBezTo>
                    <a:pt x="33314" y="42889"/>
                    <a:pt x="42889" y="33314"/>
                    <a:pt x="42889" y="21460"/>
                  </a:cubicBezTo>
                  <a:cubicBezTo>
                    <a:pt x="42889" y="9605"/>
                    <a:pt x="33314" y="0"/>
                    <a:pt x="21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60800" y="2371075"/>
              <a:ext cx="824500" cy="824525"/>
            </a:xfrm>
            <a:custGeom>
              <a:avLst/>
              <a:gdLst/>
              <a:ahLst/>
              <a:cxnLst/>
              <a:rect l="l" t="t" r="r" b="b"/>
              <a:pathLst>
                <a:path w="32980" h="32981" extrusionOk="0">
                  <a:moveTo>
                    <a:pt x="16505" y="1"/>
                  </a:moveTo>
                  <a:cubicBezTo>
                    <a:pt x="7386" y="1"/>
                    <a:pt x="0" y="7387"/>
                    <a:pt x="0" y="16506"/>
                  </a:cubicBezTo>
                  <a:cubicBezTo>
                    <a:pt x="0" y="25624"/>
                    <a:pt x="7386" y="32980"/>
                    <a:pt x="16505" y="32980"/>
                  </a:cubicBezTo>
                  <a:cubicBezTo>
                    <a:pt x="25593" y="32980"/>
                    <a:pt x="32980" y="25624"/>
                    <a:pt x="32980" y="16506"/>
                  </a:cubicBezTo>
                  <a:cubicBezTo>
                    <a:pt x="32980" y="7387"/>
                    <a:pt x="25593" y="1"/>
                    <a:pt x="16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0525" y="2371650"/>
              <a:ext cx="905050" cy="824700"/>
            </a:xfrm>
            <a:custGeom>
              <a:avLst/>
              <a:gdLst/>
              <a:ahLst/>
              <a:cxnLst/>
              <a:rect l="l" t="t" r="r" b="b"/>
              <a:pathLst>
                <a:path w="36202" h="32988" extrusionOk="0">
                  <a:moveTo>
                    <a:pt x="18116" y="4910"/>
                  </a:moveTo>
                  <a:cubicBezTo>
                    <a:pt x="21072" y="4910"/>
                    <a:pt x="24028" y="6042"/>
                    <a:pt x="26293" y="8306"/>
                  </a:cubicBezTo>
                  <a:cubicBezTo>
                    <a:pt x="30822" y="12835"/>
                    <a:pt x="30822" y="20161"/>
                    <a:pt x="26293" y="24659"/>
                  </a:cubicBezTo>
                  <a:cubicBezTo>
                    <a:pt x="24028" y="26924"/>
                    <a:pt x="21072" y="28056"/>
                    <a:pt x="18116" y="28056"/>
                  </a:cubicBezTo>
                  <a:cubicBezTo>
                    <a:pt x="15160" y="28056"/>
                    <a:pt x="12204" y="26924"/>
                    <a:pt x="9940" y="24659"/>
                  </a:cubicBezTo>
                  <a:cubicBezTo>
                    <a:pt x="5411" y="20161"/>
                    <a:pt x="5411" y="12835"/>
                    <a:pt x="9940" y="8306"/>
                  </a:cubicBezTo>
                  <a:cubicBezTo>
                    <a:pt x="12204" y="6042"/>
                    <a:pt x="15160" y="4910"/>
                    <a:pt x="18116" y="4910"/>
                  </a:cubicBezTo>
                  <a:close/>
                  <a:moveTo>
                    <a:pt x="18116" y="1"/>
                  </a:moveTo>
                  <a:cubicBezTo>
                    <a:pt x="13891" y="1"/>
                    <a:pt x="9666" y="1604"/>
                    <a:pt x="6444" y="4811"/>
                  </a:cubicBezTo>
                  <a:cubicBezTo>
                    <a:pt x="0" y="11255"/>
                    <a:pt x="0" y="21711"/>
                    <a:pt x="6444" y="28155"/>
                  </a:cubicBezTo>
                  <a:cubicBezTo>
                    <a:pt x="9666" y="31377"/>
                    <a:pt x="13891" y="32987"/>
                    <a:pt x="18116" y="32987"/>
                  </a:cubicBezTo>
                  <a:cubicBezTo>
                    <a:pt x="22341" y="32987"/>
                    <a:pt x="26566" y="31377"/>
                    <a:pt x="29788" y="28155"/>
                  </a:cubicBezTo>
                  <a:cubicBezTo>
                    <a:pt x="36202" y="21711"/>
                    <a:pt x="36202" y="11255"/>
                    <a:pt x="29788" y="4811"/>
                  </a:cubicBezTo>
                  <a:cubicBezTo>
                    <a:pt x="26566" y="1604"/>
                    <a:pt x="22341" y="1"/>
                    <a:pt x="18116" y="1"/>
                  </a:cubicBezTo>
                  <a:close/>
                </a:path>
              </a:pathLst>
            </a:custGeom>
            <a:solidFill>
              <a:srgbClr val="E86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855775" y="2494375"/>
              <a:ext cx="635300" cy="578675"/>
            </a:xfrm>
            <a:custGeom>
              <a:avLst/>
              <a:gdLst/>
              <a:ahLst/>
              <a:cxnLst/>
              <a:rect l="l" t="t" r="r" b="b"/>
              <a:pathLst>
                <a:path w="25412" h="23147" extrusionOk="0">
                  <a:moveTo>
                    <a:pt x="12706" y="4955"/>
                  </a:moveTo>
                  <a:cubicBezTo>
                    <a:pt x="14401" y="4955"/>
                    <a:pt x="16095" y="5601"/>
                    <a:pt x="17387" y="6893"/>
                  </a:cubicBezTo>
                  <a:cubicBezTo>
                    <a:pt x="19971" y="9476"/>
                    <a:pt x="19971" y="13671"/>
                    <a:pt x="17387" y="16255"/>
                  </a:cubicBezTo>
                  <a:cubicBezTo>
                    <a:pt x="16095" y="17546"/>
                    <a:pt x="14401" y="18192"/>
                    <a:pt x="12706" y="18192"/>
                  </a:cubicBezTo>
                  <a:cubicBezTo>
                    <a:pt x="11012" y="18192"/>
                    <a:pt x="9317" y="17546"/>
                    <a:pt x="8025" y="16255"/>
                  </a:cubicBezTo>
                  <a:cubicBezTo>
                    <a:pt x="5442" y="13671"/>
                    <a:pt x="5442" y="9476"/>
                    <a:pt x="8025" y="6893"/>
                  </a:cubicBezTo>
                  <a:cubicBezTo>
                    <a:pt x="9317" y="5601"/>
                    <a:pt x="11012" y="4955"/>
                    <a:pt x="12706" y="4955"/>
                  </a:cubicBezTo>
                  <a:close/>
                  <a:moveTo>
                    <a:pt x="12706" y="1"/>
                  </a:moveTo>
                  <a:cubicBezTo>
                    <a:pt x="9750" y="1"/>
                    <a:pt x="6794" y="1133"/>
                    <a:pt x="4530" y="3397"/>
                  </a:cubicBezTo>
                  <a:cubicBezTo>
                    <a:pt x="1" y="7926"/>
                    <a:pt x="1" y="15252"/>
                    <a:pt x="4530" y="19750"/>
                  </a:cubicBezTo>
                  <a:cubicBezTo>
                    <a:pt x="6794" y="22015"/>
                    <a:pt x="9750" y="23147"/>
                    <a:pt x="12706" y="23147"/>
                  </a:cubicBezTo>
                  <a:cubicBezTo>
                    <a:pt x="15662" y="23147"/>
                    <a:pt x="18618" y="22015"/>
                    <a:pt x="20883" y="19750"/>
                  </a:cubicBezTo>
                  <a:cubicBezTo>
                    <a:pt x="25412" y="15252"/>
                    <a:pt x="25412" y="7926"/>
                    <a:pt x="20883" y="3397"/>
                  </a:cubicBezTo>
                  <a:cubicBezTo>
                    <a:pt x="18618" y="1133"/>
                    <a:pt x="15662" y="1"/>
                    <a:pt x="12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1007750" y="2618050"/>
              <a:ext cx="331350" cy="331325"/>
            </a:xfrm>
            <a:custGeom>
              <a:avLst/>
              <a:gdLst/>
              <a:ahLst/>
              <a:cxnLst/>
              <a:rect l="l" t="t" r="r" b="b"/>
              <a:pathLst>
                <a:path w="13254" h="13253" extrusionOk="0">
                  <a:moveTo>
                    <a:pt x="6627" y="0"/>
                  </a:moveTo>
                  <a:cubicBezTo>
                    <a:pt x="2980" y="0"/>
                    <a:pt x="1" y="2979"/>
                    <a:pt x="1" y="6627"/>
                  </a:cubicBezTo>
                  <a:cubicBezTo>
                    <a:pt x="1" y="10274"/>
                    <a:pt x="2980" y="13253"/>
                    <a:pt x="6627" y="13253"/>
                  </a:cubicBezTo>
                  <a:cubicBezTo>
                    <a:pt x="10275" y="13253"/>
                    <a:pt x="13253" y="10274"/>
                    <a:pt x="13253" y="6627"/>
                  </a:cubicBezTo>
                  <a:cubicBezTo>
                    <a:pt x="13253" y="2979"/>
                    <a:pt x="10275" y="0"/>
                    <a:pt x="6627" y="0"/>
                  </a:cubicBezTo>
                  <a:close/>
                </a:path>
              </a:pathLst>
            </a:custGeom>
            <a:solidFill>
              <a:srgbClr val="E86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46" name="Google Shape;846;p47"/>
          <p:cNvSpPr/>
          <p:nvPr/>
        </p:nvSpPr>
        <p:spPr>
          <a:xfrm>
            <a:off x="1831403" y="164821"/>
            <a:ext cx="753218" cy="753213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47" name="Google Shape;847;p47"/>
          <p:cNvGrpSpPr/>
          <p:nvPr/>
        </p:nvGrpSpPr>
        <p:grpSpPr>
          <a:xfrm>
            <a:off x="5927575" y="244971"/>
            <a:ext cx="753235" cy="711248"/>
            <a:chOff x="6843802" y="2410602"/>
            <a:chExt cx="606177" cy="572387"/>
          </a:xfrm>
        </p:grpSpPr>
        <p:sp>
          <p:nvSpPr>
            <p:cNvPr id="848" name="Google Shape;848;p47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47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33545" y="529768"/>
            <a:ext cx="343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Em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biết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367" y="1271050"/>
            <a:ext cx="3497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tái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chế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dụng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tạo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đồ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chơi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vô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đẹp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mắt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môi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trường</a:t>
            </a:r>
            <a:r>
              <a:rPr lang="en-US" sz="2000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6778" y="3014157"/>
            <a:ext cx="2246244" cy="2246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84" y="1452362"/>
            <a:ext cx="4334654" cy="312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6" y="1166521"/>
            <a:ext cx="469433" cy="56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55"/>
          <p:cNvGrpSpPr/>
          <p:nvPr/>
        </p:nvGrpSpPr>
        <p:grpSpPr>
          <a:xfrm rot="-566157">
            <a:off x="939288" y="190205"/>
            <a:ext cx="637674" cy="953002"/>
            <a:chOff x="3251800" y="1824470"/>
            <a:chExt cx="714094" cy="1067331"/>
          </a:xfrm>
        </p:grpSpPr>
        <p:sp>
          <p:nvSpPr>
            <p:cNvPr id="1073" name="Google Shape;1073;p55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1074;p55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1075;p55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076;p55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1077;p55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1078;p55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079;p55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080;p55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1081;p55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82" name="Google Shape;1082;p55"/>
          <p:cNvSpPr/>
          <p:nvPr/>
        </p:nvSpPr>
        <p:spPr>
          <a:xfrm>
            <a:off x="7607163" y="-174687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3" name="Google Shape;1083;p55"/>
          <p:cNvSpPr/>
          <p:nvPr/>
        </p:nvSpPr>
        <p:spPr>
          <a:xfrm>
            <a:off x="8101601" y="908523"/>
            <a:ext cx="572410" cy="57241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84" name="Google Shape;1084;p55"/>
          <p:cNvGrpSpPr/>
          <p:nvPr/>
        </p:nvGrpSpPr>
        <p:grpSpPr>
          <a:xfrm rot="572303">
            <a:off x="-15231" y="3317560"/>
            <a:ext cx="1038169" cy="941349"/>
            <a:chOff x="5889976" y="452096"/>
            <a:chExt cx="952564" cy="863728"/>
          </a:xfrm>
        </p:grpSpPr>
        <p:sp>
          <p:nvSpPr>
            <p:cNvPr id="1085" name="Google Shape;1085;p55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086;p55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087;p55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1088;p55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90" name="Google Shape;1090;p55"/>
          <p:cNvSpPr/>
          <p:nvPr/>
        </p:nvSpPr>
        <p:spPr>
          <a:xfrm>
            <a:off x="1778764" y="1413314"/>
            <a:ext cx="5610294" cy="2376635"/>
          </a:xfrm>
          <a:prstGeom prst="roundRect">
            <a:avLst>
              <a:gd name="adj" fmla="val 25608"/>
            </a:avLst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Dựa vào những kiến thức đã học về thiết kế sản phẩm đồ chơi, các em hãy trang trí, làm mới đồ chơi yêu thích của mình.</a:t>
            </a:r>
            <a:endParaRPr lang="en-US" sz="2000" dirty="0"/>
          </a:p>
        </p:txBody>
      </p:sp>
      <p:sp>
        <p:nvSpPr>
          <p:cNvPr id="1097" name="Google Shape;1097;p55"/>
          <p:cNvSpPr txBox="1">
            <a:spLocks noGrp="1"/>
          </p:cNvSpPr>
          <p:nvPr>
            <p:ph type="title"/>
          </p:nvPr>
        </p:nvSpPr>
        <p:spPr>
          <a:xfrm>
            <a:off x="754492" y="436526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4. VẬN DỤNG</a:t>
            </a:r>
            <a:endParaRPr sz="3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37" y="2485401"/>
            <a:ext cx="3073642" cy="307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58"/>
          <p:cNvSpPr/>
          <p:nvPr/>
        </p:nvSpPr>
        <p:spPr>
          <a:xfrm>
            <a:off x="754488" y="4536913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5" name="Google Shape;1175;p58"/>
          <p:cNvSpPr/>
          <p:nvPr/>
        </p:nvSpPr>
        <p:spPr>
          <a:xfrm rot="-4424769">
            <a:off x="7217847" y="31756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6" name="Google Shape;1176;p58"/>
          <p:cNvSpPr/>
          <p:nvPr/>
        </p:nvSpPr>
        <p:spPr>
          <a:xfrm rot="-1571578">
            <a:off x="7811297" y="369558"/>
            <a:ext cx="419743" cy="384729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77" name="Google Shape;1177;p58"/>
          <p:cNvGrpSpPr/>
          <p:nvPr/>
        </p:nvGrpSpPr>
        <p:grpSpPr>
          <a:xfrm rot="2015239">
            <a:off x="1409151" y="165289"/>
            <a:ext cx="957545" cy="868244"/>
            <a:chOff x="5889976" y="452096"/>
            <a:chExt cx="952564" cy="863728"/>
          </a:xfrm>
        </p:grpSpPr>
        <p:sp>
          <p:nvSpPr>
            <p:cNvPr id="1178" name="Google Shape;1178;p5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1179;p5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5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5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32515" y="296675"/>
            <a:ext cx="453514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12326" b="15406"/>
          <a:stretch>
            <a:fillRect/>
          </a:stretch>
        </p:blipFill>
        <p:spPr>
          <a:xfrm>
            <a:off x="1047140" y="1232482"/>
            <a:ext cx="7017489" cy="2631850"/>
          </a:xfrm>
          <a:prstGeom prst="rect">
            <a:avLst/>
          </a:prstGeom>
        </p:spPr>
      </p:pic>
      <p:grpSp>
        <p:nvGrpSpPr>
          <p:cNvPr id="51" name="Google Shape;1164;p58"/>
          <p:cNvGrpSpPr/>
          <p:nvPr/>
        </p:nvGrpSpPr>
        <p:grpSpPr>
          <a:xfrm rot="-430827">
            <a:off x="6808487" y="3579685"/>
            <a:ext cx="1878905" cy="366793"/>
            <a:chOff x="6822350" y="4172650"/>
            <a:chExt cx="1878824" cy="366778"/>
          </a:xfrm>
        </p:grpSpPr>
        <p:sp>
          <p:nvSpPr>
            <p:cNvPr id="52" name="Google Shape;1165;p58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1166;p58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1167;p58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1168;p58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1169;p58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1170;p58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50168" y="4075604"/>
            <a:ext cx="6411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Cánh</a:t>
            </a:r>
            <a:r>
              <a:rPr lang="en-US" sz="2000" b="1" dirty="0"/>
              <a:t> </a:t>
            </a:r>
            <a:r>
              <a:rPr lang="en-US" sz="2000" b="1" dirty="0" err="1"/>
              <a:t>diều</a:t>
            </a:r>
            <a:r>
              <a:rPr lang="en-US" sz="2000" b="1" dirty="0"/>
              <a:t> </a:t>
            </a:r>
            <a:r>
              <a:rPr lang="en-US" sz="2000" b="1" dirty="0" err="1"/>
              <a:t>đồng</a:t>
            </a:r>
            <a:r>
              <a:rPr lang="en-US" sz="2000" b="1" dirty="0"/>
              <a:t> </a:t>
            </a:r>
            <a:r>
              <a:rPr lang="en-US" sz="2000" b="1" dirty="0" err="1"/>
              <a:t>đội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mĩ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đa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8"/>
          <p:cNvSpPr/>
          <p:nvPr/>
        </p:nvSpPr>
        <p:spPr>
          <a:xfrm rot="-4424769">
            <a:off x="7217847" y="31756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6" name="Google Shape;1176;p58"/>
          <p:cNvSpPr/>
          <p:nvPr/>
        </p:nvSpPr>
        <p:spPr>
          <a:xfrm rot="-1571578">
            <a:off x="7811297" y="369558"/>
            <a:ext cx="419743" cy="384729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77" name="Google Shape;1177;p58"/>
          <p:cNvGrpSpPr/>
          <p:nvPr/>
        </p:nvGrpSpPr>
        <p:grpSpPr>
          <a:xfrm rot="2015239">
            <a:off x="1409151" y="165289"/>
            <a:ext cx="957545" cy="868244"/>
            <a:chOff x="5889976" y="452096"/>
            <a:chExt cx="952564" cy="863728"/>
          </a:xfrm>
        </p:grpSpPr>
        <p:sp>
          <p:nvSpPr>
            <p:cNvPr id="1178" name="Google Shape;1178;p5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1179;p5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5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5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32515" y="296675"/>
            <a:ext cx="453514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68" y="1035043"/>
            <a:ext cx="3478209" cy="314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92041" y="4089195"/>
            <a:ext cx="3805261" cy="82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 err="1"/>
              <a:t>Rước</a:t>
            </a:r>
            <a:r>
              <a:rPr lang="en-US" sz="1800" b="1" dirty="0"/>
              <a:t> </a:t>
            </a:r>
            <a:r>
              <a:rPr lang="en-US" sz="1800" b="1" dirty="0" err="1"/>
              <a:t>đèn</a:t>
            </a:r>
            <a:r>
              <a:rPr lang="en-US" sz="1800" b="1" dirty="0"/>
              <a:t> </a:t>
            </a:r>
            <a:r>
              <a:rPr lang="en-US" sz="1800" b="1" dirty="0" err="1"/>
              <a:t>Trung</a:t>
            </a:r>
            <a:r>
              <a:rPr lang="en-US" sz="1800" b="1" dirty="0"/>
              <a:t> </a:t>
            </a:r>
            <a:r>
              <a:rPr lang="en-US" sz="1800" b="1" dirty="0" err="1"/>
              <a:t>thu</a:t>
            </a:r>
            <a:r>
              <a:rPr lang="en-US" sz="1800" b="1" dirty="0"/>
              <a:t> </a:t>
            </a:r>
            <a:r>
              <a:rPr lang="en-US" sz="1800" dirty="0"/>
              <a:t>– </a:t>
            </a:r>
            <a:endParaRPr lang="en-US" sz="1800" dirty="0"/>
          </a:p>
          <a:p>
            <a:pPr algn="ctr">
              <a:lnSpc>
                <a:spcPts val="3000"/>
              </a:lnSpc>
            </a:pP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mĩ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đa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endParaRPr lang="en-US" sz="1800" dirty="0"/>
          </a:p>
        </p:txBody>
      </p:sp>
      <p:sp>
        <p:nvSpPr>
          <p:cNvPr id="20" name="Google Shape;1163;p58"/>
          <p:cNvSpPr/>
          <p:nvPr/>
        </p:nvSpPr>
        <p:spPr>
          <a:xfrm>
            <a:off x="-233916" y="4201084"/>
            <a:ext cx="882014" cy="818250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85" y="1035043"/>
            <a:ext cx="2274316" cy="3184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90977" y="4360185"/>
            <a:ext cx="33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Đèn</a:t>
            </a:r>
            <a:r>
              <a:rPr lang="en-US" sz="1800" dirty="0"/>
              <a:t> </a:t>
            </a:r>
            <a:r>
              <a:rPr lang="en-US" sz="1800" dirty="0" err="1"/>
              <a:t>lồng</a:t>
            </a:r>
            <a:r>
              <a:rPr lang="en-US" sz="1800" dirty="0"/>
              <a:t> </a:t>
            </a:r>
            <a:r>
              <a:rPr lang="en-US" sz="1800" dirty="0" err="1"/>
              <a:t>tái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chai </a:t>
            </a:r>
            <a:r>
              <a:rPr lang="en-US" sz="1800" dirty="0" err="1"/>
              <a:t>nhựa</a:t>
            </a:r>
            <a:endParaRPr lang="en-US" sz="18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8"/>
          <p:cNvSpPr/>
          <p:nvPr/>
        </p:nvSpPr>
        <p:spPr>
          <a:xfrm rot="-4424769">
            <a:off x="7217847" y="31756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6" name="Google Shape;1176;p58"/>
          <p:cNvSpPr/>
          <p:nvPr/>
        </p:nvSpPr>
        <p:spPr>
          <a:xfrm rot="-1571578">
            <a:off x="7811297" y="369558"/>
            <a:ext cx="419743" cy="384729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77" name="Google Shape;1177;p58"/>
          <p:cNvGrpSpPr/>
          <p:nvPr/>
        </p:nvGrpSpPr>
        <p:grpSpPr>
          <a:xfrm rot="2015239">
            <a:off x="1409151" y="165289"/>
            <a:ext cx="957545" cy="868244"/>
            <a:chOff x="5889976" y="452096"/>
            <a:chExt cx="952564" cy="863728"/>
          </a:xfrm>
        </p:grpSpPr>
        <p:sp>
          <p:nvSpPr>
            <p:cNvPr id="1178" name="Google Shape;1178;p5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1179;p5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5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5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32515" y="296675"/>
            <a:ext cx="453514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endParaRPr lang="en-US" sz="2000" dirty="0"/>
          </a:p>
        </p:txBody>
      </p:sp>
      <p:sp>
        <p:nvSpPr>
          <p:cNvPr id="20" name="Google Shape;1163;p58"/>
          <p:cNvSpPr/>
          <p:nvPr/>
        </p:nvSpPr>
        <p:spPr>
          <a:xfrm>
            <a:off x="-233916" y="4201084"/>
            <a:ext cx="882014" cy="818250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3" y="1319166"/>
            <a:ext cx="4387212" cy="2467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912"/>
          <a:stretch>
            <a:fillRect/>
          </a:stretch>
        </p:blipFill>
        <p:spPr>
          <a:xfrm>
            <a:off x="5044273" y="1319165"/>
            <a:ext cx="3697793" cy="2467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9331" y="4016418"/>
            <a:ext cx="596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Trò</a:t>
            </a:r>
            <a:r>
              <a:rPr lang="en-US" sz="1800" dirty="0"/>
              <a:t> </a:t>
            </a:r>
            <a:r>
              <a:rPr lang="en-US" sz="1800" dirty="0" err="1"/>
              <a:t>chơi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rổ</a:t>
            </a:r>
            <a:r>
              <a:rPr lang="en-US" sz="1800" dirty="0"/>
              <a:t>,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đá</a:t>
            </a:r>
            <a:r>
              <a:rPr lang="en-US" sz="1800" dirty="0"/>
              <a:t> </a:t>
            </a:r>
            <a:r>
              <a:rPr lang="en-US" sz="1800" dirty="0" err="1"/>
              <a:t>đơn</a:t>
            </a:r>
            <a:r>
              <a:rPr lang="en-US" sz="1800" dirty="0"/>
              <a:t> </a:t>
            </a:r>
            <a:r>
              <a:rPr lang="en-US" sz="1800" dirty="0" err="1"/>
              <a:t>giản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bìa</a:t>
            </a:r>
            <a:r>
              <a:rPr lang="en-US" sz="1800" dirty="0"/>
              <a:t> </a:t>
            </a:r>
            <a:r>
              <a:rPr lang="en-US" sz="1800" dirty="0" err="1"/>
              <a:t>cứng</a:t>
            </a:r>
            <a:r>
              <a:rPr lang="en-US" sz="1800" dirty="0"/>
              <a:t>, </a:t>
            </a:r>
            <a:r>
              <a:rPr lang="en-US" sz="1800" dirty="0" err="1"/>
              <a:t>kẹp</a:t>
            </a:r>
            <a:r>
              <a:rPr lang="en-US" sz="1800" dirty="0"/>
              <a:t> </a:t>
            </a:r>
            <a:r>
              <a:rPr lang="en-US" sz="1800" dirty="0" err="1"/>
              <a:t>gỗ</a:t>
            </a:r>
            <a:endParaRPr lang="en-US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4"/>
          <p:cNvSpPr/>
          <p:nvPr/>
        </p:nvSpPr>
        <p:spPr>
          <a:xfrm rot="-4424769">
            <a:off x="7656735" y="263621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/>
        </p:txBody>
      </p:sp>
      <p:sp>
        <p:nvSpPr>
          <p:cNvPr id="1042" name="Google Shape;1042;p54"/>
          <p:cNvSpPr/>
          <p:nvPr/>
        </p:nvSpPr>
        <p:spPr>
          <a:xfrm rot="-5826945">
            <a:off x="2326981" y="4030575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/>
        </p:txBody>
      </p:sp>
      <p:grpSp>
        <p:nvGrpSpPr>
          <p:cNvPr id="1043" name="Google Shape;1043;p54"/>
          <p:cNvGrpSpPr/>
          <p:nvPr/>
        </p:nvGrpSpPr>
        <p:grpSpPr>
          <a:xfrm rot="-867405">
            <a:off x="2394102" y="353833"/>
            <a:ext cx="840097" cy="1255792"/>
            <a:chOff x="3251800" y="1824470"/>
            <a:chExt cx="714094" cy="1067331"/>
          </a:xfrm>
        </p:grpSpPr>
        <p:sp>
          <p:nvSpPr>
            <p:cNvPr id="1044" name="Google Shape;1044;p54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45" name="Google Shape;1045;p54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46" name="Google Shape;1046;p54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47" name="Google Shape;1047;p54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48" name="Google Shape;1048;p54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49" name="Google Shape;1049;p54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50" name="Google Shape;1050;p54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51" name="Google Shape;1051;p54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52" name="Google Shape;1052;p54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grpSp>
        <p:nvGrpSpPr>
          <p:cNvPr id="1053" name="Google Shape;1053;p54"/>
          <p:cNvGrpSpPr/>
          <p:nvPr/>
        </p:nvGrpSpPr>
        <p:grpSpPr>
          <a:xfrm rot="582976">
            <a:off x="951185" y="1238976"/>
            <a:ext cx="1011610" cy="1273250"/>
            <a:chOff x="2215163" y="1348750"/>
            <a:chExt cx="854925" cy="1076025"/>
          </a:xfrm>
        </p:grpSpPr>
        <p:sp>
          <p:nvSpPr>
            <p:cNvPr id="1054" name="Google Shape;1054;p54"/>
            <p:cNvSpPr/>
            <p:nvPr/>
          </p:nvSpPr>
          <p:spPr>
            <a:xfrm>
              <a:off x="2215163" y="1348750"/>
              <a:ext cx="854925" cy="1076025"/>
            </a:xfrm>
            <a:custGeom>
              <a:avLst/>
              <a:gdLst/>
              <a:ahLst/>
              <a:cxnLst/>
              <a:rect l="l" t="t" r="r" b="b"/>
              <a:pathLst>
                <a:path w="34197" h="43041" extrusionOk="0">
                  <a:moveTo>
                    <a:pt x="1" y="1"/>
                  </a:moveTo>
                  <a:lnTo>
                    <a:pt x="1" y="36111"/>
                  </a:lnTo>
                  <a:lnTo>
                    <a:pt x="26962" y="36111"/>
                  </a:lnTo>
                  <a:lnTo>
                    <a:pt x="31035" y="43041"/>
                  </a:lnTo>
                  <a:lnTo>
                    <a:pt x="31157" y="36111"/>
                  </a:lnTo>
                  <a:lnTo>
                    <a:pt x="34196" y="36111"/>
                  </a:lnTo>
                  <a:lnTo>
                    <a:pt x="34196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55" name="Google Shape;1055;p54"/>
            <p:cNvSpPr/>
            <p:nvPr/>
          </p:nvSpPr>
          <p:spPr>
            <a:xfrm>
              <a:off x="2759263" y="1467300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0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56" name="Google Shape;1056;p54"/>
            <p:cNvSpPr/>
            <p:nvPr/>
          </p:nvSpPr>
          <p:spPr>
            <a:xfrm>
              <a:off x="2759263" y="1598750"/>
              <a:ext cx="227225" cy="7625"/>
            </a:xfrm>
            <a:custGeom>
              <a:avLst/>
              <a:gdLst/>
              <a:ahLst/>
              <a:cxnLst/>
              <a:rect l="l" t="t" r="r" b="b"/>
              <a:pathLst>
                <a:path w="9089" h="305" extrusionOk="0">
                  <a:moveTo>
                    <a:pt x="0" y="1"/>
                  </a:moveTo>
                  <a:lnTo>
                    <a:pt x="0" y="305"/>
                  </a:lnTo>
                  <a:lnTo>
                    <a:pt x="9089" y="305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57" name="Google Shape;1057;p54"/>
            <p:cNvSpPr/>
            <p:nvPr/>
          </p:nvSpPr>
          <p:spPr>
            <a:xfrm>
              <a:off x="2759263" y="1730975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1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58" name="Google Shape;1058;p54"/>
            <p:cNvSpPr/>
            <p:nvPr/>
          </p:nvSpPr>
          <p:spPr>
            <a:xfrm>
              <a:off x="2317763" y="1862450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59" name="Google Shape;1059;p54"/>
            <p:cNvSpPr/>
            <p:nvPr/>
          </p:nvSpPr>
          <p:spPr>
            <a:xfrm>
              <a:off x="2317763" y="1994675"/>
              <a:ext cx="668725" cy="6850"/>
            </a:xfrm>
            <a:custGeom>
              <a:avLst/>
              <a:gdLst/>
              <a:ahLst/>
              <a:cxnLst/>
              <a:rect l="l" t="t" r="r" b="b"/>
              <a:pathLst>
                <a:path w="26749" h="274" extrusionOk="0">
                  <a:moveTo>
                    <a:pt x="0" y="0"/>
                  </a:moveTo>
                  <a:lnTo>
                    <a:pt x="0" y="274"/>
                  </a:lnTo>
                  <a:lnTo>
                    <a:pt x="26749" y="27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60" name="Google Shape;1060;p54"/>
            <p:cNvSpPr/>
            <p:nvPr/>
          </p:nvSpPr>
          <p:spPr>
            <a:xfrm>
              <a:off x="2317763" y="2126125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1061" name="Google Shape;1061;p54"/>
            <p:cNvSpPr/>
            <p:nvPr/>
          </p:nvSpPr>
          <p:spPr>
            <a:xfrm>
              <a:off x="2317763" y="1470350"/>
              <a:ext cx="334375" cy="263700"/>
            </a:xfrm>
            <a:custGeom>
              <a:avLst/>
              <a:gdLst/>
              <a:ahLst/>
              <a:cxnLst/>
              <a:rect l="l" t="t" r="r" b="b"/>
              <a:pathLst>
                <a:path w="13375" h="10548" extrusionOk="0">
                  <a:moveTo>
                    <a:pt x="0" y="0"/>
                  </a:moveTo>
                  <a:lnTo>
                    <a:pt x="0" y="10547"/>
                  </a:lnTo>
                  <a:lnTo>
                    <a:pt x="13375" y="10547"/>
                  </a:lnTo>
                  <a:lnTo>
                    <a:pt x="133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sp>
        <p:nvSpPr>
          <p:cNvPr id="6" name="Rectangle 5"/>
          <p:cNvSpPr/>
          <p:nvPr/>
        </p:nvSpPr>
        <p:spPr>
          <a:xfrm>
            <a:off x="3349549" y="1087115"/>
            <a:ext cx="5534475" cy="358678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5354864" y="768698"/>
            <a:ext cx="1508166" cy="514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Gợi</a:t>
            </a:r>
            <a:r>
              <a:rPr lang="en-US" sz="2800" b="1" dirty="0">
                <a:solidFill>
                  <a:srgbClr val="002060"/>
                </a:solidFill>
              </a:rPr>
              <a:t> ý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3157" y="1498440"/>
            <a:ext cx="4891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dirty="0"/>
              <a:t>Em hãy sắp xếp bài thực hành theo nhóm với những tiêu chí:</a:t>
            </a:r>
            <a:endParaRPr lang="vi-VN" sz="2000" i="1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+ Những sản phẩm đồ chơi cùng thể loại.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+ Những sản phẩm đồ chơi có ý tưởng từ sự liên tưởng, tưởng tượng, suy nghĩ của bản thân liên quan đến chủ đề.</a:t>
            </a:r>
            <a:endParaRPr lang="vi-VN" sz="2000" dirty="0"/>
          </a:p>
        </p:txBody>
      </p:sp>
      <p:sp>
        <p:nvSpPr>
          <p:cNvPr id="42" name="Google Shape;1040;p54"/>
          <p:cNvSpPr/>
          <p:nvPr/>
        </p:nvSpPr>
        <p:spPr>
          <a:xfrm rot="-5002245">
            <a:off x="8144146" y="584959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/>
        </p:txBody>
      </p:sp>
      <p:grpSp>
        <p:nvGrpSpPr>
          <p:cNvPr id="43" name="Google Shape;1031;p54"/>
          <p:cNvGrpSpPr/>
          <p:nvPr/>
        </p:nvGrpSpPr>
        <p:grpSpPr>
          <a:xfrm>
            <a:off x="220184" y="2693477"/>
            <a:ext cx="3180103" cy="1538674"/>
            <a:chOff x="5985500" y="3859950"/>
            <a:chExt cx="2845825" cy="1197600"/>
          </a:xfrm>
        </p:grpSpPr>
        <p:sp>
          <p:nvSpPr>
            <p:cNvPr id="44" name="Google Shape;1032;p54"/>
            <p:cNvSpPr/>
            <p:nvPr/>
          </p:nvSpPr>
          <p:spPr>
            <a:xfrm>
              <a:off x="5985500" y="3864500"/>
              <a:ext cx="2839725" cy="1193050"/>
            </a:xfrm>
            <a:custGeom>
              <a:avLst/>
              <a:gdLst/>
              <a:ahLst/>
              <a:cxnLst/>
              <a:rect l="l" t="t" r="r" b="b"/>
              <a:pathLst>
                <a:path w="113589" h="47722" extrusionOk="0">
                  <a:moveTo>
                    <a:pt x="112525" y="0"/>
                  </a:moveTo>
                  <a:lnTo>
                    <a:pt x="92981" y="19545"/>
                  </a:lnTo>
                  <a:lnTo>
                    <a:pt x="69637" y="19545"/>
                  </a:lnTo>
                  <a:lnTo>
                    <a:pt x="63102" y="26080"/>
                  </a:lnTo>
                  <a:lnTo>
                    <a:pt x="37387" y="26080"/>
                  </a:lnTo>
                  <a:lnTo>
                    <a:pt x="25198" y="38299"/>
                  </a:lnTo>
                  <a:lnTo>
                    <a:pt x="8359" y="38299"/>
                  </a:lnTo>
                  <a:lnTo>
                    <a:pt x="0" y="46658"/>
                  </a:lnTo>
                  <a:lnTo>
                    <a:pt x="1095" y="47721"/>
                  </a:lnTo>
                  <a:lnTo>
                    <a:pt x="8997" y="39819"/>
                  </a:lnTo>
                  <a:lnTo>
                    <a:pt x="25806" y="39819"/>
                  </a:lnTo>
                  <a:lnTo>
                    <a:pt x="38025" y="27600"/>
                  </a:lnTo>
                  <a:lnTo>
                    <a:pt x="63710" y="27600"/>
                  </a:lnTo>
                  <a:lnTo>
                    <a:pt x="70245" y="21065"/>
                  </a:lnTo>
                  <a:lnTo>
                    <a:pt x="93589" y="21065"/>
                  </a:lnTo>
                  <a:lnTo>
                    <a:pt x="113589" y="1064"/>
                  </a:lnTo>
                  <a:lnTo>
                    <a:pt x="112525" y="0"/>
                  </a:lnTo>
                  <a:close/>
                </a:path>
              </a:pathLst>
            </a:custGeom>
            <a:solidFill>
              <a:srgbClr val="51294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45" name="Google Shape;1033;p54"/>
            <p:cNvSpPr/>
            <p:nvPr/>
          </p:nvSpPr>
          <p:spPr>
            <a:xfrm>
              <a:off x="8611675" y="3859950"/>
              <a:ext cx="219650" cy="221150"/>
            </a:xfrm>
            <a:custGeom>
              <a:avLst/>
              <a:gdLst/>
              <a:ahLst/>
              <a:cxnLst/>
              <a:rect l="l" t="t" r="r" b="b"/>
              <a:pathLst>
                <a:path w="8786" h="8846" extrusionOk="0">
                  <a:moveTo>
                    <a:pt x="1" y="0"/>
                  </a:moveTo>
                  <a:lnTo>
                    <a:pt x="1" y="1520"/>
                  </a:lnTo>
                  <a:lnTo>
                    <a:pt x="7265" y="1520"/>
                  </a:lnTo>
                  <a:lnTo>
                    <a:pt x="7265" y="8845"/>
                  </a:lnTo>
                  <a:lnTo>
                    <a:pt x="8785" y="8845"/>
                  </a:lnTo>
                  <a:lnTo>
                    <a:pt x="8785" y="0"/>
                  </a:lnTo>
                  <a:close/>
                </a:path>
              </a:pathLst>
            </a:custGeom>
            <a:solidFill>
              <a:srgbClr val="51294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46" name="Google Shape;1034;p54"/>
            <p:cNvSpPr/>
            <p:nvPr/>
          </p:nvSpPr>
          <p:spPr>
            <a:xfrm>
              <a:off x="6138225" y="4786250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56" y="0"/>
                    <a:pt x="1" y="1125"/>
                    <a:pt x="1" y="2553"/>
                  </a:cubicBezTo>
                  <a:cubicBezTo>
                    <a:pt x="1" y="3952"/>
                    <a:pt x="1156" y="5107"/>
                    <a:pt x="2554" y="5107"/>
                  </a:cubicBezTo>
                  <a:cubicBezTo>
                    <a:pt x="3983" y="5107"/>
                    <a:pt x="5107" y="3952"/>
                    <a:pt x="5107" y="2553"/>
                  </a:cubicBezTo>
                  <a:cubicBezTo>
                    <a:pt x="5107" y="1125"/>
                    <a:pt x="3983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47" name="Google Shape;1035;p54"/>
            <p:cNvSpPr/>
            <p:nvPr/>
          </p:nvSpPr>
          <p:spPr>
            <a:xfrm>
              <a:off x="6553900" y="4786250"/>
              <a:ext cx="127675" cy="127675"/>
            </a:xfrm>
            <a:custGeom>
              <a:avLst/>
              <a:gdLst/>
              <a:ahLst/>
              <a:cxnLst/>
              <a:rect l="l" t="t" r="r" b="b"/>
              <a:pathLst>
                <a:path w="5107" h="5107" extrusionOk="0">
                  <a:moveTo>
                    <a:pt x="2553" y="0"/>
                  </a:moveTo>
                  <a:cubicBezTo>
                    <a:pt x="1155" y="0"/>
                    <a:pt x="0" y="1125"/>
                    <a:pt x="0" y="2553"/>
                  </a:cubicBezTo>
                  <a:cubicBezTo>
                    <a:pt x="0" y="3952"/>
                    <a:pt x="1155" y="5107"/>
                    <a:pt x="2553" y="5107"/>
                  </a:cubicBezTo>
                  <a:cubicBezTo>
                    <a:pt x="3982" y="5107"/>
                    <a:pt x="5107" y="3952"/>
                    <a:pt x="5107" y="2553"/>
                  </a:cubicBezTo>
                  <a:cubicBezTo>
                    <a:pt x="5107" y="1125"/>
                    <a:pt x="3982" y="0"/>
                    <a:pt x="2553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48" name="Google Shape;1036;p54"/>
            <p:cNvSpPr/>
            <p:nvPr/>
          </p:nvSpPr>
          <p:spPr>
            <a:xfrm>
              <a:off x="6857850" y="4469375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56" y="0"/>
                    <a:pt x="1" y="1125"/>
                    <a:pt x="1" y="2553"/>
                  </a:cubicBezTo>
                  <a:cubicBezTo>
                    <a:pt x="1" y="3952"/>
                    <a:pt x="1156" y="5107"/>
                    <a:pt x="2554" y="5107"/>
                  </a:cubicBezTo>
                  <a:cubicBezTo>
                    <a:pt x="3982" y="5107"/>
                    <a:pt x="5107" y="3952"/>
                    <a:pt x="5107" y="2553"/>
                  </a:cubicBezTo>
                  <a:cubicBezTo>
                    <a:pt x="5107" y="1125"/>
                    <a:pt x="3982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49" name="Google Shape;1037;p54"/>
            <p:cNvSpPr/>
            <p:nvPr/>
          </p:nvSpPr>
          <p:spPr>
            <a:xfrm>
              <a:off x="7498450" y="4469375"/>
              <a:ext cx="127675" cy="127675"/>
            </a:xfrm>
            <a:custGeom>
              <a:avLst/>
              <a:gdLst/>
              <a:ahLst/>
              <a:cxnLst/>
              <a:rect l="l" t="t" r="r" b="b"/>
              <a:pathLst>
                <a:path w="5107" h="5107" extrusionOk="0">
                  <a:moveTo>
                    <a:pt x="2553" y="0"/>
                  </a:moveTo>
                  <a:cubicBezTo>
                    <a:pt x="1125" y="0"/>
                    <a:pt x="0" y="1125"/>
                    <a:pt x="0" y="2553"/>
                  </a:cubicBezTo>
                  <a:cubicBezTo>
                    <a:pt x="0" y="3952"/>
                    <a:pt x="1125" y="5107"/>
                    <a:pt x="2553" y="5107"/>
                  </a:cubicBezTo>
                  <a:cubicBezTo>
                    <a:pt x="3952" y="5107"/>
                    <a:pt x="5107" y="3952"/>
                    <a:pt x="5107" y="2553"/>
                  </a:cubicBezTo>
                  <a:cubicBezTo>
                    <a:pt x="5107" y="1125"/>
                    <a:pt x="3952" y="0"/>
                    <a:pt x="2553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50" name="Google Shape;1038;p54"/>
            <p:cNvSpPr/>
            <p:nvPr/>
          </p:nvSpPr>
          <p:spPr>
            <a:xfrm>
              <a:off x="7674725" y="4306000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26" y="0"/>
                    <a:pt x="1" y="1155"/>
                    <a:pt x="1" y="2553"/>
                  </a:cubicBezTo>
                  <a:cubicBezTo>
                    <a:pt x="1" y="3952"/>
                    <a:pt x="1126" y="5107"/>
                    <a:pt x="2554" y="5107"/>
                  </a:cubicBezTo>
                  <a:cubicBezTo>
                    <a:pt x="3952" y="5107"/>
                    <a:pt x="5107" y="3952"/>
                    <a:pt x="5107" y="2553"/>
                  </a:cubicBezTo>
                  <a:cubicBezTo>
                    <a:pt x="5107" y="1155"/>
                    <a:pt x="3952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51" name="Google Shape;1039;p54"/>
            <p:cNvSpPr/>
            <p:nvPr/>
          </p:nvSpPr>
          <p:spPr>
            <a:xfrm>
              <a:off x="8250725" y="4306000"/>
              <a:ext cx="128450" cy="127675"/>
            </a:xfrm>
            <a:custGeom>
              <a:avLst/>
              <a:gdLst/>
              <a:ahLst/>
              <a:cxnLst/>
              <a:rect l="l" t="t" r="r" b="b"/>
              <a:pathLst>
                <a:path w="5138" h="5107" extrusionOk="0">
                  <a:moveTo>
                    <a:pt x="2584" y="0"/>
                  </a:moveTo>
                  <a:cubicBezTo>
                    <a:pt x="1156" y="0"/>
                    <a:pt x="1" y="1155"/>
                    <a:pt x="1" y="2553"/>
                  </a:cubicBezTo>
                  <a:cubicBezTo>
                    <a:pt x="1" y="3952"/>
                    <a:pt x="1156" y="5107"/>
                    <a:pt x="2584" y="5107"/>
                  </a:cubicBezTo>
                  <a:cubicBezTo>
                    <a:pt x="3983" y="5107"/>
                    <a:pt x="5138" y="3952"/>
                    <a:pt x="5138" y="2553"/>
                  </a:cubicBezTo>
                  <a:cubicBezTo>
                    <a:pt x="5138" y="1155"/>
                    <a:pt x="3983" y="0"/>
                    <a:pt x="258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9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HƯỚNG DẪN VỀ NHÀ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99" name="Google Shape;899;p49"/>
          <p:cNvSpPr/>
          <p:nvPr/>
        </p:nvSpPr>
        <p:spPr>
          <a:xfrm>
            <a:off x="5212125" y="3056550"/>
            <a:ext cx="2578500" cy="592800"/>
          </a:xfrm>
          <a:prstGeom prst="roundRect">
            <a:avLst>
              <a:gd name="adj" fmla="val 21761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0" name="Google Shape;900;p49"/>
          <p:cNvSpPr/>
          <p:nvPr/>
        </p:nvSpPr>
        <p:spPr>
          <a:xfrm>
            <a:off x="1354125" y="3056550"/>
            <a:ext cx="2578500" cy="592800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1" name="Google Shape;901;p49"/>
          <p:cNvSpPr txBox="1">
            <a:spLocks noGrp="1"/>
          </p:cNvSpPr>
          <p:nvPr>
            <p:ph type="subTitle" idx="2"/>
          </p:nvPr>
        </p:nvSpPr>
        <p:spPr>
          <a:xfrm>
            <a:off x="5213625" y="3190950"/>
            <a:ext cx="25755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3200" dirty="0">
                <a:latin typeface="+mn-lt"/>
              </a:rPr>
              <a:t>02</a:t>
            </a:r>
            <a:endParaRPr sz="3200" dirty="0">
              <a:latin typeface="+mn-lt"/>
            </a:endParaRPr>
          </a:p>
        </p:txBody>
      </p:sp>
      <p:sp>
        <p:nvSpPr>
          <p:cNvPr id="902" name="Google Shape;902;p49"/>
          <p:cNvSpPr txBox="1">
            <a:spLocks noGrp="1"/>
          </p:cNvSpPr>
          <p:nvPr>
            <p:ph type="subTitle" idx="1"/>
          </p:nvPr>
        </p:nvSpPr>
        <p:spPr>
          <a:xfrm>
            <a:off x="1354125" y="3191025"/>
            <a:ext cx="25785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3200" dirty="0">
                <a:latin typeface="+mn-lt"/>
              </a:rPr>
              <a:t>01</a:t>
            </a:r>
            <a:endParaRPr sz="3200" dirty="0">
              <a:latin typeface="+mn-lt"/>
            </a:endParaRPr>
          </a:p>
        </p:txBody>
      </p:sp>
      <p:grpSp>
        <p:nvGrpSpPr>
          <p:cNvPr id="905" name="Google Shape;905;p49"/>
          <p:cNvGrpSpPr/>
          <p:nvPr/>
        </p:nvGrpSpPr>
        <p:grpSpPr>
          <a:xfrm>
            <a:off x="6026957" y="1837738"/>
            <a:ext cx="948839" cy="772785"/>
            <a:chOff x="6026957" y="1382863"/>
            <a:chExt cx="948839" cy="772785"/>
          </a:xfrm>
        </p:grpSpPr>
        <p:sp>
          <p:nvSpPr>
            <p:cNvPr id="906" name="Google Shape;906;p49"/>
            <p:cNvSpPr/>
            <p:nvPr/>
          </p:nvSpPr>
          <p:spPr>
            <a:xfrm>
              <a:off x="6026957" y="1382863"/>
              <a:ext cx="948839" cy="772785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086044" y="1432465"/>
              <a:ext cx="831833" cy="230475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6631941" y="1597909"/>
              <a:ext cx="290689" cy="361592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081302" y="1597909"/>
              <a:ext cx="290727" cy="361592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10" name="Google Shape;910;p49"/>
          <p:cNvGrpSpPr/>
          <p:nvPr/>
        </p:nvGrpSpPr>
        <p:grpSpPr>
          <a:xfrm>
            <a:off x="2215150" y="1651225"/>
            <a:ext cx="854925" cy="1076025"/>
            <a:chOff x="2215163" y="1348750"/>
            <a:chExt cx="854925" cy="1076025"/>
          </a:xfrm>
        </p:grpSpPr>
        <p:sp>
          <p:nvSpPr>
            <p:cNvPr id="911" name="Google Shape;911;p49"/>
            <p:cNvSpPr/>
            <p:nvPr/>
          </p:nvSpPr>
          <p:spPr>
            <a:xfrm>
              <a:off x="2215163" y="1348750"/>
              <a:ext cx="854925" cy="1076025"/>
            </a:xfrm>
            <a:custGeom>
              <a:avLst/>
              <a:gdLst/>
              <a:ahLst/>
              <a:cxnLst/>
              <a:rect l="l" t="t" r="r" b="b"/>
              <a:pathLst>
                <a:path w="34197" h="43041" extrusionOk="0">
                  <a:moveTo>
                    <a:pt x="1" y="1"/>
                  </a:moveTo>
                  <a:lnTo>
                    <a:pt x="1" y="36111"/>
                  </a:lnTo>
                  <a:lnTo>
                    <a:pt x="26962" y="36111"/>
                  </a:lnTo>
                  <a:lnTo>
                    <a:pt x="31035" y="43041"/>
                  </a:lnTo>
                  <a:lnTo>
                    <a:pt x="31157" y="36111"/>
                  </a:lnTo>
                  <a:lnTo>
                    <a:pt x="34196" y="36111"/>
                  </a:lnTo>
                  <a:lnTo>
                    <a:pt x="34196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2759263" y="1467300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0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2759263" y="1598750"/>
              <a:ext cx="227225" cy="7625"/>
            </a:xfrm>
            <a:custGeom>
              <a:avLst/>
              <a:gdLst/>
              <a:ahLst/>
              <a:cxnLst/>
              <a:rect l="l" t="t" r="r" b="b"/>
              <a:pathLst>
                <a:path w="9089" h="305" extrusionOk="0">
                  <a:moveTo>
                    <a:pt x="0" y="1"/>
                  </a:moveTo>
                  <a:lnTo>
                    <a:pt x="0" y="305"/>
                  </a:lnTo>
                  <a:lnTo>
                    <a:pt x="9089" y="305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2759263" y="1730975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1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2317763" y="1862450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2317763" y="1994675"/>
              <a:ext cx="668725" cy="6850"/>
            </a:xfrm>
            <a:custGeom>
              <a:avLst/>
              <a:gdLst/>
              <a:ahLst/>
              <a:cxnLst/>
              <a:rect l="l" t="t" r="r" b="b"/>
              <a:pathLst>
                <a:path w="26749" h="274" extrusionOk="0">
                  <a:moveTo>
                    <a:pt x="0" y="0"/>
                  </a:moveTo>
                  <a:lnTo>
                    <a:pt x="0" y="274"/>
                  </a:lnTo>
                  <a:lnTo>
                    <a:pt x="26749" y="27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2317763" y="2126125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2317763" y="1470350"/>
              <a:ext cx="334375" cy="263700"/>
            </a:xfrm>
            <a:custGeom>
              <a:avLst/>
              <a:gdLst/>
              <a:ahLst/>
              <a:cxnLst/>
              <a:rect l="l" t="t" r="r" b="b"/>
              <a:pathLst>
                <a:path w="13375" h="10548" extrusionOk="0">
                  <a:moveTo>
                    <a:pt x="0" y="0"/>
                  </a:moveTo>
                  <a:lnTo>
                    <a:pt x="0" y="10547"/>
                  </a:lnTo>
                  <a:lnTo>
                    <a:pt x="13375" y="10547"/>
                  </a:lnTo>
                  <a:lnTo>
                    <a:pt x="133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19" name="Google Shape;919;p49"/>
          <p:cNvSpPr/>
          <p:nvPr/>
        </p:nvSpPr>
        <p:spPr>
          <a:xfrm>
            <a:off x="-76225" y="-322225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20" name="Google Shape;920;p49"/>
          <p:cNvGrpSpPr/>
          <p:nvPr/>
        </p:nvGrpSpPr>
        <p:grpSpPr>
          <a:xfrm>
            <a:off x="236319" y="1695618"/>
            <a:ext cx="818399" cy="772779"/>
            <a:chOff x="6843802" y="2410602"/>
            <a:chExt cx="606177" cy="572387"/>
          </a:xfrm>
        </p:grpSpPr>
        <p:sp>
          <p:nvSpPr>
            <p:cNvPr id="921" name="Google Shape;921;p49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49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23" name="Google Shape;923;p49"/>
          <p:cNvSpPr/>
          <p:nvPr/>
        </p:nvSpPr>
        <p:spPr>
          <a:xfrm rot="397764">
            <a:off x="8319850" y="4284361"/>
            <a:ext cx="567333" cy="52002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Rectangle 3"/>
          <p:cNvSpPr/>
          <p:nvPr/>
        </p:nvSpPr>
        <p:spPr>
          <a:xfrm>
            <a:off x="1625907" y="3745519"/>
            <a:ext cx="2266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7, SGK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2275" y="3767569"/>
            <a:ext cx="2499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Chuẩn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dùng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fr-FR" sz="2000">
                <a:latin typeface="+mn-lt"/>
                <a:ea typeface="Calibri" panose="020F0502020204030204" pitchFamily="34" charset="0"/>
              </a:rPr>
              <a:t> 7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" grpId="0" animBg="1"/>
      <p:bldP spid="900" grpId="0" animBg="1"/>
      <p:bldP spid="901" grpId="0" build="p"/>
      <p:bldP spid="902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6"/>
          <p:cNvSpPr/>
          <p:nvPr/>
        </p:nvSpPr>
        <p:spPr>
          <a:xfrm>
            <a:off x="901050" y="1392318"/>
            <a:ext cx="7341900" cy="2145680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04" name="Google Shape;1104;p56"/>
          <p:cNvGrpSpPr/>
          <p:nvPr/>
        </p:nvGrpSpPr>
        <p:grpSpPr>
          <a:xfrm rot="2109348">
            <a:off x="6135328" y="3997320"/>
            <a:ext cx="915579" cy="864542"/>
            <a:chOff x="6843802" y="2410602"/>
            <a:chExt cx="606177" cy="572387"/>
          </a:xfrm>
        </p:grpSpPr>
        <p:sp>
          <p:nvSpPr>
            <p:cNvPr id="1105" name="Google Shape;1105;p56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56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07" name="Google Shape;1107;p56"/>
          <p:cNvSpPr/>
          <p:nvPr/>
        </p:nvSpPr>
        <p:spPr>
          <a:xfrm rot="397755">
            <a:off x="3365867" y="4234531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8" name="Google Shape;1108;p56"/>
          <p:cNvSpPr/>
          <p:nvPr/>
        </p:nvSpPr>
        <p:spPr>
          <a:xfrm rot="-846224">
            <a:off x="2898008" y="4079431"/>
            <a:ext cx="444439" cy="407378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9" name="Google Shape;1109;p56"/>
          <p:cNvSpPr/>
          <p:nvPr/>
        </p:nvSpPr>
        <p:spPr>
          <a:xfrm rot="975231">
            <a:off x="2429782" y="436630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10" name="Google Shape;1110;p56"/>
          <p:cNvGrpSpPr/>
          <p:nvPr/>
        </p:nvGrpSpPr>
        <p:grpSpPr>
          <a:xfrm rot="1677002">
            <a:off x="6566234" y="396757"/>
            <a:ext cx="1048691" cy="950890"/>
            <a:chOff x="5889976" y="452096"/>
            <a:chExt cx="952564" cy="863728"/>
          </a:xfrm>
        </p:grpSpPr>
        <p:sp>
          <p:nvSpPr>
            <p:cNvPr id="1111" name="Google Shape;1111;p56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1112;p56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1113;p56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1114;p56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15" name="Google Shape;1115;p56"/>
          <p:cNvGrpSpPr/>
          <p:nvPr/>
        </p:nvGrpSpPr>
        <p:grpSpPr>
          <a:xfrm>
            <a:off x="2263150" y="353713"/>
            <a:ext cx="1068708" cy="921314"/>
            <a:chOff x="4037650" y="326163"/>
            <a:chExt cx="1068708" cy="921314"/>
          </a:xfrm>
        </p:grpSpPr>
        <p:sp>
          <p:nvSpPr>
            <p:cNvPr id="1116" name="Google Shape;1116;p56"/>
            <p:cNvSpPr/>
            <p:nvPr/>
          </p:nvSpPr>
          <p:spPr>
            <a:xfrm>
              <a:off x="4037650" y="326163"/>
              <a:ext cx="1068708" cy="921314"/>
            </a:xfrm>
            <a:custGeom>
              <a:avLst/>
              <a:gdLst/>
              <a:ahLst/>
              <a:cxnLst/>
              <a:rect l="l" t="t" r="r" b="b"/>
              <a:pathLst>
                <a:path w="23253" h="20046" extrusionOk="0">
                  <a:moveTo>
                    <a:pt x="12686" y="1"/>
                  </a:moveTo>
                  <a:cubicBezTo>
                    <a:pt x="12301" y="1"/>
                    <a:pt x="11912" y="23"/>
                    <a:pt x="11520" y="68"/>
                  </a:cubicBezTo>
                  <a:cubicBezTo>
                    <a:pt x="8754" y="402"/>
                    <a:pt x="6414" y="1770"/>
                    <a:pt x="4833" y="3776"/>
                  </a:cubicBezTo>
                  <a:lnTo>
                    <a:pt x="0" y="1983"/>
                  </a:lnTo>
                  <a:lnTo>
                    <a:pt x="0" y="1983"/>
                  </a:lnTo>
                  <a:lnTo>
                    <a:pt x="3526" y="5904"/>
                  </a:lnTo>
                  <a:cubicBezTo>
                    <a:pt x="2796" y="7485"/>
                    <a:pt x="2493" y="9308"/>
                    <a:pt x="2705" y="11193"/>
                  </a:cubicBezTo>
                  <a:cubicBezTo>
                    <a:pt x="3298" y="16300"/>
                    <a:pt x="7636" y="20045"/>
                    <a:pt x="12656" y="20045"/>
                  </a:cubicBezTo>
                  <a:cubicBezTo>
                    <a:pt x="13044" y="20045"/>
                    <a:pt x="13436" y="20023"/>
                    <a:pt x="13830" y="19977"/>
                  </a:cubicBezTo>
                  <a:cubicBezTo>
                    <a:pt x="19332" y="19339"/>
                    <a:pt x="23253" y="14384"/>
                    <a:pt x="22614" y="8883"/>
                  </a:cubicBezTo>
                  <a:cubicBezTo>
                    <a:pt x="22022" y="3773"/>
                    <a:pt x="17705" y="1"/>
                    <a:pt x="1268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1117;p56"/>
            <p:cNvSpPr/>
            <p:nvPr/>
          </p:nvSpPr>
          <p:spPr>
            <a:xfrm>
              <a:off x="4282116" y="436697"/>
              <a:ext cx="468011" cy="570134"/>
            </a:xfrm>
            <a:custGeom>
              <a:avLst/>
              <a:gdLst/>
              <a:ahLst/>
              <a:cxnLst/>
              <a:rect l="l" t="t" r="r" b="b"/>
              <a:pathLst>
                <a:path w="10183" h="12405" extrusionOk="0">
                  <a:moveTo>
                    <a:pt x="6778" y="1"/>
                  </a:moveTo>
                  <a:cubicBezTo>
                    <a:pt x="5830" y="1"/>
                    <a:pt x="4898" y="904"/>
                    <a:pt x="5016" y="2405"/>
                  </a:cubicBezTo>
                  <a:lnTo>
                    <a:pt x="5259" y="4411"/>
                  </a:lnTo>
                  <a:lnTo>
                    <a:pt x="1368" y="4411"/>
                  </a:lnTo>
                  <a:cubicBezTo>
                    <a:pt x="0" y="4441"/>
                    <a:pt x="274" y="6569"/>
                    <a:pt x="1368" y="6569"/>
                  </a:cubicBezTo>
                  <a:cubicBezTo>
                    <a:pt x="118" y="6599"/>
                    <a:pt x="209" y="8669"/>
                    <a:pt x="1469" y="8669"/>
                  </a:cubicBezTo>
                  <a:cubicBezTo>
                    <a:pt x="1484" y="8669"/>
                    <a:pt x="1499" y="8669"/>
                    <a:pt x="1514" y="8668"/>
                  </a:cubicBezTo>
                  <a:lnTo>
                    <a:pt x="1514" y="8668"/>
                  </a:lnTo>
                  <a:cubicBezTo>
                    <a:pt x="553" y="8743"/>
                    <a:pt x="764" y="10587"/>
                    <a:pt x="2149" y="10587"/>
                  </a:cubicBezTo>
                  <a:cubicBezTo>
                    <a:pt x="2192" y="10587"/>
                    <a:pt x="2235" y="10585"/>
                    <a:pt x="2280" y="10581"/>
                  </a:cubicBezTo>
                  <a:lnTo>
                    <a:pt x="2280" y="10581"/>
                  </a:lnTo>
                  <a:cubicBezTo>
                    <a:pt x="1672" y="11189"/>
                    <a:pt x="2128" y="12405"/>
                    <a:pt x="3070" y="12405"/>
                  </a:cubicBezTo>
                  <a:lnTo>
                    <a:pt x="8298" y="12405"/>
                  </a:lnTo>
                  <a:cubicBezTo>
                    <a:pt x="9119" y="12405"/>
                    <a:pt x="9757" y="12131"/>
                    <a:pt x="10183" y="11554"/>
                  </a:cubicBezTo>
                  <a:lnTo>
                    <a:pt x="10183" y="5748"/>
                  </a:lnTo>
                  <a:lnTo>
                    <a:pt x="9514" y="5748"/>
                  </a:lnTo>
                  <a:lnTo>
                    <a:pt x="7873" y="3256"/>
                  </a:lnTo>
                  <a:cubicBezTo>
                    <a:pt x="7569" y="2739"/>
                    <a:pt x="7417" y="2131"/>
                    <a:pt x="7478" y="1523"/>
                  </a:cubicBezTo>
                  <a:lnTo>
                    <a:pt x="7599" y="247"/>
                  </a:lnTo>
                  <a:cubicBezTo>
                    <a:pt x="7342" y="80"/>
                    <a:pt x="7060" y="1"/>
                    <a:pt x="6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1118;p56"/>
            <p:cNvSpPr/>
            <p:nvPr/>
          </p:nvSpPr>
          <p:spPr>
            <a:xfrm>
              <a:off x="4750089" y="684100"/>
              <a:ext cx="160722" cy="306002"/>
            </a:xfrm>
            <a:custGeom>
              <a:avLst/>
              <a:gdLst/>
              <a:ahLst/>
              <a:cxnLst/>
              <a:rect l="l" t="t" r="r" b="b"/>
              <a:pathLst>
                <a:path w="3497" h="6658" extrusionOk="0">
                  <a:moveTo>
                    <a:pt x="1" y="1"/>
                  </a:moveTo>
                  <a:lnTo>
                    <a:pt x="1" y="6657"/>
                  </a:lnTo>
                  <a:lnTo>
                    <a:pt x="3496" y="6657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119;p56"/>
            <p:cNvSpPr/>
            <p:nvPr/>
          </p:nvSpPr>
          <p:spPr>
            <a:xfrm>
              <a:off x="4344990" y="731623"/>
              <a:ext cx="181634" cy="12593"/>
            </a:xfrm>
            <a:custGeom>
              <a:avLst/>
              <a:gdLst/>
              <a:ahLst/>
              <a:cxnLst/>
              <a:rect l="l" t="t" r="r" b="b"/>
              <a:pathLst>
                <a:path w="3952" h="274" extrusionOk="0">
                  <a:moveTo>
                    <a:pt x="0" y="0"/>
                  </a:moveTo>
                  <a:lnTo>
                    <a:pt x="0" y="274"/>
                  </a:lnTo>
                  <a:lnTo>
                    <a:pt x="3952" y="274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1120;p56"/>
            <p:cNvSpPr/>
            <p:nvPr/>
          </p:nvSpPr>
          <p:spPr>
            <a:xfrm>
              <a:off x="4347748" y="828001"/>
              <a:ext cx="181680" cy="12593"/>
            </a:xfrm>
            <a:custGeom>
              <a:avLst/>
              <a:gdLst/>
              <a:ahLst/>
              <a:cxnLst/>
              <a:rect l="l" t="t" r="r" b="b"/>
              <a:pathLst>
                <a:path w="3953" h="274" extrusionOk="0">
                  <a:moveTo>
                    <a:pt x="1" y="0"/>
                  </a:moveTo>
                  <a:lnTo>
                    <a:pt x="1" y="274"/>
                  </a:lnTo>
                  <a:lnTo>
                    <a:pt x="3952" y="274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1121;p56"/>
            <p:cNvSpPr/>
            <p:nvPr/>
          </p:nvSpPr>
          <p:spPr>
            <a:xfrm>
              <a:off x="4384103" y="916015"/>
              <a:ext cx="145326" cy="12593"/>
            </a:xfrm>
            <a:custGeom>
              <a:avLst/>
              <a:gdLst/>
              <a:ahLst/>
              <a:cxnLst/>
              <a:rect l="l" t="t" r="r" b="b"/>
              <a:pathLst>
                <a:path w="3162" h="274" extrusionOk="0">
                  <a:moveTo>
                    <a:pt x="0" y="0"/>
                  </a:moveTo>
                  <a:lnTo>
                    <a:pt x="0" y="274"/>
                  </a:lnTo>
                  <a:lnTo>
                    <a:pt x="3161" y="274"/>
                  </a:lnTo>
                  <a:lnTo>
                    <a:pt x="3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1122;p56"/>
            <p:cNvSpPr/>
            <p:nvPr/>
          </p:nvSpPr>
          <p:spPr>
            <a:xfrm>
              <a:off x="4800416" y="904847"/>
              <a:ext cx="58691" cy="58691"/>
            </a:xfrm>
            <a:custGeom>
              <a:avLst/>
              <a:gdLst/>
              <a:ahLst/>
              <a:cxnLst/>
              <a:rect l="l" t="t" r="r" b="b"/>
              <a:pathLst>
                <a:path w="1277" h="1277" extrusionOk="0">
                  <a:moveTo>
                    <a:pt x="638" y="0"/>
                  </a:moveTo>
                  <a:cubicBezTo>
                    <a:pt x="304" y="0"/>
                    <a:pt x="0" y="274"/>
                    <a:pt x="0" y="638"/>
                  </a:cubicBezTo>
                  <a:cubicBezTo>
                    <a:pt x="0" y="973"/>
                    <a:pt x="304" y="1277"/>
                    <a:pt x="638" y="1277"/>
                  </a:cubicBezTo>
                  <a:cubicBezTo>
                    <a:pt x="1003" y="1277"/>
                    <a:pt x="1277" y="973"/>
                    <a:pt x="1277" y="638"/>
                  </a:cubicBezTo>
                  <a:cubicBezTo>
                    <a:pt x="1277" y="274"/>
                    <a:pt x="1003" y="0"/>
                    <a:pt x="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48317" y="1504763"/>
            <a:ext cx="701748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CẢM ƠN CÁC EM </a:t>
            </a:r>
            <a:endParaRPr lang="en-US" sz="3600" b="1" dirty="0"/>
          </a:p>
          <a:p>
            <a:pPr algn="ctr">
              <a:lnSpc>
                <a:spcPct val="150000"/>
              </a:lnSpc>
            </a:pPr>
            <a:r>
              <a:rPr lang="en-US" sz="3600" b="1" dirty="0"/>
              <a:t>ĐÃ LẮNG NGHE BÀI GIẢNG!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44"/>
          <p:cNvGrpSpPr/>
          <p:nvPr/>
        </p:nvGrpSpPr>
        <p:grpSpPr>
          <a:xfrm rot="20556159" flipH="1">
            <a:off x="793538" y="3464375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6395750" y="756178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5" y="133684"/>
            <a:ext cx="4859277" cy="2728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037">
            <a:off x="4659765" y="1976118"/>
            <a:ext cx="4175677" cy="278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Google Shape;727;p44"/>
          <p:cNvSpPr/>
          <p:nvPr/>
        </p:nvSpPr>
        <p:spPr>
          <a:xfrm>
            <a:off x="3764341" y="2484563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/>
        </p:txBody>
      </p:sp>
      <p:sp>
        <p:nvSpPr>
          <p:cNvPr id="6" name="TextBox 5"/>
          <p:cNvSpPr txBox="1"/>
          <p:nvPr/>
        </p:nvSpPr>
        <p:spPr>
          <a:xfrm>
            <a:off x="1679250" y="3739653"/>
            <a:ext cx="277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chai </a:t>
            </a:r>
            <a:r>
              <a:rPr lang="en-US" sz="2000" dirty="0" err="1"/>
              <a:t>nhựa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8210435" y="-50296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/>
        </p:txBody>
      </p:sp>
      <p:grpSp>
        <p:nvGrpSpPr>
          <p:cNvPr id="728" name="Google Shape;728;p44"/>
          <p:cNvGrpSpPr/>
          <p:nvPr/>
        </p:nvGrpSpPr>
        <p:grpSpPr>
          <a:xfrm rot="20556159" flipH="1">
            <a:off x="1609022" y="652309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6688371" y="509797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/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3" y="1440543"/>
            <a:ext cx="4338481" cy="275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/>
          <a:stretch>
            <a:fillRect/>
          </a:stretch>
        </p:blipFill>
        <p:spPr>
          <a:xfrm>
            <a:off x="4974365" y="1428144"/>
            <a:ext cx="3762091" cy="2787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49141" y="738464"/>
            <a:ext cx="319928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lõi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"/>
          <p:cNvSpPr/>
          <p:nvPr/>
        </p:nvSpPr>
        <p:spPr>
          <a:xfrm>
            <a:off x="713225" y="3958000"/>
            <a:ext cx="2326500" cy="121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4" name="Google Shape;684;p43"/>
          <p:cNvSpPr/>
          <p:nvPr/>
        </p:nvSpPr>
        <p:spPr>
          <a:xfrm>
            <a:off x="3455581" y="2446477"/>
            <a:ext cx="2123374" cy="588600"/>
          </a:xfrm>
          <a:prstGeom prst="roundRect">
            <a:avLst>
              <a:gd name="adj" fmla="val 30772"/>
            </a:avLst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5" name="Google Shape;685;p43"/>
          <p:cNvSpPr txBox="1">
            <a:spLocks noGrp="1"/>
          </p:cNvSpPr>
          <p:nvPr>
            <p:ph type="ctrTitle"/>
          </p:nvPr>
        </p:nvSpPr>
        <p:spPr>
          <a:xfrm>
            <a:off x="1344127" y="597855"/>
            <a:ext cx="6397626" cy="23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 dirty="0">
                <a:latin typeface="+mn-lt"/>
              </a:rPr>
              <a:t>BÀI 6: THIẾT KẾ ĐỒ CHƠI</a:t>
            </a:r>
            <a:endParaRPr sz="3600" dirty="0">
              <a:latin typeface="+mn-lt"/>
            </a:endParaRPr>
          </a:p>
        </p:txBody>
      </p:sp>
      <p:sp>
        <p:nvSpPr>
          <p:cNvPr id="686" name="Google Shape;686;p43"/>
          <p:cNvSpPr txBox="1">
            <a:spLocks noGrp="1"/>
          </p:cNvSpPr>
          <p:nvPr>
            <p:ph type="subTitle" idx="1"/>
          </p:nvPr>
        </p:nvSpPr>
        <p:spPr>
          <a:xfrm>
            <a:off x="2876140" y="2521578"/>
            <a:ext cx="3333600" cy="4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n-lt"/>
              </a:rPr>
              <a:t>2 </a:t>
            </a:r>
            <a:r>
              <a:rPr lang="en-US" sz="2800" dirty="0" err="1">
                <a:latin typeface="+mn-lt"/>
              </a:rPr>
              <a:t>Tiết</a:t>
            </a:r>
            <a:endParaRPr sz="2800" dirty="0">
              <a:latin typeface="+mn-lt"/>
            </a:endParaRPr>
          </a:p>
        </p:txBody>
      </p:sp>
      <p:sp>
        <p:nvSpPr>
          <p:cNvPr id="697" name="Google Shape;697;p43"/>
          <p:cNvSpPr/>
          <p:nvPr/>
        </p:nvSpPr>
        <p:spPr>
          <a:xfrm>
            <a:off x="7118950" y="313004"/>
            <a:ext cx="1670700" cy="453000"/>
          </a:xfrm>
          <a:prstGeom prst="roundRect">
            <a:avLst>
              <a:gd name="adj" fmla="val 24223"/>
            </a:avLst>
          </a:prstGeom>
          <a:solidFill>
            <a:schemeClr val="lt1"/>
          </a:solidFill>
          <a:ln w="28575" cap="flat" cmpd="sng">
            <a:solidFill>
              <a:srgbClr val="FAFA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6th Grade 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698" name="Google Shape;698;p43"/>
          <p:cNvGrpSpPr/>
          <p:nvPr/>
        </p:nvGrpSpPr>
        <p:grpSpPr>
          <a:xfrm>
            <a:off x="7572340" y="2404875"/>
            <a:ext cx="2162798" cy="1206590"/>
            <a:chOff x="7572340" y="2404875"/>
            <a:chExt cx="2162798" cy="1206590"/>
          </a:xfrm>
        </p:grpSpPr>
        <p:sp>
          <p:nvSpPr>
            <p:cNvPr id="699" name="Google Shape;699;p4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700;p4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701;p4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702;p4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03" name="Google Shape;703;p43"/>
          <p:cNvGrpSpPr/>
          <p:nvPr/>
        </p:nvGrpSpPr>
        <p:grpSpPr>
          <a:xfrm rot="-619398">
            <a:off x="602748" y="422769"/>
            <a:ext cx="1166435" cy="815390"/>
            <a:chOff x="135700" y="1601500"/>
            <a:chExt cx="1166450" cy="815400"/>
          </a:xfrm>
        </p:grpSpPr>
        <p:sp>
          <p:nvSpPr>
            <p:cNvPr id="704" name="Google Shape;704;p43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10" name="Google Shape;710;p43"/>
          <p:cNvSpPr/>
          <p:nvPr/>
        </p:nvSpPr>
        <p:spPr>
          <a:xfrm>
            <a:off x="7873000" y="1212150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11" name="Google Shape;711;p43"/>
          <p:cNvGrpSpPr/>
          <p:nvPr/>
        </p:nvGrpSpPr>
        <p:grpSpPr>
          <a:xfrm rot="1057935">
            <a:off x="1165956" y="3546491"/>
            <a:ext cx="714079" cy="1067308"/>
            <a:chOff x="3251800" y="1824470"/>
            <a:chExt cx="714094" cy="1067331"/>
          </a:xfrm>
        </p:grpSpPr>
        <p:sp>
          <p:nvSpPr>
            <p:cNvPr id="712" name="Google Shape;712;p43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05" y="2005854"/>
            <a:ext cx="3273499" cy="327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5"/>
          <p:cNvSpPr/>
          <p:nvPr/>
        </p:nvSpPr>
        <p:spPr>
          <a:xfrm>
            <a:off x="1740554" y="2897525"/>
            <a:ext cx="888300" cy="8883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5" name="Google Shape;745;p45"/>
          <p:cNvSpPr/>
          <p:nvPr/>
        </p:nvSpPr>
        <p:spPr>
          <a:xfrm>
            <a:off x="5267133" y="2921271"/>
            <a:ext cx="888300" cy="88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6" name="Google Shape;746;p45"/>
          <p:cNvSpPr/>
          <p:nvPr/>
        </p:nvSpPr>
        <p:spPr>
          <a:xfrm>
            <a:off x="5267133" y="1487546"/>
            <a:ext cx="888300" cy="888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7" name="Google Shape;747;p45"/>
          <p:cNvSpPr/>
          <p:nvPr/>
        </p:nvSpPr>
        <p:spPr>
          <a:xfrm>
            <a:off x="1740553" y="1463800"/>
            <a:ext cx="888300" cy="8883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8" name="Google Shape;748;p45"/>
          <p:cNvSpPr txBox="1">
            <a:spLocks noGrp="1"/>
          </p:cNvSpPr>
          <p:nvPr>
            <p:ph type="title" idx="15"/>
          </p:nvPr>
        </p:nvSpPr>
        <p:spPr>
          <a:xfrm>
            <a:off x="744225" y="429823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200" dirty="0">
                <a:latin typeface="+mn-lt"/>
              </a:rPr>
              <a:t>NỘI DUNG BÀI HỌC</a:t>
            </a:r>
            <a:endParaRPr sz="3200" dirty="0">
              <a:latin typeface="+mn-lt"/>
            </a:endParaRPr>
          </a:p>
        </p:txBody>
      </p:sp>
      <p:sp>
        <p:nvSpPr>
          <p:cNvPr id="753" name="Google Shape;753;p45"/>
          <p:cNvSpPr txBox="1">
            <a:spLocks noGrp="1"/>
          </p:cNvSpPr>
          <p:nvPr>
            <p:ph type="title"/>
          </p:nvPr>
        </p:nvSpPr>
        <p:spPr>
          <a:xfrm>
            <a:off x="1688053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754" name="Google Shape;754;p45"/>
          <p:cNvSpPr txBox="1">
            <a:spLocks noGrp="1"/>
          </p:cNvSpPr>
          <p:nvPr>
            <p:ph type="title" idx="5"/>
          </p:nvPr>
        </p:nvSpPr>
        <p:spPr>
          <a:xfrm>
            <a:off x="1786904" y="31954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/>
              <a:t>03</a:t>
            </a:r>
            <a:endParaRPr lang="en-GB"/>
          </a:p>
        </p:txBody>
      </p:sp>
      <p:sp>
        <p:nvSpPr>
          <p:cNvPr id="759" name="Google Shape;759;p45"/>
          <p:cNvSpPr txBox="1">
            <a:spLocks noGrp="1"/>
          </p:cNvSpPr>
          <p:nvPr>
            <p:ph type="title" idx="13"/>
          </p:nvPr>
        </p:nvSpPr>
        <p:spPr>
          <a:xfrm>
            <a:off x="5312733" y="1785446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760" name="Google Shape;760;p45"/>
          <p:cNvSpPr txBox="1">
            <a:spLocks noGrp="1"/>
          </p:cNvSpPr>
          <p:nvPr>
            <p:ph type="title" idx="14"/>
          </p:nvPr>
        </p:nvSpPr>
        <p:spPr>
          <a:xfrm>
            <a:off x="5311833" y="3219171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/>
              <a:t>04</a:t>
            </a:r>
            <a:endParaRPr lang="en-GB"/>
          </a:p>
        </p:txBody>
      </p:sp>
      <p:sp>
        <p:nvSpPr>
          <p:cNvPr id="761" name="Google Shape;761;p45"/>
          <p:cNvSpPr/>
          <p:nvPr/>
        </p:nvSpPr>
        <p:spPr>
          <a:xfrm>
            <a:off x="7794550" y="281656"/>
            <a:ext cx="888313" cy="888259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2" name="Google Shape;762;p45"/>
          <p:cNvSpPr/>
          <p:nvPr/>
        </p:nvSpPr>
        <p:spPr>
          <a:xfrm rot="-7222059">
            <a:off x="7430527" y="4320203"/>
            <a:ext cx="573277" cy="52548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3" name="Google Shape;763;p45"/>
          <p:cNvSpPr/>
          <p:nvPr/>
        </p:nvSpPr>
        <p:spPr>
          <a:xfrm rot="-6644592">
            <a:off x="6825314" y="4407536"/>
            <a:ext cx="444439" cy="407378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64" name="Google Shape;764;p45"/>
          <p:cNvGrpSpPr/>
          <p:nvPr/>
        </p:nvGrpSpPr>
        <p:grpSpPr>
          <a:xfrm>
            <a:off x="380709" y="2089750"/>
            <a:ext cx="743233" cy="701804"/>
            <a:chOff x="6843802" y="2410602"/>
            <a:chExt cx="606177" cy="572387"/>
          </a:xfrm>
        </p:grpSpPr>
        <p:sp>
          <p:nvSpPr>
            <p:cNvPr id="765" name="Google Shape;765;p45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45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49803" y="1646340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155433" y="1630537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2753683" y="3071277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200132" y="3103811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" grpId="0" animBg="1"/>
      <p:bldP spid="745" grpId="0" animBg="1"/>
      <p:bldP spid="746" grpId="0" animBg="1"/>
      <p:bldP spid="747" grpId="0" animBg="1"/>
      <p:bldP spid="753" grpId="0"/>
      <p:bldP spid="754" grpId="0"/>
      <p:bldP spid="759" grpId="0"/>
      <p:bldP spid="760" grpId="0"/>
      <p:bldP spid="10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8031975" y="4109588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28" name="Google Shape;728;p44"/>
          <p:cNvGrpSpPr/>
          <p:nvPr/>
        </p:nvGrpSpPr>
        <p:grpSpPr>
          <a:xfrm rot="1043841">
            <a:off x="5996746" y="152350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2150690" y="45411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11870" y="286691"/>
            <a:ext cx="286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QUAN SÁT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1166" y="1161075"/>
            <a:ext cx="3308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“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biết</a:t>
            </a:r>
            <a:r>
              <a:rPr lang="en-US" sz="2000" dirty="0"/>
              <a:t>” SGK </a:t>
            </a:r>
            <a:r>
              <a:rPr lang="en-US" sz="2000" dirty="0" err="1"/>
              <a:t>trang</a:t>
            </a:r>
            <a:r>
              <a:rPr lang="en-US" sz="2000" dirty="0"/>
              <a:t> 28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nl-NL" sz="2000" dirty="0"/>
              <a:t>biết thêm về thiết kế đồ chơi trong lĩnh vực mĩ thuật ứng dụng.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1"/>
          <a:stretch>
            <a:fillRect/>
          </a:stretch>
        </p:blipFill>
        <p:spPr>
          <a:xfrm>
            <a:off x="4812938" y="1136067"/>
            <a:ext cx="2984476" cy="3036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0470" y="4043643"/>
            <a:ext cx="3109412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 err="1"/>
              <a:t>Đèn</a:t>
            </a:r>
            <a:r>
              <a:rPr lang="en-US" sz="1800" b="1" dirty="0"/>
              <a:t> </a:t>
            </a:r>
            <a:r>
              <a:rPr lang="en-US" sz="1800" b="1" dirty="0" err="1"/>
              <a:t>kéo</a:t>
            </a:r>
            <a:r>
              <a:rPr lang="en-US" sz="1800" b="1" dirty="0"/>
              <a:t> </a:t>
            </a:r>
            <a:r>
              <a:rPr lang="en-US" sz="1800" b="1" dirty="0" err="1"/>
              <a:t>quân</a:t>
            </a:r>
            <a:r>
              <a:rPr lang="en-US" sz="1800" dirty="0"/>
              <a:t>,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mĩ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đa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endParaRPr lang="en-US" sz="16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8031975" y="4109588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28" name="Google Shape;728;p44"/>
          <p:cNvGrpSpPr/>
          <p:nvPr/>
        </p:nvGrpSpPr>
        <p:grpSpPr>
          <a:xfrm rot="1043841">
            <a:off x="5996746" y="152350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2150690" y="45411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11870" y="286691"/>
            <a:ext cx="286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QUAN SÁT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1166" y="1161075"/>
            <a:ext cx="3308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“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biết</a:t>
            </a:r>
            <a:r>
              <a:rPr lang="en-US" sz="2000" dirty="0"/>
              <a:t>” SGK </a:t>
            </a:r>
            <a:r>
              <a:rPr lang="en-US" sz="2000" dirty="0" err="1"/>
              <a:t>trang</a:t>
            </a:r>
            <a:r>
              <a:rPr lang="en-US" sz="2000" dirty="0"/>
              <a:t> 28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nl-NL" sz="2000" dirty="0"/>
              <a:t>biết thêm về thiết kế đồ chơi trong lĩnh vực mĩ thuật ứng dụng.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7"/>
          <a:stretch>
            <a:fillRect/>
          </a:stretch>
        </p:blipFill>
        <p:spPr>
          <a:xfrm>
            <a:off x="4960294" y="985825"/>
            <a:ext cx="2770684" cy="3488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0294" y="4043643"/>
            <a:ext cx="2770684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 err="1"/>
              <a:t>Đèn</a:t>
            </a:r>
            <a:r>
              <a:rPr lang="en-US" sz="1800" b="1" dirty="0"/>
              <a:t> </a:t>
            </a:r>
            <a:r>
              <a:rPr lang="en-US" sz="1800" b="1" dirty="0" err="1"/>
              <a:t>ông</a:t>
            </a:r>
            <a:r>
              <a:rPr lang="en-US" sz="1800" b="1" dirty="0"/>
              <a:t> </a:t>
            </a:r>
            <a:r>
              <a:rPr lang="en-US" sz="1800" b="1" dirty="0" err="1"/>
              <a:t>sao</a:t>
            </a:r>
            <a:r>
              <a:rPr lang="en-US" sz="1800" dirty="0"/>
              <a:t>,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mĩ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đa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52"/>
          <p:cNvSpPr/>
          <p:nvPr/>
        </p:nvSpPr>
        <p:spPr>
          <a:xfrm>
            <a:off x="1297172" y="1084094"/>
            <a:ext cx="6666614" cy="3189221"/>
          </a:xfrm>
          <a:prstGeom prst="roundRect">
            <a:avLst>
              <a:gd name="adj" fmla="val 21761"/>
            </a:avLst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90" name="Google Shape;990;p52"/>
          <p:cNvGrpSpPr/>
          <p:nvPr/>
        </p:nvGrpSpPr>
        <p:grpSpPr>
          <a:xfrm rot="1221573">
            <a:off x="8639338" y="4346265"/>
            <a:ext cx="549413" cy="724285"/>
            <a:chOff x="3251800" y="1824470"/>
            <a:chExt cx="714094" cy="1067331"/>
          </a:xfrm>
        </p:grpSpPr>
        <p:sp>
          <p:nvSpPr>
            <p:cNvPr id="991" name="Google Shape;991;p52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52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999;p52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0" name="Google Shape;1000;p52"/>
          <p:cNvGrpSpPr/>
          <p:nvPr/>
        </p:nvGrpSpPr>
        <p:grpSpPr>
          <a:xfrm>
            <a:off x="7367610" y="809088"/>
            <a:ext cx="732131" cy="718115"/>
            <a:chOff x="6843802" y="2410602"/>
            <a:chExt cx="606177" cy="572387"/>
          </a:xfrm>
        </p:grpSpPr>
        <p:sp>
          <p:nvSpPr>
            <p:cNvPr id="1001" name="Google Shape;1001;p52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1002;p52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3" name="Google Shape;1003;p52"/>
          <p:cNvGrpSpPr/>
          <p:nvPr/>
        </p:nvGrpSpPr>
        <p:grpSpPr>
          <a:xfrm>
            <a:off x="2654700" y="179820"/>
            <a:ext cx="916556" cy="680484"/>
            <a:chOff x="6820186" y="693349"/>
            <a:chExt cx="1640405" cy="1406131"/>
          </a:xfrm>
        </p:grpSpPr>
        <p:sp>
          <p:nvSpPr>
            <p:cNvPr id="1004" name="Google Shape;1004;p52"/>
            <p:cNvSpPr/>
            <p:nvPr/>
          </p:nvSpPr>
          <p:spPr>
            <a:xfrm rot="-875678">
              <a:off x="7215419" y="1655288"/>
              <a:ext cx="348825" cy="406807"/>
            </a:xfrm>
            <a:custGeom>
              <a:avLst/>
              <a:gdLst/>
              <a:ahLst/>
              <a:cxnLst/>
              <a:rect l="l" t="t" r="r" b="b"/>
              <a:pathLst>
                <a:path w="21399" h="24956" extrusionOk="0">
                  <a:moveTo>
                    <a:pt x="2401" y="0"/>
                  </a:moveTo>
                  <a:cubicBezTo>
                    <a:pt x="973" y="0"/>
                    <a:pt x="0" y="1368"/>
                    <a:pt x="426" y="2706"/>
                  </a:cubicBezTo>
                  <a:lnTo>
                    <a:pt x="7295" y="23557"/>
                  </a:lnTo>
                  <a:cubicBezTo>
                    <a:pt x="7569" y="24378"/>
                    <a:pt x="8359" y="24955"/>
                    <a:pt x="9240" y="24955"/>
                  </a:cubicBezTo>
                  <a:lnTo>
                    <a:pt x="18906" y="24955"/>
                  </a:lnTo>
                  <a:cubicBezTo>
                    <a:pt x="20396" y="24955"/>
                    <a:pt x="21399" y="23405"/>
                    <a:pt x="20760" y="22037"/>
                  </a:cubicBezTo>
                  <a:lnTo>
                    <a:pt x="11368" y="1216"/>
                  </a:lnTo>
                  <a:cubicBezTo>
                    <a:pt x="11034" y="487"/>
                    <a:pt x="10304" y="0"/>
                    <a:pt x="9484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1005;p52"/>
            <p:cNvSpPr/>
            <p:nvPr/>
          </p:nvSpPr>
          <p:spPr>
            <a:xfrm rot="-875678">
              <a:off x="8093098" y="1041629"/>
              <a:ext cx="314153" cy="314153"/>
            </a:xfrm>
            <a:custGeom>
              <a:avLst/>
              <a:gdLst/>
              <a:ahLst/>
              <a:cxnLst/>
              <a:rect l="l" t="t" r="r" b="b"/>
              <a:pathLst>
                <a:path w="19272" h="19272" extrusionOk="0">
                  <a:moveTo>
                    <a:pt x="9636" y="0"/>
                  </a:moveTo>
                  <a:cubicBezTo>
                    <a:pt x="4317" y="0"/>
                    <a:pt x="1" y="4317"/>
                    <a:pt x="1" y="9636"/>
                  </a:cubicBezTo>
                  <a:cubicBezTo>
                    <a:pt x="1" y="14955"/>
                    <a:pt x="4317" y="19271"/>
                    <a:pt x="9636" y="19271"/>
                  </a:cubicBezTo>
                  <a:cubicBezTo>
                    <a:pt x="14955" y="19271"/>
                    <a:pt x="19272" y="14955"/>
                    <a:pt x="19272" y="9636"/>
                  </a:cubicBezTo>
                  <a:cubicBezTo>
                    <a:pt x="19272" y="4317"/>
                    <a:pt x="14955" y="0"/>
                    <a:pt x="9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1006;p52"/>
            <p:cNvSpPr/>
            <p:nvPr/>
          </p:nvSpPr>
          <p:spPr>
            <a:xfrm rot="-875678">
              <a:off x="6867922" y="1310191"/>
              <a:ext cx="341897" cy="422668"/>
            </a:xfrm>
            <a:custGeom>
              <a:avLst/>
              <a:gdLst/>
              <a:ahLst/>
              <a:cxnLst/>
              <a:rect l="l" t="t" r="r" b="b"/>
              <a:pathLst>
                <a:path w="20974" h="25929" extrusionOk="0">
                  <a:moveTo>
                    <a:pt x="10031" y="1"/>
                  </a:moveTo>
                  <a:cubicBezTo>
                    <a:pt x="4529" y="1"/>
                    <a:pt x="1" y="4955"/>
                    <a:pt x="1" y="11004"/>
                  </a:cubicBezTo>
                  <a:lnTo>
                    <a:pt x="1" y="14925"/>
                  </a:lnTo>
                  <a:cubicBezTo>
                    <a:pt x="1" y="20974"/>
                    <a:pt x="4499" y="25928"/>
                    <a:pt x="10031" y="25928"/>
                  </a:cubicBezTo>
                  <a:lnTo>
                    <a:pt x="19971" y="25928"/>
                  </a:lnTo>
                  <a:cubicBezTo>
                    <a:pt x="20518" y="25928"/>
                    <a:pt x="20974" y="25412"/>
                    <a:pt x="20974" y="24804"/>
                  </a:cubicBezTo>
                  <a:lnTo>
                    <a:pt x="20974" y="1126"/>
                  </a:lnTo>
                  <a:cubicBezTo>
                    <a:pt x="20974" y="487"/>
                    <a:pt x="20518" y="1"/>
                    <a:pt x="19971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" name="Google Shape;1007;p52"/>
            <p:cNvSpPr/>
            <p:nvPr/>
          </p:nvSpPr>
          <p:spPr>
            <a:xfrm rot="-875678">
              <a:off x="7415599" y="845192"/>
              <a:ext cx="896342" cy="922587"/>
            </a:xfrm>
            <a:custGeom>
              <a:avLst/>
              <a:gdLst/>
              <a:ahLst/>
              <a:cxnLst/>
              <a:rect l="l" t="t" r="r" b="b"/>
              <a:pathLst>
                <a:path w="54987" h="56597" extrusionOk="0">
                  <a:moveTo>
                    <a:pt x="54987" y="0"/>
                  </a:moveTo>
                  <a:lnTo>
                    <a:pt x="1" y="12128"/>
                  </a:lnTo>
                  <a:lnTo>
                    <a:pt x="1" y="44499"/>
                  </a:lnTo>
                  <a:lnTo>
                    <a:pt x="54987" y="56597"/>
                  </a:lnTo>
                  <a:lnTo>
                    <a:pt x="549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1008;p52"/>
            <p:cNvSpPr/>
            <p:nvPr/>
          </p:nvSpPr>
          <p:spPr>
            <a:xfrm rot="-875678">
              <a:off x="6983592" y="1212974"/>
              <a:ext cx="453868" cy="527712"/>
            </a:xfrm>
            <a:custGeom>
              <a:avLst/>
              <a:gdLst/>
              <a:ahLst/>
              <a:cxnLst/>
              <a:rect l="l" t="t" r="r" b="b"/>
              <a:pathLst>
                <a:path w="27843" h="32373" extrusionOk="0">
                  <a:moveTo>
                    <a:pt x="3648" y="1"/>
                  </a:moveTo>
                  <a:cubicBezTo>
                    <a:pt x="1611" y="1"/>
                    <a:pt x="0" y="1642"/>
                    <a:pt x="0" y="3648"/>
                  </a:cubicBezTo>
                  <a:lnTo>
                    <a:pt x="0" y="28816"/>
                  </a:lnTo>
                  <a:cubicBezTo>
                    <a:pt x="0" y="30761"/>
                    <a:pt x="1581" y="32372"/>
                    <a:pt x="3526" y="32372"/>
                  </a:cubicBezTo>
                  <a:lnTo>
                    <a:pt x="27843" y="32372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1009;p52"/>
            <p:cNvSpPr/>
            <p:nvPr/>
          </p:nvSpPr>
          <p:spPr>
            <a:xfrm rot="-875678">
              <a:off x="8252319" y="686781"/>
              <a:ext cx="79777" cy="1030108"/>
            </a:xfrm>
            <a:custGeom>
              <a:avLst/>
              <a:gdLst/>
              <a:ahLst/>
              <a:cxnLst/>
              <a:rect l="l" t="t" r="r" b="b"/>
              <a:pathLst>
                <a:path w="4894" h="63193" extrusionOk="0">
                  <a:moveTo>
                    <a:pt x="2462" y="1"/>
                  </a:moveTo>
                  <a:cubicBezTo>
                    <a:pt x="1094" y="1"/>
                    <a:pt x="0" y="1095"/>
                    <a:pt x="0" y="2432"/>
                  </a:cubicBezTo>
                  <a:lnTo>
                    <a:pt x="0" y="60761"/>
                  </a:lnTo>
                  <a:cubicBezTo>
                    <a:pt x="0" y="62099"/>
                    <a:pt x="1094" y="63193"/>
                    <a:pt x="2462" y="63193"/>
                  </a:cubicBezTo>
                  <a:cubicBezTo>
                    <a:pt x="3800" y="63193"/>
                    <a:pt x="4894" y="62099"/>
                    <a:pt x="4894" y="60761"/>
                  </a:cubicBezTo>
                  <a:lnTo>
                    <a:pt x="4894" y="2432"/>
                  </a:lnTo>
                  <a:cubicBezTo>
                    <a:pt x="4894" y="1095"/>
                    <a:pt x="3800" y="1"/>
                    <a:pt x="246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1010;p52"/>
            <p:cNvSpPr/>
            <p:nvPr/>
          </p:nvSpPr>
          <p:spPr>
            <a:xfrm rot="-875678">
              <a:off x="7138332" y="1241262"/>
              <a:ext cx="171437" cy="40149"/>
            </a:xfrm>
            <a:custGeom>
              <a:avLst/>
              <a:gdLst/>
              <a:ahLst/>
              <a:cxnLst/>
              <a:rect l="l" t="t" r="r" b="b"/>
              <a:pathLst>
                <a:path w="10517" h="2463" extrusionOk="0">
                  <a:moveTo>
                    <a:pt x="9271" y="305"/>
                  </a:moveTo>
                  <a:cubicBezTo>
                    <a:pt x="9787" y="305"/>
                    <a:pt x="10213" y="730"/>
                    <a:pt x="10213" y="1247"/>
                  </a:cubicBezTo>
                  <a:cubicBezTo>
                    <a:pt x="10213" y="1764"/>
                    <a:pt x="9818" y="2189"/>
                    <a:pt x="9271" y="2189"/>
                  </a:cubicBezTo>
                  <a:lnTo>
                    <a:pt x="1246" y="2189"/>
                  </a:lnTo>
                  <a:cubicBezTo>
                    <a:pt x="699" y="2189"/>
                    <a:pt x="274" y="1764"/>
                    <a:pt x="274" y="1247"/>
                  </a:cubicBezTo>
                  <a:cubicBezTo>
                    <a:pt x="274" y="730"/>
                    <a:pt x="699" y="305"/>
                    <a:pt x="1246" y="305"/>
                  </a:cubicBezTo>
                  <a:close/>
                  <a:moveTo>
                    <a:pt x="1246" y="1"/>
                  </a:moveTo>
                  <a:cubicBezTo>
                    <a:pt x="547" y="1"/>
                    <a:pt x="0" y="548"/>
                    <a:pt x="0" y="1247"/>
                  </a:cubicBezTo>
                  <a:cubicBezTo>
                    <a:pt x="0" y="1916"/>
                    <a:pt x="547" y="2463"/>
                    <a:pt x="1246" y="2463"/>
                  </a:cubicBezTo>
                  <a:lnTo>
                    <a:pt x="9271" y="2463"/>
                  </a:lnTo>
                  <a:cubicBezTo>
                    <a:pt x="9970" y="2463"/>
                    <a:pt x="10517" y="1916"/>
                    <a:pt x="10517" y="1247"/>
                  </a:cubicBezTo>
                  <a:cubicBezTo>
                    <a:pt x="10517" y="578"/>
                    <a:pt x="9970" y="1"/>
                    <a:pt x="9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" name="Google Shape;1011;p52"/>
            <p:cNvSpPr/>
            <p:nvPr/>
          </p:nvSpPr>
          <p:spPr>
            <a:xfrm rot="-875678">
              <a:off x="7361705" y="1991162"/>
              <a:ext cx="228931" cy="4972"/>
            </a:xfrm>
            <a:custGeom>
              <a:avLst/>
              <a:gdLst/>
              <a:ahLst/>
              <a:cxnLst/>
              <a:rect l="l" t="t" r="r" b="b"/>
              <a:pathLst>
                <a:path w="14044" h="305" extrusionOk="0">
                  <a:moveTo>
                    <a:pt x="1" y="0"/>
                  </a:moveTo>
                  <a:lnTo>
                    <a:pt x="1" y="304"/>
                  </a:lnTo>
                  <a:lnTo>
                    <a:pt x="14043" y="304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12" name="Google Shape;1012;p52"/>
          <p:cNvSpPr/>
          <p:nvPr/>
        </p:nvSpPr>
        <p:spPr>
          <a:xfrm>
            <a:off x="-244549" y="-168686"/>
            <a:ext cx="946298" cy="915833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TextBox 3"/>
          <p:cNvSpPr txBox="1"/>
          <p:nvPr/>
        </p:nvSpPr>
        <p:spPr>
          <a:xfrm>
            <a:off x="3721395" y="289230"/>
            <a:ext cx="249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KẾT LUẬN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64941" y="1594884"/>
            <a:ext cx="5847907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Thiết</a:t>
            </a:r>
            <a:r>
              <a:rPr lang="fr-FR" sz="2000" dirty="0"/>
              <a:t> </a:t>
            </a:r>
            <a:r>
              <a:rPr lang="fr-FR" sz="2000" dirty="0" err="1"/>
              <a:t>kế</a:t>
            </a:r>
            <a:r>
              <a:rPr lang="fr-FR" sz="2000" dirty="0"/>
              <a:t> </a:t>
            </a:r>
            <a:r>
              <a:rPr lang="fr-FR" sz="2000" dirty="0" err="1"/>
              <a:t>đồ</a:t>
            </a:r>
            <a:r>
              <a:rPr lang="fr-FR" sz="2000" dirty="0"/>
              <a:t> </a:t>
            </a:r>
            <a:r>
              <a:rPr lang="fr-FR" sz="2000" dirty="0" err="1"/>
              <a:t>chơi</a:t>
            </a:r>
            <a:r>
              <a:rPr lang="fr-FR" sz="2000" dirty="0"/>
              <a:t> </a:t>
            </a:r>
            <a:r>
              <a:rPr lang="fr-FR" sz="2000" dirty="0" err="1"/>
              <a:t>thuộc</a:t>
            </a:r>
            <a:r>
              <a:rPr lang="fr-FR" sz="2000" dirty="0"/>
              <a:t> </a:t>
            </a:r>
            <a:r>
              <a:rPr lang="fr-FR" sz="2000" dirty="0" err="1"/>
              <a:t>lĩnh</a:t>
            </a:r>
            <a:r>
              <a:rPr lang="fr-FR" sz="2000" dirty="0"/>
              <a:t> </a:t>
            </a:r>
            <a:r>
              <a:rPr lang="fr-FR" sz="2000" dirty="0" err="1"/>
              <a:t>vực</a:t>
            </a:r>
            <a:r>
              <a:rPr lang="fr-FR" sz="2000" dirty="0"/>
              <a:t> </a:t>
            </a:r>
            <a:r>
              <a:rPr lang="fr-FR" sz="2000" dirty="0" err="1"/>
              <a:t>ứng</a:t>
            </a:r>
            <a:r>
              <a:rPr lang="fr-FR" sz="2000" dirty="0"/>
              <a:t> </a:t>
            </a:r>
            <a:r>
              <a:rPr lang="fr-FR" sz="2000" dirty="0" err="1"/>
              <a:t>dụng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đó</a:t>
            </a:r>
            <a:r>
              <a:rPr lang="fr-FR" sz="2000" dirty="0"/>
              <a:t> </a:t>
            </a:r>
            <a:r>
              <a:rPr lang="fr-FR" sz="2000" dirty="0" err="1"/>
              <a:t>tạo</a:t>
            </a:r>
            <a:r>
              <a:rPr lang="fr-FR" sz="2000" dirty="0"/>
              <a:t> </a:t>
            </a:r>
            <a:r>
              <a:rPr lang="fr-FR" sz="2000" dirty="0" err="1"/>
              <a:t>dáng</a:t>
            </a:r>
            <a:r>
              <a:rPr lang="fr-FR" sz="2000" dirty="0"/>
              <a:t>, </a:t>
            </a:r>
            <a:r>
              <a:rPr lang="fr-FR" sz="2000" dirty="0" err="1"/>
              <a:t>chế</a:t>
            </a:r>
            <a:r>
              <a:rPr lang="fr-FR" sz="2000" dirty="0"/>
              <a:t> </a:t>
            </a:r>
            <a:r>
              <a:rPr lang="fr-FR" sz="2000" dirty="0" err="1"/>
              <a:t>tạo</a:t>
            </a:r>
            <a:r>
              <a:rPr lang="fr-FR" sz="2000" dirty="0"/>
              <a:t> </a:t>
            </a:r>
            <a:r>
              <a:rPr lang="fr-FR" sz="2000" dirty="0" err="1"/>
              <a:t>đồ</a:t>
            </a:r>
            <a:r>
              <a:rPr lang="fr-FR" sz="2000" dirty="0"/>
              <a:t> </a:t>
            </a:r>
            <a:r>
              <a:rPr lang="fr-FR" sz="2000" dirty="0" err="1"/>
              <a:t>chơi</a:t>
            </a:r>
            <a:r>
              <a:rPr lang="fr-FR" sz="2000" dirty="0"/>
              <a:t>, </a:t>
            </a:r>
            <a:r>
              <a:rPr lang="fr-FR" sz="2000" dirty="0" err="1"/>
              <a:t>lắp</a:t>
            </a:r>
            <a:r>
              <a:rPr lang="fr-FR" sz="2000" dirty="0"/>
              <a:t> </a:t>
            </a:r>
            <a:r>
              <a:rPr lang="fr-FR" sz="2000" dirty="0" err="1"/>
              <a:t>ghép</a:t>
            </a:r>
            <a:r>
              <a:rPr lang="fr-FR" sz="2000" dirty="0"/>
              <a:t> </a:t>
            </a:r>
            <a:r>
              <a:rPr lang="fr-FR" sz="2000" dirty="0" err="1"/>
              <a:t>mô</a:t>
            </a:r>
            <a:r>
              <a:rPr lang="fr-FR" sz="2000" dirty="0"/>
              <a:t> </a:t>
            </a:r>
            <a:r>
              <a:rPr lang="fr-FR" sz="2000" dirty="0" err="1"/>
              <a:t>hình</a:t>
            </a:r>
            <a:r>
              <a:rPr lang="fr-FR" sz="2000" dirty="0"/>
              <a:t>, </a:t>
            </a:r>
            <a:r>
              <a:rPr lang="fr-FR" sz="2000" dirty="0" err="1"/>
              <a:t>sử</a:t>
            </a:r>
            <a:r>
              <a:rPr lang="fr-FR" sz="2000" dirty="0"/>
              <a:t> </a:t>
            </a:r>
            <a:r>
              <a:rPr lang="fr-FR" sz="2000" dirty="0" err="1"/>
              <a:t>dụng</a:t>
            </a:r>
            <a:r>
              <a:rPr lang="fr-FR" sz="2000" dirty="0"/>
              <a:t> </a:t>
            </a:r>
            <a:r>
              <a:rPr lang="fr-FR" sz="2000" dirty="0" err="1"/>
              <a:t>vật</a:t>
            </a:r>
            <a:r>
              <a:rPr lang="fr-FR" sz="2000" dirty="0"/>
              <a:t> </a:t>
            </a:r>
            <a:r>
              <a:rPr lang="fr-FR" sz="2000" dirty="0" err="1"/>
              <a:t>liệu</a:t>
            </a:r>
            <a:r>
              <a:rPr lang="fr-FR" sz="2000" dirty="0"/>
              <a:t> </a:t>
            </a:r>
            <a:r>
              <a:rPr lang="fr-FR" sz="2000" dirty="0" err="1"/>
              <a:t>tạo</a:t>
            </a:r>
            <a:r>
              <a:rPr lang="fr-FR" sz="2000" dirty="0"/>
              <a:t> </a:t>
            </a:r>
            <a:r>
              <a:rPr lang="fr-FR" sz="2000" dirty="0" err="1"/>
              <a:t>sản</a:t>
            </a:r>
            <a:r>
              <a:rPr lang="fr-FR" sz="2000" dirty="0"/>
              <a:t> </a:t>
            </a:r>
            <a:r>
              <a:rPr lang="fr-FR" sz="2000" dirty="0" err="1"/>
              <a:t>phẩm</a:t>
            </a:r>
            <a:r>
              <a:rPr lang="fr-FR" sz="2000" dirty="0"/>
              <a:t> </a:t>
            </a:r>
            <a:r>
              <a:rPr lang="fr-FR" sz="2000" dirty="0" err="1"/>
              <a:t>theo</a:t>
            </a:r>
            <a:r>
              <a:rPr lang="fr-FR" sz="2000" dirty="0"/>
              <a:t> </a:t>
            </a:r>
            <a:r>
              <a:rPr lang="fr-FR" sz="2000" dirty="0" err="1"/>
              <a:t>quy</a:t>
            </a:r>
            <a:r>
              <a:rPr lang="fr-FR" sz="2000" dirty="0"/>
              <a:t> </a:t>
            </a:r>
            <a:r>
              <a:rPr lang="fr-FR" sz="2000" dirty="0" err="1"/>
              <a:t>tắc</a:t>
            </a:r>
            <a:r>
              <a:rPr lang="fr-FR" sz="2000" dirty="0"/>
              <a:t> an </a:t>
            </a:r>
            <a:r>
              <a:rPr lang="fr-FR" sz="2000" dirty="0" err="1"/>
              <a:t>toàn</a:t>
            </a:r>
            <a:r>
              <a:rPr lang="fr-FR" sz="2000" dirty="0"/>
              <a:t> khi </a:t>
            </a:r>
            <a:r>
              <a:rPr lang="fr-FR" sz="2000" dirty="0" err="1"/>
              <a:t>sử</a:t>
            </a:r>
            <a:r>
              <a:rPr lang="fr-FR" sz="2000" dirty="0"/>
              <a:t> </a:t>
            </a:r>
            <a:r>
              <a:rPr lang="fr-FR" sz="2000" dirty="0" err="1"/>
              <a:t>dụng</a:t>
            </a:r>
            <a:r>
              <a:rPr lang="fr-FR" sz="2000" dirty="0"/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eer Technical Subject for Middle School - 6th Grade: Marketing by Slidesgo">
  <a:themeElements>
    <a:clrScheme name="Simple Light">
      <a:dk1>
        <a:srgbClr val="F1D9CD"/>
      </a:dk1>
      <a:lt1>
        <a:srgbClr val="E86C5E"/>
      </a:lt1>
      <a:dk2>
        <a:srgbClr val="FFFFFF"/>
      </a:dk2>
      <a:lt2>
        <a:srgbClr val="80C5A6"/>
      </a:lt2>
      <a:accent1>
        <a:srgbClr val="F8BC7D"/>
      </a:accent1>
      <a:accent2>
        <a:srgbClr val="512944"/>
      </a:accent2>
      <a:accent3>
        <a:srgbClr val="67B1D0"/>
      </a:accent3>
      <a:accent4>
        <a:srgbClr val="499AB7"/>
      </a:accent4>
      <a:accent5>
        <a:srgbClr val="EF9D7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3033</Words>
  <Application>WPS Presentation</Application>
  <PresentationFormat>Trình chiếu Trên màn hình (16:9)</PresentationFormat>
  <Paragraphs>140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SimSun</vt:lpstr>
      <vt:lpstr>Wingdings</vt:lpstr>
      <vt:lpstr>Arial</vt:lpstr>
      <vt:lpstr>Quicksand</vt:lpstr>
      <vt:lpstr>Comfortaa</vt:lpstr>
      <vt:lpstr>Droid Sans</vt:lpstr>
      <vt:lpstr>Segoe Print</vt:lpstr>
      <vt:lpstr>Alef</vt:lpstr>
      <vt:lpstr>Catamaran Thin</vt:lpstr>
      <vt:lpstr>Open Sans</vt:lpstr>
      <vt:lpstr>Anaheim</vt:lpstr>
      <vt:lpstr>Pacifico</vt:lpstr>
      <vt:lpstr>Calibri</vt:lpstr>
      <vt:lpstr>Times New Roman</vt:lpstr>
      <vt:lpstr>Microsoft YaHei</vt:lpstr>
      <vt:lpstr>Arial Unicode MS</vt:lpstr>
      <vt:lpstr>Career Technical Subject for Middle School - 6th Grade: Marketing by Slidesgo</vt:lpstr>
      <vt:lpstr>PowerPoint 演示文稿</vt:lpstr>
      <vt:lpstr>PowerPoint 演示文稿</vt:lpstr>
      <vt:lpstr>PowerPoint 演示文稿</vt:lpstr>
      <vt:lpstr>PowerPoint 演示文稿</vt:lpstr>
      <vt:lpstr>BÀI 6: THIẾT KẾ ĐỒ CHƠI</vt:lpstr>
      <vt:lpstr>04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Kết luận: Các bước thực hiện đồ chơi bóng đá</vt:lpstr>
      <vt:lpstr>PowerPoint 演示文稿</vt:lpstr>
      <vt:lpstr>PowerPoint 演示文稿</vt:lpstr>
      <vt:lpstr>PowerPoint 演示文稿</vt:lpstr>
      <vt:lpstr>PowerPoint 演示文稿</vt:lpstr>
      <vt:lpstr>3. THẢO LUẬN</vt:lpstr>
      <vt:lpstr>3. THẢO LUẬN</vt:lpstr>
      <vt:lpstr>4. VẬN DỤNG</vt:lpstr>
      <vt:lpstr>PowerPoint 演示文稿</vt:lpstr>
      <vt:lpstr>PowerPoint 演示文稿</vt:lpstr>
      <vt:lpstr>PowerPoint 演示文稿</vt:lpstr>
      <vt:lpstr>PowerPoint 演示文稿</vt:lpstr>
      <vt:lpstr>HƯỚNG DẪN VỀ NHÀ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TECHNICAL SUBJECT FOR MIDDLE SCHOOL</dc:title>
  <dc:creator>User</dc:creator>
  <cp:lastModifiedBy>Administrator</cp:lastModifiedBy>
  <cp:revision>43</cp:revision>
  <dcterms:created xsi:type="dcterms:W3CDTF">2021-11-16T00:56:00Z</dcterms:created>
  <dcterms:modified xsi:type="dcterms:W3CDTF">2021-12-01T02:26:54Z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C7B2D04F4400478AB241A1DBD820ADDA</vt:lpwstr>
  </property>
  <property fmtid="{D5CDD505-2E9C-101B-9397-08002B2CF9AE}" pid="3" name="KSOProductBuildVer">
    <vt:lpwstr>1033-11.2.0.10382</vt:lpwstr>
  </property>
</Properties>
</file>