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8" r:id="rId14"/>
    <p:sldId id="270" r:id="rId15"/>
    <p:sldId id="271" r:id="rId16"/>
    <p:sldId id="273" r:id="rId17"/>
    <p:sldId id="269" r:id="rId18"/>
    <p:sldId id="285" r:id="rId19"/>
    <p:sldId id="278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itchFamily="2" charset="0"/>
      <p:regular r:id="rId26"/>
      <p:bold r:id="rId27"/>
      <p:italic r:id="rId28"/>
      <p:boldItalic r:id="rId29"/>
    </p:embeddedFont>
    <p:embeddedFont>
      <p:font typeface="Red Hat Text" panose="02010503040201060303" pitchFamily="2" charset="0"/>
      <p:regular r:id="rId30"/>
      <p:bold r:id="rId31"/>
      <p:italic r:id="rId32"/>
      <p:boldItalic r:id="rId33"/>
    </p:embeddedFont>
    <p:embeddedFont>
      <p:font typeface="Zilla Slab" pitchFamily="2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905850-DA82-4F7D-B1E8-8B3E4BB2DB8A}">
  <a:tblStyle styleId="{30905850-DA82-4F7D-B1E8-8B3E4BB2D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58A258-484F-489F-9975-5C46AB3A27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>
        <p:scale>
          <a:sx n="102" d="100"/>
          <a:sy n="102" d="100"/>
        </p:scale>
        <p:origin x="-45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5.fntdata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34" Type="http://schemas.openxmlformats.org/officeDocument/2006/relationships/font" Target="fonts/font13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4.fntdata" /><Relationship Id="rId33" Type="http://schemas.openxmlformats.org/officeDocument/2006/relationships/font" Target="fonts/font12.fntdata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3.fntdata" /><Relationship Id="rId32" Type="http://schemas.openxmlformats.org/officeDocument/2006/relationships/font" Target="fonts/font11.fntdata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2.fntdata" /><Relationship Id="rId28" Type="http://schemas.openxmlformats.org/officeDocument/2006/relationships/font" Target="fonts/font7.fntdata" /><Relationship Id="rId36" Type="http://schemas.openxmlformats.org/officeDocument/2006/relationships/font" Target="fonts/font15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10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1.fntdata" /><Relationship Id="rId27" Type="http://schemas.openxmlformats.org/officeDocument/2006/relationships/font" Target="fonts/font6.fntdata" /><Relationship Id="rId30" Type="http://schemas.openxmlformats.org/officeDocument/2006/relationships/font" Target="fonts/font9.fntdata" /><Relationship Id="rId35" Type="http://schemas.openxmlformats.org/officeDocument/2006/relationships/font" Target="fonts/font14.fntdata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111B4-492B-41C3-AF4C-EA32EC9453AF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307790-5A70-4E96-83B9-0BB7E2631A8D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/>
            <a:t>Cách</a:t>
          </a:r>
          <a:r>
            <a:rPr lang="fr-FR" dirty="0"/>
            <a:t> </a:t>
          </a:r>
          <a:r>
            <a:rPr lang="fr-FR" dirty="0" err="1"/>
            <a:t>thức</a:t>
          </a:r>
          <a:r>
            <a:rPr lang="fr-FR" dirty="0"/>
            <a:t> </a:t>
          </a:r>
          <a:r>
            <a:rPr lang="fr-FR" dirty="0" err="1"/>
            <a:t>tạo</a:t>
          </a:r>
          <a:r>
            <a:rPr lang="fr-FR" dirty="0"/>
            <a:t> </a:t>
          </a:r>
          <a:r>
            <a:rPr lang="fr-FR" dirty="0" err="1"/>
            <a:t>hình</a:t>
          </a:r>
          <a:r>
            <a:rPr lang="fr-FR" dirty="0"/>
            <a:t> </a:t>
          </a:r>
          <a:r>
            <a:rPr lang="fr-FR" dirty="0" err="1"/>
            <a:t>sản</a:t>
          </a:r>
          <a:r>
            <a:rPr lang="fr-FR" dirty="0"/>
            <a:t> </a:t>
          </a:r>
          <a:r>
            <a:rPr lang="fr-FR" dirty="0" err="1"/>
            <a:t>phẩm</a:t>
          </a:r>
          <a:endParaRPr lang="en-US" dirty="0"/>
        </a:p>
      </dgm:t>
    </dgm:pt>
    <dgm:pt modelId="{99E91720-ABD4-42DF-A569-D63B5D5C7687}" type="parTrans" cxnId="{C6902B0D-BF84-4A0C-82F8-85FF34865D51}">
      <dgm:prSet/>
      <dgm:spPr/>
      <dgm:t>
        <a:bodyPr/>
        <a:lstStyle/>
        <a:p>
          <a:endParaRPr lang="en-US"/>
        </a:p>
      </dgm:t>
    </dgm:pt>
    <dgm:pt modelId="{A18E5563-1B8A-4D3D-B6AE-B19340228077}" type="sibTrans" cxnId="{C6902B0D-BF84-4A0C-82F8-85FF34865D51}">
      <dgm:prSet/>
      <dgm:spPr/>
      <dgm:t>
        <a:bodyPr/>
        <a:lstStyle/>
        <a:p>
          <a:endParaRPr lang="en-US"/>
        </a:p>
      </dgm:t>
    </dgm:pt>
    <dgm:pt modelId="{6675B08D-21FE-4C60-8164-9E1ECA291B6A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endParaRPr lang="fr-FR" sz="1600"/>
        </a:p>
        <a:p>
          <a:pPr algn="ctr">
            <a:lnSpc>
              <a:spcPct val="150000"/>
            </a:lnSpc>
          </a:pPr>
          <a:r>
            <a:rPr lang="fr-FR" sz="1800"/>
            <a:t>nhà </a:t>
          </a:r>
          <a:r>
            <a:rPr lang="fr-FR" sz="1800" dirty="0" err="1"/>
            <a:t>sàn</a:t>
          </a:r>
          <a:r>
            <a:rPr lang="fr-FR" sz="1800" dirty="0"/>
            <a:t>, </a:t>
          </a:r>
          <a:r>
            <a:rPr lang="fr-FR" sz="1800" dirty="0" err="1"/>
            <a:t>nhà</a:t>
          </a:r>
          <a:r>
            <a:rPr lang="fr-FR" sz="1800" dirty="0"/>
            <a:t> </a:t>
          </a:r>
          <a:r>
            <a:rPr lang="fr-FR" sz="1800" dirty="0" err="1"/>
            <a:t>tầng</a:t>
          </a:r>
          <a:r>
            <a:rPr lang="fr-FR" sz="1800" dirty="0"/>
            <a:t>,….</a:t>
          </a:r>
          <a:endParaRPr lang="en-US" sz="1800" dirty="0"/>
        </a:p>
      </dgm:t>
    </dgm:pt>
    <dgm:pt modelId="{0916015B-730D-477E-B0CC-27D0E3D1FBE5}" type="parTrans" cxnId="{1713B21D-9FB7-434E-96C9-7606FACB2B25}">
      <dgm:prSet/>
      <dgm:spPr/>
      <dgm:t>
        <a:bodyPr/>
        <a:lstStyle/>
        <a:p>
          <a:endParaRPr lang="en-US"/>
        </a:p>
      </dgm:t>
    </dgm:pt>
    <dgm:pt modelId="{951F63F3-AED0-4020-A97A-E982E2EEAF94}" type="sibTrans" cxnId="{1713B21D-9FB7-434E-96C9-7606FACB2B25}">
      <dgm:prSet/>
      <dgm:spPr/>
      <dgm:t>
        <a:bodyPr/>
        <a:lstStyle/>
        <a:p>
          <a:endParaRPr lang="en-US"/>
        </a:p>
      </dgm:t>
    </dgm:pt>
    <dgm:pt modelId="{D2EB6AA4-9616-4AC6-8281-BADD8BC5848E}">
      <dgm:prSet phldrT="[Text]"/>
      <dgm:spPr/>
      <dgm:t>
        <a:bodyPr/>
        <a:lstStyle/>
        <a:p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liệu</a:t>
          </a:r>
          <a:endParaRPr lang="en-US" dirty="0"/>
        </a:p>
      </dgm:t>
    </dgm:pt>
    <dgm:pt modelId="{9BE2AA22-D3BE-40C1-8E7E-1DEAD9014105}" type="parTrans" cxnId="{3868DF46-99A1-4E9C-8A45-07042FAC595E}">
      <dgm:prSet/>
      <dgm:spPr/>
      <dgm:t>
        <a:bodyPr/>
        <a:lstStyle/>
        <a:p>
          <a:endParaRPr lang="en-US"/>
        </a:p>
      </dgm:t>
    </dgm:pt>
    <dgm:pt modelId="{837FBE3A-1589-4F32-BFF9-CE7C4BB61B5D}" type="sibTrans" cxnId="{3868DF46-99A1-4E9C-8A45-07042FAC595E}">
      <dgm:prSet/>
      <dgm:spPr/>
      <dgm:t>
        <a:bodyPr/>
        <a:lstStyle/>
        <a:p>
          <a:endParaRPr lang="en-US"/>
        </a:p>
      </dgm:t>
    </dgm:pt>
    <dgm:pt modelId="{6F792864-A4F0-45BA-897F-D2B60EE8E524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endParaRPr lang="fr-FR" sz="1600"/>
        </a:p>
        <a:p>
          <a:pPr algn="l">
            <a:lnSpc>
              <a:spcPct val="150000"/>
            </a:lnSpc>
          </a:pPr>
          <a:r>
            <a:rPr lang="fr-FR" sz="1800"/>
            <a:t>Vải</a:t>
          </a:r>
          <a:r>
            <a:rPr lang="fr-FR" sz="1800" dirty="0"/>
            <a:t>, </a:t>
          </a:r>
          <a:r>
            <a:rPr lang="fr-FR" sz="1800" dirty="0" err="1"/>
            <a:t>sứ</a:t>
          </a:r>
          <a:r>
            <a:rPr lang="fr-FR" sz="1800" dirty="0"/>
            <a:t>, </a:t>
          </a:r>
          <a:r>
            <a:rPr lang="fr-FR" sz="1800" dirty="0" err="1"/>
            <a:t>đa</a:t>
          </a:r>
          <a:r>
            <a:rPr lang="fr-FR" sz="1800" dirty="0"/>
            <a:t> </a:t>
          </a:r>
          <a:r>
            <a:rPr lang="fr-FR" sz="1800" dirty="0" err="1"/>
            <a:t>chất</a:t>
          </a:r>
          <a:r>
            <a:rPr lang="fr-FR" sz="1800" dirty="0"/>
            <a:t> </a:t>
          </a:r>
          <a:r>
            <a:rPr lang="fr-FR" sz="1800" dirty="0" err="1"/>
            <a:t>liệu</a:t>
          </a:r>
          <a:r>
            <a:rPr lang="fr-FR" sz="1800" dirty="0"/>
            <a:t>, </a:t>
          </a:r>
          <a:r>
            <a:rPr lang="fr-FR" sz="1800" dirty="0" err="1"/>
            <a:t>gỗ</a:t>
          </a:r>
          <a:r>
            <a:rPr lang="fr-FR" sz="1800" dirty="0"/>
            <a:t>,…</a:t>
          </a:r>
          <a:endParaRPr lang="en-US" sz="1800" dirty="0"/>
        </a:p>
      </dgm:t>
    </dgm:pt>
    <dgm:pt modelId="{9FAF7854-3E24-4921-B922-C7413584C28D}" type="parTrans" cxnId="{4DFEDCB2-2DB8-4734-953B-6F4D36E34879}">
      <dgm:prSet/>
      <dgm:spPr/>
      <dgm:t>
        <a:bodyPr/>
        <a:lstStyle/>
        <a:p>
          <a:endParaRPr lang="en-US"/>
        </a:p>
      </dgm:t>
    </dgm:pt>
    <dgm:pt modelId="{DAD63592-A8AE-41D9-9BDA-59E656D37038}" type="sibTrans" cxnId="{4DFEDCB2-2DB8-4734-953B-6F4D36E34879}">
      <dgm:prSet/>
      <dgm:spPr/>
      <dgm:t>
        <a:bodyPr/>
        <a:lstStyle/>
        <a:p>
          <a:endParaRPr lang="en-US"/>
        </a:p>
      </dgm:t>
    </dgm:pt>
    <dgm:pt modelId="{774E2C81-3F80-40FF-AF28-3979AA9DF2E9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/>
            <a:t>Biểu</a:t>
          </a:r>
          <a:r>
            <a:rPr lang="fr-FR" dirty="0"/>
            <a:t> </a:t>
          </a:r>
          <a:r>
            <a:rPr lang="fr-FR" dirty="0" err="1"/>
            <a:t>hiện</a:t>
          </a:r>
          <a:r>
            <a:rPr lang="fr-FR" dirty="0"/>
            <a:t> </a:t>
          </a:r>
          <a:r>
            <a:rPr lang="fr-FR" dirty="0" err="1"/>
            <a:t>nguyên</a:t>
          </a:r>
          <a:r>
            <a:rPr lang="fr-FR" dirty="0"/>
            <a:t> </a:t>
          </a:r>
          <a:r>
            <a:rPr lang="fr-FR" dirty="0" err="1"/>
            <a:t>lý</a:t>
          </a:r>
          <a:r>
            <a:rPr lang="fr-FR" dirty="0"/>
            <a:t> </a:t>
          </a:r>
          <a:r>
            <a:rPr lang="fr-FR" dirty="0" err="1"/>
            <a:t>tạo</a:t>
          </a:r>
          <a:r>
            <a:rPr lang="fr-FR" dirty="0"/>
            <a:t> </a:t>
          </a:r>
          <a:r>
            <a:rPr lang="fr-FR" dirty="0" err="1"/>
            <a:t>hình</a:t>
          </a:r>
          <a:r>
            <a:rPr lang="fr-FR" dirty="0"/>
            <a:t> </a:t>
          </a:r>
          <a:endParaRPr lang="en-US" dirty="0"/>
        </a:p>
      </dgm:t>
    </dgm:pt>
    <dgm:pt modelId="{8C3A361A-0FFB-4268-AFD1-5DF744C81252}" type="parTrans" cxnId="{5C742A06-B901-44BE-93CF-491491747406}">
      <dgm:prSet/>
      <dgm:spPr/>
      <dgm:t>
        <a:bodyPr/>
        <a:lstStyle/>
        <a:p>
          <a:endParaRPr lang="en-US"/>
        </a:p>
      </dgm:t>
    </dgm:pt>
    <dgm:pt modelId="{8D964F15-1EF7-4B11-AECA-35F2F8CA8039}" type="sibTrans" cxnId="{5C742A06-B901-44BE-93CF-491491747406}">
      <dgm:prSet/>
      <dgm:spPr/>
      <dgm:t>
        <a:bodyPr/>
        <a:lstStyle/>
        <a:p>
          <a:endParaRPr lang="en-US"/>
        </a:p>
      </dgm:t>
    </dgm:pt>
    <dgm:pt modelId="{3615BEA3-D9D7-41BE-BEE7-A9CF07C93D12}">
      <dgm:prSet phldrT="[Text]" custT="1"/>
      <dgm:spPr/>
      <dgm:t>
        <a:bodyPr/>
        <a:lstStyle/>
        <a:p>
          <a:pPr algn="l"/>
          <a:r>
            <a:rPr lang="fr-FR" sz="1600" dirty="0"/>
            <a:t>+ </a:t>
          </a:r>
          <a:r>
            <a:rPr lang="fr-FR" sz="1600" dirty="0" err="1"/>
            <a:t>Về</a:t>
          </a:r>
          <a:r>
            <a:rPr lang="fr-FR" sz="1600" dirty="0"/>
            <a:t> </a:t>
          </a:r>
          <a:r>
            <a:rPr lang="fr-FR" sz="1600" dirty="0" err="1"/>
            <a:t>đường</a:t>
          </a:r>
          <a:r>
            <a:rPr lang="fr-FR" sz="1600" dirty="0"/>
            <a:t> </a:t>
          </a:r>
          <a:r>
            <a:rPr lang="fr-FR" sz="1600" dirty="0" err="1"/>
            <a:t>nét</a:t>
          </a:r>
          <a:r>
            <a:rPr lang="fr-FR" sz="1600" dirty="0"/>
            <a:t>: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dài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ngắn</a:t>
          </a:r>
          <a:r>
            <a:rPr lang="fr-FR" sz="1600" dirty="0"/>
            <a:t>,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thẳng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cong</a:t>
          </a:r>
          <a:r>
            <a:rPr lang="fr-FR" sz="1600" dirty="0"/>
            <a:t>,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uốn</a:t>
          </a:r>
          <a:r>
            <a:rPr lang="fr-FR" sz="1600" dirty="0"/>
            <a:t> </a:t>
          </a:r>
          <a:r>
            <a:rPr lang="fr-FR" sz="1600" dirty="0" err="1"/>
            <a:t>lượn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gấp</a:t>
          </a:r>
          <a:r>
            <a:rPr lang="fr-FR" sz="1600" dirty="0"/>
            <a:t> </a:t>
          </a:r>
          <a:r>
            <a:rPr lang="fr-FR" sz="1600" dirty="0" err="1"/>
            <a:t>khúc</a:t>
          </a:r>
          <a:r>
            <a:rPr lang="fr-FR" sz="1600" dirty="0"/>
            <a:t>,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thanh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đậm</a:t>
          </a:r>
          <a:r>
            <a:rPr lang="fr-FR" sz="1600" dirty="0"/>
            <a:t>...</a:t>
          </a:r>
          <a:endParaRPr lang="en-US" sz="1600" dirty="0"/>
        </a:p>
      </dgm:t>
    </dgm:pt>
    <dgm:pt modelId="{488ECB24-08B2-477A-8045-7D57F8F7B68F}" type="parTrans" cxnId="{1A752E5E-46AC-4935-A113-A03D68191D23}">
      <dgm:prSet/>
      <dgm:spPr/>
      <dgm:t>
        <a:bodyPr/>
        <a:lstStyle/>
        <a:p>
          <a:endParaRPr lang="en-US"/>
        </a:p>
      </dgm:t>
    </dgm:pt>
    <dgm:pt modelId="{3E2D50C1-ED37-4CB8-AB02-795E01CF1FE7}" type="sibTrans" cxnId="{1A752E5E-46AC-4935-A113-A03D68191D23}">
      <dgm:prSet/>
      <dgm:spPr/>
      <dgm:t>
        <a:bodyPr/>
        <a:lstStyle/>
        <a:p>
          <a:endParaRPr lang="en-US"/>
        </a:p>
      </dgm:t>
    </dgm:pt>
    <dgm:pt modelId="{0E3D823C-21AC-40D6-98EC-7AAE28806DAE}">
      <dgm:prSet custT="1"/>
      <dgm:spPr/>
      <dgm:t>
        <a:bodyPr/>
        <a:lstStyle/>
        <a:p>
          <a:pPr algn="l"/>
          <a:r>
            <a:rPr lang="fr-FR" sz="1600" dirty="0"/>
            <a:t>+ </a:t>
          </a:r>
          <a:r>
            <a:rPr lang="fr-FR" sz="1600" dirty="0" err="1"/>
            <a:t>Về</a:t>
          </a:r>
          <a:r>
            <a:rPr lang="fr-FR" sz="1600" dirty="0"/>
            <a:t>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sắc</a:t>
          </a:r>
          <a:r>
            <a:rPr lang="fr-FR" sz="1600" dirty="0"/>
            <a:t>: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sáng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tối</a:t>
          </a:r>
          <a:r>
            <a:rPr lang="fr-FR" sz="1600" dirty="0"/>
            <a:t>,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đậm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nhạt</a:t>
          </a:r>
          <a:r>
            <a:rPr lang="fr-FR" sz="1600" dirty="0"/>
            <a:t>,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nóng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lạnh</a:t>
          </a:r>
          <a:r>
            <a:rPr lang="fr-FR" sz="1600" dirty="0"/>
            <a:t>,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trầm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tươi</a:t>
          </a:r>
          <a:r>
            <a:rPr lang="fr-FR" sz="1600" dirty="0"/>
            <a:t> </a:t>
          </a:r>
          <a:r>
            <a:rPr lang="fr-FR" sz="1600" dirty="0" err="1"/>
            <a:t>sáng</a:t>
          </a:r>
          <a:endParaRPr lang="en-US" sz="1600" dirty="0"/>
        </a:p>
      </dgm:t>
    </dgm:pt>
    <dgm:pt modelId="{4DDE41A8-2AC1-4A43-A82E-C5298502D265}" type="parTrans" cxnId="{F80C3477-AF23-4695-A13D-149B5B9A9AC3}">
      <dgm:prSet/>
      <dgm:spPr/>
      <dgm:t>
        <a:bodyPr/>
        <a:lstStyle/>
        <a:p>
          <a:endParaRPr lang="en-US"/>
        </a:p>
      </dgm:t>
    </dgm:pt>
    <dgm:pt modelId="{6FB85932-C9B3-4C93-AF4A-DC88FB8372CB}" type="sibTrans" cxnId="{F80C3477-AF23-4695-A13D-149B5B9A9AC3}">
      <dgm:prSet/>
      <dgm:spPr/>
      <dgm:t>
        <a:bodyPr/>
        <a:lstStyle/>
        <a:p>
          <a:endParaRPr lang="en-US"/>
        </a:p>
      </dgm:t>
    </dgm:pt>
    <dgm:pt modelId="{71CC75DE-7EF3-47EC-96AE-D8E3628C5329}">
      <dgm:prSet custT="1"/>
      <dgm:spPr/>
      <dgm:t>
        <a:bodyPr/>
        <a:lstStyle/>
        <a:p>
          <a:pPr algn="l"/>
          <a:r>
            <a:rPr lang="fr-FR" sz="1600" dirty="0"/>
            <a:t>+ </a:t>
          </a:r>
          <a:r>
            <a:rPr lang="fr-FR" sz="1600" dirty="0" err="1"/>
            <a:t>Về</a:t>
          </a:r>
          <a:r>
            <a:rPr lang="fr-FR" sz="1600" dirty="0"/>
            <a:t> </a:t>
          </a:r>
          <a:r>
            <a:rPr lang="fr-FR" sz="1600" dirty="0" err="1"/>
            <a:t>khối</a:t>
          </a:r>
          <a:r>
            <a:rPr lang="fr-FR" sz="1600" dirty="0"/>
            <a:t>: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nổi</a:t>
          </a:r>
          <a:r>
            <a:rPr lang="fr-FR" sz="1600" dirty="0"/>
            <a:t> -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chìm</a:t>
          </a:r>
          <a:r>
            <a:rPr lang="fr-FR" sz="1600" dirty="0"/>
            <a:t>,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tĩnh</a:t>
          </a:r>
          <a:r>
            <a:rPr lang="fr-FR" sz="1600" dirty="0"/>
            <a:t> -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động</a:t>
          </a:r>
          <a:r>
            <a:rPr lang="fr-FR" sz="1600" dirty="0"/>
            <a:t>,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cứng</a:t>
          </a:r>
          <a:r>
            <a:rPr lang="fr-FR" sz="1600" dirty="0"/>
            <a:t> -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mềm</a:t>
          </a:r>
          <a:r>
            <a:rPr lang="fr-FR" sz="1600" dirty="0"/>
            <a:t>,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đặc</a:t>
          </a:r>
          <a:r>
            <a:rPr lang="fr-FR" sz="1600" dirty="0"/>
            <a:t> - </a:t>
          </a:r>
          <a:r>
            <a:rPr lang="fr-FR" sz="1600" dirty="0" err="1"/>
            <a:t>khôi</a:t>
          </a:r>
          <a:r>
            <a:rPr lang="fr-FR" sz="1600" dirty="0"/>
            <a:t> </a:t>
          </a:r>
          <a:r>
            <a:rPr lang="fr-FR" sz="1600" dirty="0" err="1"/>
            <a:t>rỗng</a:t>
          </a:r>
          <a:r>
            <a:rPr lang="fr-FR" sz="1600" dirty="0"/>
            <a:t>, </a:t>
          </a:r>
          <a:r>
            <a:rPr lang="fr-FR" sz="1600" dirty="0" err="1"/>
            <a:t>khôi</a:t>
          </a:r>
          <a:r>
            <a:rPr lang="fr-FR" sz="1600" dirty="0"/>
            <a:t> </a:t>
          </a:r>
          <a:r>
            <a:rPr lang="fr-FR" sz="1600" dirty="0" err="1"/>
            <a:t>dày</a:t>
          </a:r>
          <a:r>
            <a:rPr lang="fr-FR" sz="1600" dirty="0"/>
            <a:t> - </a:t>
          </a:r>
          <a:r>
            <a:rPr lang="fr-FR" sz="1600" dirty="0" err="1"/>
            <a:t>khôi</a:t>
          </a:r>
          <a:r>
            <a:rPr lang="fr-FR" sz="1600" dirty="0"/>
            <a:t> </a:t>
          </a:r>
          <a:r>
            <a:rPr lang="fr-FR" sz="1600" dirty="0" err="1"/>
            <a:t>mỏng</a:t>
          </a:r>
          <a:r>
            <a:rPr lang="fr-FR" sz="1600" dirty="0"/>
            <a:t>...</a:t>
          </a:r>
          <a:endParaRPr lang="en-US" sz="1600" dirty="0"/>
        </a:p>
      </dgm:t>
    </dgm:pt>
    <dgm:pt modelId="{8C8FD076-F211-49D1-ACDA-FA08E8B3000E}" type="parTrans" cxnId="{AA298F14-A945-41BC-B7F0-A0B99AA895E2}">
      <dgm:prSet/>
      <dgm:spPr/>
      <dgm:t>
        <a:bodyPr/>
        <a:lstStyle/>
        <a:p>
          <a:endParaRPr lang="en-US"/>
        </a:p>
      </dgm:t>
    </dgm:pt>
    <dgm:pt modelId="{78283B04-A7C0-4697-BF59-8CF30A3E96C9}" type="sibTrans" cxnId="{AA298F14-A945-41BC-B7F0-A0B99AA895E2}">
      <dgm:prSet/>
      <dgm:spPr/>
      <dgm:t>
        <a:bodyPr/>
        <a:lstStyle/>
        <a:p>
          <a:endParaRPr lang="en-US"/>
        </a:p>
      </dgm:t>
    </dgm:pt>
    <dgm:pt modelId="{E853E542-870D-4370-BD7C-AE136CB6224E}" type="pres">
      <dgm:prSet presAssocID="{758111B4-492B-41C3-AF4C-EA32EC9453A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B8DA76E8-AAD3-4A82-B393-2DC9E6967FCB}" type="pres">
      <dgm:prSet presAssocID="{774E2C81-3F80-40FF-AF28-3979AA9DF2E9}" presName="ChildAccent3" presStyleCnt="0"/>
      <dgm:spPr/>
    </dgm:pt>
    <dgm:pt modelId="{1A3A216F-AACD-4753-B28A-4B6F00135A59}" type="pres">
      <dgm:prSet presAssocID="{774E2C81-3F80-40FF-AF28-3979AA9DF2E9}" presName="ChildAccent" presStyleLbl="alignImgPlace1" presStyleIdx="0" presStyleCnt="3" custScaleX="143241" custLinFactNeighborX="30984" custLinFactNeighborY="837"/>
      <dgm:spPr/>
    </dgm:pt>
    <dgm:pt modelId="{06B42C9E-AFF4-4752-85AA-A32EAC932659}" type="pres">
      <dgm:prSet presAssocID="{774E2C81-3F80-40FF-AF28-3979AA9DF2E9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405936-C2CD-46E7-9A09-39B685FA7ED1}" type="pres">
      <dgm:prSet presAssocID="{774E2C81-3F80-40FF-AF28-3979AA9DF2E9}" presName="Parent3" presStyleLbl="node1" presStyleIdx="0" presStyleCnt="3" custScaleX="141667" custLinFactNeighborX="30364">
        <dgm:presLayoutVars>
          <dgm:chMax val="2"/>
          <dgm:chPref val="1"/>
          <dgm:bulletEnabled val="1"/>
        </dgm:presLayoutVars>
      </dgm:prSet>
      <dgm:spPr/>
    </dgm:pt>
    <dgm:pt modelId="{83C138BD-1499-4C17-99C1-482F1D8DECAB}" type="pres">
      <dgm:prSet presAssocID="{D2EB6AA4-9616-4AC6-8281-BADD8BC5848E}" presName="ChildAccent2" presStyleCnt="0"/>
      <dgm:spPr/>
    </dgm:pt>
    <dgm:pt modelId="{B9764CE0-2D74-48DE-8209-C2DAE1BDBFD8}" type="pres">
      <dgm:prSet presAssocID="{D2EB6AA4-9616-4AC6-8281-BADD8BC5848E}" presName="ChildAccent" presStyleLbl="alignImgPlace1" presStyleIdx="1" presStyleCnt="3" custScaleY="72272" custLinFactNeighborX="-3377" custLinFactNeighborY="-12740"/>
      <dgm:spPr/>
    </dgm:pt>
    <dgm:pt modelId="{14F67450-E700-4DF1-BEA0-16FC36623B08}" type="pres">
      <dgm:prSet presAssocID="{D2EB6AA4-9616-4AC6-8281-BADD8BC5848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766F83-952E-4940-B4E9-FE5E9075A8BB}" type="pres">
      <dgm:prSet presAssocID="{D2EB6AA4-9616-4AC6-8281-BADD8BC5848E}" presName="Parent2" presStyleLbl="node1" presStyleIdx="1" presStyleCnt="3" custScaleY="124148" custLinFactNeighborX="-4503" custLinFactNeighborY="-1418">
        <dgm:presLayoutVars>
          <dgm:chMax val="2"/>
          <dgm:chPref val="1"/>
          <dgm:bulletEnabled val="1"/>
        </dgm:presLayoutVars>
      </dgm:prSet>
      <dgm:spPr/>
    </dgm:pt>
    <dgm:pt modelId="{3DA06DD1-9ECA-4B4A-98FB-2E86A0576F22}" type="pres">
      <dgm:prSet presAssocID="{27307790-5A70-4E96-83B9-0BB7E2631A8D}" presName="ChildAccent1" presStyleCnt="0"/>
      <dgm:spPr/>
    </dgm:pt>
    <dgm:pt modelId="{47A4F5FD-2DF5-4C61-812B-86DAE697FC9F}" type="pres">
      <dgm:prSet presAssocID="{27307790-5A70-4E96-83B9-0BB7E2631A8D}" presName="ChildAccent" presStyleLbl="alignImgPlace1" presStyleIdx="2" presStyleCnt="3" custScaleY="58860" custLinFactNeighborX="-12382" custLinFactNeighborY="-18825"/>
      <dgm:spPr/>
    </dgm:pt>
    <dgm:pt modelId="{F6B05D8D-1723-44E9-AB77-A1B63EBE4377}" type="pres">
      <dgm:prSet presAssocID="{27307790-5A70-4E96-83B9-0BB7E2631A8D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E0B947-3F23-4FE5-875B-75484A49EB6D}" type="pres">
      <dgm:prSet presAssocID="{27307790-5A70-4E96-83B9-0BB7E2631A8D}" presName="Parent1" presStyleLbl="node1" presStyleIdx="2" presStyleCnt="3" custScaleY="135817" custLinFactNeighborX="-11819" custLinFactNeighborY="1772">
        <dgm:presLayoutVars>
          <dgm:chMax val="2"/>
          <dgm:chPref val="1"/>
          <dgm:bulletEnabled val="1"/>
        </dgm:presLayoutVars>
      </dgm:prSet>
      <dgm:spPr/>
    </dgm:pt>
  </dgm:ptLst>
  <dgm:cxnLst>
    <dgm:cxn modelId="{5C742A06-B901-44BE-93CF-491491747406}" srcId="{758111B4-492B-41C3-AF4C-EA32EC9453AF}" destId="{774E2C81-3F80-40FF-AF28-3979AA9DF2E9}" srcOrd="2" destOrd="0" parTransId="{8C3A361A-0FFB-4268-AFD1-5DF744C81252}" sibTransId="{8D964F15-1EF7-4B11-AECA-35F2F8CA8039}"/>
    <dgm:cxn modelId="{C6902B0D-BF84-4A0C-82F8-85FF34865D51}" srcId="{758111B4-492B-41C3-AF4C-EA32EC9453AF}" destId="{27307790-5A70-4E96-83B9-0BB7E2631A8D}" srcOrd="0" destOrd="0" parTransId="{99E91720-ABD4-42DF-A569-D63B5D5C7687}" sibTransId="{A18E5563-1B8A-4D3D-B6AE-B19340228077}"/>
    <dgm:cxn modelId="{AA298F14-A945-41BC-B7F0-A0B99AA895E2}" srcId="{774E2C81-3F80-40FF-AF28-3979AA9DF2E9}" destId="{71CC75DE-7EF3-47EC-96AE-D8E3628C5329}" srcOrd="2" destOrd="0" parTransId="{8C8FD076-F211-49D1-ACDA-FA08E8B3000E}" sibTransId="{78283B04-A7C0-4697-BF59-8CF30A3E96C9}"/>
    <dgm:cxn modelId="{1713B21D-9FB7-434E-96C9-7606FACB2B25}" srcId="{27307790-5A70-4E96-83B9-0BB7E2631A8D}" destId="{6675B08D-21FE-4C60-8164-9E1ECA291B6A}" srcOrd="0" destOrd="0" parTransId="{0916015B-730D-477E-B0CC-27D0E3D1FBE5}" sibTransId="{951F63F3-AED0-4020-A97A-E982E2EEAF94}"/>
    <dgm:cxn modelId="{A2ACDF3A-6748-4CDD-910E-BDCAEF3EC499}" type="presOf" srcId="{0E3D823C-21AC-40D6-98EC-7AAE28806DAE}" destId="{1A3A216F-AACD-4753-B28A-4B6F00135A59}" srcOrd="0" destOrd="1" presId="urn:microsoft.com/office/officeart/2011/layout/InterconnectedBlockProcess"/>
    <dgm:cxn modelId="{1A752E5E-46AC-4935-A113-A03D68191D23}" srcId="{774E2C81-3F80-40FF-AF28-3979AA9DF2E9}" destId="{3615BEA3-D9D7-41BE-BEE7-A9CF07C93D12}" srcOrd="0" destOrd="0" parTransId="{488ECB24-08B2-477A-8045-7D57F8F7B68F}" sibTransId="{3E2D50C1-ED37-4CB8-AB02-795E01CF1FE7}"/>
    <dgm:cxn modelId="{D2A25960-CA7C-455E-AB2B-C47B865AB564}" type="presOf" srcId="{71CC75DE-7EF3-47EC-96AE-D8E3628C5329}" destId="{1A3A216F-AACD-4753-B28A-4B6F00135A59}" srcOrd="0" destOrd="2" presId="urn:microsoft.com/office/officeart/2011/layout/InterconnectedBlockProcess"/>
    <dgm:cxn modelId="{3868DF46-99A1-4E9C-8A45-07042FAC595E}" srcId="{758111B4-492B-41C3-AF4C-EA32EC9453AF}" destId="{D2EB6AA4-9616-4AC6-8281-BADD8BC5848E}" srcOrd="1" destOrd="0" parTransId="{9BE2AA22-D3BE-40C1-8E7E-1DEAD9014105}" sibTransId="{837FBE3A-1589-4F32-BFF9-CE7C4BB61B5D}"/>
    <dgm:cxn modelId="{BD181275-95DE-45D3-A344-BA2C70685E89}" type="presOf" srcId="{3615BEA3-D9D7-41BE-BEE7-A9CF07C93D12}" destId="{06B42C9E-AFF4-4752-85AA-A32EAC932659}" srcOrd="1" destOrd="0" presId="urn:microsoft.com/office/officeart/2011/layout/InterconnectedBlockProcess"/>
    <dgm:cxn modelId="{F80C3477-AF23-4695-A13D-149B5B9A9AC3}" srcId="{774E2C81-3F80-40FF-AF28-3979AA9DF2E9}" destId="{0E3D823C-21AC-40D6-98EC-7AAE28806DAE}" srcOrd="1" destOrd="0" parTransId="{4DDE41A8-2AC1-4A43-A82E-C5298502D265}" sibTransId="{6FB85932-C9B3-4C93-AF4A-DC88FB8372CB}"/>
    <dgm:cxn modelId="{DE5B8559-0ABC-4EDF-9B51-EEF993E3FBD1}" type="presOf" srcId="{758111B4-492B-41C3-AF4C-EA32EC9453AF}" destId="{E853E542-870D-4370-BD7C-AE136CB6224E}" srcOrd="0" destOrd="0" presId="urn:microsoft.com/office/officeart/2011/layout/InterconnectedBlockProcess"/>
    <dgm:cxn modelId="{064B355A-56CB-40DF-9253-2358F909C0AF}" type="presOf" srcId="{3615BEA3-D9D7-41BE-BEE7-A9CF07C93D12}" destId="{1A3A216F-AACD-4753-B28A-4B6F00135A59}" srcOrd="0" destOrd="0" presId="urn:microsoft.com/office/officeart/2011/layout/InterconnectedBlockProcess"/>
    <dgm:cxn modelId="{A4AF568D-7FD0-42E2-AB68-72175DF2E965}" type="presOf" srcId="{27307790-5A70-4E96-83B9-0BB7E2631A8D}" destId="{22E0B947-3F23-4FE5-875B-75484A49EB6D}" srcOrd="0" destOrd="0" presId="urn:microsoft.com/office/officeart/2011/layout/InterconnectedBlockProcess"/>
    <dgm:cxn modelId="{EA82358F-E34E-4F40-9A14-32A78D5E6465}" type="presOf" srcId="{6F792864-A4F0-45BA-897F-D2B60EE8E524}" destId="{B9764CE0-2D74-48DE-8209-C2DAE1BDBFD8}" srcOrd="0" destOrd="0" presId="urn:microsoft.com/office/officeart/2011/layout/InterconnectedBlockProcess"/>
    <dgm:cxn modelId="{6006D99F-599B-4D9F-B725-3DF345B13D63}" type="presOf" srcId="{774E2C81-3F80-40FF-AF28-3979AA9DF2E9}" destId="{BD405936-C2CD-46E7-9A09-39B685FA7ED1}" srcOrd="0" destOrd="0" presId="urn:microsoft.com/office/officeart/2011/layout/InterconnectedBlockProcess"/>
    <dgm:cxn modelId="{06CDF1AE-123C-4D6D-B0CF-959E4ACF532D}" type="presOf" srcId="{6F792864-A4F0-45BA-897F-D2B60EE8E524}" destId="{14F67450-E700-4DF1-BEA0-16FC36623B08}" srcOrd="1" destOrd="0" presId="urn:microsoft.com/office/officeart/2011/layout/InterconnectedBlockProcess"/>
    <dgm:cxn modelId="{4DFEDCB2-2DB8-4734-953B-6F4D36E34879}" srcId="{D2EB6AA4-9616-4AC6-8281-BADD8BC5848E}" destId="{6F792864-A4F0-45BA-897F-D2B60EE8E524}" srcOrd="0" destOrd="0" parTransId="{9FAF7854-3E24-4921-B922-C7413584C28D}" sibTransId="{DAD63592-A8AE-41D9-9BDA-59E656D37038}"/>
    <dgm:cxn modelId="{9D3256BC-8365-4B19-9B3D-9A70E9A2D918}" type="presOf" srcId="{D2EB6AA4-9616-4AC6-8281-BADD8BC5848E}" destId="{FA766F83-952E-4940-B4E9-FE5E9075A8BB}" srcOrd="0" destOrd="0" presId="urn:microsoft.com/office/officeart/2011/layout/InterconnectedBlockProcess"/>
    <dgm:cxn modelId="{6E2D48DB-5936-4A89-AAE4-162A038B92EC}" type="presOf" srcId="{0E3D823C-21AC-40D6-98EC-7AAE28806DAE}" destId="{06B42C9E-AFF4-4752-85AA-A32EAC932659}" srcOrd="1" destOrd="1" presId="urn:microsoft.com/office/officeart/2011/layout/InterconnectedBlockProcess"/>
    <dgm:cxn modelId="{6288BFE0-74D2-4FD1-B499-6D17F09EC943}" type="presOf" srcId="{71CC75DE-7EF3-47EC-96AE-D8E3628C5329}" destId="{06B42C9E-AFF4-4752-85AA-A32EAC932659}" srcOrd="1" destOrd="2" presId="urn:microsoft.com/office/officeart/2011/layout/InterconnectedBlockProcess"/>
    <dgm:cxn modelId="{4029A1E2-A004-4E1D-A52D-5B259D593DB1}" type="presOf" srcId="{6675B08D-21FE-4C60-8164-9E1ECA291B6A}" destId="{47A4F5FD-2DF5-4C61-812B-86DAE697FC9F}" srcOrd="0" destOrd="0" presId="urn:microsoft.com/office/officeart/2011/layout/InterconnectedBlockProcess"/>
    <dgm:cxn modelId="{BA5AF8E9-DC92-4F0B-A431-42DB6A86A25C}" type="presOf" srcId="{6675B08D-21FE-4C60-8164-9E1ECA291B6A}" destId="{F6B05D8D-1723-44E9-AB77-A1B63EBE4377}" srcOrd="1" destOrd="0" presId="urn:microsoft.com/office/officeart/2011/layout/InterconnectedBlockProcess"/>
    <dgm:cxn modelId="{90029084-BFCB-4CEC-A88D-B0AD68EE90D2}" type="presParOf" srcId="{E853E542-870D-4370-BD7C-AE136CB6224E}" destId="{B8DA76E8-AAD3-4A82-B393-2DC9E6967FCB}" srcOrd="0" destOrd="0" presId="urn:microsoft.com/office/officeart/2011/layout/InterconnectedBlockProcess"/>
    <dgm:cxn modelId="{28C68FC7-2DED-4F58-86C1-6E24494A98B6}" type="presParOf" srcId="{B8DA76E8-AAD3-4A82-B393-2DC9E6967FCB}" destId="{1A3A216F-AACD-4753-B28A-4B6F00135A59}" srcOrd="0" destOrd="0" presId="urn:microsoft.com/office/officeart/2011/layout/InterconnectedBlockProcess"/>
    <dgm:cxn modelId="{845EBB1C-9DD4-41E9-99B9-AFF5C9B58F9B}" type="presParOf" srcId="{E853E542-870D-4370-BD7C-AE136CB6224E}" destId="{06B42C9E-AFF4-4752-85AA-A32EAC932659}" srcOrd="1" destOrd="0" presId="urn:microsoft.com/office/officeart/2011/layout/InterconnectedBlockProcess"/>
    <dgm:cxn modelId="{3362776F-35F0-4A2D-A8A6-C6F88FC58EEF}" type="presParOf" srcId="{E853E542-870D-4370-BD7C-AE136CB6224E}" destId="{BD405936-C2CD-46E7-9A09-39B685FA7ED1}" srcOrd="2" destOrd="0" presId="urn:microsoft.com/office/officeart/2011/layout/InterconnectedBlockProcess"/>
    <dgm:cxn modelId="{44E92AEE-2B76-47FC-8513-D6EB041F011D}" type="presParOf" srcId="{E853E542-870D-4370-BD7C-AE136CB6224E}" destId="{83C138BD-1499-4C17-99C1-482F1D8DECAB}" srcOrd="3" destOrd="0" presId="urn:microsoft.com/office/officeart/2011/layout/InterconnectedBlockProcess"/>
    <dgm:cxn modelId="{10E81A09-A388-4D63-92D1-1BB9AEB3C16A}" type="presParOf" srcId="{83C138BD-1499-4C17-99C1-482F1D8DECAB}" destId="{B9764CE0-2D74-48DE-8209-C2DAE1BDBFD8}" srcOrd="0" destOrd="0" presId="urn:microsoft.com/office/officeart/2011/layout/InterconnectedBlockProcess"/>
    <dgm:cxn modelId="{35B3F16E-F847-4387-8862-96F9B915498F}" type="presParOf" srcId="{E853E542-870D-4370-BD7C-AE136CB6224E}" destId="{14F67450-E700-4DF1-BEA0-16FC36623B08}" srcOrd="4" destOrd="0" presId="urn:microsoft.com/office/officeart/2011/layout/InterconnectedBlockProcess"/>
    <dgm:cxn modelId="{404159F8-53CE-458B-9E36-6B537881D10B}" type="presParOf" srcId="{E853E542-870D-4370-BD7C-AE136CB6224E}" destId="{FA766F83-952E-4940-B4E9-FE5E9075A8BB}" srcOrd="5" destOrd="0" presId="urn:microsoft.com/office/officeart/2011/layout/InterconnectedBlockProcess"/>
    <dgm:cxn modelId="{AD29270E-D4AF-4026-B62C-7A2073CF0A48}" type="presParOf" srcId="{E853E542-870D-4370-BD7C-AE136CB6224E}" destId="{3DA06DD1-9ECA-4B4A-98FB-2E86A0576F22}" srcOrd="6" destOrd="0" presId="urn:microsoft.com/office/officeart/2011/layout/InterconnectedBlockProcess"/>
    <dgm:cxn modelId="{DE286AB6-8016-44E3-B930-5B572525CCA6}" type="presParOf" srcId="{3DA06DD1-9ECA-4B4A-98FB-2E86A0576F22}" destId="{47A4F5FD-2DF5-4C61-812B-86DAE697FC9F}" srcOrd="0" destOrd="0" presId="urn:microsoft.com/office/officeart/2011/layout/InterconnectedBlockProcess"/>
    <dgm:cxn modelId="{EFF0138F-2CD2-49C3-BA80-4B65A9C33DC3}" type="presParOf" srcId="{E853E542-870D-4370-BD7C-AE136CB6224E}" destId="{F6B05D8D-1723-44E9-AB77-A1B63EBE4377}" srcOrd="7" destOrd="0" presId="urn:microsoft.com/office/officeart/2011/layout/InterconnectedBlockProcess"/>
    <dgm:cxn modelId="{AF815253-1F7F-455D-9DE4-48F366B85653}" type="presParOf" srcId="{E853E542-870D-4370-BD7C-AE136CB6224E}" destId="{22E0B947-3F23-4FE5-875B-75484A49EB6D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216F-AACD-4753-B28A-4B6F00135A59}">
      <dsp:nvSpPr>
        <dsp:cNvPr id="0" name=""/>
        <dsp:cNvSpPr/>
      </dsp:nvSpPr>
      <dsp:spPr>
        <a:xfrm>
          <a:off x="4300064" y="874502"/>
          <a:ext cx="2644526" cy="410274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+ </a:t>
          </a:r>
          <a:r>
            <a:rPr lang="fr-FR" sz="1600" kern="1200" dirty="0" err="1"/>
            <a:t>Về</a:t>
          </a:r>
          <a:r>
            <a:rPr lang="fr-FR" sz="1600" kern="1200" dirty="0"/>
            <a:t> </a:t>
          </a:r>
          <a:r>
            <a:rPr lang="fr-FR" sz="1600" kern="1200" dirty="0" err="1"/>
            <a:t>đường</a:t>
          </a:r>
          <a:r>
            <a:rPr lang="fr-FR" sz="1600" kern="1200" dirty="0"/>
            <a:t> </a:t>
          </a:r>
          <a:r>
            <a:rPr lang="fr-FR" sz="1600" kern="1200" dirty="0" err="1"/>
            <a:t>nét</a:t>
          </a:r>
          <a:r>
            <a:rPr lang="fr-FR" sz="1600" kern="1200" dirty="0"/>
            <a:t>: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dài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ngắn</a:t>
          </a:r>
          <a:r>
            <a:rPr lang="fr-FR" sz="1600" kern="1200" dirty="0"/>
            <a:t>,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thẳng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cong</a:t>
          </a:r>
          <a:r>
            <a:rPr lang="fr-FR" sz="1600" kern="1200" dirty="0"/>
            <a:t>,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uốn</a:t>
          </a:r>
          <a:r>
            <a:rPr lang="fr-FR" sz="1600" kern="1200" dirty="0"/>
            <a:t> </a:t>
          </a:r>
          <a:r>
            <a:rPr lang="fr-FR" sz="1600" kern="1200" dirty="0" err="1"/>
            <a:t>lượn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gấp</a:t>
          </a:r>
          <a:r>
            <a:rPr lang="fr-FR" sz="1600" kern="1200" dirty="0"/>
            <a:t> </a:t>
          </a:r>
          <a:r>
            <a:rPr lang="fr-FR" sz="1600" kern="1200" dirty="0" err="1"/>
            <a:t>khúc</a:t>
          </a:r>
          <a:r>
            <a:rPr lang="fr-FR" sz="1600" kern="1200" dirty="0"/>
            <a:t>,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thanh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đậm</a:t>
          </a:r>
          <a:r>
            <a:rPr lang="fr-FR" sz="1600" kern="1200" dirty="0"/>
            <a:t>...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+ </a:t>
          </a:r>
          <a:r>
            <a:rPr lang="fr-FR" sz="1600" kern="1200" dirty="0" err="1"/>
            <a:t>Về</a:t>
          </a:r>
          <a:r>
            <a:rPr lang="fr-FR" sz="1600" kern="1200" dirty="0"/>
            <a:t>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sắc</a:t>
          </a:r>
          <a:r>
            <a:rPr lang="fr-FR" sz="1600" kern="1200" dirty="0"/>
            <a:t>: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sáng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tối</a:t>
          </a:r>
          <a:r>
            <a:rPr lang="fr-FR" sz="1600" kern="1200" dirty="0"/>
            <a:t>,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đậm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nhạt</a:t>
          </a:r>
          <a:r>
            <a:rPr lang="fr-FR" sz="1600" kern="1200" dirty="0"/>
            <a:t>,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nóng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lạnh</a:t>
          </a:r>
          <a:r>
            <a:rPr lang="fr-FR" sz="1600" kern="1200" dirty="0"/>
            <a:t>,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trầm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tươi</a:t>
          </a:r>
          <a:r>
            <a:rPr lang="fr-FR" sz="1600" kern="1200" dirty="0"/>
            <a:t> </a:t>
          </a:r>
          <a:r>
            <a:rPr lang="fr-FR" sz="1600" kern="1200" dirty="0" err="1"/>
            <a:t>sáng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+ </a:t>
          </a:r>
          <a:r>
            <a:rPr lang="fr-FR" sz="1600" kern="1200" dirty="0" err="1"/>
            <a:t>Về</a:t>
          </a:r>
          <a:r>
            <a:rPr lang="fr-FR" sz="1600" kern="1200" dirty="0"/>
            <a:t> </a:t>
          </a:r>
          <a:r>
            <a:rPr lang="fr-FR" sz="1600" kern="1200" dirty="0" err="1"/>
            <a:t>khối</a:t>
          </a:r>
          <a:r>
            <a:rPr lang="fr-FR" sz="1600" kern="1200" dirty="0"/>
            <a:t>: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nổi</a:t>
          </a:r>
          <a:r>
            <a:rPr lang="fr-FR" sz="1600" kern="1200" dirty="0"/>
            <a:t> -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chìm</a:t>
          </a:r>
          <a:r>
            <a:rPr lang="fr-FR" sz="1600" kern="1200" dirty="0"/>
            <a:t>,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tĩnh</a:t>
          </a:r>
          <a:r>
            <a:rPr lang="fr-FR" sz="1600" kern="1200" dirty="0"/>
            <a:t> -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động</a:t>
          </a:r>
          <a:r>
            <a:rPr lang="fr-FR" sz="1600" kern="1200" dirty="0"/>
            <a:t>,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cứng</a:t>
          </a:r>
          <a:r>
            <a:rPr lang="fr-FR" sz="1600" kern="1200" dirty="0"/>
            <a:t> -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mềm</a:t>
          </a:r>
          <a:r>
            <a:rPr lang="fr-FR" sz="1600" kern="1200" dirty="0"/>
            <a:t>,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đặc</a:t>
          </a:r>
          <a:r>
            <a:rPr lang="fr-FR" sz="1600" kern="1200" dirty="0"/>
            <a:t> - </a:t>
          </a:r>
          <a:r>
            <a:rPr lang="fr-FR" sz="1600" kern="1200" dirty="0" err="1"/>
            <a:t>khôi</a:t>
          </a:r>
          <a:r>
            <a:rPr lang="fr-FR" sz="1600" kern="1200" dirty="0"/>
            <a:t> </a:t>
          </a:r>
          <a:r>
            <a:rPr lang="fr-FR" sz="1600" kern="1200" dirty="0" err="1"/>
            <a:t>rỗng</a:t>
          </a:r>
          <a:r>
            <a:rPr lang="fr-FR" sz="1600" kern="1200" dirty="0"/>
            <a:t>, </a:t>
          </a:r>
          <a:r>
            <a:rPr lang="fr-FR" sz="1600" kern="1200" dirty="0" err="1"/>
            <a:t>khôi</a:t>
          </a:r>
          <a:r>
            <a:rPr lang="fr-FR" sz="1600" kern="1200" dirty="0"/>
            <a:t> </a:t>
          </a:r>
          <a:r>
            <a:rPr lang="fr-FR" sz="1600" kern="1200" dirty="0" err="1"/>
            <a:t>dày</a:t>
          </a:r>
          <a:r>
            <a:rPr lang="fr-FR" sz="1600" kern="1200" dirty="0"/>
            <a:t> - </a:t>
          </a:r>
          <a:r>
            <a:rPr lang="fr-FR" sz="1600" kern="1200" dirty="0" err="1"/>
            <a:t>khôi</a:t>
          </a:r>
          <a:r>
            <a:rPr lang="fr-FR" sz="1600" kern="1200" dirty="0"/>
            <a:t> </a:t>
          </a:r>
          <a:r>
            <a:rPr lang="fr-FR" sz="1600" kern="1200" dirty="0" err="1"/>
            <a:t>mỏng</a:t>
          </a:r>
          <a:r>
            <a:rPr lang="fr-FR" sz="1600" kern="1200" dirty="0"/>
            <a:t>...</a:t>
          </a:r>
          <a:endParaRPr lang="en-US" sz="1600" kern="1200" dirty="0"/>
        </a:p>
      </dsp:txBody>
      <dsp:txXfrm>
        <a:off x="4635688" y="874502"/>
        <a:ext cx="2308902" cy="4102743"/>
      </dsp:txXfrm>
    </dsp:sp>
    <dsp:sp modelId="{BD405936-C2CD-46E7-9A09-39B685FA7ED1}">
      <dsp:nvSpPr>
        <dsp:cNvPr id="0" name=""/>
        <dsp:cNvSpPr/>
      </dsp:nvSpPr>
      <dsp:spPr>
        <a:xfrm>
          <a:off x="4329123" y="0"/>
          <a:ext cx="2615467" cy="875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Biểu</a:t>
          </a:r>
          <a:r>
            <a:rPr lang="fr-FR" sz="1600" kern="1200" dirty="0"/>
            <a:t> </a:t>
          </a:r>
          <a:r>
            <a:rPr lang="fr-FR" sz="1600" kern="1200" dirty="0" err="1"/>
            <a:t>hiện</a:t>
          </a:r>
          <a:r>
            <a:rPr lang="fr-FR" sz="1600" kern="1200" dirty="0"/>
            <a:t> </a:t>
          </a:r>
          <a:r>
            <a:rPr lang="fr-FR" sz="1600" kern="1200" dirty="0" err="1"/>
            <a:t>nguyên</a:t>
          </a:r>
          <a:r>
            <a:rPr lang="fr-FR" sz="1600" kern="1200" dirty="0"/>
            <a:t> </a:t>
          </a:r>
          <a:r>
            <a:rPr lang="fr-FR" sz="1600" kern="1200" dirty="0" err="1"/>
            <a:t>lý</a:t>
          </a:r>
          <a:r>
            <a:rPr lang="fr-FR" sz="1600" kern="1200" dirty="0"/>
            <a:t> </a:t>
          </a:r>
          <a:r>
            <a:rPr lang="fr-FR" sz="1600" kern="1200" dirty="0" err="1"/>
            <a:t>tạo</a:t>
          </a:r>
          <a:r>
            <a:rPr lang="fr-FR" sz="1600" kern="1200" dirty="0"/>
            <a:t> </a:t>
          </a:r>
          <a:r>
            <a:rPr lang="fr-FR" sz="1600" kern="1200" dirty="0" err="1"/>
            <a:t>hình</a:t>
          </a:r>
          <a:r>
            <a:rPr lang="fr-FR" sz="1600" kern="1200" dirty="0"/>
            <a:t> </a:t>
          </a:r>
          <a:endParaRPr lang="en-US" sz="1600" kern="1200" dirty="0"/>
        </a:p>
      </dsp:txBody>
      <dsp:txXfrm>
        <a:off x="4329123" y="0"/>
        <a:ext cx="2615467" cy="875995"/>
      </dsp:txXfrm>
    </dsp:sp>
    <dsp:sp modelId="{B9764CE0-2D74-48DE-8209-C2DAE1BDBFD8}">
      <dsp:nvSpPr>
        <dsp:cNvPr id="0" name=""/>
        <dsp:cNvSpPr/>
      </dsp:nvSpPr>
      <dsp:spPr>
        <a:xfrm>
          <a:off x="2286988" y="917327"/>
          <a:ext cx="1846207" cy="27536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Vải</a:t>
          </a:r>
          <a:r>
            <a:rPr lang="fr-FR" sz="1800" kern="1200" dirty="0"/>
            <a:t>, </a:t>
          </a:r>
          <a:r>
            <a:rPr lang="fr-FR" sz="1800" kern="1200" dirty="0" err="1"/>
            <a:t>sứ</a:t>
          </a:r>
          <a:r>
            <a:rPr lang="fr-FR" sz="1800" kern="1200" dirty="0"/>
            <a:t>, </a:t>
          </a:r>
          <a:r>
            <a:rPr lang="fr-FR" sz="1800" kern="1200" dirty="0" err="1"/>
            <a:t>đa</a:t>
          </a:r>
          <a:r>
            <a:rPr lang="fr-FR" sz="1800" kern="1200" dirty="0"/>
            <a:t> </a:t>
          </a:r>
          <a:r>
            <a:rPr lang="fr-FR" sz="1800" kern="1200" dirty="0" err="1"/>
            <a:t>chất</a:t>
          </a:r>
          <a:r>
            <a:rPr lang="fr-FR" sz="1800" kern="1200" dirty="0"/>
            <a:t> </a:t>
          </a:r>
          <a:r>
            <a:rPr lang="fr-FR" sz="1800" kern="1200" dirty="0" err="1"/>
            <a:t>liệu</a:t>
          </a:r>
          <a:r>
            <a:rPr lang="fr-FR" sz="1800" kern="1200" dirty="0"/>
            <a:t>, </a:t>
          </a:r>
          <a:r>
            <a:rPr lang="fr-FR" sz="1800" kern="1200" dirty="0" err="1"/>
            <a:t>gỗ</a:t>
          </a:r>
          <a:r>
            <a:rPr lang="fr-FR" sz="1800" kern="1200" dirty="0"/>
            <a:t>,…</a:t>
          </a:r>
          <a:endParaRPr lang="en-US" sz="1800" kern="1200" dirty="0"/>
        </a:p>
      </dsp:txBody>
      <dsp:txXfrm>
        <a:off x="2521295" y="917327"/>
        <a:ext cx="1611900" cy="2753622"/>
      </dsp:txXfrm>
    </dsp:sp>
    <dsp:sp modelId="{FA766F83-952E-4940-B4E9-FE5E9075A8BB}">
      <dsp:nvSpPr>
        <dsp:cNvPr id="0" name=""/>
        <dsp:cNvSpPr/>
      </dsp:nvSpPr>
      <dsp:spPr>
        <a:xfrm>
          <a:off x="2266200" y="43002"/>
          <a:ext cx="1846207" cy="909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Chất</a:t>
          </a:r>
          <a:r>
            <a:rPr lang="en-US" sz="1600" kern="1200" dirty="0"/>
            <a:t> </a:t>
          </a:r>
          <a:r>
            <a:rPr lang="en-US" sz="1600" kern="1200" dirty="0" err="1"/>
            <a:t>liệu</a:t>
          </a:r>
          <a:endParaRPr lang="en-US" sz="1600" kern="1200" dirty="0"/>
        </a:p>
      </dsp:txBody>
      <dsp:txXfrm>
        <a:off x="2266200" y="43002"/>
        <a:ext cx="1846207" cy="909571"/>
      </dsp:txXfrm>
    </dsp:sp>
    <dsp:sp modelId="{47A4F5FD-2DF5-4C61-812B-86DAE697FC9F}">
      <dsp:nvSpPr>
        <dsp:cNvPr id="0" name=""/>
        <dsp:cNvSpPr/>
      </dsp:nvSpPr>
      <dsp:spPr>
        <a:xfrm>
          <a:off x="274529" y="935872"/>
          <a:ext cx="1846207" cy="207006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nhà </a:t>
          </a:r>
          <a:r>
            <a:rPr lang="fr-FR" sz="1800" kern="1200" dirty="0" err="1"/>
            <a:t>sàn</a:t>
          </a:r>
          <a:r>
            <a:rPr lang="fr-FR" sz="1800" kern="1200" dirty="0"/>
            <a:t>, </a:t>
          </a:r>
          <a:r>
            <a:rPr lang="fr-FR" sz="1800" kern="1200" dirty="0" err="1"/>
            <a:t>nhà</a:t>
          </a:r>
          <a:r>
            <a:rPr lang="fr-FR" sz="1800" kern="1200" dirty="0"/>
            <a:t> </a:t>
          </a:r>
          <a:r>
            <a:rPr lang="fr-FR" sz="1800" kern="1200" dirty="0" err="1"/>
            <a:t>tầng</a:t>
          </a:r>
          <a:r>
            <a:rPr lang="fr-FR" sz="1800" kern="1200" dirty="0"/>
            <a:t>,….</a:t>
          </a:r>
          <a:endParaRPr lang="en-US" sz="1800" kern="1200" dirty="0"/>
        </a:p>
      </dsp:txBody>
      <dsp:txXfrm>
        <a:off x="508837" y="935872"/>
        <a:ext cx="1611900" cy="2070060"/>
      </dsp:txXfrm>
    </dsp:sp>
    <dsp:sp modelId="{22E0B947-3F23-4FE5-875B-75484A49EB6D}">
      <dsp:nvSpPr>
        <dsp:cNvPr id="0" name=""/>
        <dsp:cNvSpPr/>
      </dsp:nvSpPr>
      <dsp:spPr>
        <a:xfrm>
          <a:off x="284924" y="193571"/>
          <a:ext cx="1846207" cy="79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Cách</a:t>
          </a:r>
          <a:r>
            <a:rPr lang="fr-FR" sz="1600" kern="1200" dirty="0"/>
            <a:t> </a:t>
          </a:r>
          <a:r>
            <a:rPr lang="fr-FR" sz="1600" kern="1200" dirty="0" err="1"/>
            <a:t>thức</a:t>
          </a:r>
          <a:r>
            <a:rPr lang="fr-FR" sz="1600" kern="1200" dirty="0"/>
            <a:t> </a:t>
          </a:r>
          <a:r>
            <a:rPr lang="fr-FR" sz="1600" kern="1200" dirty="0" err="1"/>
            <a:t>tạo</a:t>
          </a:r>
          <a:r>
            <a:rPr lang="fr-FR" sz="1600" kern="1200" dirty="0"/>
            <a:t> </a:t>
          </a:r>
          <a:r>
            <a:rPr lang="fr-FR" sz="1600" kern="1200" dirty="0" err="1"/>
            <a:t>hình</a:t>
          </a:r>
          <a:r>
            <a:rPr lang="fr-FR" sz="1600" kern="1200" dirty="0"/>
            <a:t> </a:t>
          </a:r>
          <a:r>
            <a:rPr lang="fr-FR" sz="1600" kern="1200" dirty="0" err="1"/>
            <a:t>sản</a:t>
          </a:r>
          <a:r>
            <a:rPr lang="fr-FR" sz="1600" kern="1200" dirty="0"/>
            <a:t> </a:t>
          </a:r>
          <a:r>
            <a:rPr lang="fr-FR" sz="1600" kern="1200" dirty="0" err="1"/>
            <a:t>phẩm</a:t>
          </a:r>
          <a:endParaRPr lang="en-US" sz="1600" kern="1200" dirty="0"/>
        </a:p>
      </dsp:txBody>
      <dsp:txXfrm>
        <a:off x="284924" y="193571"/>
        <a:ext cx="1846207" cy="796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383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c89748de2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c89748de2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0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89748de2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c89748de2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2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26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+mj-lt"/>
              </a:rPr>
              <a:t>C</a:t>
            </a:r>
            <a:r>
              <a:rPr lang="en" sz="5000" dirty="0">
                <a:latin typeface="+mj-lt"/>
              </a:rPr>
              <a:t>hào mừng quý thầy cô và các em học sinh</a:t>
            </a:r>
            <a:endParaRPr sz="5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54" y="549818"/>
            <a:ext cx="2881626" cy="2862900"/>
          </a:xfrm>
        </p:spPr>
        <p:txBody>
          <a:bodyPr/>
          <a:lstStyle/>
          <a:p>
            <a:pPr marL="139700" indent="0">
              <a:buNone/>
            </a:pPr>
            <a:r>
              <a:rPr lang="nl-NL" sz="1800" dirty="0">
                <a:latin typeface="+mj-lt"/>
              </a:rPr>
              <a:t>Quan sát các SPMT của các bạn và trả lời câu hỏi: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+mj-lt"/>
              </a:rPr>
              <a:t>Để sử dụng hình ảnh ngôi nhà trong trang trí quà lưu niệm, các sản phẩm nào hay được</a:t>
            </a:r>
            <a:r>
              <a:rPr lang="en-US" sz="1800" dirty="0">
                <a:latin typeface="+mj-lt"/>
              </a:rPr>
              <a:t> </a:t>
            </a:r>
            <a:r>
              <a:rPr lang="nl-NL" sz="1800" dirty="0">
                <a:latin typeface="+mj-lt"/>
              </a:rPr>
              <a:t>thể hiện?</a:t>
            </a: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+mj-lt"/>
              </a:rPr>
              <a:t>Em có ý tưởng về thiết kế quà lưu niệm như thế nào?</a:t>
            </a:r>
            <a:endParaRPr lang="en-US" sz="1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42" y="120606"/>
            <a:ext cx="2725449" cy="2576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08" y="2783373"/>
            <a:ext cx="2502910" cy="236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315" y="120606"/>
            <a:ext cx="3131993" cy="4870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63" y="1756064"/>
            <a:ext cx="7345656" cy="1924916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789709" y="1278082"/>
            <a:ext cx="1880755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EM CÓ BIẾT?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57460" y="2220842"/>
            <a:ext cx="8562110" cy="2631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trưng bày sản phẩm đã hoàn thiện theo nhóm và thảo luận theo nhóm để trả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 các câu hỏi 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Bạn đã dùng vật liệu gì để tạo dáng quà lưu niệm?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Tạo hình ngôi nhà được bạn sử dụng trang trí cho quà lưu niệm như thế nào?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Bạn đã học được gì về cách thiết kế và trang trí quà lưu niệm trong chủ đề này?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354" y="60140"/>
            <a:ext cx="183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</a:t>
            </a:r>
            <a:r>
              <a:rPr lang="en-US" sz="2000" b="1" dirty="0" err="1"/>
              <a:t>Thảo</a:t>
            </a:r>
            <a:r>
              <a:rPr lang="en-US" sz="2000" b="1" dirty="0"/>
              <a:t> </a:t>
            </a:r>
            <a:r>
              <a:rPr lang="en-US" sz="2000" b="1" dirty="0" err="1"/>
              <a:t>luận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515" y="60140"/>
            <a:ext cx="2450126" cy="216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8" y="271222"/>
            <a:ext cx="4046827" cy="454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991" y="1151291"/>
            <a:ext cx="4048268" cy="308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21" y="0"/>
            <a:ext cx="5317115" cy="518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11" y="323416"/>
            <a:ext cx="3219450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5" y="342466"/>
            <a:ext cx="34290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78" y="157162"/>
            <a:ext cx="697230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7" y="1236063"/>
            <a:ext cx="2784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37" y="197427"/>
            <a:ext cx="209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88" y="-6230"/>
            <a:ext cx="2410691" cy="442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679" y="0"/>
            <a:ext cx="2526315" cy="4395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3597" y="4423577"/>
            <a:ext cx="287828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2036" y="4395313"/>
            <a:ext cx="324196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1"/>
          <p:cNvSpPr txBox="1">
            <a:spLocks noGrp="1"/>
          </p:cNvSpPr>
          <p:nvPr>
            <p:ph type="title"/>
          </p:nvPr>
        </p:nvSpPr>
        <p:spPr>
          <a:xfrm>
            <a:off x="2620390" y="419867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HƯỚNG DẪN VỀ NHÀ</a:t>
            </a:r>
            <a:endParaRPr dirty="0">
              <a:latin typeface="+mj-lt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261257" y="1322559"/>
            <a:ext cx="4112443" cy="135219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Thiết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kế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một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quà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lưu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niệm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để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tặng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cho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một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người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bạn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4501096" y="1322559"/>
            <a:ext cx="4400308" cy="135219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Làm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bài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tập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trong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SBT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Mĩ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thuật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261257" y="2802071"/>
            <a:ext cx="4112443" cy="1427077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Chuẩn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bị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dụng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cụ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theo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hướng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dẫn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của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GV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4501096" y="2802072"/>
            <a:ext cx="4400308" cy="142707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Đọc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trước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nội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dung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bài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5: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Tạo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hình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hoạt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động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trong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nhà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trường</a:t>
            </a:r>
            <a:endParaRPr sz="2000" b="1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3490659" y="1790128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1"/>
          <p:cNvSpPr/>
          <p:nvPr/>
        </p:nvSpPr>
        <p:spPr>
          <a:xfrm rot="5400000">
            <a:off x="3618161" y="1790128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1"/>
          <p:cNvSpPr/>
          <p:nvPr/>
        </p:nvSpPr>
        <p:spPr>
          <a:xfrm rot="10800000">
            <a:off x="3618161" y="1918624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1"/>
          <p:cNvSpPr/>
          <p:nvPr/>
        </p:nvSpPr>
        <p:spPr>
          <a:xfrm rot="-5400000">
            <a:off x="3490659" y="1918624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3912192" y="2187926"/>
            <a:ext cx="221354" cy="3026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1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4655051" y="2193572"/>
            <a:ext cx="439545" cy="2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2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3886894" y="2997164"/>
            <a:ext cx="299957" cy="3026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7" name="Google Shape;657;p41"/>
          <p:cNvSpPr/>
          <p:nvPr/>
        </p:nvSpPr>
        <p:spPr>
          <a:xfrm>
            <a:off x="4738623" y="3002810"/>
            <a:ext cx="274659" cy="2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 animBg="1"/>
      <p:bldP spid="647" grpId="0" animBg="1"/>
      <p:bldP spid="648" grpId="0" animBg="1"/>
      <p:bldP spid="6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32" name="Google Shape;532;p34"/>
          <p:cNvSpPr txBox="1">
            <a:spLocks noGrp="1"/>
          </p:cNvSpPr>
          <p:nvPr>
            <p:ph type="ctrTitle" idx="4294967295"/>
          </p:nvPr>
        </p:nvSpPr>
        <p:spPr>
          <a:xfrm>
            <a:off x="2621597" y="1755211"/>
            <a:ext cx="5569738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>
                <a:solidFill>
                  <a:schemeClr val="lt1"/>
                </a:solidFill>
                <a:latin typeface="+mj-lt"/>
                <a:ea typeface="Zilla Slab"/>
                <a:cs typeface="Zilla Slab"/>
                <a:sym typeface="Zilla Slab"/>
              </a:rPr>
              <a:t>C</a:t>
            </a:r>
            <a:r>
              <a:rPr lang="en" sz="4000" b="0" dirty="0">
                <a:solidFill>
                  <a:schemeClr val="lt1"/>
                </a:solidFill>
                <a:latin typeface="+mj-lt"/>
                <a:ea typeface="Zilla Slab"/>
                <a:cs typeface="Zilla Slab"/>
                <a:sym typeface="Zilla Slab"/>
              </a:rPr>
              <a:t>ảm ơn quý thầy cô và các em đã lắng nghe</a:t>
            </a:r>
            <a:endParaRPr sz="4000" b="0" dirty="0">
              <a:solidFill>
                <a:schemeClr val="lt1"/>
              </a:solidFill>
              <a:latin typeface="+mj-lt"/>
              <a:ea typeface="Zilla Slab"/>
              <a:cs typeface="Zilla Slab"/>
              <a:sym typeface="Zilla Slab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737911" y="1459354"/>
            <a:ext cx="1806651" cy="1811815"/>
          </a:xfrm>
          <a:custGeom>
            <a:avLst/>
            <a:gdLst/>
            <a:ahLst/>
            <a:cxnLst/>
            <a:rect l="l" t="t" r="r" b="b"/>
            <a:pathLst>
              <a:path w="922938" h="925576" extrusionOk="0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1273190" y="1827927"/>
            <a:ext cx="864587" cy="79859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5" y="108239"/>
            <a:ext cx="3908281" cy="235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451" y="-1"/>
            <a:ext cx="4663549" cy="2466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55" y="2851809"/>
            <a:ext cx="4190134" cy="2291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272" y="2466790"/>
            <a:ext cx="3962400" cy="2838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6736" y="2197634"/>
            <a:ext cx="59020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1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39"/>
            <a:ext cx="2740602" cy="1796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30258" y="1464791"/>
            <a:ext cx="5851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>
                <a:solidFill>
                  <a:schemeClr val="bg1"/>
                </a:solidFill>
              </a:rPr>
              <a:t>BÀI 4</a:t>
            </a:r>
            <a:r>
              <a:rPr lang="en-US" sz="3600" b="1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</a:rPr>
              <a:t>THIẾT KẾ QUÀ LƯU NIỆM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</a:rPr>
              <a:t>N</a:t>
            </a:r>
            <a:r>
              <a:rPr lang="en" sz="3200" dirty="0">
                <a:latin typeface="+mj-lt"/>
              </a:rPr>
              <a:t>ội dung bài học</a:t>
            </a:r>
            <a:endParaRPr sz="3200" dirty="0">
              <a:latin typeface="+mj-lt"/>
            </a:endParaRPr>
          </a:p>
        </p:txBody>
      </p:sp>
      <p:sp>
        <p:nvSpPr>
          <p:cNvPr id="438" name="Google Shape;438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>
            <a:off x="174824" y="2241353"/>
            <a:ext cx="3040276" cy="1338140"/>
            <a:chOff x="1047099" y="2241353"/>
            <a:chExt cx="3040276" cy="1338140"/>
          </a:xfrm>
        </p:grpSpPr>
        <p:sp>
          <p:nvSpPr>
            <p:cNvPr id="440" name="Google Shape;440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2" name="Google Shape;442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Quan sát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4" name="Google Shape;444;p28"/>
          <p:cNvGrpSpPr/>
          <p:nvPr/>
        </p:nvGrpSpPr>
        <p:grpSpPr>
          <a:xfrm>
            <a:off x="2085045" y="2240903"/>
            <a:ext cx="3040276" cy="1338590"/>
            <a:chOff x="2957320" y="2240903"/>
            <a:chExt cx="3040276" cy="1338590"/>
          </a:xfrm>
        </p:grpSpPr>
        <p:sp>
          <p:nvSpPr>
            <p:cNvPr id="445" name="Google Shape;44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2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7" name="Google Shape;44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Thể hiện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9" name="Google Shape;449;p28"/>
          <p:cNvGrpSpPr/>
          <p:nvPr/>
        </p:nvGrpSpPr>
        <p:grpSpPr>
          <a:xfrm>
            <a:off x="4005064" y="2238203"/>
            <a:ext cx="3040276" cy="1341290"/>
            <a:chOff x="4877339" y="2238203"/>
            <a:chExt cx="3040276" cy="1341290"/>
          </a:xfrm>
        </p:grpSpPr>
        <p:sp>
          <p:nvSpPr>
            <p:cNvPr id="450" name="Google Shape;450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2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2" name="Google Shape;452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Thảo luận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9" name="Google Shape;450;p28"/>
          <p:cNvSpPr/>
          <p:nvPr/>
        </p:nvSpPr>
        <p:spPr>
          <a:xfrm rot="2700000">
            <a:off x="6745253" y="1332057"/>
            <a:ext cx="540931" cy="304027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Google Shape;451;p28"/>
          <p:cNvSpPr/>
          <p:nvPr/>
        </p:nvSpPr>
        <p:spPr>
          <a:xfrm>
            <a:off x="5966586" y="3533390"/>
            <a:ext cx="374100" cy="36025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sz="1200" b="1" dirty="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452;p28"/>
          <p:cNvSpPr txBox="1"/>
          <p:nvPr/>
        </p:nvSpPr>
        <p:spPr>
          <a:xfrm rot="18900000">
            <a:off x="5944416" y="2568332"/>
            <a:ext cx="2341513" cy="37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rPr>
              <a:t>V</a:t>
            </a:r>
            <a:r>
              <a:rPr lang="en"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rPr>
              <a:t>ận dụng</a:t>
            </a:r>
            <a:endParaRPr sz="2400" b="1" dirty="0">
              <a:solidFill>
                <a:srgbClr val="FFFFFF"/>
              </a:solidFill>
              <a:latin typeface="+mj-lt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3421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0" y="76199"/>
            <a:ext cx="2838450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70" y="0"/>
            <a:ext cx="2867025" cy="3267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05" y="0"/>
            <a:ext cx="3206895" cy="459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67075"/>
            <a:ext cx="685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tranh và cho biết: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Cách thức tạo hình sản phẩm, lựa chọn chất liệu là gì?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 yếu tố tạo hình và nguyên lí tạo hình được sử dụng trong sản phẩm như thế nào?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Ý tưởng của cá nhân trong tạo sản phẩm ngôi nhà như thế nào?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6554" y="-2"/>
            <a:ext cx="2047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b="1" dirty="0" err="1"/>
              <a:t>Quan</a:t>
            </a:r>
            <a:r>
              <a:rPr lang="en-US" sz="2600" b="1" dirty="0"/>
              <a:t> </a:t>
            </a:r>
            <a:r>
              <a:rPr lang="en-US" sz="2600" b="1" dirty="0" err="1"/>
              <a:t>sát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8507984"/>
              </p:ext>
            </p:extLst>
          </p:nvPr>
        </p:nvGraphicFramePr>
        <p:xfrm>
          <a:off x="1523999" y="83127"/>
          <a:ext cx="6944591" cy="497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96" y="300037"/>
            <a:ext cx="3705225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037109"/>
            <a:ext cx="466551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làm quà lưu niệm từ vật liệu tái sử dụng, em 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những bước nào?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" y="176645"/>
            <a:ext cx="245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473" y="286945"/>
            <a:ext cx="35121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 nhà được thiết kế từ chất liệu nào?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bộ phận nào của ngôi nhà được thiết kế trước?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trang trí và làm đẹp cho ngôi nhà, cần bổ sung thêm những hình ảnh nào?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bố trí, sắp xếp đồ vật trong nhà như thế nào để tạo thành SPMT ứng dụng 3D?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09" y="119909"/>
            <a:ext cx="5115791" cy="229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582" y="2474399"/>
            <a:ext cx="2606522" cy="2521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104" y="2417554"/>
            <a:ext cx="2464378" cy="272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3"/>
          <p:cNvSpPr txBox="1">
            <a:spLocks noGrp="1"/>
          </p:cNvSpPr>
          <p:nvPr>
            <p:ph type="title"/>
          </p:nvPr>
        </p:nvSpPr>
        <p:spPr>
          <a:xfrm>
            <a:off x="507491" y="0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200" i="1" dirty="0" err="1">
                <a:latin typeface="+mj-lt"/>
              </a:rPr>
              <a:t>Các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bước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thực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hiện</a:t>
            </a:r>
            <a:r>
              <a:rPr lang="fr-FR" sz="2200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có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tạo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hình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ngôi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nhà</a:t>
            </a:r>
            <a:r>
              <a:rPr lang="fr-FR" sz="2200" i="1" dirty="0">
                <a:latin typeface="+mj-lt"/>
              </a:rPr>
              <a:t>: </a:t>
            </a:r>
            <a:endParaRPr sz="2200" dirty="0">
              <a:latin typeface="+mj-lt"/>
            </a:endParaRPr>
          </a:p>
        </p:txBody>
      </p:sp>
      <p:sp>
        <p:nvSpPr>
          <p:cNvPr id="687" name="Google Shape;687;p43"/>
          <p:cNvSpPr txBox="1">
            <a:spLocks noGrp="1"/>
          </p:cNvSpPr>
          <p:nvPr>
            <p:ph type="sldNum" idx="12"/>
          </p:nvPr>
        </p:nvSpPr>
        <p:spPr>
          <a:xfrm>
            <a:off x="8376674" y="4379925"/>
            <a:ext cx="609305" cy="568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688" name="Google Shape;688;p43"/>
          <p:cNvGrpSpPr/>
          <p:nvPr/>
        </p:nvGrpSpPr>
        <p:grpSpPr>
          <a:xfrm>
            <a:off x="507480" y="1211647"/>
            <a:ext cx="3199054" cy="3194357"/>
            <a:chOff x="3778727" y="4460423"/>
            <a:chExt cx="720160" cy="552426"/>
          </a:xfrm>
        </p:grpSpPr>
        <p:sp>
          <p:nvSpPr>
            <p:cNvPr id="689" name="Google Shape;689;p43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5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1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3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2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4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cxnSp>
        <p:nvCxnSpPr>
          <p:cNvPr id="696" name="Google Shape;696;p43"/>
          <p:cNvCxnSpPr/>
          <p:nvPr/>
        </p:nvCxnSpPr>
        <p:spPr>
          <a:xfrm>
            <a:off x="3272581" y="1831380"/>
            <a:ext cx="93711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7" name="Google Shape;697;p43"/>
          <p:cNvSpPr txBox="1"/>
          <p:nvPr/>
        </p:nvSpPr>
        <p:spPr>
          <a:xfrm>
            <a:off x="4321473" y="1668047"/>
            <a:ext cx="2803883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gấp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theo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98" name="Google Shape;698;p43"/>
          <p:cNvCxnSpPr/>
          <p:nvPr/>
        </p:nvCxnSpPr>
        <p:spPr>
          <a:xfrm>
            <a:off x="3158618" y="2368002"/>
            <a:ext cx="107502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9" name="Google Shape;699;p43"/>
          <p:cNvSpPr txBox="1"/>
          <p:nvPr/>
        </p:nvSpPr>
        <p:spPr>
          <a:xfrm>
            <a:off x="4346167" y="2164387"/>
            <a:ext cx="3509008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đã</a:t>
            </a:r>
            <a:r>
              <a:rPr lang="fr-FR" sz="1600" dirty="0"/>
              <a:t>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0" name="Google Shape;700;p43"/>
          <p:cNvCxnSpPr/>
          <p:nvPr/>
        </p:nvCxnSpPr>
        <p:spPr>
          <a:xfrm>
            <a:off x="2873662" y="2982804"/>
            <a:ext cx="127124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1" name="Google Shape;701;p43"/>
          <p:cNvSpPr txBox="1"/>
          <p:nvPr/>
        </p:nvSpPr>
        <p:spPr>
          <a:xfrm>
            <a:off x="4265974" y="2728377"/>
            <a:ext cx="3509007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2" name="Google Shape;702;p43"/>
          <p:cNvCxnSpPr/>
          <p:nvPr/>
        </p:nvCxnSpPr>
        <p:spPr>
          <a:xfrm>
            <a:off x="2733367" y="3455018"/>
            <a:ext cx="143814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3" name="Google Shape;703;p43"/>
          <p:cNvSpPr txBox="1"/>
          <p:nvPr/>
        </p:nvSpPr>
        <p:spPr>
          <a:xfrm>
            <a:off x="4265974" y="3212514"/>
            <a:ext cx="4028244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1600" dirty="0" err="1"/>
              <a:t>Vẽ</a:t>
            </a:r>
            <a:r>
              <a:rPr lang="fr-FR" sz="1600" dirty="0"/>
              <a:t>,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 </a:t>
            </a:r>
            <a:r>
              <a:rPr lang="fr-FR" sz="1600" dirty="0" err="1"/>
              <a:t>cho</a:t>
            </a:r>
            <a:r>
              <a:rPr lang="fr-FR" sz="1600" dirty="0"/>
              <a:t> </a:t>
            </a:r>
            <a:r>
              <a:rPr lang="fr-FR" sz="1600" dirty="0" err="1"/>
              <a:t>ngôi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.</a:t>
            </a:r>
            <a:endParaRPr lang="en-US" sz="1600" dirty="0"/>
          </a:p>
        </p:txBody>
      </p:sp>
      <p:cxnSp>
        <p:nvCxnSpPr>
          <p:cNvPr id="704" name="Google Shape;704;p43"/>
          <p:cNvCxnSpPr/>
          <p:nvPr/>
        </p:nvCxnSpPr>
        <p:spPr>
          <a:xfrm>
            <a:off x="2504217" y="4086175"/>
            <a:ext cx="161970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5" name="Google Shape;705;p43"/>
          <p:cNvSpPr txBox="1"/>
          <p:nvPr/>
        </p:nvSpPr>
        <p:spPr>
          <a:xfrm>
            <a:off x="4233647" y="3668126"/>
            <a:ext cx="4178291" cy="95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Gắn</a:t>
            </a:r>
            <a:r>
              <a:rPr lang="fr-FR" sz="1600" dirty="0"/>
              <a:t> </a:t>
            </a:r>
            <a:r>
              <a:rPr lang="fr-FR" sz="1600" dirty="0" err="1"/>
              <a:t>các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,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,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sản</a:t>
            </a:r>
            <a:r>
              <a:rPr lang="fr-FR" sz="1600" dirty="0"/>
              <a:t> </a:t>
            </a:r>
            <a:r>
              <a:rPr lang="fr-FR" sz="1600" dirty="0" err="1"/>
              <a:t>phẩm</a:t>
            </a:r>
            <a:r>
              <a:rPr lang="fr-FR" sz="1600" dirty="0"/>
              <a:t> </a:t>
            </a:r>
            <a:r>
              <a:rPr lang="fr-FR" sz="1600" dirty="0" err="1"/>
              <a:t>hoàn</a:t>
            </a:r>
            <a:r>
              <a:rPr lang="fr-FR" sz="1600" dirty="0"/>
              <a:t> </a:t>
            </a:r>
            <a:r>
              <a:rPr lang="fr-FR" sz="1600" dirty="0" err="1"/>
              <a:t>thiện</a:t>
            </a:r>
            <a:r>
              <a:rPr lang="fr-FR" sz="1600" dirty="0"/>
              <a:t>.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/>
      <p:bldP spid="699" grpId="0"/>
      <p:bldP spid="701" grpId="0"/>
      <p:bldP spid="703" grpId="0"/>
      <p:bldP spid="705" grpId="0"/>
    </p:bld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643</Words>
  <Application>Microsoft Office PowerPoint</Application>
  <PresentationFormat>Trình chiếu Trên màn hình (16:9)</PresentationFormat>
  <Paragraphs>73</Paragraphs>
  <Slides>19</Slides>
  <Notes>19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0" baseType="lpstr">
      <vt:lpstr>Hume template</vt:lpstr>
      <vt:lpstr>Chào mừng quý thầy cô và các em học sinh</vt:lpstr>
      <vt:lpstr>Bản trình bày PowerPoint</vt:lpstr>
      <vt:lpstr>Bản trình bày PowerPoint</vt:lpstr>
      <vt:lpstr>Nội dung bài học</vt:lpstr>
      <vt:lpstr>Bản trình bày PowerPoint</vt:lpstr>
      <vt:lpstr>Bản trình bày PowerPoint</vt:lpstr>
      <vt:lpstr>Bản trình bày PowerPoint</vt:lpstr>
      <vt:lpstr>Bản trình bày PowerPoint</vt:lpstr>
      <vt:lpstr>Các bước thực hiện có tạo hình ngôi nhà: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Cảm ơn quý thầy cô và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Người dùng Không xác định</cp:lastModifiedBy>
  <cp:revision>11</cp:revision>
  <dcterms:modified xsi:type="dcterms:W3CDTF">2021-08-30T13:15:24Z</dcterms:modified>
</cp:coreProperties>
</file>