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859" r:id="rId2"/>
    <p:sldId id="858" r:id="rId3"/>
    <p:sldId id="860" r:id="rId4"/>
    <p:sldId id="861" r:id="rId5"/>
    <p:sldId id="862" r:id="rId6"/>
    <p:sldId id="864" r:id="rId7"/>
    <p:sldId id="863" r:id="rId8"/>
    <p:sldId id="849" r:id="rId9"/>
    <p:sldId id="874" r:id="rId10"/>
    <p:sldId id="881" r:id="rId11"/>
    <p:sldId id="882" r:id="rId12"/>
    <p:sldId id="873" r:id="rId13"/>
    <p:sldId id="872" r:id="rId14"/>
    <p:sldId id="854" r:id="rId15"/>
    <p:sldId id="869" r:id="rId16"/>
    <p:sldId id="851" r:id="rId17"/>
  </p:sldIdLst>
  <p:sldSz cx="18288000" cy="10287000"/>
  <p:notesSz cx="6858000" cy="9144000"/>
  <p:embeddedFontLst>
    <p:embeddedFont>
      <p:font typeface="#9Slide03 SFU DIN Mittelschriftư" panose="020B0604020202020204" charset="0"/>
      <p:regular r:id="rId19"/>
    </p:embeddedFont>
    <p:embeddedFont>
      <p:font typeface="#9Slide03 SFU Futura_12" panose="020B0604020202020204" charset="0"/>
      <p:regular r:id="rId20"/>
    </p:embeddedFont>
    <p:embeddedFont>
      <p:font typeface="#9Slide05 Great Vibes" panose="020B0604020202020204" charset="0"/>
      <p:regular r:id="rId21"/>
    </p:embeddedFont>
    <p:embeddedFont>
      <p:font typeface="#9Slide07 IcielKoni" panose="020B060402020202020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BF0"/>
    <a:srgbClr val="60699E"/>
    <a:srgbClr val="606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6" autoAdjust="0"/>
    <p:restoredTop sz="94622" autoAdjust="0"/>
  </p:normalViewPr>
  <p:slideViewPr>
    <p:cSldViewPr>
      <p:cViewPr varScale="1">
        <p:scale>
          <a:sx n="46" d="100"/>
          <a:sy n="46" d="100"/>
        </p:scale>
        <p:origin x="73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48619-66FB-402D-A815-C002C42BE7A0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4E2A3-3677-431D-91DC-FE7BC852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2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6" name="Google Shape;6226;g11f1a9cf691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7" name="Google Shape;6227;g11f1a9cf691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548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6"/>
          <p:cNvSpPr/>
          <p:nvPr/>
        </p:nvSpPr>
        <p:spPr>
          <a:xfrm flipH="1">
            <a:off x="15664091" y="453591"/>
            <a:ext cx="15800" cy="1250"/>
          </a:xfrm>
          <a:custGeom>
            <a:avLst/>
            <a:gdLst/>
            <a:ahLst/>
            <a:cxnLst/>
            <a:rect l="l" t="t" r="r" b="b"/>
            <a:pathLst>
              <a:path w="139" h="11" extrusionOk="0">
                <a:moveTo>
                  <a:pt x="0" y="1"/>
                </a:moveTo>
                <a:cubicBezTo>
                  <a:pt x="38" y="5"/>
                  <a:pt x="80" y="6"/>
                  <a:pt x="117" y="9"/>
                </a:cubicBezTo>
                <a:lnTo>
                  <a:pt x="117" y="9"/>
                </a:lnTo>
                <a:cubicBezTo>
                  <a:pt x="75" y="4"/>
                  <a:pt x="40" y="1"/>
                  <a:pt x="0" y="1"/>
                </a:cubicBezTo>
                <a:close/>
                <a:moveTo>
                  <a:pt x="117" y="9"/>
                </a:moveTo>
                <a:cubicBezTo>
                  <a:pt x="124" y="9"/>
                  <a:pt x="131" y="10"/>
                  <a:pt x="138" y="11"/>
                </a:cubicBezTo>
                <a:cubicBezTo>
                  <a:pt x="131" y="10"/>
                  <a:pt x="124" y="9"/>
                  <a:pt x="117" y="9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9" name="Google Shape;1099;p26"/>
          <p:cNvSpPr/>
          <p:nvPr/>
        </p:nvSpPr>
        <p:spPr>
          <a:xfrm flipH="1">
            <a:off x="15472889" y="508838"/>
            <a:ext cx="16937" cy="9437"/>
          </a:xfrm>
          <a:custGeom>
            <a:avLst/>
            <a:gdLst/>
            <a:ahLst/>
            <a:cxnLst/>
            <a:rect l="l" t="t" r="r" b="b"/>
            <a:pathLst>
              <a:path w="149" h="83" extrusionOk="0">
                <a:moveTo>
                  <a:pt x="0" y="1"/>
                </a:moveTo>
                <a:cubicBezTo>
                  <a:pt x="51" y="26"/>
                  <a:pt x="97" y="52"/>
                  <a:pt x="148" y="82"/>
                </a:cubicBezTo>
                <a:cubicBezTo>
                  <a:pt x="102" y="52"/>
                  <a:pt x="51" y="26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0" name="Google Shape;1100;p26"/>
          <p:cNvSpPr/>
          <p:nvPr/>
        </p:nvSpPr>
        <p:spPr>
          <a:xfrm flipH="1">
            <a:off x="15608845" y="460638"/>
            <a:ext cx="15800" cy="3524"/>
          </a:xfrm>
          <a:custGeom>
            <a:avLst/>
            <a:gdLst/>
            <a:ahLst/>
            <a:cxnLst/>
            <a:rect l="l" t="t" r="r" b="b"/>
            <a:pathLst>
              <a:path w="139" h="31" extrusionOk="0">
                <a:moveTo>
                  <a:pt x="0" y="0"/>
                </a:moveTo>
                <a:cubicBezTo>
                  <a:pt x="46" y="5"/>
                  <a:pt x="97" y="21"/>
                  <a:pt x="138" y="31"/>
                </a:cubicBezTo>
                <a:cubicBezTo>
                  <a:pt x="97" y="21"/>
                  <a:pt x="46" y="5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1" name="Google Shape;1101;p26"/>
          <p:cNvSpPr/>
          <p:nvPr/>
        </p:nvSpPr>
        <p:spPr>
          <a:xfrm flipH="1">
            <a:off x="15636241" y="456548"/>
            <a:ext cx="15800" cy="1818"/>
          </a:xfrm>
          <a:custGeom>
            <a:avLst/>
            <a:gdLst/>
            <a:ahLst/>
            <a:cxnLst/>
            <a:rect l="l" t="t" r="r" b="b"/>
            <a:pathLst>
              <a:path w="139" h="16" extrusionOk="0">
                <a:moveTo>
                  <a:pt x="1" y="0"/>
                </a:moveTo>
                <a:lnTo>
                  <a:pt x="139" y="16"/>
                </a:ln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2" name="Google Shape;1102;p26"/>
          <p:cNvSpPr/>
          <p:nvPr/>
        </p:nvSpPr>
        <p:spPr>
          <a:xfrm flipH="1">
            <a:off x="15575198" y="466436"/>
            <a:ext cx="23303" cy="6480"/>
          </a:xfrm>
          <a:custGeom>
            <a:avLst/>
            <a:gdLst/>
            <a:ahLst/>
            <a:cxnLst/>
            <a:rect l="l" t="t" r="r" b="b"/>
            <a:pathLst>
              <a:path w="205" h="57" extrusionOk="0">
                <a:moveTo>
                  <a:pt x="0" y="0"/>
                </a:moveTo>
                <a:cubicBezTo>
                  <a:pt x="72" y="21"/>
                  <a:pt x="133" y="41"/>
                  <a:pt x="205" y="56"/>
                </a:cubicBezTo>
                <a:cubicBezTo>
                  <a:pt x="138" y="41"/>
                  <a:pt x="72" y="21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3" name="Google Shape;1103;p26"/>
          <p:cNvSpPr/>
          <p:nvPr/>
        </p:nvSpPr>
        <p:spPr>
          <a:xfrm flipH="1">
            <a:off x="15498464" y="497243"/>
            <a:ext cx="14664" cy="7049"/>
          </a:xfrm>
          <a:custGeom>
            <a:avLst/>
            <a:gdLst/>
            <a:ahLst/>
            <a:cxnLst/>
            <a:rect l="l" t="t" r="r" b="b"/>
            <a:pathLst>
              <a:path w="129" h="62" extrusionOk="0">
                <a:moveTo>
                  <a:pt x="1" y="0"/>
                </a:moveTo>
                <a:cubicBezTo>
                  <a:pt x="47" y="16"/>
                  <a:pt x="88" y="36"/>
                  <a:pt x="128" y="62"/>
                </a:cubicBezTo>
                <a:cubicBezTo>
                  <a:pt x="88" y="36"/>
                  <a:pt x="47" y="1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4" name="Google Shape;1104;p26"/>
          <p:cNvSpPr/>
          <p:nvPr/>
        </p:nvSpPr>
        <p:spPr>
          <a:xfrm flipH="1">
            <a:off x="15548485" y="475759"/>
            <a:ext cx="18074" cy="7049"/>
          </a:xfrm>
          <a:custGeom>
            <a:avLst/>
            <a:gdLst/>
            <a:ahLst/>
            <a:cxnLst/>
            <a:rect l="l" t="t" r="r" b="b"/>
            <a:pathLst>
              <a:path w="159" h="62" extrusionOk="0">
                <a:moveTo>
                  <a:pt x="0" y="0"/>
                </a:moveTo>
                <a:lnTo>
                  <a:pt x="0" y="0"/>
                </a:lnTo>
                <a:cubicBezTo>
                  <a:pt x="51" y="20"/>
                  <a:pt x="108" y="41"/>
                  <a:pt x="159" y="61"/>
                </a:cubicBezTo>
                <a:cubicBezTo>
                  <a:pt x="108" y="41"/>
                  <a:pt x="57" y="20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5" name="Google Shape;1105;p26"/>
          <p:cNvSpPr/>
          <p:nvPr/>
        </p:nvSpPr>
        <p:spPr>
          <a:xfrm flipH="1">
            <a:off x="15523475" y="486217"/>
            <a:ext cx="14664" cy="5912"/>
          </a:xfrm>
          <a:custGeom>
            <a:avLst/>
            <a:gdLst/>
            <a:ahLst/>
            <a:cxnLst/>
            <a:rect l="l" t="t" r="r" b="b"/>
            <a:pathLst>
              <a:path w="129" h="52" extrusionOk="0">
                <a:moveTo>
                  <a:pt x="1" y="0"/>
                </a:moveTo>
                <a:cubicBezTo>
                  <a:pt x="42" y="21"/>
                  <a:pt x="88" y="36"/>
                  <a:pt x="129" y="51"/>
                </a:cubicBezTo>
                <a:cubicBezTo>
                  <a:pt x="88" y="36"/>
                  <a:pt x="42" y="21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6" name="Google Shape;1106;p26"/>
          <p:cNvSpPr/>
          <p:nvPr/>
        </p:nvSpPr>
        <p:spPr>
          <a:xfrm flipH="1">
            <a:off x="15692054" y="451886"/>
            <a:ext cx="20460" cy="683"/>
          </a:xfrm>
          <a:custGeom>
            <a:avLst/>
            <a:gdLst/>
            <a:ahLst/>
            <a:cxnLst/>
            <a:rect l="l" t="t" r="r" b="b"/>
            <a:pathLst>
              <a:path w="180" h="6" extrusionOk="0">
                <a:moveTo>
                  <a:pt x="1" y="0"/>
                </a:moveTo>
                <a:cubicBezTo>
                  <a:pt x="62" y="0"/>
                  <a:pt x="119" y="0"/>
                  <a:pt x="180" y="6"/>
                </a:cubicBezTo>
                <a:cubicBezTo>
                  <a:pt x="119" y="0"/>
                  <a:pt x="62" y="0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7" name="Google Shape;1107;p26"/>
          <p:cNvSpPr/>
          <p:nvPr/>
        </p:nvSpPr>
        <p:spPr>
          <a:xfrm flipH="1">
            <a:off x="15513017" y="492584"/>
            <a:ext cx="10002" cy="4775"/>
          </a:xfrm>
          <a:custGeom>
            <a:avLst/>
            <a:gdLst/>
            <a:ahLst/>
            <a:cxnLst/>
            <a:rect l="l" t="t" r="r" b="b"/>
            <a:pathLst>
              <a:path w="88" h="42" extrusionOk="0">
                <a:moveTo>
                  <a:pt x="1" y="0"/>
                </a:moveTo>
                <a:cubicBezTo>
                  <a:pt x="31" y="16"/>
                  <a:pt x="57" y="26"/>
                  <a:pt x="88" y="41"/>
                </a:cubicBezTo>
                <a:cubicBezTo>
                  <a:pt x="57" y="26"/>
                  <a:pt x="31" y="1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8" name="Google Shape;1108;p26"/>
          <p:cNvSpPr/>
          <p:nvPr/>
        </p:nvSpPr>
        <p:spPr>
          <a:xfrm flipH="1">
            <a:off x="15488576" y="504178"/>
            <a:ext cx="10002" cy="4775"/>
          </a:xfrm>
          <a:custGeom>
            <a:avLst/>
            <a:gdLst/>
            <a:ahLst/>
            <a:cxnLst/>
            <a:rect l="l" t="t" r="r" b="b"/>
            <a:pathLst>
              <a:path w="88" h="42" extrusionOk="0">
                <a:moveTo>
                  <a:pt x="0" y="1"/>
                </a:moveTo>
                <a:cubicBezTo>
                  <a:pt x="26" y="11"/>
                  <a:pt x="52" y="26"/>
                  <a:pt x="87" y="41"/>
                </a:cubicBezTo>
                <a:cubicBezTo>
                  <a:pt x="52" y="26"/>
                  <a:pt x="26" y="1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9" name="Google Shape;1109;p26"/>
          <p:cNvSpPr/>
          <p:nvPr/>
        </p:nvSpPr>
        <p:spPr>
          <a:xfrm flipH="1">
            <a:off x="15466523" y="518159"/>
            <a:ext cx="6480" cy="3524"/>
          </a:xfrm>
          <a:custGeom>
            <a:avLst/>
            <a:gdLst/>
            <a:ahLst/>
            <a:cxnLst/>
            <a:rect l="l" t="t" r="r" b="b"/>
            <a:pathLst>
              <a:path w="57" h="31" extrusionOk="0">
                <a:moveTo>
                  <a:pt x="0" y="0"/>
                </a:moveTo>
                <a:lnTo>
                  <a:pt x="0" y="0"/>
                </a:lnTo>
                <a:cubicBezTo>
                  <a:pt x="21" y="10"/>
                  <a:pt x="41" y="21"/>
                  <a:pt x="57" y="31"/>
                </a:cubicBezTo>
                <a:cubicBezTo>
                  <a:pt x="41" y="16"/>
                  <a:pt x="21" y="5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10" name="Google Shape;1110;p26"/>
          <p:cNvSpPr/>
          <p:nvPr/>
        </p:nvSpPr>
        <p:spPr>
          <a:xfrm flipH="1">
            <a:off x="15624646" y="458251"/>
            <a:ext cx="11708" cy="2501"/>
          </a:xfrm>
          <a:custGeom>
            <a:avLst/>
            <a:gdLst/>
            <a:ahLst/>
            <a:cxnLst/>
            <a:rect l="l" t="t" r="r" b="b"/>
            <a:pathLst>
              <a:path w="103" h="22" extrusionOk="0">
                <a:moveTo>
                  <a:pt x="1" y="1"/>
                </a:moveTo>
                <a:lnTo>
                  <a:pt x="1" y="1"/>
                </a:lnTo>
                <a:cubicBezTo>
                  <a:pt x="31" y="11"/>
                  <a:pt x="72" y="16"/>
                  <a:pt x="103" y="21"/>
                </a:cubicBezTo>
                <a:cubicBezTo>
                  <a:pt x="72" y="16"/>
                  <a:pt x="31" y="6"/>
                  <a:pt x="1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11" name="Google Shape;1111;p26"/>
          <p:cNvSpPr/>
          <p:nvPr/>
        </p:nvSpPr>
        <p:spPr>
          <a:xfrm flipH="1">
            <a:off x="15651926" y="454727"/>
            <a:ext cx="12276" cy="1364"/>
          </a:xfrm>
          <a:custGeom>
            <a:avLst/>
            <a:gdLst/>
            <a:ahLst/>
            <a:cxnLst/>
            <a:rect l="l" t="t" r="r" b="b"/>
            <a:pathLst>
              <a:path w="108" h="12" extrusionOk="0">
                <a:moveTo>
                  <a:pt x="0" y="1"/>
                </a:moveTo>
                <a:cubicBezTo>
                  <a:pt x="41" y="6"/>
                  <a:pt x="72" y="6"/>
                  <a:pt x="108" y="11"/>
                </a:cubicBezTo>
                <a:cubicBezTo>
                  <a:pt x="72" y="6"/>
                  <a:pt x="36" y="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12" name="Google Shape;1112;p26"/>
          <p:cNvSpPr/>
          <p:nvPr/>
        </p:nvSpPr>
        <p:spPr>
          <a:xfrm flipH="1">
            <a:off x="15679780" y="451886"/>
            <a:ext cx="11708" cy="683"/>
          </a:xfrm>
          <a:custGeom>
            <a:avLst/>
            <a:gdLst/>
            <a:ahLst/>
            <a:cxnLst/>
            <a:rect l="l" t="t" r="r" b="b"/>
            <a:pathLst>
              <a:path w="103" h="6" extrusionOk="0">
                <a:moveTo>
                  <a:pt x="0" y="0"/>
                </a:moveTo>
                <a:cubicBezTo>
                  <a:pt x="31" y="6"/>
                  <a:pt x="61" y="6"/>
                  <a:pt x="102" y="6"/>
                </a:cubicBezTo>
                <a:cubicBezTo>
                  <a:pt x="72" y="6"/>
                  <a:pt x="31" y="0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13" name="Google Shape;1113;p26"/>
          <p:cNvSpPr/>
          <p:nvPr/>
        </p:nvSpPr>
        <p:spPr>
          <a:xfrm flipH="1">
            <a:off x="15566444" y="472804"/>
            <a:ext cx="8867" cy="3071"/>
          </a:xfrm>
          <a:custGeom>
            <a:avLst/>
            <a:gdLst/>
            <a:ahLst/>
            <a:cxnLst/>
            <a:rect l="l" t="t" r="r" b="b"/>
            <a:pathLst>
              <a:path w="78" h="27" extrusionOk="0">
                <a:moveTo>
                  <a:pt x="1" y="0"/>
                </a:moveTo>
                <a:lnTo>
                  <a:pt x="1" y="0"/>
                </a:lnTo>
                <a:cubicBezTo>
                  <a:pt x="26" y="11"/>
                  <a:pt x="52" y="21"/>
                  <a:pt x="77" y="26"/>
                </a:cubicBezTo>
                <a:cubicBezTo>
                  <a:pt x="52" y="21"/>
                  <a:pt x="26" y="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14" name="Google Shape;1114;p26"/>
          <p:cNvSpPr/>
          <p:nvPr/>
        </p:nvSpPr>
        <p:spPr>
          <a:xfrm flipH="1">
            <a:off x="15537456" y="482695"/>
            <a:ext cx="10572" cy="3638"/>
          </a:xfrm>
          <a:custGeom>
            <a:avLst/>
            <a:gdLst/>
            <a:ahLst/>
            <a:cxnLst/>
            <a:rect l="l" t="t" r="r" b="b"/>
            <a:pathLst>
              <a:path w="93" h="32" extrusionOk="0">
                <a:moveTo>
                  <a:pt x="1" y="0"/>
                </a:moveTo>
                <a:cubicBezTo>
                  <a:pt x="37" y="11"/>
                  <a:pt x="57" y="26"/>
                  <a:pt x="93" y="31"/>
                </a:cubicBezTo>
                <a:cubicBezTo>
                  <a:pt x="62" y="16"/>
                  <a:pt x="26" y="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15" name="Google Shape;1115;p26"/>
          <p:cNvSpPr/>
          <p:nvPr/>
        </p:nvSpPr>
        <p:spPr>
          <a:xfrm flipH="1">
            <a:off x="15597818" y="464048"/>
            <a:ext cx="11141" cy="2501"/>
          </a:xfrm>
          <a:custGeom>
            <a:avLst/>
            <a:gdLst/>
            <a:ahLst/>
            <a:cxnLst/>
            <a:rect l="l" t="t" r="r" b="b"/>
            <a:pathLst>
              <a:path w="98" h="22" extrusionOk="0">
                <a:moveTo>
                  <a:pt x="0" y="1"/>
                </a:moveTo>
                <a:lnTo>
                  <a:pt x="97" y="21"/>
                </a:ln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16" name="Google Shape;1116;p26"/>
          <p:cNvGrpSpPr/>
          <p:nvPr/>
        </p:nvGrpSpPr>
        <p:grpSpPr>
          <a:xfrm flipH="1">
            <a:off x="-192895" y="7600367"/>
            <a:ext cx="18403598" cy="3013224"/>
            <a:chOff x="-9053" y="3825998"/>
            <a:chExt cx="9169705" cy="1506612"/>
          </a:xfrm>
        </p:grpSpPr>
        <p:sp>
          <p:nvSpPr>
            <p:cNvPr id="1117" name="Google Shape;1117;p26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8" name="Google Shape;1118;p26"/>
            <p:cNvSpPr/>
            <p:nvPr/>
          </p:nvSpPr>
          <p:spPr>
            <a:xfrm>
              <a:off x="-9053" y="3825998"/>
              <a:ext cx="4427525" cy="823738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1" name="Google Shape;1121;p26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2" name="Google Shape;1122;p26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24" name="Google Shape;1124;p26"/>
          <p:cNvGrpSpPr/>
          <p:nvPr/>
        </p:nvGrpSpPr>
        <p:grpSpPr>
          <a:xfrm flipH="1">
            <a:off x="1612" y="8603608"/>
            <a:ext cx="1889714" cy="695324"/>
            <a:chOff x="6769526" y="3527400"/>
            <a:chExt cx="1781405" cy="655471"/>
          </a:xfrm>
        </p:grpSpPr>
        <p:sp>
          <p:nvSpPr>
            <p:cNvPr id="1125" name="Google Shape;1125;p26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6" name="Google Shape;1126;p26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7" name="Google Shape;1127;p26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8" name="Google Shape;1128;p26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9" name="Google Shape;1129;p26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1" name="Google Shape;1131;p26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2" name="Google Shape;1132;p26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4" name="Google Shape;1134;p26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5" name="Google Shape;1135;p26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6" name="Google Shape;1136;p26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7" name="Google Shape;1137;p26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8" name="Google Shape;1138;p26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9" name="Google Shape;1139;p26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0" name="Google Shape;1140;p26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1" name="Google Shape;1141;p26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2" name="Google Shape;1142;p26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3" name="Google Shape;1143;p26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4" name="Google Shape;1144;p26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45" name="Google Shape;1145;p26"/>
          <p:cNvGrpSpPr/>
          <p:nvPr/>
        </p:nvGrpSpPr>
        <p:grpSpPr>
          <a:xfrm>
            <a:off x="16152775" y="8603755"/>
            <a:ext cx="1889714" cy="695378"/>
            <a:chOff x="6769526" y="3527400"/>
            <a:chExt cx="1781405" cy="655398"/>
          </a:xfrm>
        </p:grpSpPr>
        <p:sp>
          <p:nvSpPr>
            <p:cNvPr id="1146" name="Google Shape;1146;p26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7" name="Google Shape;1147;p26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8" name="Google Shape;1148;p26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9" name="Google Shape;1149;p26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>
            <a:off x="13987820" y="7881801"/>
            <a:ext cx="4308482" cy="2613966"/>
            <a:chOff x="7065924" y="3940900"/>
            <a:chExt cx="2154241" cy="1306983"/>
          </a:xfrm>
        </p:grpSpPr>
        <p:sp>
          <p:nvSpPr>
            <p:cNvPr id="1161" name="Google Shape;1161;p26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>
            <a:off x="15476214" y="7349495"/>
            <a:ext cx="2460240" cy="3146520"/>
            <a:chOff x="5791475" y="1450100"/>
            <a:chExt cx="1065777" cy="1363074"/>
          </a:xfrm>
        </p:grpSpPr>
        <p:sp>
          <p:nvSpPr>
            <p:cNvPr id="1167" name="Google Shape;1167;p26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8" name="Google Shape;1168;p26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9" name="Google Shape;1169;p26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0" name="Google Shape;1170;p26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1" name="Google Shape;1171;p26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2" name="Google Shape;1172;p26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73" name="Google Shape;1173;p26"/>
          <p:cNvSpPr/>
          <p:nvPr/>
        </p:nvSpPr>
        <p:spPr>
          <a:xfrm flipH="1">
            <a:off x="16254176" y="294800"/>
            <a:ext cx="1414920" cy="141513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4" name="Google Shape;1174;p26"/>
          <p:cNvSpPr/>
          <p:nvPr/>
        </p:nvSpPr>
        <p:spPr>
          <a:xfrm flipH="1">
            <a:off x="14776493" y="407354"/>
            <a:ext cx="2211954" cy="413753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5" name="Google Shape;1175;p26"/>
          <p:cNvSpPr/>
          <p:nvPr/>
        </p:nvSpPr>
        <p:spPr>
          <a:xfrm flipH="1">
            <a:off x="16823426" y="1203308"/>
            <a:ext cx="1722518" cy="32220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6" name="Google Shape;1176;p26"/>
          <p:cNvSpPr txBox="1">
            <a:spLocks noGrp="1"/>
          </p:cNvSpPr>
          <p:nvPr>
            <p:ph type="subTitle" idx="1"/>
          </p:nvPr>
        </p:nvSpPr>
        <p:spPr>
          <a:xfrm>
            <a:off x="1439951" y="2002500"/>
            <a:ext cx="10885200" cy="6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7" name="Google Shape;1177;p26"/>
          <p:cNvSpPr txBox="1">
            <a:spLocks noGrp="1"/>
          </p:cNvSpPr>
          <p:nvPr>
            <p:ph type="title"/>
          </p:nvPr>
        </p:nvSpPr>
        <p:spPr>
          <a:xfrm>
            <a:off x="1433600" y="917450"/>
            <a:ext cx="11354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81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f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BAE54C5C-B96B-4974-A158-927F8224188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7" t="2425" r="1681" b="58617"/>
          <a:stretch/>
        </p:blipFill>
        <p:spPr>
          <a:xfrm>
            <a:off x="228600" y="1028700"/>
            <a:ext cx="9753600" cy="7734300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5BFD452-CBF1-406A-89BB-7C03CB59C0E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3" t="47817" r="1260" b="5004"/>
          <a:stretch/>
        </p:blipFill>
        <p:spPr>
          <a:xfrm>
            <a:off x="10210800" y="1028700"/>
            <a:ext cx="8077200" cy="77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C4310-C2D4-4A02-9C1B-C282DB856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781" r="851" b="1628"/>
          <a:stretch/>
        </p:blipFill>
        <p:spPr>
          <a:xfrm>
            <a:off x="470651" y="342900"/>
            <a:ext cx="11602378" cy="9185251"/>
          </a:xfrm>
          <a:prstGeom prst="rect">
            <a:avLst/>
          </a:prstGeom>
        </p:spPr>
      </p:pic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id="{71C4AD38-9A39-4B7D-95B8-E0300E793AF7}"/>
              </a:ext>
            </a:extLst>
          </p:cNvPr>
          <p:cNvSpPr/>
          <p:nvPr/>
        </p:nvSpPr>
        <p:spPr>
          <a:xfrm>
            <a:off x="12534521" y="1257300"/>
            <a:ext cx="5524122" cy="3200400"/>
          </a:xfrm>
          <a:prstGeom prst="roundRect">
            <a:avLst/>
          </a:prstGeom>
          <a:solidFill>
            <a:srgbClr val="FFFF00"/>
          </a:solidFill>
          <a:ln w="190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DIN Mittelschriftư" panose="00000400000000000000" pitchFamily="2" charset="0"/>
              <a:ea typeface="Robo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93365-B89F-4984-AA37-AF90B5218CD4}"/>
              </a:ext>
            </a:extLst>
          </p:cNvPr>
          <p:cNvSpPr txBox="1"/>
          <p:nvPr/>
        </p:nvSpPr>
        <p:spPr>
          <a:xfrm>
            <a:off x="14630400" y="1591785"/>
            <a:ext cx="2907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Hoạt động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đôi</a:t>
            </a:r>
            <a:endParaRPr lang="en-US" sz="48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8676E9E8-5A23-4B87-9698-3602C88612AE}"/>
              </a:ext>
            </a:extLst>
          </p:cNvPr>
          <p:cNvSpPr txBox="1"/>
          <p:nvPr/>
        </p:nvSpPr>
        <p:spPr>
          <a:xfrm>
            <a:off x="14621148" y="3085201"/>
            <a:ext cx="290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8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ình ảnh Biểu Tượng đồng Hồ, đồng Hồ Clipart, Đồng Hồ Biểu Tượng, đồng Hồ  Vector và PNG với nền trong suốt để tải xuống miễn phí">
            <a:extLst>
              <a:ext uri="{FF2B5EF4-FFF2-40B4-BE49-F238E27FC236}">
                <a16:creationId xmlns:a16="http://schemas.microsoft.com/office/drawing/2014/main" id="{CDF494B1-BC16-40F8-89E9-D9AF24BD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278" y="2997044"/>
            <a:ext cx="867151" cy="86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nline Games for Kids: Play Now It Is FREE at OllyGames">
            <a:extLst>
              <a:ext uri="{FF2B5EF4-FFF2-40B4-BE49-F238E27FC236}">
                <a16:creationId xmlns:a16="http://schemas.microsoft.com/office/drawing/2014/main" id="{F54F24C5-97A4-43A3-9E19-52ADC7E7B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878002"/>
            <a:ext cx="2209801" cy="206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426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C4310-C2D4-4A02-9C1B-C282DB856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781" r="851" b="1628"/>
          <a:stretch/>
        </p:blipFill>
        <p:spPr>
          <a:xfrm>
            <a:off x="342900" y="266700"/>
            <a:ext cx="176022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3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504DA-E8D8-4607-A7DF-50DF75D62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642" r="1942" b="1871"/>
          <a:stretch/>
        </p:blipFill>
        <p:spPr>
          <a:xfrm>
            <a:off x="4648200" y="190500"/>
            <a:ext cx="777240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75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F37FABE-EE11-4E42-98AD-7256006191B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4" t="48256" r="2163" b="13938"/>
          <a:stretch/>
        </p:blipFill>
        <p:spPr>
          <a:xfrm>
            <a:off x="152400" y="38100"/>
            <a:ext cx="1783080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D33A2-C74B-42F2-96BF-64EF6AE1C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114300"/>
            <a:ext cx="4800600" cy="6017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7131FB-E5B4-45A1-9F33-66434546B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79" y="114300"/>
            <a:ext cx="7077075" cy="517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82CCE1-8972-41BF-9A42-BA29F8E20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712" y="260863"/>
            <a:ext cx="6046823" cy="279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942A67-42E8-4EB2-836D-C7B1EF1B0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92" y="5600700"/>
            <a:ext cx="5926819" cy="41833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37A908-06CF-470A-8F65-907B48A21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5949" r="5296" b="10414"/>
          <a:stretch/>
        </p:blipFill>
        <p:spPr>
          <a:xfrm>
            <a:off x="612503" y="6591300"/>
            <a:ext cx="4564652" cy="3192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C84B56-3EAC-416F-A522-1B0B078E5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763" y="3594352"/>
            <a:ext cx="5098052" cy="6431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9179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B33656F9-498F-423E-997F-3DA947D2C4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t="4962" r="48873" b="58494"/>
          <a:stretch/>
        </p:blipFill>
        <p:spPr>
          <a:xfrm>
            <a:off x="228600" y="1714500"/>
            <a:ext cx="4191000" cy="4914900"/>
          </a:xfrm>
          <a:prstGeom prst="rect">
            <a:avLst/>
          </a:prstGeom>
        </p:spPr>
      </p:pic>
      <p:pic>
        <p:nvPicPr>
          <p:cNvPr id="3" name="Picture 2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465A841A-3385-4C91-B2A3-A26B9256A87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52465" r="71389" b="9577"/>
          <a:stretch/>
        </p:blipFill>
        <p:spPr>
          <a:xfrm>
            <a:off x="4709161" y="1737360"/>
            <a:ext cx="4343400" cy="4914900"/>
          </a:xfrm>
          <a:prstGeom prst="rect">
            <a:avLst/>
          </a:prstGeom>
        </p:spPr>
      </p:pic>
      <p:pic>
        <p:nvPicPr>
          <p:cNvPr id="4" name="Picture 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F46D7F28-758C-4426-ADA8-BA6991427AF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1" t="51612" r="48697" b="9678"/>
          <a:stretch/>
        </p:blipFill>
        <p:spPr>
          <a:xfrm>
            <a:off x="9338311" y="1714500"/>
            <a:ext cx="4038600" cy="4907280"/>
          </a:xfrm>
          <a:prstGeom prst="rect">
            <a:avLst/>
          </a:prstGeom>
        </p:spPr>
      </p:pic>
      <p:pic>
        <p:nvPicPr>
          <p:cNvPr id="5" name="Picture 4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91F49482-8090-4984-A592-A142FE512C8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8" t="13710" r="6522" b="19355"/>
          <a:stretch/>
        </p:blipFill>
        <p:spPr>
          <a:xfrm>
            <a:off x="13662661" y="1737360"/>
            <a:ext cx="4297678" cy="4836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1480B-94E1-46FA-8668-15120C6F164A}"/>
              </a:ext>
            </a:extLst>
          </p:cNvPr>
          <p:cNvSpPr txBox="1"/>
          <p:nvPr/>
        </p:nvSpPr>
        <p:spPr>
          <a:xfrm>
            <a:off x="6172200" y="6918959"/>
            <a:ext cx="10668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60C87-56BF-4040-9A8E-8A61778DA1FB}"/>
              </a:ext>
            </a:extLst>
          </p:cNvPr>
          <p:cNvSpPr txBox="1"/>
          <p:nvPr/>
        </p:nvSpPr>
        <p:spPr>
          <a:xfrm>
            <a:off x="15811500" y="6865620"/>
            <a:ext cx="8763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84AAA-B0A4-4774-9318-49E9CEC11C74}"/>
              </a:ext>
            </a:extLst>
          </p:cNvPr>
          <p:cNvSpPr txBox="1"/>
          <p:nvPr/>
        </p:nvSpPr>
        <p:spPr>
          <a:xfrm>
            <a:off x="1558290" y="6896100"/>
            <a:ext cx="10668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88B38-F437-4306-B831-774A4956FF0F}"/>
              </a:ext>
            </a:extLst>
          </p:cNvPr>
          <p:cNvSpPr txBox="1"/>
          <p:nvPr/>
        </p:nvSpPr>
        <p:spPr>
          <a:xfrm>
            <a:off x="11064242" y="6888480"/>
            <a:ext cx="10668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32353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18288000" cy="10476411"/>
          </a:xfrm>
          <a:prstGeom prst="rect">
            <a:avLst/>
          </a:prstGeom>
          <a:solidFill>
            <a:srgbClr val="E0E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E0EEF8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90" y="262646"/>
            <a:ext cx="16762967" cy="100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DA82E1E-C944-4A20-9705-25584FC571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"/>
            <a:ext cx="18135600" cy="102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DA82E1E-C944-4A20-9705-25584FC571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17907000" cy="4724400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400CE67-3E71-4FB8-B8DF-5353BC074CE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7" t="2425" r="1681" b="58617"/>
          <a:stretch/>
        </p:blipFill>
        <p:spPr>
          <a:xfrm>
            <a:off x="228600" y="38100"/>
            <a:ext cx="9753600" cy="533400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0F202A6-54F4-44E5-88B0-D8F23F440FF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3" t="47817" r="1260" b="5004"/>
          <a:stretch/>
        </p:blipFill>
        <p:spPr>
          <a:xfrm>
            <a:off x="10210800" y="38100"/>
            <a:ext cx="8077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35EA48-C9FC-4113-8A75-0713D930D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812663"/>
              </p:ext>
            </p:extLst>
          </p:nvPr>
        </p:nvGraphicFramePr>
        <p:xfrm>
          <a:off x="152400" y="953161"/>
          <a:ext cx="17602200" cy="913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3097449703"/>
                    </a:ext>
                  </a:extLst>
                </a:gridCol>
                <a:gridCol w="11049000">
                  <a:extLst>
                    <a:ext uri="{9D8B030D-6E8A-4147-A177-3AD203B41FA5}">
                      <a16:colId xmlns:a16="http://schemas.microsoft.com/office/drawing/2014/main" val="1777882861"/>
                    </a:ext>
                  </a:extLst>
                </a:gridCol>
              </a:tblGrid>
              <a:tr h="1178685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848186"/>
                  </a:ext>
                </a:extLst>
              </a:tr>
              <a:tr h="2631315">
                <a:tc>
                  <a:txBody>
                    <a:bodyPr/>
                    <a:lstStyle/>
                    <a:p>
                      <a:pPr marL="457200" algn="ctr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141496"/>
                  </a:ext>
                </a:extLst>
              </a:tr>
              <a:tr h="2240657">
                <a:tc>
                  <a:txBody>
                    <a:bodyPr/>
                    <a:lstStyle/>
                    <a:p>
                      <a:pPr marL="457200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3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03099"/>
                  </a:ext>
                </a:extLst>
              </a:tr>
              <a:tr h="3084616">
                <a:tc>
                  <a:txBody>
                    <a:bodyPr/>
                    <a:lstStyle/>
                    <a:p>
                      <a:pPr marL="457200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3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1569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5B7B57E-6CF5-45BC-BCFB-E05E03AE64E2}"/>
              </a:ext>
            </a:extLst>
          </p:cNvPr>
          <p:cNvSpPr txBox="1"/>
          <p:nvPr/>
        </p:nvSpPr>
        <p:spPr>
          <a:xfrm>
            <a:off x="381000" y="2486442"/>
            <a:ext cx="6324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>
                <a:solidFill>
                  <a:srgbClr val="C00000"/>
                </a:solidFill>
              </a:rPr>
              <a:t>1. </a:t>
            </a:r>
            <a:r>
              <a:rPr lang="fr-FR" sz="4400" b="1" i="1" dirty="0" err="1">
                <a:solidFill>
                  <a:srgbClr val="C00000"/>
                </a:solidFill>
              </a:rPr>
              <a:t>Trong</a:t>
            </a:r>
            <a:r>
              <a:rPr lang="fr-FR" sz="4400" b="1" i="1" dirty="0">
                <a:solidFill>
                  <a:srgbClr val="C00000"/>
                </a:solidFill>
              </a:rPr>
              <a:t> tem b</a:t>
            </a:r>
            <a:r>
              <a:rPr lang="en-US" sz="4400" b="1" i="1" dirty="0" err="1">
                <a:solidFill>
                  <a:srgbClr val="C00000"/>
                </a:solidFill>
              </a:rPr>
              <a:t>ưu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chính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có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nh</a:t>
            </a:r>
            <a:r>
              <a:rPr lang="en-US" sz="4400" b="1" i="1" dirty="0" err="1">
                <a:solidFill>
                  <a:srgbClr val="C00000"/>
                </a:solidFill>
              </a:rPr>
              <a:t>ững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thông</a:t>
            </a:r>
            <a:r>
              <a:rPr lang="en-US" sz="4400" b="1" i="1" dirty="0">
                <a:solidFill>
                  <a:srgbClr val="C00000"/>
                </a:solidFill>
              </a:rPr>
              <a:t> tin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đ</a:t>
            </a:r>
            <a:r>
              <a:rPr lang="vi-VN" sz="4400" b="1" i="1" dirty="0">
                <a:solidFill>
                  <a:srgbClr val="C00000"/>
                </a:solidFill>
              </a:rPr>
              <a:t>ư</a:t>
            </a:r>
            <a:r>
              <a:rPr lang="en-US" sz="4400" b="1" i="1" dirty="0" err="1">
                <a:solidFill>
                  <a:srgbClr val="C00000"/>
                </a:solidFill>
              </a:rPr>
              <a:t>ợc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thể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hiện</a:t>
            </a:r>
            <a:r>
              <a:rPr lang="fr-FR" sz="4400" b="1" i="1" dirty="0">
                <a:solidFill>
                  <a:srgbClr val="C00000"/>
                </a:solidFill>
              </a:rPr>
              <a:t>? 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BE666-D7E1-44C2-B7B5-ECB8762EA483}"/>
              </a:ext>
            </a:extLst>
          </p:cNvPr>
          <p:cNvSpPr txBox="1"/>
          <p:nvPr/>
        </p:nvSpPr>
        <p:spPr>
          <a:xfrm>
            <a:off x="533400" y="1218731"/>
            <a:ext cx="1744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>
                <a:solidFill>
                  <a:srgbClr val="C00000"/>
                </a:solidFill>
              </a:rPr>
              <a:t>NHÓM</a:t>
            </a:r>
            <a:r>
              <a:rPr lang="fr-FR" sz="4400" b="1" dirty="0">
                <a:solidFill>
                  <a:srgbClr val="C00000"/>
                </a:solidFill>
              </a:rPr>
              <a:t> 1 : </a:t>
            </a:r>
            <a:r>
              <a:rPr lang="fr-FR" sz="4400" b="1" dirty="0" err="1">
                <a:solidFill>
                  <a:srgbClr val="C00000"/>
                </a:solidFill>
              </a:rPr>
              <a:t>Tìm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hiểu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vẻ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đẹp</a:t>
            </a:r>
            <a:r>
              <a:rPr lang="fr-FR" sz="4400" b="1" dirty="0">
                <a:solidFill>
                  <a:srgbClr val="C00000"/>
                </a:solidFill>
              </a:rPr>
              <a:t> di </a:t>
            </a:r>
            <a:r>
              <a:rPr lang="fr-FR" sz="4400" b="1" dirty="0" err="1">
                <a:solidFill>
                  <a:srgbClr val="C00000"/>
                </a:solidFill>
              </a:rPr>
              <a:t>tích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trong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thiết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kế</a:t>
            </a:r>
            <a:r>
              <a:rPr lang="fr-FR" sz="4400" b="1" dirty="0">
                <a:solidFill>
                  <a:srgbClr val="C00000"/>
                </a:solidFill>
              </a:rPr>
              <a:t> tem b</a:t>
            </a:r>
            <a:r>
              <a:rPr lang="vi-VN" sz="4400" b="1" dirty="0">
                <a:solidFill>
                  <a:srgbClr val="C00000"/>
                </a:solidFill>
              </a:rPr>
              <a:t>ư</a:t>
            </a:r>
            <a:r>
              <a:rPr lang="en-US" sz="4400" b="1" dirty="0">
                <a:solidFill>
                  <a:srgbClr val="C00000"/>
                </a:solidFill>
              </a:rPr>
              <a:t>u </a:t>
            </a:r>
            <a:r>
              <a:rPr lang="en-US" sz="4400" b="1" dirty="0" err="1">
                <a:solidFill>
                  <a:srgbClr val="C00000"/>
                </a:solidFill>
              </a:rPr>
              <a:t>chính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Việt</a:t>
            </a:r>
            <a:r>
              <a:rPr lang="en-US" sz="4400" b="1" dirty="0">
                <a:solidFill>
                  <a:srgbClr val="C00000"/>
                </a:solidFill>
              </a:rPr>
              <a:t> Nam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A2B099-AF4C-4416-A27F-9D4723B07799}"/>
              </a:ext>
            </a:extLst>
          </p:cNvPr>
          <p:cNvSpPr txBox="1"/>
          <p:nvPr/>
        </p:nvSpPr>
        <p:spPr>
          <a:xfrm>
            <a:off x="228600" y="4882920"/>
            <a:ext cx="647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>
                <a:solidFill>
                  <a:srgbClr val="C00000"/>
                </a:solidFill>
              </a:rPr>
              <a:t>2. </a:t>
            </a:r>
            <a:r>
              <a:rPr lang="fr-FR" sz="4400" b="1" i="1" dirty="0" err="1">
                <a:solidFill>
                  <a:srgbClr val="C00000"/>
                </a:solidFill>
              </a:rPr>
              <a:t>Hình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ảnh</a:t>
            </a:r>
            <a:r>
              <a:rPr lang="fr-FR" sz="4400" b="1" i="1" dirty="0">
                <a:solidFill>
                  <a:srgbClr val="C00000"/>
                </a:solidFill>
              </a:rPr>
              <a:t> di </a:t>
            </a:r>
            <a:r>
              <a:rPr lang="fr-FR" sz="4400" b="1" i="1" dirty="0" err="1">
                <a:solidFill>
                  <a:srgbClr val="C00000"/>
                </a:solidFill>
              </a:rPr>
              <a:t>tích</a:t>
            </a:r>
            <a:r>
              <a:rPr lang="fr-FR" sz="4400" b="1" i="1" dirty="0">
                <a:solidFill>
                  <a:srgbClr val="C00000"/>
                </a:solidFill>
              </a:rPr>
              <a:t> đ</a:t>
            </a:r>
            <a:r>
              <a:rPr lang="vi-VN" sz="4400" b="1" i="1" dirty="0">
                <a:solidFill>
                  <a:srgbClr val="C00000"/>
                </a:solidFill>
              </a:rPr>
              <a:t>ư</a:t>
            </a:r>
            <a:r>
              <a:rPr lang="en-US" sz="4400" b="1" i="1" dirty="0" err="1">
                <a:solidFill>
                  <a:srgbClr val="C00000"/>
                </a:solidFill>
              </a:rPr>
              <a:t>ợc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thể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hiện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như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thế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trong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thiết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kế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tem</a:t>
            </a:r>
            <a:r>
              <a:rPr lang="en-US" sz="4400" b="1" i="1" dirty="0">
                <a:solidFill>
                  <a:srgbClr val="C00000"/>
                </a:solidFill>
              </a:rPr>
              <a:t> b</a:t>
            </a:r>
            <a:r>
              <a:rPr lang="vi-VN" sz="4400" b="1" i="1" dirty="0">
                <a:solidFill>
                  <a:srgbClr val="C00000"/>
                </a:solidFill>
              </a:rPr>
              <a:t>ư</a:t>
            </a:r>
            <a:r>
              <a:rPr lang="en-US" sz="4400" b="1" i="1" dirty="0">
                <a:solidFill>
                  <a:srgbClr val="C00000"/>
                </a:solidFill>
              </a:rPr>
              <a:t>u </a:t>
            </a:r>
            <a:r>
              <a:rPr lang="en-US" sz="4400" b="1" i="1" dirty="0" err="1">
                <a:solidFill>
                  <a:srgbClr val="C00000"/>
                </a:solidFill>
              </a:rPr>
              <a:t>chính</a:t>
            </a:r>
            <a:r>
              <a:rPr lang="fr-FR" sz="4400" b="1" i="1" dirty="0">
                <a:solidFill>
                  <a:srgbClr val="C00000"/>
                </a:solidFill>
              </a:rPr>
              <a:t>?</a:t>
            </a:r>
            <a:endParaRPr lang="en-US" sz="44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1445F-B340-494D-9CB0-226B0DB63C61}"/>
              </a:ext>
            </a:extLst>
          </p:cNvPr>
          <p:cNvSpPr txBox="1"/>
          <p:nvPr/>
        </p:nvSpPr>
        <p:spPr>
          <a:xfrm>
            <a:off x="228600" y="7143333"/>
            <a:ext cx="6477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>
                <a:solidFill>
                  <a:srgbClr val="C00000"/>
                </a:solidFill>
              </a:rPr>
              <a:t>3. </a:t>
            </a:r>
            <a:r>
              <a:rPr lang="fr-FR" sz="4400" b="1" i="1" dirty="0" err="1">
                <a:solidFill>
                  <a:srgbClr val="C00000"/>
                </a:solidFill>
              </a:rPr>
              <a:t>Em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sẽ</a:t>
            </a:r>
            <a:r>
              <a:rPr lang="fr-FR" sz="4400" b="1" i="1" dirty="0">
                <a:solidFill>
                  <a:srgbClr val="C00000"/>
                </a:solidFill>
              </a:rPr>
              <a:t> s</a:t>
            </a:r>
            <a:r>
              <a:rPr lang="en-US" sz="4400" b="1" i="1" dirty="0">
                <a:solidFill>
                  <a:srgbClr val="C00000"/>
                </a:solidFill>
              </a:rPr>
              <a:t>ử </a:t>
            </a:r>
            <a:r>
              <a:rPr lang="en-US" sz="4400" b="1" i="1" dirty="0" err="1">
                <a:solidFill>
                  <a:srgbClr val="C00000"/>
                </a:solidFill>
              </a:rPr>
              <a:t>dụng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hình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ảnh</a:t>
            </a:r>
            <a:r>
              <a:rPr lang="en-US" sz="4400" b="1" i="1" dirty="0">
                <a:solidFill>
                  <a:srgbClr val="C00000"/>
                </a:solidFill>
              </a:rPr>
              <a:t> di </a:t>
            </a:r>
            <a:r>
              <a:rPr lang="en-US" sz="4400" b="1" i="1" dirty="0" err="1">
                <a:solidFill>
                  <a:srgbClr val="C00000"/>
                </a:solidFill>
              </a:rPr>
              <a:t>tích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văn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hóa</a:t>
            </a:r>
            <a:r>
              <a:rPr lang="en-US" sz="4400" b="1" i="1" dirty="0">
                <a:solidFill>
                  <a:srgbClr val="C00000"/>
                </a:solidFill>
              </a:rPr>
              <a:t> –</a:t>
            </a:r>
            <a:r>
              <a:rPr lang="en-US" sz="4400" b="1" i="1" dirty="0" err="1">
                <a:solidFill>
                  <a:srgbClr val="C00000"/>
                </a:solidFill>
              </a:rPr>
              <a:t>lịch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sử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khi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thiết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kế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tem</a:t>
            </a:r>
            <a:r>
              <a:rPr lang="en-US" sz="4400" b="1" i="1" dirty="0">
                <a:solidFill>
                  <a:srgbClr val="C00000"/>
                </a:solidFill>
              </a:rPr>
              <a:t> b</a:t>
            </a:r>
            <a:r>
              <a:rPr lang="vi-VN" sz="4400" b="1" i="1" dirty="0">
                <a:solidFill>
                  <a:srgbClr val="C00000"/>
                </a:solidFill>
              </a:rPr>
              <a:t>ư</a:t>
            </a:r>
            <a:r>
              <a:rPr lang="en-US" sz="4400" b="1" i="1" dirty="0">
                <a:solidFill>
                  <a:srgbClr val="C00000"/>
                </a:solidFill>
              </a:rPr>
              <a:t>u </a:t>
            </a:r>
            <a:r>
              <a:rPr lang="en-US" sz="4400" b="1" i="1" dirty="0" err="1">
                <a:solidFill>
                  <a:srgbClr val="C00000"/>
                </a:solidFill>
              </a:rPr>
              <a:t>chính</a:t>
            </a:r>
            <a:r>
              <a:rPr lang="fr-FR" sz="4400" b="1" i="1" dirty="0">
                <a:solidFill>
                  <a:srgbClr val="C00000"/>
                </a:solidFill>
              </a:rPr>
              <a:t>?</a:t>
            </a:r>
            <a:endParaRPr lang="en-US" sz="4400" b="1" i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377828-B0B0-4DB2-B7C1-7B4062584F14}"/>
              </a:ext>
            </a:extLst>
          </p:cNvPr>
          <p:cNvSpPr txBox="1"/>
          <p:nvPr/>
        </p:nvSpPr>
        <p:spPr>
          <a:xfrm>
            <a:off x="6858000" y="221426"/>
            <a:ext cx="4876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HOẠT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ĐỘNG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NHÓM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3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35EA48-C9FC-4113-8A75-0713D930D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183925"/>
              </p:ext>
            </p:extLst>
          </p:nvPr>
        </p:nvGraphicFramePr>
        <p:xfrm>
          <a:off x="114300" y="968401"/>
          <a:ext cx="18059400" cy="913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3097449703"/>
                    </a:ext>
                  </a:extLst>
                </a:gridCol>
                <a:gridCol w="11506200">
                  <a:extLst>
                    <a:ext uri="{9D8B030D-6E8A-4147-A177-3AD203B41FA5}">
                      <a16:colId xmlns:a16="http://schemas.microsoft.com/office/drawing/2014/main" val="1777882861"/>
                    </a:ext>
                  </a:extLst>
                </a:gridCol>
              </a:tblGrid>
              <a:tr h="1178685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848186"/>
                  </a:ext>
                </a:extLst>
              </a:tr>
              <a:tr h="2631315">
                <a:tc>
                  <a:txBody>
                    <a:bodyPr/>
                    <a:lstStyle/>
                    <a:p>
                      <a:pPr marL="457200" algn="ctr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141496"/>
                  </a:ext>
                </a:extLst>
              </a:tr>
              <a:tr h="2240657">
                <a:tc>
                  <a:txBody>
                    <a:bodyPr/>
                    <a:lstStyle/>
                    <a:p>
                      <a:pPr marL="457200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3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03099"/>
                  </a:ext>
                </a:extLst>
              </a:tr>
              <a:tr h="3084616">
                <a:tc>
                  <a:txBody>
                    <a:bodyPr/>
                    <a:lstStyle/>
                    <a:p>
                      <a:pPr marL="457200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3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1569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5B7B57E-6CF5-45BC-BCFB-E05E03AE64E2}"/>
              </a:ext>
            </a:extLst>
          </p:cNvPr>
          <p:cNvSpPr txBox="1"/>
          <p:nvPr/>
        </p:nvSpPr>
        <p:spPr>
          <a:xfrm>
            <a:off x="381000" y="2486442"/>
            <a:ext cx="6324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>
                <a:solidFill>
                  <a:srgbClr val="C00000"/>
                </a:solidFill>
              </a:rPr>
              <a:t>1. </a:t>
            </a:r>
            <a:r>
              <a:rPr lang="fr-FR" sz="4400" b="1" i="1" dirty="0" err="1">
                <a:solidFill>
                  <a:srgbClr val="C00000"/>
                </a:solidFill>
              </a:rPr>
              <a:t>Trong</a:t>
            </a:r>
            <a:r>
              <a:rPr lang="fr-FR" sz="4400" b="1" i="1" dirty="0">
                <a:solidFill>
                  <a:srgbClr val="C00000"/>
                </a:solidFill>
              </a:rPr>
              <a:t> tem b</a:t>
            </a:r>
            <a:r>
              <a:rPr lang="en-US" sz="4400" b="1" i="1" dirty="0" err="1">
                <a:solidFill>
                  <a:srgbClr val="C00000"/>
                </a:solidFill>
              </a:rPr>
              <a:t>ưu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chính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có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nh</a:t>
            </a:r>
            <a:r>
              <a:rPr lang="en-US" sz="4400" b="1" i="1" dirty="0" err="1">
                <a:solidFill>
                  <a:srgbClr val="C00000"/>
                </a:solidFill>
              </a:rPr>
              <a:t>ững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thông</a:t>
            </a:r>
            <a:r>
              <a:rPr lang="en-US" sz="4400" b="1" i="1" dirty="0">
                <a:solidFill>
                  <a:srgbClr val="C00000"/>
                </a:solidFill>
              </a:rPr>
              <a:t> tin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đ</a:t>
            </a:r>
            <a:r>
              <a:rPr lang="vi-VN" sz="4400" b="1" i="1" dirty="0">
                <a:solidFill>
                  <a:srgbClr val="C00000"/>
                </a:solidFill>
              </a:rPr>
              <a:t>ư</a:t>
            </a:r>
            <a:r>
              <a:rPr lang="en-US" sz="4400" b="1" i="1" dirty="0" err="1">
                <a:solidFill>
                  <a:srgbClr val="C00000"/>
                </a:solidFill>
              </a:rPr>
              <a:t>ợc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thể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hiện</a:t>
            </a:r>
            <a:r>
              <a:rPr lang="fr-FR" sz="4400" b="1" i="1" dirty="0">
                <a:solidFill>
                  <a:srgbClr val="C00000"/>
                </a:solidFill>
              </a:rPr>
              <a:t>? 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BE666-D7E1-44C2-B7B5-ECB8762EA483}"/>
              </a:ext>
            </a:extLst>
          </p:cNvPr>
          <p:cNvSpPr txBox="1"/>
          <p:nvPr/>
        </p:nvSpPr>
        <p:spPr>
          <a:xfrm>
            <a:off x="838200" y="1222698"/>
            <a:ext cx="1744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>
                <a:solidFill>
                  <a:srgbClr val="C00000"/>
                </a:solidFill>
              </a:rPr>
              <a:t>NHÓM</a:t>
            </a:r>
            <a:r>
              <a:rPr lang="fr-FR" sz="4400" b="1" dirty="0">
                <a:solidFill>
                  <a:srgbClr val="C00000"/>
                </a:solidFill>
              </a:rPr>
              <a:t> 2 : </a:t>
            </a:r>
            <a:r>
              <a:rPr lang="fr-FR" sz="4400" b="1" dirty="0" err="1">
                <a:solidFill>
                  <a:srgbClr val="C00000"/>
                </a:solidFill>
              </a:rPr>
              <a:t>Tìm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hiểu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vẻ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đẹp</a:t>
            </a:r>
            <a:r>
              <a:rPr lang="fr-FR" sz="4400" b="1" dirty="0">
                <a:solidFill>
                  <a:srgbClr val="C00000"/>
                </a:solidFill>
              </a:rPr>
              <a:t> di </a:t>
            </a:r>
            <a:r>
              <a:rPr lang="fr-FR" sz="4400" b="1" dirty="0" err="1">
                <a:solidFill>
                  <a:srgbClr val="C00000"/>
                </a:solidFill>
              </a:rPr>
              <a:t>tích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trong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thiết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kế</a:t>
            </a:r>
            <a:r>
              <a:rPr lang="fr-FR" sz="4400" b="1" dirty="0">
                <a:solidFill>
                  <a:srgbClr val="C00000"/>
                </a:solidFill>
              </a:rPr>
              <a:t> tem b</a:t>
            </a:r>
            <a:r>
              <a:rPr lang="vi-VN" sz="4400" b="1" dirty="0">
                <a:solidFill>
                  <a:srgbClr val="C00000"/>
                </a:solidFill>
              </a:rPr>
              <a:t>ư</a:t>
            </a:r>
            <a:r>
              <a:rPr lang="en-US" sz="4400" b="1" dirty="0">
                <a:solidFill>
                  <a:srgbClr val="C00000"/>
                </a:solidFill>
              </a:rPr>
              <a:t>u </a:t>
            </a:r>
            <a:r>
              <a:rPr lang="en-US" sz="4400" b="1" dirty="0" err="1">
                <a:solidFill>
                  <a:srgbClr val="C00000"/>
                </a:solidFill>
              </a:rPr>
              <a:t>chính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thế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giới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A2B099-AF4C-4416-A27F-9D4723B07799}"/>
              </a:ext>
            </a:extLst>
          </p:cNvPr>
          <p:cNvSpPr txBox="1"/>
          <p:nvPr/>
        </p:nvSpPr>
        <p:spPr>
          <a:xfrm>
            <a:off x="228600" y="4882920"/>
            <a:ext cx="647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>
                <a:solidFill>
                  <a:srgbClr val="C00000"/>
                </a:solidFill>
              </a:rPr>
              <a:t>2. </a:t>
            </a:r>
            <a:r>
              <a:rPr lang="fr-FR" sz="4400" b="1" i="1" dirty="0" err="1">
                <a:solidFill>
                  <a:srgbClr val="C00000"/>
                </a:solidFill>
              </a:rPr>
              <a:t>Hình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ảnh</a:t>
            </a:r>
            <a:r>
              <a:rPr lang="fr-FR" sz="4400" b="1" i="1" dirty="0">
                <a:solidFill>
                  <a:srgbClr val="C00000"/>
                </a:solidFill>
              </a:rPr>
              <a:t> di </a:t>
            </a:r>
            <a:r>
              <a:rPr lang="fr-FR" sz="4400" b="1" i="1" dirty="0" err="1">
                <a:solidFill>
                  <a:srgbClr val="C00000"/>
                </a:solidFill>
              </a:rPr>
              <a:t>tích</a:t>
            </a:r>
            <a:r>
              <a:rPr lang="fr-FR" sz="4400" b="1" i="1" dirty="0">
                <a:solidFill>
                  <a:srgbClr val="C00000"/>
                </a:solidFill>
              </a:rPr>
              <a:t> đ</a:t>
            </a:r>
            <a:r>
              <a:rPr lang="vi-VN" sz="4400" b="1" i="1" dirty="0">
                <a:solidFill>
                  <a:srgbClr val="C00000"/>
                </a:solidFill>
              </a:rPr>
              <a:t>ư</a:t>
            </a:r>
            <a:r>
              <a:rPr lang="en-US" sz="4400" b="1" i="1" dirty="0" err="1">
                <a:solidFill>
                  <a:srgbClr val="C00000"/>
                </a:solidFill>
              </a:rPr>
              <a:t>ợc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thể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hiện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như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thế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trong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thiết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kế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tem</a:t>
            </a:r>
            <a:r>
              <a:rPr lang="en-US" sz="4400" b="1" i="1" dirty="0">
                <a:solidFill>
                  <a:srgbClr val="C00000"/>
                </a:solidFill>
              </a:rPr>
              <a:t> b</a:t>
            </a:r>
            <a:r>
              <a:rPr lang="vi-VN" sz="4400" b="1" i="1" dirty="0">
                <a:solidFill>
                  <a:srgbClr val="C00000"/>
                </a:solidFill>
              </a:rPr>
              <a:t>ư</a:t>
            </a:r>
            <a:r>
              <a:rPr lang="en-US" sz="4400" b="1" i="1" dirty="0">
                <a:solidFill>
                  <a:srgbClr val="C00000"/>
                </a:solidFill>
              </a:rPr>
              <a:t>u </a:t>
            </a:r>
            <a:r>
              <a:rPr lang="en-US" sz="4400" b="1" i="1" dirty="0" err="1">
                <a:solidFill>
                  <a:srgbClr val="C00000"/>
                </a:solidFill>
              </a:rPr>
              <a:t>chính</a:t>
            </a:r>
            <a:r>
              <a:rPr lang="fr-FR" sz="4400" b="1" i="1" dirty="0">
                <a:solidFill>
                  <a:srgbClr val="C00000"/>
                </a:solidFill>
              </a:rPr>
              <a:t>?</a:t>
            </a:r>
            <a:endParaRPr lang="en-US" sz="44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1445F-B340-494D-9CB0-226B0DB63C61}"/>
              </a:ext>
            </a:extLst>
          </p:cNvPr>
          <p:cNvSpPr txBox="1"/>
          <p:nvPr/>
        </p:nvSpPr>
        <p:spPr>
          <a:xfrm>
            <a:off x="228600" y="7143333"/>
            <a:ext cx="6477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>
                <a:solidFill>
                  <a:srgbClr val="C00000"/>
                </a:solidFill>
              </a:rPr>
              <a:t>3. </a:t>
            </a:r>
            <a:r>
              <a:rPr lang="fr-FR" sz="4400" b="1" i="1" dirty="0" err="1">
                <a:solidFill>
                  <a:srgbClr val="C00000"/>
                </a:solidFill>
              </a:rPr>
              <a:t>Em</a:t>
            </a:r>
            <a:r>
              <a:rPr lang="fr-FR" sz="4400" b="1" i="1" dirty="0">
                <a:solidFill>
                  <a:srgbClr val="C00000"/>
                </a:solidFill>
              </a:rPr>
              <a:t> </a:t>
            </a:r>
            <a:r>
              <a:rPr lang="fr-FR" sz="4400" b="1" i="1" dirty="0" err="1">
                <a:solidFill>
                  <a:srgbClr val="C00000"/>
                </a:solidFill>
              </a:rPr>
              <a:t>sẽ</a:t>
            </a:r>
            <a:r>
              <a:rPr lang="fr-FR" sz="4400" b="1" i="1" dirty="0">
                <a:solidFill>
                  <a:srgbClr val="C00000"/>
                </a:solidFill>
              </a:rPr>
              <a:t> s</a:t>
            </a:r>
            <a:r>
              <a:rPr lang="en-US" sz="4400" b="1" i="1" dirty="0">
                <a:solidFill>
                  <a:srgbClr val="C00000"/>
                </a:solidFill>
              </a:rPr>
              <a:t>ử </a:t>
            </a:r>
            <a:r>
              <a:rPr lang="en-US" sz="4400" b="1" i="1" dirty="0" err="1">
                <a:solidFill>
                  <a:srgbClr val="C00000"/>
                </a:solidFill>
              </a:rPr>
              <a:t>dụng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hình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ảnh</a:t>
            </a:r>
            <a:r>
              <a:rPr lang="en-US" sz="4400" b="1" i="1" dirty="0">
                <a:solidFill>
                  <a:srgbClr val="C00000"/>
                </a:solidFill>
              </a:rPr>
              <a:t> di </a:t>
            </a:r>
            <a:r>
              <a:rPr lang="en-US" sz="4400" b="1" i="1" dirty="0" err="1">
                <a:solidFill>
                  <a:srgbClr val="C00000"/>
                </a:solidFill>
              </a:rPr>
              <a:t>tích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văn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hóa</a:t>
            </a:r>
            <a:r>
              <a:rPr lang="en-US" sz="4400" b="1" i="1" dirty="0">
                <a:solidFill>
                  <a:srgbClr val="C00000"/>
                </a:solidFill>
              </a:rPr>
              <a:t> –</a:t>
            </a:r>
            <a:r>
              <a:rPr lang="en-US" sz="4400" b="1" i="1" dirty="0" err="1">
                <a:solidFill>
                  <a:srgbClr val="C00000"/>
                </a:solidFill>
              </a:rPr>
              <a:t>lịch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sử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khi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thiết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kế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tem</a:t>
            </a:r>
            <a:r>
              <a:rPr lang="en-US" sz="4400" b="1" i="1" dirty="0">
                <a:solidFill>
                  <a:srgbClr val="C00000"/>
                </a:solidFill>
              </a:rPr>
              <a:t> b</a:t>
            </a:r>
            <a:r>
              <a:rPr lang="vi-VN" sz="4400" b="1" i="1" dirty="0">
                <a:solidFill>
                  <a:srgbClr val="C00000"/>
                </a:solidFill>
              </a:rPr>
              <a:t>ư</a:t>
            </a:r>
            <a:r>
              <a:rPr lang="en-US" sz="4400" b="1" i="1" dirty="0">
                <a:solidFill>
                  <a:srgbClr val="C00000"/>
                </a:solidFill>
              </a:rPr>
              <a:t>u </a:t>
            </a:r>
            <a:r>
              <a:rPr lang="en-US" sz="4400" b="1" i="1" dirty="0" err="1">
                <a:solidFill>
                  <a:srgbClr val="C00000"/>
                </a:solidFill>
              </a:rPr>
              <a:t>chính</a:t>
            </a:r>
            <a:r>
              <a:rPr lang="fr-FR" sz="4400" b="1" i="1" dirty="0">
                <a:solidFill>
                  <a:srgbClr val="C00000"/>
                </a:solidFill>
              </a:rPr>
              <a:t>?</a:t>
            </a:r>
            <a:endParaRPr lang="en-US" sz="4400" b="1" i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377828-B0B0-4DB2-B7C1-7B4062584F14}"/>
              </a:ext>
            </a:extLst>
          </p:cNvPr>
          <p:cNvSpPr txBox="1"/>
          <p:nvPr/>
        </p:nvSpPr>
        <p:spPr>
          <a:xfrm>
            <a:off x="6858000" y="221426"/>
            <a:ext cx="4876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HOẠT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ĐỘNG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NHÓM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3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465CA9-7E8E-4788-B710-F7104AA7ED9D}"/>
              </a:ext>
            </a:extLst>
          </p:cNvPr>
          <p:cNvSpPr txBox="1"/>
          <p:nvPr/>
        </p:nvSpPr>
        <p:spPr>
          <a:xfrm>
            <a:off x="457200" y="2880360"/>
            <a:ext cx="17830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Cá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nhân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việc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vào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phiếu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học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tập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cá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nhân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: 1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phút</a:t>
            </a:r>
            <a:endParaRPr lang="en-US" sz="6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Nhóm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thống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nhất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ghi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ý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kiến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chung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vào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phiếu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học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tập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nhóm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: 3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phút</a:t>
            </a:r>
            <a:endParaRPr lang="en-US" sz="6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Đại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diện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nhóm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lên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trình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bày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kết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quả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hoạt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động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nhóm</a:t>
            </a:r>
            <a:endParaRPr lang="en-US" sz="6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EBD4254-3B51-4A07-9FF0-F1318D9702B0}"/>
              </a:ext>
            </a:extLst>
          </p:cNvPr>
          <p:cNvSpPr/>
          <p:nvPr/>
        </p:nvSpPr>
        <p:spPr>
          <a:xfrm>
            <a:off x="1828800" y="384899"/>
            <a:ext cx="13106400" cy="2472601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8DDAD-5BDE-4569-A1B8-C04B0C68893D}"/>
              </a:ext>
            </a:extLst>
          </p:cNvPr>
          <p:cNvSpPr txBox="1"/>
          <p:nvPr/>
        </p:nvSpPr>
        <p:spPr>
          <a:xfrm>
            <a:off x="4419600" y="964242"/>
            <a:ext cx="929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</a:rPr>
              <a:t>Hình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thức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hoạt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động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nhóm</a:t>
            </a:r>
            <a:r>
              <a:rPr lang="en-US" sz="6000" b="1" dirty="0">
                <a:solidFill>
                  <a:srgbClr val="C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3454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DA82E1E-C944-4A20-9705-25584FC5713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57824"/>
            <a:ext cx="18135600" cy="3644537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400CE67-3E71-4FB8-B8DF-5353BC074CE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7" t="2425" r="1681" b="58617"/>
          <a:stretch/>
        </p:blipFill>
        <p:spPr>
          <a:xfrm>
            <a:off x="228600" y="38100"/>
            <a:ext cx="9753600" cy="411480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0F202A6-54F4-44E5-88B0-D8F23F440FF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3" t="47817" r="1260" b="5004"/>
          <a:stretch/>
        </p:blipFill>
        <p:spPr>
          <a:xfrm>
            <a:off x="10210800" y="38100"/>
            <a:ext cx="8077200" cy="4114800"/>
          </a:xfrm>
          <a:prstGeom prst="rect">
            <a:avLst/>
          </a:prstGeom>
        </p:spPr>
      </p:pic>
      <p:pic>
        <p:nvPicPr>
          <p:cNvPr id="6" name="3 phút đếm ngược với nhạc sôi động 3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C7E584EF-F8CE-4396-BDA6-A82919DFC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39600" y="8212614"/>
            <a:ext cx="3458270" cy="1945277"/>
          </a:xfrm>
          <a:prstGeom prst="rect">
            <a:avLst/>
          </a:prstGeom>
        </p:spPr>
      </p:pic>
      <p:pic>
        <p:nvPicPr>
          <p:cNvPr id="7" name="1 Minute Countdown 4K Giant Clock clean - 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39B0792D-301F-4020-96B4-7D103D1732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4600" y="8692129"/>
            <a:ext cx="1805293" cy="9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2286000" y="232113"/>
            <a:ext cx="14167792" cy="152349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IcielKoni" pitchFamily="2" charset="0"/>
              </a:rPr>
              <a:t>    </a:t>
            </a:r>
            <a:r>
              <a:rPr lang="en-US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IcielKoni" pitchFamily="2" charset="0"/>
              </a:rPr>
              <a:t>TIÊU CHÍ ĐÁNH GIÁ</a:t>
            </a:r>
            <a:endParaRPr lang="en-US" sz="8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#9Slide07 IcielKoni" pitchFamily="2" charset="0"/>
            </a:endParaRP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D6CE6303-3C40-4361-9869-64BB994762E1}"/>
              </a:ext>
            </a:extLst>
          </p:cNvPr>
          <p:cNvSpPr/>
          <p:nvPr/>
        </p:nvSpPr>
        <p:spPr>
          <a:xfrm>
            <a:off x="156013" y="1942617"/>
            <a:ext cx="5792317" cy="22373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 err="1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Nội</a:t>
            </a:r>
            <a:r>
              <a:rPr lang="en-US" sz="9000" b="1" dirty="0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dung:</a:t>
            </a:r>
          </a:p>
        </p:txBody>
      </p:sp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D6CE6303-3C40-4361-9869-64BB994762E1}"/>
              </a:ext>
            </a:extLst>
          </p:cNvPr>
          <p:cNvSpPr/>
          <p:nvPr/>
        </p:nvSpPr>
        <p:spPr>
          <a:xfrm>
            <a:off x="93971" y="4720107"/>
            <a:ext cx="6495054" cy="22373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 err="1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Hình</a:t>
            </a:r>
            <a:r>
              <a:rPr lang="en-US" sz="9000" b="1" dirty="0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9000" b="1" dirty="0" err="1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thức</a:t>
            </a:r>
            <a:r>
              <a:rPr lang="en-US" sz="9000" b="1" dirty="0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D6CE6303-3C40-4361-9869-64BB994762E1}"/>
              </a:ext>
            </a:extLst>
          </p:cNvPr>
          <p:cNvSpPr/>
          <p:nvPr/>
        </p:nvSpPr>
        <p:spPr>
          <a:xfrm>
            <a:off x="171787" y="7463739"/>
            <a:ext cx="5792316" cy="22373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 err="1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Báo</a:t>
            </a:r>
            <a:r>
              <a:rPr lang="en-US" sz="9000" b="1" dirty="0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9000" b="1" dirty="0" err="1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cáo</a:t>
            </a:r>
            <a:r>
              <a:rPr lang="en-US" sz="9000" b="1" dirty="0">
                <a:solidFill>
                  <a:srgbClr val="0033CC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8162861" y="1755607"/>
            <a:ext cx="99691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Arial" panose="020B0604020202020204" pitchFamily="34" charset="0"/>
              <a:buChar char="-"/>
              <a:tabLst>
                <a:tab pos="342900" algn="l"/>
              </a:tabLst>
            </a:pP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Đầy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đủ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,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chính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xác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,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khoa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học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Char char="-"/>
              <a:tabLst>
                <a:tab pos="342900" algn="l"/>
              </a:tabLst>
            </a:pP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Đúng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nội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dung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được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phân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công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Char char="-"/>
              <a:tabLst>
                <a:tab pos="342900" algn="l"/>
              </a:tabLst>
            </a:pP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Biết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tóm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tắt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,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lọc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4200" b="1" dirty="0" err="1">
                <a:latin typeface="#9Slide03 SFU Futura_12" panose="020B0604020202020204" charset="0"/>
                <a:ea typeface="Calibri" panose="020F0502020204030204" pitchFamily="34" charset="0"/>
              </a:rPr>
              <a:t>thông</a:t>
            </a:r>
            <a:r>
              <a:rPr lang="en-US" sz="4200" b="1" dirty="0">
                <a:latin typeface="#9Slide03 SFU Futura_12" panose="020B0604020202020204" charset="0"/>
                <a:ea typeface="Calibri" panose="020F0502020204030204" pitchFamily="34" charset="0"/>
              </a:rPr>
              <a:t> tin. </a:t>
            </a:r>
          </a:p>
          <a:p>
            <a:pPr marL="514350" indent="-514350" algn="just">
              <a:buFont typeface="Arial" panose="020B0604020202020204" pitchFamily="34" charset="0"/>
              <a:buChar char="-"/>
              <a:tabLst>
                <a:tab pos="342900" algn="l"/>
              </a:tabLst>
            </a:pPr>
            <a:r>
              <a:rPr lang="vi-VN" sz="4200" b="1" dirty="0">
                <a:latin typeface="#9Slide03 SFU Futura_12" panose="020B0604020202020204" charset="0"/>
                <a:ea typeface="Tahoma" panose="020B0604030504040204" pitchFamily="34" charset="0"/>
              </a:rPr>
              <a:t>Không có lỗi chính tả.</a:t>
            </a:r>
            <a:endParaRPr lang="en-US" sz="4200" b="1" dirty="0">
              <a:latin typeface="#9Slide03 SFU Futura_12" panose="020B06040202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73193" y="4503851"/>
            <a:ext cx="1018082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Arial" panose="020B0604020202020204" pitchFamily="34" charset="0"/>
              <a:buChar char="-"/>
              <a:tabLst>
                <a:tab pos="614363" algn="l"/>
                <a:tab pos="1606868" algn="l"/>
              </a:tabLst>
            </a:pP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Bố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cục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hợp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lí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,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có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thẩm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mĩ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,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màu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sắc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hài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hòa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Char char="-"/>
              <a:tabLst>
                <a:tab pos="614363" algn="l"/>
              </a:tabLst>
            </a:pP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Có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trang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trí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,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có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hình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vẽ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/icon minh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họa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Char char="-"/>
              <a:tabLst>
                <a:tab pos="614363" algn="l"/>
                <a:tab pos="1606868" algn="l"/>
              </a:tabLst>
            </a:pP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Tiêu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đề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nổi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bật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,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rõ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 </a:t>
            </a:r>
            <a:r>
              <a:rPr lang="en-US" sz="3900" b="1" dirty="0" err="1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ràng</a:t>
            </a:r>
            <a:r>
              <a:rPr lang="en-US" sz="3900" b="1" dirty="0">
                <a:solidFill>
                  <a:srgbClr val="0033CC"/>
                </a:solidFill>
                <a:latin typeface="#9Slide03 SFU Futura_12" panose="020B0604020202020204" charset="0"/>
                <a:ea typeface="Calibri" panose="020F0502020204030204" pitchFamily="34" charset="0"/>
              </a:rPr>
              <a:t>. </a:t>
            </a:r>
          </a:p>
          <a:p>
            <a:pPr marL="514350" indent="-514350" algn="just">
              <a:buFont typeface="Arial" panose="020B0604020202020204" pitchFamily="34" charset="0"/>
              <a:buChar char="-"/>
              <a:tabLst>
                <a:tab pos="614363" algn="l"/>
                <a:tab pos="1606868" algn="l"/>
              </a:tabLst>
            </a:pPr>
            <a:r>
              <a:rPr lang="vi-VN" sz="3900" b="1" dirty="0">
                <a:solidFill>
                  <a:srgbClr val="0033CC"/>
                </a:solidFill>
                <a:latin typeface="#9Slide03 SFU Futura_12" panose="020B0604020202020204" charset="0"/>
                <a:ea typeface="Tahoma" panose="020B0604030504040204" pitchFamily="34" charset="0"/>
              </a:rPr>
              <a:t>Chữ viết to rõ, dễ nhìn.</a:t>
            </a:r>
            <a:endParaRPr lang="en-US" sz="3900" b="1" dirty="0">
              <a:solidFill>
                <a:srgbClr val="0033CC"/>
              </a:solidFill>
              <a:latin typeface="#9Slide03 SFU Futura_12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3891" y="8451876"/>
            <a:ext cx="104423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2963" indent="-428625" algn="just">
              <a:buFontTx/>
              <a:buChar char="-"/>
              <a:tabLst>
                <a:tab pos="1606868" algn="l"/>
              </a:tabLst>
            </a:pPr>
            <a:r>
              <a:rPr lang="en-US" sz="4200" b="1" dirty="0" err="1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Giọng</a:t>
            </a:r>
            <a:r>
              <a:rPr lang="en-US" sz="4200" b="1" dirty="0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to, </a:t>
            </a:r>
            <a:r>
              <a:rPr lang="en-US" sz="4200" b="1" dirty="0" err="1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rõ</a:t>
            </a:r>
            <a:r>
              <a:rPr lang="en-US" sz="4200" b="1" dirty="0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ràng</a:t>
            </a:r>
            <a:r>
              <a:rPr lang="en-US" sz="4200" b="1" dirty="0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phong</a:t>
            </a:r>
            <a:r>
              <a:rPr lang="en-US" sz="4200" b="1" dirty="0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thái</a:t>
            </a:r>
            <a:r>
              <a:rPr lang="en-US" sz="4200" b="1" dirty="0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tự</a:t>
            </a:r>
            <a:r>
              <a:rPr lang="en-US" sz="4200" b="1" dirty="0">
                <a:solidFill>
                  <a:srgbClr val="2B8D3A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tin.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99805" l="1367" r="98633">
                        <a14:foregroundMark x1="6836" y1="65820" x2="6836" y2="65820"/>
                        <a14:foregroundMark x1="21289" y1="49805" x2="21289" y2="49805"/>
                        <a14:foregroundMark x1="40625" y1="41992" x2="40625" y2="41992"/>
                        <a14:foregroundMark x1="35742" y1="57227" x2="35742" y2="57227"/>
                        <a14:foregroundMark x1="59570" y1="47266" x2="59570" y2="47266"/>
                        <a14:foregroundMark x1="53906" y1="64063" x2="53906" y2="64063"/>
                        <a14:foregroundMark x1="66211" y1="30469" x2="66211" y2="30469"/>
                        <a14:foregroundMark x1="41797" y1="24609" x2="41797" y2="24609"/>
                        <a14:foregroundMark x1="49805" y1="6641" x2="49805" y2="6641"/>
                        <a14:foregroundMark x1="94531" y1="20117" x2="94531" y2="20117"/>
                        <a14:foregroundMark x1="98828" y1="16992" x2="98828" y2="16992"/>
                        <a14:foregroundMark x1="45117" y1="2930" x2="45117" y2="2930"/>
                        <a14:foregroundMark x1="57617" y1="94727" x2="57617" y2="94727"/>
                        <a14:foregroundMark x1="54492" y1="99805" x2="54492" y2="99805"/>
                        <a14:foregroundMark x1="1367" y1="64063" x2="1367" y2="6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121" y="2247900"/>
            <a:ext cx="1737964" cy="1737964"/>
          </a:xfrm>
          <a:prstGeom prst="rect">
            <a:avLst/>
          </a:prstGeom>
        </p:spPr>
      </p:pic>
      <p:pic>
        <p:nvPicPr>
          <p:cNvPr id="40" name="Picture 6" descr="10 tiêu chí đánh giá nhân viên nhà tuyển dụng cần lưu ý | List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72" y="192594"/>
            <a:ext cx="1918472" cy="1246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Máy Tính Biểu Tượng Trình Bày Biểu Tượng Tải - trình bày biểu tượng png tải  về - Miễn phí trong suốt Văn Bản png Tải về.">
            <a:extLst>
              <a:ext uri="{FF2B5EF4-FFF2-40B4-BE49-F238E27FC236}">
                <a16:creationId xmlns:a16="http://schemas.microsoft.com/office/drawing/2014/main" id="{6DE03DF3-6D33-4333-8FEF-754D0E4D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92" l="10000" r="90000">
                        <a14:foregroundMark x1="34222" y1="18750" x2="34222" y2="18750"/>
                        <a14:foregroundMark x1="30889" y1="92292" x2="31444" y2="91250"/>
                        <a14:foregroundMark x1="39889" y1="94792" x2="39889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97" r="22650"/>
          <a:stretch/>
        </p:blipFill>
        <p:spPr bwMode="auto">
          <a:xfrm>
            <a:off x="5972032" y="7739498"/>
            <a:ext cx="1991750" cy="196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ầm quan trọng của bố cục trong thiết kế đồ họ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50" y="5210067"/>
            <a:ext cx="1799728" cy="137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C4310-C2D4-4A02-9C1B-C282DB856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781" r="851" b="1628"/>
          <a:stretch/>
        </p:blipFill>
        <p:spPr>
          <a:xfrm>
            <a:off x="342900" y="266700"/>
            <a:ext cx="176022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89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337</Words>
  <Application>Microsoft Office PowerPoint</Application>
  <PresentationFormat>Custom</PresentationFormat>
  <Paragraphs>37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Great Vibes</vt:lpstr>
      <vt:lpstr>#9Slide03 SFU DIN Mittelschriftư</vt:lpstr>
      <vt:lpstr>Calibri</vt:lpstr>
      <vt:lpstr>#9Slide07 IcielKoni</vt:lpstr>
      <vt:lpstr>Arial</vt:lpstr>
      <vt:lpstr>Times New Roman</vt:lpstr>
      <vt:lpstr>#9Slide03 SFU Futura_12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49</cp:revision>
  <dcterms:created xsi:type="dcterms:W3CDTF">2006-08-16T00:00:00Z</dcterms:created>
  <dcterms:modified xsi:type="dcterms:W3CDTF">2025-10-13T02:33:20Z</dcterms:modified>
  <dc:identifier>DAEswOIwa4E</dc:identifier>
</cp:coreProperties>
</file>