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3" r:id="rId4"/>
    <p:sldId id="282" r:id="rId5"/>
    <p:sldId id="281" r:id="rId6"/>
    <p:sldId id="307" r:id="rId7"/>
    <p:sldId id="308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3" y="1152270"/>
            <a:ext cx="11267338" cy="40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5" y="405454"/>
            <a:ext cx="5801677" cy="609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460" y="164550"/>
            <a:ext cx="3823472" cy="3023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08" y="3187760"/>
            <a:ext cx="4296375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27" y="129911"/>
            <a:ext cx="8518000" cy="64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3" y="333215"/>
            <a:ext cx="5829693" cy="6047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36" y="2639811"/>
            <a:ext cx="5334744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61" y="189214"/>
            <a:ext cx="5344271" cy="666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42" y="914329"/>
            <a:ext cx="5470332" cy="381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93" y="2239436"/>
            <a:ext cx="6306184" cy="38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6" y="236102"/>
            <a:ext cx="10174712" cy="416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27" y="5780836"/>
            <a:ext cx="10421804" cy="457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3" y="4649108"/>
            <a:ext cx="2820998" cy="11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9" y="1278538"/>
            <a:ext cx="3664216" cy="49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6" y="460435"/>
            <a:ext cx="5344271" cy="66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72" y="1357573"/>
            <a:ext cx="6993220" cy="47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QA</cp:lastModifiedBy>
  <cp:revision>41</cp:revision>
  <dcterms:created xsi:type="dcterms:W3CDTF">2022-09-04T03:11:01Z</dcterms:created>
  <dcterms:modified xsi:type="dcterms:W3CDTF">2024-03-02T00:40:18Z</dcterms:modified>
</cp:coreProperties>
</file>