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88" r:id="rId5"/>
    <p:sldId id="289" r:id="rId6"/>
    <p:sldId id="290" r:id="rId7"/>
    <p:sldId id="281" r:id="rId8"/>
    <p:sldId id="291" r:id="rId9"/>
    <p:sldId id="292" r:id="rId10"/>
    <p:sldId id="285" r:id="rId11"/>
    <p:sldId id="287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6247"/>
    <a:srgbClr val="AE7555"/>
    <a:srgbClr val="CC00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2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3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0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5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7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3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9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4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3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093-F46B-4E94-A71A-155678F7E65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3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75093-F46B-4E94-A71A-155678F7E65F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C6E27-8504-4593-AC90-3D5D11D99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4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hyperlink" Target="https://youtu.be/Z6MiH0N9YHk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9.jpeg"/><Relationship Id="rId3" Type="http://schemas.openxmlformats.org/officeDocument/2006/relationships/audio" Target="../media/media1.m4a"/><Relationship Id="rId7" Type="http://schemas.openxmlformats.org/officeDocument/2006/relationships/image" Target="../media/image46.jpeg"/><Relationship Id="rId12" Type="http://schemas.openxmlformats.org/officeDocument/2006/relationships/image" Target="../media/image48.jpeg"/><Relationship Id="rId2" Type="http://schemas.microsoft.com/office/2007/relationships/media" Target="../media/media1.m4a"/><Relationship Id="rId1" Type="http://schemas.openxmlformats.org/officeDocument/2006/relationships/tags" Target="../tags/tag10.xml"/><Relationship Id="rId6" Type="http://schemas.microsoft.com/office/2007/relationships/hdphoto" Target="../media/hdphoto4.wdp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1.png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11" Type="http://schemas.openxmlformats.org/officeDocument/2006/relationships/hyperlink" Target="https://youtu.be/xM8Am3ukwoU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53.png"/><Relationship Id="rId4" Type="http://schemas.microsoft.com/office/2007/relationships/hdphoto" Target="../media/hdphoto5.wdp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audio" Target="../media/media2.m4a"/><Relationship Id="rId7" Type="http://schemas.openxmlformats.org/officeDocument/2006/relationships/image" Target="../media/image56.jpeg"/><Relationship Id="rId2" Type="http://schemas.microsoft.com/office/2007/relationships/media" Target="../media/media2.m4a"/><Relationship Id="rId1" Type="http://schemas.openxmlformats.org/officeDocument/2006/relationships/tags" Target="../tags/tag12.xml"/><Relationship Id="rId6" Type="http://schemas.openxmlformats.org/officeDocument/2006/relationships/image" Target="../media/image55.png"/><Relationship Id="rId11" Type="http://schemas.openxmlformats.org/officeDocument/2006/relationships/image" Target="../media/image50.pn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hyperlink" Target="https://youtu.be/Z6MiH0N9YHk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png"/><Relationship Id="rId20" Type="http://schemas.openxmlformats.org/officeDocument/2006/relationships/image" Target="../media/image3.png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hyperlink" Target="https://youtu.be/A55LZF5qmJs" TargetMode="External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png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png"/><Relationship Id="rId1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17" Type="http://schemas.openxmlformats.org/officeDocument/2006/relationships/hyperlink" Target="https://youtu.be/A55LZF5qmJs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5" Type="http://schemas.openxmlformats.org/officeDocument/2006/relationships/image" Target="../media/image29.jpe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.png"/><Relationship Id="rId1" Type="http://schemas.openxmlformats.org/officeDocument/2006/relationships/tags" Target="../tags/tag7.xml"/><Relationship Id="rId6" Type="http://schemas.openxmlformats.org/officeDocument/2006/relationships/hyperlink" Target="https://youtu.be/Z6MiH0N9YHk" TargetMode="External"/><Relationship Id="rId11" Type="http://schemas.openxmlformats.org/officeDocument/2006/relationships/image" Target="../media/image33.png"/><Relationship Id="rId5" Type="http://schemas.microsoft.com/office/2007/relationships/hdphoto" Target="../media/hdphoto3.wdp"/><Relationship Id="rId15" Type="http://schemas.openxmlformats.org/officeDocument/2006/relationships/image" Target="../media/image37.png"/><Relationship Id="rId10" Type="http://schemas.openxmlformats.org/officeDocument/2006/relationships/image" Target="../media/image8.png"/><Relationship Id="rId4" Type="http://schemas.openxmlformats.org/officeDocument/2006/relationships/image" Target="../media/image31.png"/><Relationship Id="rId9" Type="http://schemas.microsoft.com/office/2007/relationships/hdphoto" Target="../media/hdphoto1.wdp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11" Type="http://schemas.openxmlformats.org/officeDocument/2006/relationships/image" Target="../media/image36.png"/><Relationship Id="rId5" Type="http://schemas.openxmlformats.org/officeDocument/2006/relationships/image" Target="../media/image6.png"/><Relationship Id="rId10" Type="http://schemas.openxmlformats.org/officeDocument/2006/relationships/image" Target="../media/image35.png"/><Relationship Id="rId4" Type="http://schemas.microsoft.com/office/2007/relationships/hdphoto" Target="../media/hdphoto3.wdp"/><Relationship Id="rId9" Type="http://schemas.openxmlformats.org/officeDocument/2006/relationships/image" Target="../media/image34.png"/><Relationship Id="rId1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8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png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11" Type="http://schemas.openxmlformats.org/officeDocument/2006/relationships/image" Target="../media/image42.png"/><Relationship Id="rId5" Type="http://schemas.openxmlformats.org/officeDocument/2006/relationships/image" Target="../media/image6.png"/><Relationship Id="rId15" Type="http://schemas.openxmlformats.org/officeDocument/2006/relationships/hyperlink" Target="https://youtu.be/A55LZF5qmJs" TargetMode="External"/><Relationship Id="rId10" Type="http://schemas.openxmlformats.org/officeDocument/2006/relationships/image" Target="../media/image41.png"/><Relationship Id="rId4" Type="http://schemas.microsoft.com/office/2007/relationships/hdphoto" Target="../media/hdphoto3.wdp"/><Relationship Id="rId9" Type="http://schemas.openxmlformats.org/officeDocument/2006/relationships/image" Target="../media/image34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ung hình đẹp hoa hồng và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8116" y="1477410"/>
            <a:ext cx="600517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anose="02040603050506020204" pitchFamily="18" charset="0"/>
              </a:rPr>
              <a:t>Bài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anose="02040603050506020204" pitchFamily="18" charset="0"/>
              </a:rPr>
              <a:t> 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anose="02040603050506020204" pitchFamily="18" charset="0"/>
              </a:rPr>
              <a:t>14</a:t>
            </a:r>
          </a:p>
          <a:p>
            <a:r>
              <a:rPr lang="en-US" sz="5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anose="02040603050506020204" pitchFamily="18" charset="0"/>
              </a:rPr>
              <a:t>THIẾT </a:t>
            </a:r>
            <a:r>
              <a:rPr lang="en-US" sz="5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anose="02040603050506020204" pitchFamily="18" charset="0"/>
              </a:rPr>
              <a:t>KẾ KHUNG </a:t>
            </a:r>
            <a:r>
              <a:rPr lang="en-US" sz="5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anose="02040603050506020204" pitchFamily="18" charset="0"/>
              </a:rPr>
              <a:t>ẢNH</a:t>
            </a:r>
          </a:p>
          <a:p>
            <a:r>
              <a:rPr lang="en-US" sz="5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anose="02040603050506020204" pitchFamily="18" charset="0"/>
              </a:rPr>
              <a:t>TỪ </a:t>
            </a:r>
            <a:r>
              <a:rPr lang="en-US" sz="5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anose="02040603050506020204" pitchFamily="18" charset="0"/>
              </a:rPr>
              <a:t>VẬT LIỆU SẴN CÓ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000" y="6215084"/>
            <a:ext cx="9696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Xem Bài giảng MT mẫu hay </a:t>
            </a:r>
            <a:r>
              <a:rPr lang="en-US" sz="2000" b="1" dirty="0"/>
              <a:t>tại: </a:t>
            </a:r>
            <a:r>
              <a:rPr lang="en-US" sz="2000" b="1" dirty="0"/>
              <a:t>https://youtu.be/Z6MiH0N9YHk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879342" y="569428"/>
            <a:ext cx="4389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Roboto" panose="02000000000000000000" pitchFamily="2" charset="0"/>
              </a:rPr>
              <a:t>Link </a:t>
            </a:r>
            <a:r>
              <a:rPr lang="en-US" sz="1600" dirty="0" smtClean="0">
                <a:latin typeface="Roboto" panose="02000000000000000000" pitchFamily="2" charset="0"/>
              </a:rPr>
              <a:t>Đăng ký theo dõi tại: </a:t>
            </a:r>
            <a:r>
              <a:rPr lang="en-US" sz="1600" dirty="0">
                <a:latin typeface="Roboto" panose="02000000000000000000" pitchFamily="2" charset="0"/>
              </a:rPr>
              <a:t>https://bit.ly/3tRblro</a:t>
            </a:r>
            <a:endParaRPr lang="en-US" sz="1600" dirty="0"/>
          </a:p>
        </p:txBody>
      </p:sp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285" y="4645557"/>
            <a:ext cx="783907" cy="1285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69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738">
        <p:fade/>
      </p:transition>
    </mc:Choice>
    <mc:Fallback xmlns="">
      <p:transition spd="med" advTm="197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27" y="1181189"/>
            <a:ext cx="2828925" cy="1004071"/>
          </a:xfrm>
          <a:prstGeom prst="rect">
            <a:avLst/>
          </a:prstGeom>
        </p:spPr>
      </p:pic>
      <p:pic>
        <p:nvPicPr>
          <p:cNvPr id="1026" name="Picture 2" descr="NGÀY HỘI MĨ THUẬT CẤP CỞ SỞ - Trường tiểu học Văn Chươ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2"/>
          <a:stretch/>
        </p:blipFill>
        <p:spPr bwMode="auto">
          <a:xfrm>
            <a:off x="7788861" y="2219182"/>
            <a:ext cx="3793539" cy="20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60894" y="-709029"/>
            <a:ext cx="14010467" cy="20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38557" y="294603"/>
            <a:ext cx="105294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 14 THIẾT KẾ KHUNG ẢNH TỪ VẬT LIỆU SẴN CÓ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Ong Do Gia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6864" t="25172" r="31737" b="24298"/>
          <a:stretch/>
        </p:blipFill>
        <p:spPr>
          <a:xfrm>
            <a:off x="1031162" y="294603"/>
            <a:ext cx="1014789" cy="668121"/>
          </a:xfrm>
          <a:prstGeom prst="round2DiagRect">
            <a:avLst>
              <a:gd name="adj1" fmla="val 40222"/>
              <a:gd name="adj2" fmla="val 0"/>
            </a:avLst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812" y="4548248"/>
            <a:ext cx="10032733" cy="1949681"/>
          </a:xfrm>
          <a:prstGeom prst="rect">
            <a:avLst/>
          </a:prstGeom>
        </p:spPr>
      </p:pic>
      <p:pic>
        <p:nvPicPr>
          <p:cNvPr id="3074" name="Picture 2" descr="Biến cành cây khô thành khung ảnh độc đáo | Cooky.v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0" y="2211394"/>
            <a:ext cx="3293247" cy="205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Đồ tái chế dễ làm (tiện ích) trong nội ngoại thất - Nhà Đẹp Số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49" y="2205245"/>
            <a:ext cx="2752570" cy="20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1377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45642"/>
      </p:ext>
    </p:extLst>
  </p:cSld>
  <p:clrMapOvr>
    <a:masterClrMapping/>
  </p:clrMapOvr>
  <p:transition spd="med" advTm="3835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01" y="1149913"/>
            <a:ext cx="2695575" cy="1109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99500" y="2670122"/>
            <a:ext cx="1921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Tham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khảo</a:t>
            </a:r>
            <a:endParaRPr lang="en-US" sz="20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71" y="2508423"/>
            <a:ext cx="690228" cy="69022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60894" y="-709029"/>
            <a:ext cx="14010467" cy="20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38557" y="294603"/>
            <a:ext cx="105294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 14 THIẾT KẾ KHUNG ẢNH TỪ VẬT LIỆU SẴN CÓ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Ong Do Gia" panose="0204060305050602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6864" t="25172" r="31737" b="24298"/>
          <a:stretch/>
        </p:blipFill>
        <p:spPr>
          <a:xfrm>
            <a:off x="1031162" y="294603"/>
            <a:ext cx="1014789" cy="668121"/>
          </a:xfrm>
          <a:prstGeom prst="round2DiagRect">
            <a:avLst>
              <a:gd name="adj1" fmla="val 40222"/>
              <a:gd name="adj2" fmla="val 0"/>
            </a:avLst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8686" y="5961413"/>
            <a:ext cx="9699367" cy="415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r="51887"/>
          <a:stretch/>
        </p:blipFill>
        <p:spPr>
          <a:xfrm>
            <a:off x="771339" y="2359530"/>
            <a:ext cx="3937595" cy="3409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l="55105"/>
          <a:stretch/>
        </p:blipFill>
        <p:spPr>
          <a:xfrm>
            <a:off x="4708934" y="2329727"/>
            <a:ext cx="3706343" cy="3438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64747" y="3765251"/>
            <a:ext cx="350755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Xem </a:t>
            </a:r>
            <a:r>
              <a:rPr lang="en-US" sz="2000" b="1" dirty="0" smtClean="0">
                <a:solidFill>
                  <a:srgbClr val="FF0000"/>
                </a:solidFill>
              </a:rPr>
              <a:t>Ứng dụng của Khung ảnh trong cuộc sống </a:t>
            </a:r>
            <a:r>
              <a:rPr lang="en-US" sz="2000" b="1" dirty="0" smtClean="0">
                <a:solidFill>
                  <a:srgbClr val="FF0000"/>
                </a:solidFill>
              </a:rPr>
              <a:t>tại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1700" b="1" dirty="0"/>
              <a:t>https://youtu.be/xM8Am3ukwoU</a:t>
            </a:r>
            <a:endParaRPr lang="en-US" sz="1700" b="1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037" y="5090728"/>
            <a:ext cx="783907" cy="1285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62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700">
        <p:fade/>
      </p:transition>
    </mc:Choice>
    <mc:Fallback xmlns="">
      <p:transition spd="med" advTm="29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ình Nền Máy Tính Chất, Ảnh Hình Nền Đẹp, Ngầu, Ý Nghĩa Full H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 bwMode="auto">
          <a:xfrm>
            <a:off x="0" y="0"/>
            <a:ext cx="12192000" cy="20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2371" y="701473"/>
            <a:ext cx="773801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BÀI HỌC SAU</a:t>
            </a:r>
          </a:p>
        </p:txBody>
      </p:sp>
      <p:pic>
        <p:nvPicPr>
          <p:cNvPr id="2056" name="Picture 8" descr="Trẻ Em, Mầm Non, Đọc Sách, Học Tập, Cô Bé, Tải hình PNG 345 -  Free.Vector6.co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" b="3589"/>
          <a:stretch/>
        </p:blipFill>
        <p:spPr bwMode="auto">
          <a:xfrm>
            <a:off x="1141628" y="2716253"/>
            <a:ext cx="1462088" cy="1499286"/>
          </a:xfrm>
          <a:prstGeom prst="rect">
            <a:avLst/>
          </a:prstGeom>
          <a:noFill/>
          <a:ln w="635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ộ 10 cọ vẽ màu nước, sơn dầu chuyên nghiệp | Shopee Việt N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28" y="4747053"/>
            <a:ext cx="1462087" cy="1462088"/>
          </a:xfrm>
          <a:prstGeom prst="rect">
            <a:avLst/>
          </a:prstGeom>
          <a:noFill/>
          <a:ln w="635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ộ họa cụ vẽ Màu nước full option | Shopee Việt Na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7" b="20572"/>
          <a:stretch/>
        </p:blipFill>
        <p:spPr bwMode="auto">
          <a:xfrm>
            <a:off x="3553898" y="4747053"/>
            <a:ext cx="3428793" cy="18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431937" y="2690494"/>
            <a:ext cx="6648450" cy="1525045"/>
            <a:chOff x="3439762" y="2505695"/>
            <a:chExt cx="6648450" cy="15250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39762" y="2505695"/>
              <a:ext cx="6210080" cy="11516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439762" y="3687840"/>
              <a:ext cx="6648450" cy="342900"/>
            </a:xfrm>
            <a:prstGeom prst="rect">
              <a:avLst/>
            </a:prstGeom>
          </p:spPr>
        </p:pic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62114" y="6096000"/>
            <a:ext cx="609600" cy="60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47345" y="4859329"/>
            <a:ext cx="4389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Đăng ký theo dõi tại: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https://bit.ly/3tRblro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131">
        <p14:prism isInverted="1"/>
      </p:transition>
    </mc:Choice>
    <mc:Fallback xmlns="">
      <p:transition spd="slow" advTm="161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57464" y="4438414"/>
            <a:ext cx="673453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Link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Đăng ký theo dõi tại: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https://bit.ly/3tRblro</a:t>
            </a:r>
          </a:p>
        </p:txBody>
      </p:sp>
    </p:spTree>
    <p:extLst>
      <p:ext uri="{BB962C8B-B14F-4D97-AF65-F5344CB8AC3E}">
        <p14:creationId xmlns:p14="http://schemas.microsoft.com/office/powerpoint/2010/main" val="28819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077">
        <p14:prism/>
      </p:transition>
    </mc:Choice>
    <mc:Fallback xmlns="">
      <p:transition spd="slow" advTm="150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58" y="1698172"/>
            <a:ext cx="8882742" cy="3135085"/>
          </a:xfrm>
          <a:prstGeom prst="rect">
            <a:avLst/>
          </a:prstGeom>
          <a:effectLst>
            <a:reflection stA="33000" endPos="65000" dist="50800" dir="5400000" sy="-100000" algn="bl" rotWithShape="0"/>
          </a:effectLst>
        </p:spPr>
      </p:pic>
      <p:pic>
        <p:nvPicPr>
          <p:cNvPr id="2050" name="Picture 2" descr="https://phunugioi.com/wp-content/uploads/2020/10/khung-hinh-dep-gian-di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0458" y="5126513"/>
            <a:ext cx="9696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Xem Bài giảng MT mẫu hay </a:t>
            </a:r>
            <a:r>
              <a:rPr lang="en-US" sz="2000" b="1" dirty="0"/>
              <a:t>tại: </a:t>
            </a:r>
            <a:r>
              <a:rPr lang="en-US" sz="2000" b="1" dirty="0"/>
              <a:t>https://youtu.be/Z6MiH0N9YHk</a:t>
            </a:r>
            <a:endParaRPr lang="en-US" sz="2000" b="1" dirty="0"/>
          </a:p>
        </p:txBody>
      </p:sp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478" y="4833257"/>
            <a:ext cx="783907" cy="1285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85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8293">
        <p14:switch dir="r"/>
      </p:transition>
    </mc:Choice>
    <mc:Fallback xmlns="">
      <p:transition spd="slow" advTm="282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60894" y="-709029"/>
            <a:ext cx="14010467" cy="20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38557" y="294603"/>
            <a:ext cx="105294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 14 THIẾT KẾ KHUNG ẢNH TỪ VẬT LIỆU SẴN CÓ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Ong Do Gia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27" y="1167337"/>
            <a:ext cx="2447925" cy="883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6864" t="25172" r="31737" b="24298"/>
          <a:stretch/>
        </p:blipFill>
        <p:spPr>
          <a:xfrm>
            <a:off x="1031162" y="294603"/>
            <a:ext cx="1014789" cy="668121"/>
          </a:xfrm>
          <a:prstGeom prst="round2DiagRect">
            <a:avLst>
              <a:gd name="adj1" fmla="val 40222"/>
              <a:gd name="adj2" fmla="val 0"/>
            </a:avLst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6972141" y="2050338"/>
            <a:ext cx="5095875" cy="716276"/>
            <a:chOff x="6972141" y="2050338"/>
            <a:chExt cx="5095875" cy="716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72141" y="2050338"/>
              <a:ext cx="5095875" cy="4191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54825" y="2452289"/>
              <a:ext cx="1352550" cy="31432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010241" y="2875159"/>
            <a:ext cx="5057775" cy="525165"/>
            <a:chOff x="7010241" y="2875159"/>
            <a:chExt cx="5057775" cy="52516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10241" y="2875159"/>
              <a:ext cx="5057775" cy="23812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50239" y="3143149"/>
              <a:ext cx="1095375" cy="25717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063081" y="3515377"/>
            <a:ext cx="4972050" cy="520706"/>
            <a:chOff x="7063081" y="3515377"/>
            <a:chExt cx="4972050" cy="52070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63081" y="3515377"/>
              <a:ext cx="4972050" cy="2571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92875" y="3797958"/>
              <a:ext cx="723900" cy="23812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067391" y="4155899"/>
            <a:ext cx="5000625" cy="639405"/>
            <a:chOff x="7067391" y="4155899"/>
            <a:chExt cx="5000625" cy="63940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067391" y="4155899"/>
              <a:ext cx="5000625" cy="2667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093101" y="4500029"/>
              <a:ext cx="2105025" cy="29527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198126" y="4527901"/>
              <a:ext cx="1914525" cy="238125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0157" y="1430772"/>
            <a:ext cx="3644856" cy="257687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014723" y="4007646"/>
            <a:ext cx="3814664" cy="2724760"/>
            <a:chOff x="3535002" y="1664243"/>
            <a:chExt cx="3280703" cy="234335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16902" y="1989778"/>
              <a:ext cx="2425548" cy="1714836"/>
            </a:xfrm>
            <a:prstGeom prst="rect">
              <a:avLst/>
            </a:prstGeom>
          </p:spPr>
        </p:pic>
        <p:pic>
          <p:nvPicPr>
            <p:cNvPr id="3074" name="Picture 2" descr="https://img2.thuthuatphanmem.vn/uploads/2019/04/19/khung-anh-cuc-dep_022038591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002" y="1664243"/>
              <a:ext cx="3280703" cy="2343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7063081" y="5078698"/>
            <a:ext cx="409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Xem </a:t>
            </a:r>
            <a:r>
              <a:rPr lang="en-US" sz="2000" b="1" dirty="0" smtClean="0">
                <a:solidFill>
                  <a:srgbClr val="FF0000"/>
                </a:solidFill>
              </a:rPr>
              <a:t>Khung ảnh đẹp tại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>
                <a:solidFill>
                  <a:srgbClr val="FF0000"/>
                </a:solidFill>
              </a:rPr>
              <a:t>https://youtu.be/A55LZF5qmJs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5" name="Picture 34">
            <a:hlinkClick r:id="rId19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51" y="5121731"/>
            <a:ext cx="783907" cy="1285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3992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1455">
        <p15:prstTrans prst="curtains"/>
      </p:transition>
    </mc:Choice>
    <mc:Fallback xmlns="">
      <p:transition spd="slow" advTm="414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nip Diagonal Corner Rectangle 18"/>
          <p:cNvSpPr/>
          <p:nvPr/>
        </p:nvSpPr>
        <p:spPr>
          <a:xfrm>
            <a:off x="7092875" y="5007426"/>
            <a:ext cx="5099125" cy="1375060"/>
          </a:xfrm>
          <a:prstGeom prst="snip2DiagRect">
            <a:avLst/>
          </a:prstGeom>
          <a:solidFill>
            <a:srgbClr val="936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60894" y="-709029"/>
            <a:ext cx="14010467" cy="20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38557" y="294603"/>
            <a:ext cx="105294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 14 THIẾT KẾ KHUNG ẢNH TỪ VẬT LIỆU SẴN CÓ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Ong Do Gia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27" y="1167337"/>
            <a:ext cx="2447925" cy="8830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29713" y="5110076"/>
            <a:ext cx="4781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Bức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ảnh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có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khung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trông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đẹp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ấn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tượng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trọng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hơn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Dùng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bìa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cắt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kết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hợp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trang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trí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để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tạo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khung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cho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bức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ảnh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6864" t="25172" r="31737" b="24298"/>
          <a:stretch/>
        </p:blipFill>
        <p:spPr>
          <a:xfrm>
            <a:off x="1031162" y="294603"/>
            <a:ext cx="1014789" cy="668121"/>
          </a:xfrm>
          <a:prstGeom prst="round2DiagRect">
            <a:avLst>
              <a:gd name="adj1" fmla="val 40222"/>
              <a:gd name="adj2" fmla="val 0"/>
            </a:avLst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6972141" y="2050338"/>
            <a:ext cx="5095875" cy="716276"/>
            <a:chOff x="6972141" y="2050338"/>
            <a:chExt cx="5095875" cy="716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72141" y="2050338"/>
              <a:ext cx="5095875" cy="4191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54825" y="2452289"/>
              <a:ext cx="1352550" cy="31432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010241" y="2875159"/>
            <a:ext cx="5057775" cy="525165"/>
            <a:chOff x="7010241" y="2875159"/>
            <a:chExt cx="5057775" cy="52516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10241" y="2875159"/>
              <a:ext cx="5057775" cy="23812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50239" y="3143149"/>
              <a:ext cx="1095375" cy="25717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063081" y="3515377"/>
            <a:ext cx="4972050" cy="520706"/>
            <a:chOff x="7063081" y="3515377"/>
            <a:chExt cx="4972050" cy="52070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63081" y="3515377"/>
              <a:ext cx="4972050" cy="2571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92875" y="3797958"/>
              <a:ext cx="723900" cy="23812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067391" y="4155899"/>
            <a:ext cx="5000625" cy="639405"/>
            <a:chOff x="7067391" y="4155899"/>
            <a:chExt cx="5000625" cy="63940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067391" y="4155899"/>
              <a:ext cx="5000625" cy="2667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093101" y="4500029"/>
              <a:ext cx="2105025" cy="29527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198126" y="4527901"/>
              <a:ext cx="1914525" cy="238125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7242" y="1689279"/>
            <a:ext cx="3086526" cy="222774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12483" y="3931534"/>
            <a:ext cx="3657600" cy="2546980"/>
            <a:chOff x="3285810" y="3769529"/>
            <a:chExt cx="3657600" cy="254698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35330" y="4036083"/>
              <a:ext cx="2790212" cy="2013873"/>
            </a:xfrm>
            <a:prstGeom prst="rect">
              <a:avLst/>
            </a:prstGeom>
          </p:spPr>
        </p:pic>
        <p:pic>
          <p:nvPicPr>
            <p:cNvPr id="4098" name="Picture 2" descr="https://img2.thuthuatphanmem.vn/uploads/2019/04/19/khung-anh-dep-de-ghep-anh_022040384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4" r="3524" b="11490"/>
            <a:stretch/>
          </p:blipFill>
          <p:spPr bwMode="auto">
            <a:xfrm>
              <a:off x="3285810" y="3769529"/>
              <a:ext cx="3657600" cy="2546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48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621">
        <p:fade/>
      </p:transition>
    </mc:Choice>
    <mc:Fallback xmlns="">
      <p:transition spd="med" advTm="226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60894" y="-709029"/>
            <a:ext cx="14010467" cy="20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38557" y="294603"/>
            <a:ext cx="105294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 14 THIẾT KẾ KHUNG ẢNH TỪ VẬT LIỆU SẴN CÓ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Ong Do Gia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27" y="1167337"/>
            <a:ext cx="2447925" cy="883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6864" t="25172" r="31737" b="24298"/>
          <a:stretch/>
        </p:blipFill>
        <p:spPr>
          <a:xfrm>
            <a:off x="1031162" y="294603"/>
            <a:ext cx="1014789" cy="668121"/>
          </a:xfrm>
          <a:prstGeom prst="round2DiagRect">
            <a:avLst>
              <a:gd name="adj1" fmla="val 40222"/>
              <a:gd name="adj2" fmla="val 0"/>
            </a:avLst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6972141" y="2050338"/>
            <a:ext cx="5095875" cy="716276"/>
            <a:chOff x="6972141" y="2050338"/>
            <a:chExt cx="5095875" cy="716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72141" y="2050338"/>
              <a:ext cx="5095875" cy="4191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54825" y="2452289"/>
              <a:ext cx="1352550" cy="31432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2896" y="2935838"/>
            <a:ext cx="4991100" cy="3524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454825" y="3394939"/>
            <a:ext cx="4410075" cy="532838"/>
            <a:chOff x="7454825" y="3394939"/>
            <a:chExt cx="4410075" cy="5328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54825" y="3394939"/>
              <a:ext cx="4410075" cy="2571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54825" y="3680127"/>
              <a:ext cx="1409700" cy="2476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454825" y="4054693"/>
            <a:ext cx="3990975" cy="538904"/>
            <a:chOff x="7454825" y="4054693"/>
            <a:chExt cx="3990975" cy="53890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54825" y="4054693"/>
              <a:ext cx="3990975" cy="2381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454825" y="4326897"/>
              <a:ext cx="962025" cy="2667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37934" y="2179939"/>
            <a:ext cx="6677025" cy="3553144"/>
            <a:chOff x="237934" y="2179939"/>
            <a:chExt cx="6677025" cy="35531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7934" y="2179939"/>
              <a:ext cx="6677025" cy="30003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71271" y="5485433"/>
              <a:ext cx="6610350" cy="24765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7346347" y="4804764"/>
            <a:ext cx="409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Xem </a:t>
            </a:r>
            <a:r>
              <a:rPr lang="en-US" sz="2000" b="1" dirty="0" smtClean="0">
                <a:solidFill>
                  <a:srgbClr val="FF0000"/>
                </a:solidFill>
              </a:rPr>
              <a:t>Khung ảnh đẹp tại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>
                <a:solidFill>
                  <a:srgbClr val="FF0000"/>
                </a:solidFill>
              </a:rPr>
              <a:t>https://youtu.be/A55LZF5qmJs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3" name="Picture 22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884" y="4593597"/>
            <a:ext cx="783907" cy="1285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5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596">
        <p:fade/>
      </p:transition>
    </mc:Choice>
    <mc:Fallback xmlns="">
      <p:transition spd="med" advTm="355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60894" y="-709029"/>
            <a:ext cx="14010467" cy="20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38557" y="294603"/>
            <a:ext cx="105294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 14 THIẾT KẾ KHUNG ẢNH TỪ VẬT LIỆU SẴN CÓ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Ong Do Gia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27" y="1167337"/>
            <a:ext cx="2447925" cy="883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6864" t="25172" r="31737" b="24298"/>
          <a:stretch/>
        </p:blipFill>
        <p:spPr>
          <a:xfrm>
            <a:off x="1031162" y="294603"/>
            <a:ext cx="1014789" cy="668121"/>
          </a:xfrm>
          <a:prstGeom prst="round2DiagRect">
            <a:avLst>
              <a:gd name="adj1" fmla="val 40222"/>
              <a:gd name="adj2" fmla="val 0"/>
            </a:avLst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6972141" y="2050338"/>
            <a:ext cx="5095875" cy="716276"/>
            <a:chOff x="6972141" y="2050338"/>
            <a:chExt cx="5095875" cy="716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72141" y="2050338"/>
              <a:ext cx="5095875" cy="4191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54825" y="2452289"/>
              <a:ext cx="1352550" cy="31432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2896" y="2935838"/>
            <a:ext cx="4991100" cy="3524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454825" y="3394939"/>
            <a:ext cx="4410075" cy="532838"/>
            <a:chOff x="7454825" y="3394939"/>
            <a:chExt cx="4410075" cy="5328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54825" y="3394939"/>
              <a:ext cx="4410075" cy="2571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54825" y="3680127"/>
              <a:ext cx="1409700" cy="2476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454825" y="4054693"/>
            <a:ext cx="3990975" cy="538904"/>
            <a:chOff x="7454825" y="4054693"/>
            <a:chExt cx="3990975" cy="53890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54825" y="4054693"/>
              <a:ext cx="3990975" cy="2381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454825" y="4326897"/>
              <a:ext cx="962025" cy="266700"/>
            </a:xfrm>
            <a:prstGeom prst="rect">
              <a:avLst/>
            </a:prstGeom>
          </p:spPr>
        </p:pic>
      </p:grpSp>
      <p:pic>
        <p:nvPicPr>
          <p:cNvPr id="18" name="Picture 2" descr="Khung Hình Vỏ Ốc Để Bàn Trang Trí Đám Cưới - Love Handmade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29157" r="7334" b="9396"/>
          <a:stretch/>
        </p:blipFill>
        <p:spPr bwMode="auto">
          <a:xfrm>
            <a:off x="371594" y="1601087"/>
            <a:ext cx="6353298" cy="490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nip Diagonal Corner Rectangle 20"/>
          <p:cNvSpPr/>
          <p:nvPr/>
        </p:nvSpPr>
        <p:spPr>
          <a:xfrm>
            <a:off x="7878268" y="5297714"/>
            <a:ext cx="4313732" cy="1375060"/>
          </a:xfrm>
          <a:prstGeom prst="snip2DiagRect">
            <a:avLst/>
          </a:prstGeom>
          <a:solidFill>
            <a:srgbClr val="936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116272" y="5388217"/>
            <a:ext cx="3837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Vật liệu: Cây khô, vỏ sò, ốc, que nhựa, gỗ vụn...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Tùy ý tưởng, vật liệu để chọn cho phù hợp bức ảnh.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5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888">
        <p:fade/>
      </p:transition>
    </mc:Choice>
    <mc:Fallback xmlns="">
      <p:transition spd="med" advTm="238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54276"/>
          <a:stretch/>
        </p:blipFill>
        <p:spPr>
          <a:xfrm>
            <a:off x="3245678" y="1559228"/>
            <a:ext cx="2585106" cy="1753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2991"/>
          <a:stretch/>
        </p:blipFill>
        <p:spPr>
          <a:xfrm>
            <a:off x="214404" y="1559228"/>
            <a:ext cx="2648305" cy="17467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26" y="1173075"/>
            <a:ext cx="2721731" cy="9169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707064" y="5798643"/>
            <a:ext cx="362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Tham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khảo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cách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vẽ</a:t>
            </a:r>
            <a:endParaRPr lang="en-US" sz="20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hlinkClick r:id="rId6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36" y="5636944"/>
            <a:ext cx="690228" cy="690228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674163" y="3023195"/>
            <a:ext cx="377092" cy="3770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1</a:t>
            </a:r>
            <a:endParaRPr lang="en-US" sz="3000" b="1" dirty="0"/>
          </a:p>
        </p:txBody>
      </p:sp>
      <p:sp>
        <p:nvSpPr>
          <p:cNvPr id="33" name="Oval 32"/>
          <p:cNvSpPr/>
          <p:nvPr/>
        </p:nvSpPr>
        <p:spPr>
          <a:xfrm>
            <a:off x="6304522" y="7159583"/>
            <a:ext cx="377092" cy="3770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4</a:t>
            </a:r>
            <a:endParaRPr lang="en-US" sz="3000" b="1" dirty="0"/>
          </a:p>
        </p:txBody>
      </p:sp>
      <p:sp>
        <p:nvSpPr>
          <p:cNvPr id="30" name="Oval 29"/>
          <p:cNvSpPr/>
          <p:nvPr/>
        </p:nvSpPr>
        <p:spPr>
          <a:xfrm>
            <a:off x="5648115" y="3068320"/>
            <a:ext cx="377092" cy="3770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2</a:t>
            </a:r>
            <a:endParaRPr lang="en-US" sz="3000" b="1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60894" y="-709029"/>
            <a:ext cx="14010467" cy="20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538557" y="294603"/>
            <a:ext cx="105294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 14 THIẾT KẾ KHUNG ẢNH TỪ VẬT LIỆU SẴN CÓ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Ong Do Gia" panose="020406030505060202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/>
          <a:srcRect l="6864" t="25172" r="31737" b="24298"/>
          <a:stretch/>
        </p:blipFill>
        <p:spPr>
          <a:xfrm>
            <a:off x="1031162" y="294603"/>
            <a:ext cx="1014789" cy="668121"/>
          </a:xfrm>
          <a:prstGeom prst="round2DiagRect">
            <a:avLst>
              <a:gd name="adj1" fmla="val 40222"/>
              <a:gd name="adj2" fmla="val 0"/>
            </a:avLst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7180378" y="2041667"/>
            <a:ext cx="4210050" cy="653572"/>
            <a:chOff x="7180378" y="2041667"/>
            <a:chExt cx="4210050" cy="6535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80378" y="2041667"/>
              <a:ext cx="4210050" cy="3714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597926" y="2361864"/>
              <a:ext cx="3000375" cy="33337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1307" y="2996882"/>
            <a:ext cx="3649918" cy="392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24483" y="3394064"/>
            <a:ext cx="4596803" cy="554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12608" y="4012193"/>
            <a:ext cx="4432898" cy="320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36182" y="3531180"/>
            <a:ext cx="3738749" cy="2868726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4886385" y="6211360"/>
            <a:ext cx="377092" cy="37709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3</a:t>
            </a:r>
            <a:endParaRPr lang="en-US" sz="3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81614" y="4401298"/>
            <a:ext cx="4616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Xem phần Cách Thiết kế Lịch tại:</a:t>
            </a:r>
          </a:p>
          <a:p>
            <a:pPr algn="ctr"/>
            <a:r>
              <a:rPr lang="en-US" sz="2000" b="1" dirty="0"/>
              <a:t>https://youtu.be/Z6MiH0N9YHk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4" name="Picture 23">
            <a:hlinkClick r:id="rId6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015" y="4473144"/>
            <a:ext cx="783907" cy="1285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3497974"/>
      </p:ext>
    </p:extLst>
  </p:cSld>
  <p:clrMapOvr>
    <a:masterClrMapping/>
  </p:clrMapOvr>
  <p:transition spd="med" advTm="6114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 animBg="1"/>
      <p:bldP spid="33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26" y="1173075"/>
            <a:ext cx="2721731" cy="916982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60894" y="-709029"/>
            <a:ext cx="14010467" cy="20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538557" y="294603"/>
            <a:ext cx="105294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 14 THIẾT KẾ KHUNG ẢNH TỪ VẬT LIỆU SẴN CÓ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Ong Do Gia" panose="020406030505060202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l="6864" t="25172" r="31737" b="24298"/>
          <a:stretch/>
        </p:blipFill>
        <p:spPr>
          <a:xfrm>
            <a:off x="1031162" y="294603"/>
            <a:ext cx="1014789" cy="668121"/>
          </a:xfrm>
          <a:prstGeom prst="round2DiagRect">
            <a:avLst>
              <a:gd name="adj1" fmla="val 40222"/>
              <a:gd name="adj2" fmla="val 0"/>
            </a:avLst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7180378" y="2041667"/>
            <a:ext cx="4210050" cy="653572"/>
            <a:chOff x="7180378" y="2041667"/>
            <a:chExt cx="4210050" cy="6535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80378" y="2041667"/>
              <a:ext cx="4210050" cy="3714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7926" y="2361864"/>
              <a:ext cx="3000375" cy="33337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1307" y="2996882"/>
            <a:ext cx="3649918" cy="392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4483" y="3394064"/>
            <a:ext cx="4596803" cy="554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2608" y="4012193"/>
            <a:ext cx="4432898" cy="320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4359" y="4332554"/>
            <a:ext cx="10131873" cy="2417249"/>
          </a:xfrm>
          <a:prstGeom prst="rect">
            <a:avLst/>
          </a:prstGeom>
        </p:spPr>
      </p:pic>
      <p:pic>
        <p:nvPicPr>
          <p:cNvPr id="2050" name="Picture 2" descr="MĨ THUẬT 6,9/ SẢN PHẨM TỪ VẬT LIỆU ĐÃ QUA SỬ DỤNG/ LÀM KHUNG TRANH ẢNH TỪ  BÌA CACTONG/ LinhAnhArt - YouTub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" b="4320"/>
          <a:stretch/>
        </p:blipFill>
        <p:spPr bwMode="auto">
          <a:xfrm>
            <a:off x="892588" y="1537761"/>
            <a:ext cx="5149249" cy="270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366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561">
        <p:fade/>
      </p:transition>
    </mc:Choice>
    <mc:Fallback xmlns="">
      <p:transition spd="med" advTm="335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926" y="1173075"/>
            <a:ext cx="2721731" cy="916982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60894" y="-709029"/>
            <a:ext cx="14010467" cy="20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538557" y="294603"/>
            <a:ext cx="105294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Ong Do Gia" panose="02040603050506020204" pitchFamily="18" charset="0"/>
              </a:rPr>
              <a:t> 14 THIẾT KẾ KHUNG ẢNH TỪ VẬT LIỆU SẴN CÓ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Ong Do Gia" panose="020406030505060202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/>
          <a:srcRect l="6864" t="25172" r="31737" b="24298"/>
          <a:stretch/>
        </p:blipFill>
        <p:spPr>
          <a:xfrm>
            <a:off x="1031162" y="294603"/>
            <a:ext cx="1014789" cy="668121"/>
          </a:xfrm>
          <a:prstGeom prst="round2DiagRect">
            <a:avLst>
              <a:gd name="adj1" fmla="val 40222"/>
              <a:gd name="adj2" fmla="val 0"/>
            </a:avLst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7180378" y="2041667"/>
            <a:ext cx="4210050" cy="653572"/>
            <a:chOff x="7180378" y="2041667"/>
            <a:chExt cx="4210050" cy="6535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80378" y="2041667"/>
              <a:ext cx="4210050" cy="3714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7926" y="2361864"/>
              <a:ext cx="3000375" cy="33337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180378" y="2733339"/>
            <a:ext cx="4514850" cy="946130"/>
            <a:chOff x="7180378" y="2733339"/>
            <a:chExt cx="4514850" cy="9461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80378" y="2733339"/>
              <a:ext cx="4514850" cy="3333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33551" y="3090929"/>
              <a:ext cx="3143250" cy="2952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44341" y="3422294"/>
              <a:ext cx="1314450" cy="25717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8707064" y="5798643"/>
            <a:ext cx="362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Tham khảo sản phẩm HS</a:t>
            </a:r>
            <a:endParaRPr lang="en-US" sz="20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36" y="5636944"/>
            <a:ext cx="690228" cy="690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/>
          <a:srcRect r="52067"/>
          <a:stretch/>
        </p:blipFill>
        <p:spPr>
          <a:xfrm>
            <a:off x="264453" y="2041667"/>
            <a:ext cx="3428774" cy="3067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/>
          <a:srcRect l="55091"/>
          <a:stretch/>
        </p:blipFill>
        <p:spPr>
          <a:xfrm>
            <a:off x="3843439" y="2041667"/>
            <a:ext cx="3212460" cy="30670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80378" y="3898518"/>
            <a:ext cx="4616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Xem </a:t>
            </a:r>
            <a:r>
              <a:rPr lang="en-US" sz="2000" b="1" dirty="0" smtClean="0">
                <a:solidFill>
                  <a:srgbClr val="FF0000"/>
                </a:solidFill>
              </a:rPr>
              <a:t>Sản phẩm đẹp của học sinh tại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000" b="1" dirty="0"/>
              <a:t>https://youtu.be/A55LZF5qmJs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109" y="4512810"/>
            <a:ext cx="783907" cy="1285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2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464">
        <p:fade/>
      </p:transition>
    </mc:Choice>
    <mc:Fallback xmlns="">
      <p:transition spd="med" advTm="18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4|15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9|3.7|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|5.6|13.9|2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303</Words>
  <Application>Microsoft Office PowerPoint</Application>
  <PresentationFormat>Widescreen</PresentationFormat>
  <Paragraphs>37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UTM American Sans</vt:lpstr>
      <vt:lpstr>UTM Ong Do 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226</cp:revision>
  <dcterms:created xsi:type="dcterms:W3CDTF">2022-09-08T01:48:02Z</dcterms:created>
  <dcterms:modified xsi:type="dcterms:W3CDTF">2023-03-16T08:49:56Z</dcterms:modified>
</cp:coreProperties>
</file>