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83" r:id="rId4"/>
    <p:sldId id="282" r:id="rId5"/>
    <p:sldId id="307" r:id="rId6"/>
    <p:sldId id="313" r:id="rId7"/>
    <p:sldId id="315" r:id="rId8"/>
    <p:sldId id="316" r:id="rId9"/>
    <p:sldId id="317" r:id="rId10"/>
    <p:sldId id="314" r:id="rId11"/>
    <p:sldId id="308" r:id="rId12"/>
    <p:sldId id="319" r:id="rId13"/>
    <p:sldId id="326" r:id="rId14"/>
    <p:sldId id="327" r:id="rId15"/>
    <p:sldId id="32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6454" y="387458"/>
            <a:ext cx="38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37" y="1356807"/>
            <a:ext cx="6075444" cy="4098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780" y="1666068"/>
            <a:ext cx="5438055" cy="41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2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05" y="150979"/>
            <a:ext cx="10128428" cy="4576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86" y="4910592"/>
            <a:ext cx="9499363" cy="1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55" y="141446"/>
            <a:ext cx="4175241" cy="61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720" y="302216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pic>
        <p:nvPicPr>
          <p:cNvPr id="3074" name="Picture 2" descr="trang phuc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0" y="671548"/>
            <a:ext cx="3137814" cy="56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g phuc 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67" y="671548"/>
            <a:ext cx="3298650" cy="56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9134" y="6416873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endParaRPr lang="en-US" dirty="0"/>
          </a:p>
        </p:txBody>
      </p:sp>
      <p:pic>
        <p:nvPicPr>
          <p:cNvPr id="3078" name="Picture 6" descr="trang phuc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21" y="671548"/>
            <a:ext cx="3284398" cy="56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400082" y="6364506"/>
            <a:ext cx="247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80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720" y="302216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00971" y="6218928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Lê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29739" y="6207537"/>
            <a:ext cx="247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Mạc</a:t>
            </a:r>
            <a:endParaRPr lang="en-US" dirty="0"/>
          </a:p>
        </p:txBody>
      </p:sp>
      <p:pic>
        <p:nvPicPr>
          <p:cNvPr id="4098" name="Picture 2" descr="trang phuc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52" y="776395"/>
            <a:ext cx="3496300" cy="53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ng phuc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37" y="776395"/>
            <a:ext cx="2545797" cy="53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4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720" y="302216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3067" y="6256999"/>
            <a:ext cx="238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Hậu</a:t>
            </a:r>
            <a:r>
              <a:rPr lang="en-US" dirty="0" smtClean="0"/>
              <a:t> </a:t>
            </a:r>
            <a:r>
              <a:rPr lang="en-US" dirty="0" err="1" smtClean="0"/>
              <a:t>Lê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295109" y="11545225"/>
            <a:ext cx="5652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Nguyễn</a:t>
            </a:r>
            <a:endParaRPr lang="en-US" dirty="0"/>
          </a:p>
        </p:txBody>
      </p:sp>
      <p:pic>
        <p:nvPicPr>
          <p:cNvPr id="5122" name="Picture 2" descr="trang phuc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8" y="827600"/>
            <a:ext cx="3705381" cy="53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ang phuc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42" y="827820"/>
            <a:ext cx="3300547" cy="54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737528" y="6256999"/>
            <a:ext cx="2967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Nguyễn</a:t>
            </a:r>
            <a:endParaRPr lang="en-US" dirty="0"/>
          </a:p>
        </p:txBody>
      </p:sp>
      <p:pic>
        <p:nvPicPr>
          <p:cNvPr id="5126" name="Picture 6" descr="trang phuc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29" y="827599"/>
            <a:ext cx="3514458" cy="54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46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2922" y="5207431"/>
            <a:ext cx="805912" cy="40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5" y="1214128"/>
            <a:ext cx="1085048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50" y="188518"/>
            <a:ext cx="10583752" cy="1800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91" y="2702662"/>
            <a:ext cx="4820323" cy="2553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90" y="1744756"/>
            <a:ext cx="4349977" cy="310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290" y="4912769"/>
            <a:ext cx="4471658" cy="10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8" y="298186"/>
            <a:ext cx="4262034" cy="5488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8" y="6060941"/>
            <a:ext cx="4351934" cy="479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28" y="1302288"/>
            <a:ext cx="6727088" cy="4484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664" y="5998947"/>
            <a:ext cx="3839717" cy="5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6" y="348712"/>
            <a:ext cx="4452012" cy="5540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51" y="348712"/>
            <a:ext cx="4417260" cy="554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05" y="6081203"/>
            <a:ext cx="4286341" cy="583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751" y="6081203"/>
            <a:ext cx="3524742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92" y="766391"/>
            <a:ext cx="10498015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586" y="275462"/>
            <a:ext cx="9448883" cy="62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1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00" y="1624112"/>
            <a:ext cx="10459910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30" y="252529"/>
            <a:ext cx="8066696" cy="62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6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50</Words>
  <Application>Microsoft Office PowerPoint</Application>
  <PresentationFormat>Widescreen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QA</cp:lastModifiedBy>
  <cp:revision>54</cp:revision>
  <dcterms:created xsi:type="dcterms:W3CDTF">2022-09-04T03:11:01Z</dcterms:created>
  <dcterms:modified xsi:type="dcterms:W3CDTF">2024-04-09T00:34:32Z</dcterms:modified>
</cp:coreProperties>
</file>