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8" r:id="rId3"/>
    <p:sldId id="261" r:id="rId4"/>
    <p:sldId id="259" r:id="rId5"/>
    <p:sldId id="260" r:id="rId6"/>
    <p:sldId id="258" r:id="rId7"/>
    <p:sldId id="262" r:id="rId8"/>
    <p:sldId id="263" r:id="rId9"/>
    <p:sldId id="265" r:id="rId10"/>
    <p:sldId id="264" r:id="rId11"/>
    <p:sldId id="266" r:id="rId12"/>
    <p:sldId id="267" r:id="rId13"/>
    <p:sldId id="271" r:id="rId14"/>
    <p:sldId id="268" r:id="rId15"/>
    <p:sldId id="270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>
        <p:scale>
          <a:sx n="50" d="100"/>
          <a:sy n="50" d="100"/>
        </p:scale>
        <p:origin x="-167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38384-1773-4C87-9AC5-A85528560A20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E23A7-D629-4AEE-933C-0974BAE7F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3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268;p1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Google Shape;269;p1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68062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274;p1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Google Shape;275;p1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3698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85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03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6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1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22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60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01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90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7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5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3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64BDD-7C0E-4DE5-B107-ACB05894D8BB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8B3198-0289-463D-974C-CFE948FE2D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87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0" Type="http://schemas.openxmlformats.org/officeDocument/2006/relationships/image" Target="../media/image7.png"/><Relationship Id="rId4" Type="http://schemas.openxmlformats.org/officeDocument/2006/relationships/image" Target="../media/image29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5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71" t="10625" r="8262" b="38914"/>
          <a:stretch/>
        </p:blipFill>
        <p:spPr>
          <a:xfrm>
            <a:off x="1770743" y="0"/>
            <a:ext cx="818147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967" t="59451" r="6545" b="8446"/>
          <a:stretch/>
        </p:blipFill>
        <p:spPr>
          <a:xfrm>
            <a:off x="537028" y="599849"/>
            <a:ext cx="10352184" cy="5307466"/>
          </a:xfrm>
          <a:prstGeom prst="rect">
            <a:avLst/>
          </a:prstGeom>
        </p:spPr>
      </p:pic>
      <p:grpSp>
        <p:nvGrpSpPr>
          <p:cNvPr id="6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7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1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9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426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1662449" y="474413"/>
            <a:ext cx="9020065" cy="5335536"/>
            <a:chOff x="2019300" y="-1607820"/>
            <a:chExt cx="8758238" cy="5101994"/>
          </a:xfrm>
        </p:grpSpPr>
        <p:sp>
          <p:nvSpPr>
            <p:cNvPr id="7" name="Freeform 6"/>
            <p:cNvSpPr/>
            <p:nvPr/>
          </p:nvSpPr>
          <p:spPr>
            <a:xfrm>
              <a:off x="5052060" y="-685800"/>
              <a:ext cx="876300" cy="1043940"/>
            </a:xfrm>
            <a:custGeom>
              <a:avLst/>
              <a:gdLst>
                <a:gd name="connsiteX0" fmla="*/ 655320 w 876300"/>
                <a:gd name="connsiteY0" fmla="*/ 998220 h 1043940"/>
                <a:gd name="connsiteX1" fmla="*/ 830580 w 876300"/>
                <a:gd name="connsiteY1" fmla="*/ 777240 h 1043940"/>
                <a:gd name="connsiteX2" fmla="*/ 876300 w 876300"/>
                <a:gd name="connsiteY2" fmla="*/ 609600 h 1043940"/>
                <a:gd name="connsiteX3" fmla="*/ 822960 w 876300"/>
                <a:gd name="connsiteY3" fmla="*/ 251460 h 1043940"/>
                <a:gd name="connsiteX4" fmla="*/ 701040 w 876300"/>
                <a:gd name="connsiteY4" fmla="*/ 45720 h 1043940"/>
                <a:gd name="connsiteX5" fmla="*/ 411480 w 876300"/>
                <a:gd name="connsiteY5" fmla="*/ 0 h 1043940"/>
                <a:gd name="connsiteX6" fmla="*/ 144780 w 876300"/>
                <a:gd name="connsiteY6" fmla="*/ 68580 h 1043940"/>
                <a:gd name="connsiteX7" fmla="*/ 0 w 876300"/>
                <a:gd name="connsiteY7" fmla="*/ 358140 h 1043940"/>
                <a:gd name="connsiteX8" fmla="*/ 22860 w 876300"/>
                <a:gd name="connsiteY8" fmla="*/ 563880 h 1043940"/>
                <a:gd name="connsiteX9" fmla="*/ 121920 w 876300"/>
                <a:gd name="connsiteY9" fmla="*/ 845820 h 1043940"/>
                <a:gd name="connsiteX10" fmla="*/ 403860 w 876300"/>
                <a:gd name="connsiteY10" fmla="*/ 1043940 h 1043940"/>
                <a:gd name="connsiteX11" fmla="*/ 563880 w 876300"/>
                <a:gd name="connsiteY11" fmla="*/ 1043940 h 104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76300" h="1043940">
                  <a:moveTo>
                    <a:pt x="655320" y="998220"/>
                  </a:moveTo>
                  <a:lnTo>
                    <a:pt x="830580" y="777240"/>
                  </a:lnTo>
                  <a:lnTo>
                    <a:pt x="876300" y="609600"/>
                  </a:lnTo>
                  <a:lnTo>
                    <a:pt x="822960" y="251460"/>
                  </a:lnTo>
                  <a:lnTo>
                    <a:pt x="701040" y="45720"/>
                  </a:lnTo>
                  <a:lnTo>
                    <a:pt x="411480" y="0"/>
                  </a:lnTo>
                  <a:lnTo>
                    <a:pt x="144780" y="68580"/>
                  </a:lnTo>
                  <a:lnTo>
                    <a:pt x="0" y="358140"/>
                  </a:lnTo>
                  <a:lnTo>
                    <a:pt x="22860" y="563880"/>
                  </a:lnTo>
                  <a:lnTo>
                    <a:pt x="121920" y="845820"/>
                  </a:lnTo>
                  <a:lnTo>
                    <a:pt x="403860" y="1043940"/>
                  </a:lnTo>
                  <a:lnTo>
                    <a:pt x="563880" y="104394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5166360" y="-320040"/>
              <a:ext cx="1211580" cy="2179320"/>
            </a:xfrm>
            <a:custGeom>
              <a:avLst/>
              <a:gdLst>
                <a:gd name="connsiteX0" fmla="*/ 243840 w 1211580"/>
                <a:gd name="connsiteY0" fmla="*/ 731520 h 2179320"/>
                <a:gd name="connsiteX1" fmla="*/ 91440 w 1211580"/>
                <a:gd name="connsiteY1" fmla="*/ 1082040 h 2179320"/>
                <a:gd name="connsiteX2" fmla="*/ 121920 w 1211580"/>
                <a:gd name="connsiteY2" fmla="*/ 1607820 h 2179320"/>
                <a:gd name="connsiteX3" fmla="*/ 30480 w 1211580"/>
                <a:gd name="connsiteY3" fmla="*/ 1866900 h 2179320"/>
                <a:gd name="connsiteX4" fmla="*/ 0 w 1211580"/>
                <a:gd name="connsiteY4" fmla="*/ 2057400 h 2179320"/>
                <a:gd name="connsiteX5" fmla="*/ 472440 w 1211580"/>
                <a:gd name="connsiteY5" fmla="*/ 2148840 h 2179320"/>
                <a:gd name="connsiteX6" fmla="*/ 533400 w 1211580"/>
                <a:gd name="connsiteY6" fmla="*/ 2179320 h 2179320"/>
                <a:gd name="connsiteX7" fmla="*/ 822960 w 1211580"/>
                <a:gd name="connsiteY7" fmla="*/ 2133600 h 2179320"/>
                <a:gd name="connsiteX8" fmla="*/ 891540 w 1211580"/>
                <a:gd name="connsiteY8" fmla="*/ 2087880 h 2179320"/>
                <a:gd name="connsiteX9" fmla="*/ 1127760 w 1211580"/>
                <a:gd name="connsiteY9" fmla="*/ 1798320 h 2179320"/>
                <a:gd name="connsiteX10" fmla="*/ 1127760 w 1211580"/>
                <a:gd name="connsiteY10" fmla="*/ 1630680 h 2179320"/>
                <a:gd name="connsiteX11" fmla="*/ 975360 w 1211580"/>
                <a:gd name="connsiteY11" fmla="*/ 1363980 h 2179320"/>
                <a:gd name="connsiteX12" fmla="*/ 906780 w 1211580"/>
                <a:gd name="connsiteY12" fmla="*/ 1089660 h 2179320"/>
                <a:gd name="connsiteX13" fmla="*/ 1120140 w 1211580"/>
                <a:gd name="connsiteY13" fmla="*/ 510540 h 2179320"/>
                <a:gd name="connsiteX14" fmla="*/ 1211580 w 1211580"/>
                <a:gd name="connsiteY14" fmla="*/ 45720 h 2179320"/>
                <a:gd name="connsiteX15" fmla="*/ 975360 w 1211580"/>
                <a:gd name="connsiteY15" fmla="*/ 0 h 2179320"/>
                <a:gd name="connsiteX16" fmla="*/ 853440 w 1211580"/>
                <a:gd name="connsiteY16" fmla="*/ 220980 h 2179320"/>
                <a:gd name="connsiteX17" fmla="*/ 807720 w 1211580"/>
                <a:gd name="connsiteY17" fmla="*/ 419100 h 2179320"/>
                <a:gd name="connsiteX18" fmla="*/ 762000 w 1211580"/>
                <a:gd name="connsiteY18" fmla="*/ 464820 h 2179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11580" h="2179320">
                  <a:moveTo>
                    <a:pt x="243840" y="731520"/>
                  </a:moveTo>
                  <a:lnTo>
                    <a:pt x="91440" y="1082040"/>
                  </a:lnTo>
                  <a:lnTo>
                    <a:pt x="121920" y="1607820"/>
                  </a:lnTo>
                  <a:lnTo>
                    <a:pt x="30480" y="1866900"/>
                  </a:lnTo>
                  <a:lnTo>
                    <a:pt x="0" y="2057400"/>
                  </a:lnTo>
                  <a:lnTo>
                    <a:pt x="472440" y="2148840"/>
                  </a:lnTo>
                  <a:lnTo>
                    <a:pt x="533400" y="2179320"/>
                  </a:lnTo>
                  <a:lnTo>
                    <a:pt x="822960" y="2133600"/>
                  </a:lnTo>
                  <a:cubicBezTo>
                    <a:pt x="886966" y="2093596"/>
                    <a:pt x="866976" y="2112444"/>
                    <a:pt x="891540" y="2087880"/>
                  </a:cubicBezTo>
                  <a:lnTo>
                    <a:pt x="1127760" y="1798320"/>
                  </a:lnTo>
                  <a:lnTo>
                    <a:pt x="1127760" y="1630680"/>
                  </a:lnTo>
                  <a:lnTo>
                    <a:pt x="975360" y="1363980"/>
                  </a:lnTo>
                  <a:lnTo>
                    <a:pt x="906780" y="1089660"/>
                  </a:lnTo>
                  <a:lnTo>
                    <a:pt x="1120140" y="510540"/>
                  </a:lnTo>
                  <a:lnTo>
                    <a:pt x="1211580" y="45720"/>
                  </a:lnTo>
                  <a:lnTo>
                    <a:pt x="975360" y="0"/>
                  </a:lnTo>
                  <a:lnTo>
                    <a:pt x="853440" y="220980"/>
                  </a:lnTo>
                  <a:lnTo>
                    <a:pt x="807720" y="419100"/>
                  </a:lnTo>
                  <a:lnTo>
                    <a:pt x="762000" y="4648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5288280" y="1386840"/>
              <a:ext cx="1524000" cy="2072640"/>
            </a:xfrm>
            <a:custGeom>
              <a:avLst/>
              <a:gdLst>
                <a:gd name="connsiteX0" fmla="*/ 0 w 1524000"/>
                <a:gd name="connsiteY0" fmla="*/ 419100 h 2072640"/>
                <a:gd name="connsiteX1" fmla="*/ 144780 w 1524000"/>
                <a:gd name="connsiteY1" fmla="*/ 883920 h 2072640"/>
                <a:gd name="connsiteX2" fmla="*/ 457200 w 1524000"/>
                <a:gd name="connsiteY2" fmla="*/ 1181100 h 2072640"/>
                <a:gd name="connsiteX3" fmla="*/ 617220 w 1524000"/>
                <a:gd name="connsiteY3" fmla="*/ 1493520 h 2072640"/>
                <a:gd name="connsiteX4" fmla="*/ 685800 w 1524000"/>
                <a:gd name="connsiteY4" fmla="*/ 1676400 h 2072640"/>
                <a:gd name="connsiteX5" fmla="*/ 617220 w 1524000"/>
                <a:gd name="connsiteY5" fmla="*/ 1783080 h 2072640"/>
                <a:gd name="connsiteX6" fmla="*/ 601980 w 1524000"/>
                <a:gd name="connsiteY6" fmla="*/ 1912620 h 2072640"/>
                <a:gd name="connsiteX7" fmla="*/ 1074420 w 1524000"/>
                <a:gd name="connsiteY7" fmla="*/ 2072640 h 2072640"/>
                <a:gd name="connsiteX8" fmla="*/ 1135380 w 1524000"/>
                <a:gd name="connsiteY8" fmla="*/ 1920240 h 2072640"/>
                <a:gd name="connsiteX9" fmla="*/ 960120 w 1524000"/>
                <a:gd name="connsiteY9" fmla="*/ 1691640 h 2072640"/>
                <a:gd name="connsiteX10" fmla="*/ 899160 w 1524000"/>
                <a:gd name="connsiteY10" fmla="*/ 1463040 h 2072640"/>
                <a:gd name="connsiteX11" fmla="*/ 883920 w 1524000"/>
                <a:gd name="connsiteY11" fmla="*/ 1127760 h 2072640"/>
                <a:gd name="connsiteX12" fmla="*/ 990600 w 1524000"/>
                <a:gd name="connsiteY12" fmla="*/ 1432560 h 2072640"/>
                <a:gd name="connsiteX13" fmla="*/ 1074420 w 1524000"/>
                <a:gd name="connsiteY13" fmla="*/ 1447800 h 2072640"/>
                <a:gd name="connsiteX14" fmla="*/ 1188720 w 1524000"/>
                <a:gd name="connsiteY14" fmla="*/ 1394460 h 2072640"/>
                <a:gd name="connsiteX15" fmla="*/ 1196340 w 1524000"/>
                <a:gd name="connsiteY15" fmla="*/ 1280160 h 2072640"/>
                <a:gd name="connsiteX16" fmla="*/ 1158240 w 1524000"/>
                <a:gd name="connsiteY16" fmla="*/ 1104900 h 2072640"/>
                <a:gd name="connsiteX17" fmla="*/ 1348740 w 1524000"/>
                <a:gd name="connsiteY17" fmla="*/ 982980 h 2072640"/>
                <a:gd name="connsiteX18" fmla="*/ 1524000 w 1524000"/>
                <a:gd name="connsiteY18" fmla="*/ 723900 h 2072640"/>
                <a:gd name="connsiteX19" fmla="*/ 1440180 w 1524000"/>
                <a:gd name="connsiteY19" fmla="*/ 365760 h 2072640"/>
                <a:gd name="connsiteX20" fmla="*/ 1264920 w 1524000"/>
                <a:gd name="connsiteY20" fmla="*/ 129540 h 2072640"/>
                <a:gd name="connsiteX21" fmla="*/ 1043940 w 1524000"/>
                <a:gd name="connsiteY21" fmla="*/ 0 h 20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24000" h="2072640">
                  <a:moveTo>
                    <a:pt x="0" y="419100"/>
                  </a:moveTo>
                  <a:lnTo>
                    <a:pt x="144780" y="883920"/>
                  </a:lnTo>
                  <a:lnTo>
                    <a:pt x="457200" y="1181100"/>
                  </a:lnTo>
                  <a:lnTo>
                    <a:pt x="617220" y="1493520"/>
                  </a:lnTo>
                  <a:lnTo>
                    <a:pt x="685800" y="1676400"/>
                  </a:lnTo>
                  <a:lnTo>
                    <a:pt x="617220" y="1783080"/>
                  </a:lnTo>
                  <a:lnTo>
                    <a:pt x="601980" y="1912620"/>
                  </a:lnTo>
                  <a:lnTo>
                    <a:pt x="1074420" y="2072640"/>
                  </a:lnTo>
                  <a:lnTo>
                    <a:pt x="1135380" y="1920240"/>
                  </a:lnTo>
                  <a:lnTo>
                    <a:pt x="960120" y="1691640"/>
                  </a:lnTo>
                  <a:lnTo>
                    <a:pt x="899160" y="1463040"/>
                  </a:lnTo>
                  <a:lnTo>
                    <a:pt x="883920" y="1127760"/>
                  </a:lnTo>
                  <a:lnTo>
                    <a:pt x="990600" y="1432560"/>
                  </a:lnTo>
                  <a:cubicBezTo>
                    <a:pt x="1064139" y="1448902"/>
                    <a:pt x="1035762" y="1447800"/>
                    <a:pt x="1074420" y="1447800"/>
                  </a:cubicBezTo>
                  <a:lnTo>
                    <a:pt x="1188720" y="1394460"/>
                  </a:lnTo>
                  <a:cubicBezTo>
                    <a:pt x="1197604" y="1305623"/>
                    <a:pt x="1196340" y="1343787"/>
                    <a:pt x="1196340" y="1280160"/>
                  </a:cubicBezTo>
                  <a:lnTo>
                    <a:pt x="1158240" y="1104900"/>
                  </a:lnTo>
                  <a:lnTo>
                    <a:pt x="1348740" y="982980"/>
                  </a:lnTo>
                  <a:lnTo>
                    <a:pt x="1524000" y="723900"/>
                  </a:lnTo>
                  <a:lnTo>
                    <a:pt x="1440180" y="365760"/>
                  </a:lnTo>
                  <a:lnTo>
                    <a:pt x="1264920" y="129540"/>
                  </a:lnTo>
                  <a:lnTo>
                    <a:pt x="104394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6926580" y="-1135380"/>
              <a:ext cx="2103133" cy="4183380"/>
              <a:chOff x="6926580" y="-1135380"/>
              <a:chExt cx="2103133" cy="4183380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7033260" y="-1135380"/>
                <a:ext cx="891540" cy="1135380"/>
              </a:xfrm>
              <a:custGeom>
                <a:avLst/>
                <a:gdLst>
                  <a:gd name="connsiteX0" fmla="*/ 441960 w 891540"/>
                  <a:gd name="connsiteY0" fmla="*/ 106680 h 1135380"/>
                  <a:gd name="connsiteX1" fmla="*/ 289560 w 891540"/>
                  <a:gd name="connsiteY1" fmla="*/ 0 h 1135380"/>
                  <a:gd name="connsiteX2" fmla="*/ 190500 w 891540"/>
                  <a:gd name="connsiteY2" fmla="*/ 68580 h 1135380"/>
                  <a:gd name="connsiteX3" fmla="*/ 167640 w 891540"/>
                  <a:gd name="connsiteY3" fmla="*/ 129540 h 1135380"/>
                  <a:gd name="connsiteX4" fmla="*/ 152400 w 891540"/>
                  <a:gd name="connsiteY4" fmla="*/ 190500 h 1135380"/>
                  <a:gd name="connsiteX5" fmla="*/ 106680 w 891540"/>
                  <a:gd name="connsiteY5" fmla="*/ 259080 h 1135380"/>
                  <a:gd name="connsiteX6" fmla="*/ 60960 w 891540"/>
                  <a:gd name="connsiteY6" fmla="*/ 342900 h 1135380"/>
                  <a:gd name="connsiteX7" fmla="*/ 30480 w 891540"/>
                  <a:gd name="connsiteY7" fmla="*/ 464820 h 1135380"/>
                  <a:gd name="connsiteX8" fmla="*/ 22860 w 891540"/>
                  <a:gd name="connsiteY8" fmla="*/ 541020 h 1135380"/>
                  <a:gd name="connsiteX9" fmla="*/ 15240 w 891540"/>
                  <a:gd name="connsiteY9" fmla="*/ 601980 h 1135380"/>
                  <a:gd name="connsiteX10" fmla="*/ 0 w 891540"/>
                  <a:gd name="connsiteY10" fmla="*/ 784860 h 1135380"/>
                  <a:gd name="connsiteX11" fmla="*/ 152400 w 891540"/>
                  <a:gd name="connsiteY11" fmla="*/ 975360 h 1135380"/>
                  <a:gd name="connsiteX12" fmla="*/ 525780 w 891540"/>
                  <a:gd name="connsiteY12" fmla="*/ 1135380 h 1135380"/>
                  <a:gd name="connsiteX13" fmla="*/ 594360 w 891540"/>
                  <a:gd name="connsiteY13" fmla="*/ 1127760 h 1135380"/>
                  <a:gd name="connsiteX14" fmla="*/ 640080 w 891540"/>
                  <a:gd name="connsiteY14" fmla="*/ 1089660 h 1135380"/>
                  <a:gd name="connsiteX15" fmla="*/ 685800 w 891540"/>
                  <a:gd name="connsiteY15" fmla="*/ 1028700 h 1135380"/>
                  <a:gd name="connsiteX16" fmla="*/ 693420 w 891540"/>
                  <a:gd name="connsiteY16" fmla="*/ 982980 h 1135380"/>
                  <a:gd name="connsiteX17" fmla="*/ 784860 w 891540"/>
                  <a:gd name="connsiteY17" fmla="*/ 792480 h 1135380"/>
                  <a:gd name="connsiteX18" fmla="*/ 822960 w 891540"/>
                  <a:gd name="connsiteY18" fmla="*/ 609600 h 1135380"/>
                  <a:gd name="connsiteX19" fmla="*/ 891540 w 891540"/>
                  <a:gd name="connsiteY19" fmla="*/ 525780 h 1135380"/>
                  <a:gd name="connsiteX20" fmla="*/ 861060 w 891540"/>
                  <a:gd name="connsiteY20" fmla="*/ 441960 h 1135380"/>
                  <a:gd name="connsiteX21" fmla="*/ 830580 w 891540"/>
                  <a:gd name="connsiteY21" fmla="*/ 365760 h 1135380"/>
                  <a:gd name="connsiteX22" fmla="*/ 800100 w 891540"/>
                  <a:gd name="connsiteY22" fmla="*/ 259080 h 1135380"/>
                  <a:gd name="connsiteX23" fmla="*/ 739140 w 891540"/>
                  <a:gd name="connsiteY23" fmla="*/ 220980 h 1135380"/>
                  <a:gd name="connsiteX24" fmla="*/ 716280 w 891540"/>
                  <a:gd name="connsiteY24" fmla="*/ 213360 h 1135380"/>
                  <a:gd name="connsiteX25" fmla="*/ 624840 w 891540"/>
                  <a:gd name="connsiteY25" fmla="*/ 167640 h 1135380"/>
                  <a:gd name="connsiteX26" fmla="*/ 441960 w 891540"/>
                  <a:gd name="connsiteY26" fmla="*/ 106680 h 1135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891540" h="1135380">
                    <a:moveTo>
                      <a:pt x="441960" y="106680"/>
                    </a:moveTo>
                    <a:lnTo>
                      <a:pt x="289560" y="0"/>
                    </a:lnTo>
                    <a:lnTo>
                      <a:pt x="190500" y="68580"/>
                    </a:lnTo>
                    <a:lnTo>
                      <a:pt x="167640" y="129540"/>
                    </a:lnTo>
                    <a:lnTo>
                      <a:pt x="152400" y="190500"/>
                    </a:lnTo>
                    <a:cubicBezTo>
                      <a:pt x="110999" y="248462"/>
                      <a:pt x="124072" y="224297"/>
                      <a:pt x="106680" y="259080"/>
                    </a:cubicBezTo>
                    <a:lnTo>
                      <a:pt x="60960" y="342900"/>
                    </a:lnTo>
                    <a:lnTo>
                      <a:pt x="30480" y="464820"/>
                    </a:lnTo>
                    <a:cubicBezTo>
                      <a:pt x="22580" y="535924"/>
                      <a:pt x="22860" y="510399"/>
                      <a:pt x="22860" y="541020"/>
                    </a:cubicBezTo>
                    <a:lnTo>
                      <a:pt x="15240" y="601980"/>
                    </a:lnTo>
                    <a:lnTo>
                      <a:pt x="0" y="784860"/>
                    </a:lnTo>
                    <a:lnTo>
                      <a:pt x="152400" y="975360"/>
                    </a:lnTo>
                    <a:lnTo>
                      <a:pt x="525780" y="1135380"/>
                    </a:lnTo>
                    <a:lnTo>
                      <a:pt x="594360" y="1127760"/>
                    </a:lnTo>
                    <a:lnTo>
                      <a:pt x="640080" y="1089660"/>
                    </a:lnTo>
                    <a:cubicBezTo>
                      <a:pt x="655320" y="1069340"/>
                      <a:pt x="674441" y="1051418"/>
                      <a:pt x="685800" y="1028700"/>
                    </a:cubicBezTo>
                    <a:cubicBezTo>
                      <a:pt x="692710" y="1014881"/>
                      <a:pt x="693420" y="982980"/>
                      <a:pt x="693420" y="982980"/>
                    </a:cubicBezTo>
                    <a:lnTo>
                      <a:pt x="784860" y="792480"/>
                    </a:lnTo>
                    <a:lnTo>
                      <a:pt x="822960" y="609600"/>
                    </a:lnTo>
                    <a:lnTo>
                      <a:pt x="891540" y="525780"/>
                    </a:lnTo>
                    <a:lnTo>
                      <a:pt x="861060" y="441960"/>
                    </a:lnTo>
                    <a:lnTo>
                      <a:pt x="830580" y="365760"/>
                    </a:lnTo>
                    <a:lnTo>
                      <a:pt x="800100" y="259080"/>
                    </a:lnTo>
                    <a:cubicBezTo>
                      <a:pt x="779780" y="246380"/>
                      <a:pt x="760176" y="232454"/>
                      <a:pt x="739140" y="220980"/>
                    </a:cubicBezTo>
                    <a:cubicBezTo>
                      <a:pt x="732089" y="217134"/>
                      <a:pt x="716280" y="213360"/>
                      <a:pt x="716280" y="213360"/>
                    </a:cubicBezTo>
                    <a:lnTo>
                      <a:pt x="624840" y="167640"/>
                    </a:lnTo>
                    <a:lnTo>
                      <a:pt x="441960" y="106680"/>
                    </a:ln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926580" y="-586740"/>
                <a:ext cx="2103133" cy="3634740"/>
              </a:xfrm>
              <a:custGeom>
                <a:avLst/>
                <a:gdLst>
                  <a:gd name="connsiteX0" fmla="*/ 861060 w 2103133"/>
                  <a:gd name="connsiteY0" fmla="*/ 381000 h 3634740"/>
                  <a:gd name="connsiteX1" fmla="*/ 1478280 w 2103133"/>
                  <a:gd name="connsiteY1" fmla="*/ 190500 h 3634740"/>
                  <a:gd name="connsiteX2" fmla="*/ 1905000 w 2103133"/>
                  <a:gd name="connsiteY2" fmla="*/ 0 h 3634740"/>
                  <a:gd name="connsiteX3" fmla="*/ 2095500 w 2103133"/>
                  <a:gd name="connsiteY3" fmla="*/ 30480 h 3634740"/>
                  <a:gd name="connsiteX4" fmla="*/ 2103120 w 2103133"/>
                  <a:gd name="connsiteY4" fmla="*/ 137160 h 3634740"/>
                  <a:gd name="connsiteX5" fmla="*/ 1874520 w 2103133"/>
                  <a:gd name="connsiteY5" fmla="*/ 259080 h 3634740"/>
                  <a:gd name="connsiteX6" fmla="*/ 1607820 w 2103133"/>
                  <a:gd name="connsiteY6" fmla="*/ 426720 h 3634740"/>
                  <a:gd name="connsiteX7" fmla="*/ 1043940 w 2103133"/>
                  <a:gd name="connsiteY7" fmla="*/ 876300 h 3634740"/>
                  <a:gd name="connsiteX8" fmla="*/ 975360 w 2103133"/>
                  <a:gd name="connsiteY8" fmla="*/ 1386840 h 3634740"/>
                  <a:gd name="connsiteX9" fmla="*/ 1158240 w 2103133"/>
                  <a:gd name="connsiteY9" fmla="*/ 1554480 h 3634740"/>
                  <a:gd name="connsiteX10" fmla="*/ 1097280 w 2103133"/>
                  <a:gd name="connsiteY10" fmla="*/ 1706880 h 3634740"/>
                  <a:gd name="connsiteX11" fmla="*/ 1089660 w 2103133"/>
                  <a:gd name="connsiteY11" fmla="*/ 2270760 h 3634740"/>
                  <a:gd name="connsiteX12" fmla="*/ 1066800 w 2103133"/>
                  <a:gd name="connsiteY12" fmla="*/ 2339340 h 3634740"/>
                  <a:gd name="connsiteX13" fmla="*/ 754380 w 2103133"/>
                  <a:gd name="connsiteY13" fmla="*/ 2720340 h 3634740"/>
                  <a:gd name="connsiteX14" fmla="*/ 723900 w 2103133"/>
                  <a:gd name="connsiteY14" fmla="*/ 3040380 h 3634740"/>
                  <a:gd name="connsiteX15" fmla="*/ 723900 w 2103133"/>
                  <a:gd name="connsiteY15" fmla="*/ 3101340 h 3634740"/>
                  <a:gd name="connsiteX16" fmla="*/ 365760 w 2103133"/>
                  <a:gd name="connsiteY16" fmla="*/ 3276600 h 3634740"/>
                  <a:gd name="connsiteX17" fmla="*/ 434340 w 2103133"/>
                  <a:gd name="connsiteY17" fmla="*/ 3543300 h 3634740"/>
                  <a:gd name="connsiteX18" fmla="*/ 289560 w 2103133"/>
                  <a:gd name="connsiteY18" fmla="*/ 3589020 h 3634740"/>
                  <a:gd name="connsiteX19" fmla="*/ 228600 w 2103133"/>
                  <a:gd name="connsiteY19" fmla="*/ 3634740 h 3634740"/>
                  <a:gd name="connsiteX20" fmla="*/ 152400 w 2103133"/>
                  <a:gd name="connsiteY20" fmla="*/ 3566160 h 3634740"/>
                  <a:gd name="connsiteX21" fmla="*/ 160020 w 2103133"/>
                  <a:gd name="connsiteY21" fmla="*/ 3489960 h 3634740"/>
                  <a:gd name="connsiteX22" fmla="*/ 213360 w 2103133"/>
                  <a:gd name="connsiteY22" fmla="*/ 3223260 h 3634740"/>
                  <a:gd name="connsiteX23" fmla="*/ 274320 w 2103133"/>
                  <a:gd name="connsiteY23" fmla="*/ 3101340 h 3634740"/>
                  <a:gd name="connsiteX24" fmla="*/ 365760 w 2103133"/>
                  <a:gd name="connsiteY24" fmla="*/ 2918460 h 3634740"/>
                  <a:gd name="connsiteX25" fmla="*/ 388620 w 2103133"/>
                  <a:gd name="connsiteY25" fmla="*/ 2834640 h 3634740"/>
                  <a:gd name="connsiteX26" fmla="*/ 518160 w 2103133"/>
                  <a:gd name="connsiteY26" fmla="*/ 2476500 h 3634740"/>
                  <a:gd name="connsiteX27" fmla="*/ 533400 w 2103133"/>
                  <a:gd name="connsiteY27" fmla="*/ 2400300 h 3634740"/>
                  <a:gd name="connsiteX28" fmla="*/ 609600 w 2103133"/>
                  <a:gd name="connsiteY28" fmla="*/ 2125980 h 3634740"/>
                  <a:gd name="connsiteX29" fmla="*/ 495300 w 2103133"/>
                  <a:gd name="connsiteY29" fmla="*/ 2514600 h 3634740"/>
                  <a:gd name="connsiteX30" fmla="*/ 419100 w 2103133"/>
                  <a:gd name="connsiteY30" fmla="*/ 2621280 h 3634740"/>
                  <a:gd name="connsiteX31" fmla="*/ 304800 w 2103133"/>
                  <a:gd name="connsiteY31" fmla="*/ 2621280 h 3634740"/>
                  <a:gd name="connsiteX32" fmla="*/ 220980 w 2103133"/>
                  <a:gd name="connsiteY32" fmla="*/ 2598420 h 3634740"/>
                  <a:gd name="connsiteX33" fmla="*/ 144780 w 2103133"/>
                  <a:gd name="connsiteY33" fmla="*/ 2575560 h 3634740"/>
                  <a:gd name="connsiteX34" fmla="*/ 0 w 2103133"/>
                  <a:gd name="connsiteY34" fmla="*/ 2461260 h 3634740"/>
                  <a:gd name="connsiteX35" fmla="*/ 38100 w 2103133"/>
                  <a:gd name="connsiteY35" fmla="*/ 2133600 h 3634740"/>
                  <a:gd name="connsiteX36" fmla="*/ 60960 w 2103133"/>
                  <a:gd name="connsiteY36" fmla="*/ 2004060 h 3634740"/>
                  <a:gd name="connsiteX37" fmla="*/ 68580 w 2103133"/>
                  <a:gd name="connsiteY37" fmla="*/ 1965960 h 3634740"/>
                  <a:gd name="connsiteX38" fmla="*/ 182880 w 2103133"/>
                  <a:gd name="connsiteY38" fmla="*/ 1554480 h 3634740"/>
                  <a:gd name="connsiteX39" fmla="*/ 182880 w 2103133"/>
                  <a:gd name="connsiteY39" fmla="*/ 1333500 h 3634740"/>
                  <a:gd name="connsiteX40" fmla="*/ 182880 w 2103133"/>
                  <a:gd name="connsiteY40" fmla="*/ 1249680 h 3634740"/>
                  <a:gd name="connsiteX41" fmla="*/ 137160 w 2103133"/>
                  <a:gd name="connsiteY41" fmla="*/ 952500 h 3634740"/>
                  <a:gd name="connsiteX42" fmla="*/ 106680 w 2103133"/>
                  <a:gd name="connsiteY42" fmla="*/ 731520 h 3634740"/>
                  <a:gd name="connsiteX43" fmla="*/ 243840 w 2103133"/>
                  <a:gd name="connsiteY43" fmla="*/ 464820 h 3634740"/>
                  <a:gd name="connsiteX44" fmla="*/ 297180 w 2103133"/>
                  <a:gd name="connsiteY44" fmla="*/ 609600 h 3634740"/>
                  <a:gd name="connsiteX45" fmla="*/ 723900 w 2103133"/>
                  <a:gd name="connsiteY45" fmla="*/ 1150620 h 3634740"/>
                  <a:gd name="connsiteX46" fmla="*/ 762000 w 2103133"/>
                  <a:gd name="connsiteY46" fmla="*/ 1211580 h 3634740"/>
                  <a:gd name="connsiteX47" fmla="*/ 807720 w 2103133"/>
                  <a:gd name="connsiteY47" fmla="*/ 1249680 h 3634740"/>
                  <a:gd name="connsiteX48" fmla="*/ 1051560 w 2103133"/>
                  <a:gd name="connsiteY48" fmla="*/ 1447800 h 3634740"/>
                  <a:gd name="connsiteX49" fmla="*/ 1173480 w 2103133"/>
                  <a:gd name="connsiteY49" fmla="*/ 1592580 h 3634740"/>
                  <a:gd name="connsiteX50" fmla="*/ 1059180 w 2103133"/>
                  <a:gd name="connsiteY50" fmla="*/ 1668780 h 3634740"/>
                  <a:gd name="connsiteX51" fmla="*/ 899160 w 2103133"/>
                  <a:gd name="connsiteY51" fmla="*/ 1668780 h 3634740"/>
                  <a:gd name="connsiteX52" fmla="*/ 822960 w 2103133"/>
                  <a:gd name="connsiteY52" fmla="*/ 1638300 h 3634740"/>
                  <a:gd name="connsiteX53" fmla="*/ 731520 w 2103133"/>
                  <a:gd name="connsiteY53" fmla="*/ 1531620 h 3634740"/>
                  <a:gd name="connsiteX54" fmla="*/ 320040 w 2103133"/>
                  <a:gd name="connsiteY54" fmla="*/ 1173480 h 3634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103133" h="3634740">
                    <a:moveTo>
                      <a:pt x="861060" y="381000"/>
                    </a:moveTo>
                    <a:lnTo>
                      <a:pt x="1478280" y="190500"/>
                    </a:lnTo>
                    <a:lnTo>
                      <a:pt x="1905000" y="0"/>
                    </a:lnTo>
                    <a:lnTo>
                      <a:pt x="2095500" y="30480"/>
                    </a:lnTo>
                    <a:cubicBezTo>
                      <a:pt x="2103810" y="121889"/>
                      <a:pt x="2103120" y="86245"/>
                      <a:pt x="2103120" y="137160"/>
                    </a:cubicBezTo>
                    <a:lnTo>
                      <a:pt x="1874520" y="259080"/>
                    </a:lnTo>
                    <a:lnTo>
                      <a:pt x="1607820" y="426720"/>
                    </a:lnTo>
                    <a:lnTo>
                      <a:pt x="1043940" y="876300"/>
                    </a:lnTo>
                    <a:lnTo>
                      <a:pt x="975360" y="1386840"/>
                    </a:lnTo>
                    <a:lnTo>
                      <a:pt x="1158240" y="1554480"/>
                    </a:lnTo>
                    <a:lnTo>
                      <a:pt x="1097280" y="1706880"/>
                    </a:lnTo>
                    <a:lnTo>
                      <a:pt x="1089660" y="2270760"/>
                    </a:lnTo>
                    <a:cubicBezTo>
                      <a:pt x="1073869" y="2341820"/>
                      <a:pt x="1097838" y="2339340"/>
                      <a:pt x="1066800" y="2339340"/>
                    </a:cubicBezTo>
                    <a:lnTo>
                      <a:pt x="754380" y="2720340"/>
                    </a:lnTo>
                    <a:lnTo>
                      <a:pt x="723900" y="3040380"/>
                    </a:lnTo>
                    <a:lnTo>
                      <a:pt x="723900" y="3101340"/>
                    </a:lnTo>
                    <a:lnTo>
                      <a:pt x="365760" y="3276600"/>
                    </a:lnTo>
                    <a:lnTo>
                      <a:pt x="434340" y="3543300"/>
                    </a:lnTo>
                    <a:lnTo>
                      <a:pt x="289560" y="3589020"/>
                    </a:lnTo>
                    <a:lnTo>
                      <a:pt x="228600" y="3634740"/>
                    </a:lnTo>
                    <a:lnTo>
                      <a:pt x="152400" y="3566160"/>
                    </a:lnTo>
                    <a:lnTo>
                      <a:pt x="160020" y="3489960"/>
                    </a:lnTo>
                    <a:lnTo>
                      <a:pt x="213360" y="3223260"/>
                    </a:lnTo>
                    <a:lnTo>
                      <a:pt x="274320" y="3101340"/>
                    </a:lnTo>
                    <a:lnTo>
                      <a:pt x="365760" y="2918460"/>
                    </a:lnTo>
                    <a:lnTo>
                      <a:pt x="388620" y="2834640"/>
                    </a:lnTo>
                    <a:lnTo>
                      <a:pt x="518160" y="2476500"/>
                    </a:lnTo>
                    <a:lnTo>
                      <a:pt x="533400" y="2400300"/>
                    </a:lnTo>
                    <a:lnTo>
                      <a:pt x="609600" y="2125980"/>
                    </a:lnTo>
                    <a:lnTo>
                      <a:pt x="495300" y="2514600"/>
                    </a:lnTo>
                    <a:lnTo>
                      <a:pt x="419100" y="2621280"/>
                    </a:lnTo>
                    <a:lnTo>
                      <a:pt x="304800" y="2621280"/>
                    </a:lnTo>
                    <a:lnTo>
                      <a:pt x="220980" y="2598420"/>
                    </a:lnTo>
                    <a:cubicBezTo>
                      <a:pt x="149990" y="2574757"/>
                      <a:pt x="176497" y="2575560"/>
                      <a:pt x="144780" y="2575560"/>
                    </a:cubicBezTo>
                    <a:lnTo>
                      <a:pt x="0" y="2461260"/>
                    </a:lnTo>
                    <a:lnTo>
                      <a:pt x="38100" y="2133600"/>
                    </a:lnTo>
                    <a:cubicBezTo>
                      <a:pt x="45720" y="2090420"/>
                      <a:pt x="53116" y="2047200"/>
                      <a:pt x="60960" y="2004060"/>
                    </a:cubicBezTo>
                    <a:cubicBezTo>
                      <a:pt x="63277" y="1991317"/>
                      <a:pt x="68580" y="1965960"/>
                      <a:pt x="68580" y="1965960"/>
                    </a:cubicBezTo>
                    <a:lnTo>
                      <a:pt x="182880" y="1554480"/>
                    </a:lnTo>
                    <a:lnTo>
                      <a:pt x="182880" y="1333500"/>
                    </a:lnTo>
                    <a:lnTo>
                      <a:pt x="182880" y="1249680"/>
                    </a:lnTo>
                    <a:lnTo>
                      <a:pt x="137160" y="952500"/>
                    </a:lnTo>
                    <a:lnTo>
                      <a:pt x="106680" y="731520"/>
                    </a:lnTo>
                    <a:lnTo>
                      <a:pt x="243840" y="464820"/>
                    </a:lnTo>
                    <a:lnTo>
                      <a:pt x="297180" y="609600"/>
                    </a:lnTo>
                    <a:lnTo>
                      <a:pt x="723900" y="1150620"/>
                    </a:lnTo>
                    <a:cubicBezTo>
                      <a:pt x="736600" y="1170940"/>
                      <a:pt x="746522" y="1193287"/>
                      <a:pt x="762000" y="1211580"/>
                    </a:cubicBezTo>
                    <a:cubicBezTo>
                      <a:pt x="774814" y="1226724"/>
                      <a:pt x="807720" y="1249680"/>
                      <a:pt x="807720" y="1249680"/>
                    </a:cubicBezTo>
                    <a:lnTo>
                      <a:pt x="1051560" y="1447800"/>
                    </a:lnTo>
                    <a:lnTo>
                      <a:pt x="1173480" y="1592580"/>
                    </a:lnTo>
                    <a:lnTo>
                      <a:pt x="1059180" y="1668780"/>
                    </a:lnTo>
                    <a:lnTo>
                      <a:pt x="899160" y="1668780"/>
                    </a:lnTo>
                    <a:lnTo>
                      <a:pt x="822960" y="1638300"/>
                    </a:lnTo>
                    <a:lnTo>
                      <a:pt x="731520" y="1531620"/>
                    </a:lnTo>
                    <a:lnTo>
                      <a:pt x="320040" y="117348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8261195" y="-86236"/>
              <a:ext cx="2509025" cy="3546088"/>
            </a:xfrm>
            <a:custGeom>
              <a:avLst/>
              <a:gdLst>
                <a:gd name="connsiteX0" fmla="*/ 122664 w 2509025"/>
                <a:gd name="connsiteY0" fmla="*/ 1895707 h 3546088"/>
                <a:gd name="connsiteX1" fmla="*/ 289932 w 2509025"/>
                <a:gd name="connsiteY1" fmla="*/ 1572322 h 3546088"/>
                <a:gd name="connsiteX2" fmla="*/ 423746 w 2509025"/>
                <a:gd name="connsiteY2" fmla="*/ 1271239 h 3546088"/>
                <a:gd name="connsiteX3" fmla="*/ 524107 w 2509025"/>
                <a:gd name="connsiteY3" fmla="*/ 1003610 h 3546088"/>
                <a:gd name="connsiteX4" fmla="*/ 657922 w 2509025"/>
                <a:gd name="connsiteY4" fmla="*/ 925551 h 3546088"/>
                <a:gd name="connsiteX5" fmla="*/ 602166 w 2509025"/>
                <a:gd name="connsiteY5" fmla="*/ 791736 h 3546088"/>
                <a:gd name="connsiteX6" fmla="*/ 557561 w 2509025"/>
                <a:gd name="connsiteY6" fmla="*/ 613317 h 3546088"/>
                <a:gd name="connsiteX7" fmla="*/ 568712 w 2509025"/>
                <a:gd name="connsiteY7" fmla="*/ 401444 h 3546088"/>
                <a:gd name="connsiteX8" fmla="*/ 646771 w 2509025"/>
                <a:gd name="connsiteY8" fmla="*/ 211873 h 3546088"/>
                <a:gd name="connsiteX9" fmla="*/ 959005 w 2509025"/>
                <a:gd name="connsiteY9" fmla="*/ 0 h 3546088"/>
                <a:gd name="connsiteX10" fmla="*/ 1215483 w 2509025"/>
                <a:gd name="connsiteY10" fmla="*/ 33454 h 3546088"/>
                <a:gd name="connsiteX11" fmla="*/ 1371600 w 2509025"/>
                <a:gd name="connsiteY11" fmla="*/ 245327 h 3546088"/>
                <a:gd name="connsiteX12" fmla="*/ 1371600 w 2509025"/>
                <a:gd name="connsiteY12" fmla="*/ 390293 h 3546088"/>
                <a:gd name="connsiteX13" fmla="*/ 1371600 w 2509025"/>
                <a:gd name="connsiteY13" fmla="*/ 490654 h 3546088"/>
                <a:gd name="connsiteX14" fmla="*/ 1360449 w 2509025"/>
                <a:gd name="connsiteY14" fmla="*/ 579863 h 3546088"/>
                <a:gd name="connsiteX15" fmla="*/ 1405054 w 2509025"/>
                <a:gd name="connsiteY15" fmla="*/ 568712 h 3546088"/>
                <a:gd name="connsiteX16" fmla="*/ 1806498 w 2509025"/>
                <a:gd name="connsiteY16" fmla="*/ 724829 h 3546088"/>
                <a:gd name="connsiteX17" fmla="*/ 1996068 w 2509025"/>
                <a:gd name="connsiteY17" fmla="*/ 947854 h 3546088"/>
                <a:gd name="connsiteX18" fmla="*/ 1996068 w 2509025"/>
                <a:gd name="connsiteY18" fmla="*/ 1048215 h 3546088"/>
                <a:gd name="connsiteX19" fmla="*/ 2062976 w 2509025"/>
                <a:gd name="connsiteY19" fmla="*/ 1248936 h 3546088"/>
                <a:gd name="connsiteX20" fmla="*/ 2040673 w 2509025"/>
                <a:gd name="connsiteY20" fmla="*/ 1405054 h 3546088"/>
                <a:gd name="connsiteX21" fmla="*/ 1806498 w 2509025"/>
                <a:gd name="connsiteY21" fmla="*/ 1438507 h 3546088"/>
                <a:gd name="connsiteX22" fmla="*/ 1694985 w 2509025"/>
                <a:gd name="connsiteY22" fmla="*/ 1438507 h 3546088"/>
                <a:gd name="connsiteX23" fmla="*/ 2286000 w 2509025"/>
                <a:gd name="connsiteY23" fmla="*/ 1951463 h 3546088"/>
                <a:gd name="connsiteX24" fmla="*/ 2509025 w 2509025"/>
                <a:gd name="connsiteY24" fmla="*/ 2631688 h 3546088"/>
                <a:gd name="connsiteX25" fmla="*/ 2308303 w 2509025"/>
                <a:gd name="connsiteY25" fmla="*/ 2932771 h 3546088"/>
                <a:gd name="connsiteX26" fmla="*/ 2286000 w 2509025"/>
                <a:gd name="connsiteY26" fmla="*/ 3166946 h 3546088"/>
                <a:gd name="connsiteX27" fmla="*/ 2007220 w 2509025"/>
                <a:gd name="connsiteY27" fmla="*/ 3401122 h 3546088"/>
                <a:gd name="connsiteX28" fmla="*/ 1694985 w 2509025"/>
                <a:gd name="connsiteY28" fmla="*/ 3546088 h 3546088"/>
                <a:gd name="connsiteX29" fmla="*/ 1605776 w 2509025"/>
                <a:gd name="connsiteY29" fmla="*/ 3501483 h 3546088"/>
                <a:gd name="connsiteX30" fmla="*/ 1550020 w 2509025"/>
                <a:gd name="connsiteY30" fmla="*/ 3445727 h 3546088"/>
                <a:gd name="connsiteX31" fmla="*/ 1516566 w 2509025"/>
                <a:gd name="connsiteY31" fmla="*/ 3434576 h 3546088"/>
                <a:gd name="connsiteX32" fmla="*/ 1471961 w 2509025"/>
                <a:gd name="connsiteY32" fmla="*/ 3389971 h 3546088"/>
                <a:gd name="connsiteX33" fmla="*/ 1483112 w 2509025"/>
                <a:gd name="connsiteY33" fmla="*/ 3267307 h 3546088"/>
                <a:gd name="connsiteX34" fmla="*/ 1605776 w 2509025"/>
                <a:gd name="connsiteY34" fmla="*/ 3155795 h 3546088"/>
                <a:gd name="connsiteX35" fmla="*/ 1516566 w 2509025"/>
                <a:gd name="connsiteY35" fmla="*/ 3233854 h 3546088"/>
                <a:gd name="connsiteX36" fmla="*/ 1293542 w 2509025"/>
                <a:gd name="connsiteY36" fmla="*/ 3200400 h 3546088"/>
                <a:gd name="connsiteX37" fmla="*/ 1182029 w 2509025"/>
                <a:gd name="connsiteY37" fmla="*/ 3233854 h 3546088"/>
                <a:gd name="connsiteX38" fmla="*/ 1148576 w 2509025"/>
                <a:gd name="connsiteY38" fmla="*/ 3245005 h 3546088"/>
                <a:gd name="connsiteX39" fmla="*/ 1037064 w 2509025"/>
                <a:gd name="connsiteY39" fmla="*/ 3289610 h 3546088"/>
                <a:gd name="connsiteX40" fmla="*/ 992459 w 2509025"/>
                <a:gd name="connsiteY40" fmla="*/ 3200400 h 3546088"/>
                <a:gd name="connsiteX41" fmla="*/ 970156 w 2509025"/>
                <a:gd name="connsiteY41" fmla="*/ 3133493 h 3546088"/>
                <a:gd name="connsiteX42" fmla="*/ 925551 w 2509025"/>
                <a:gd name="connsiteY42" fmla="*/ 2955073 h 3546088"/>
                <a:gd name="connsiteX43" fmla="*/ 791737 w 2509025"/>
                <a:gd name="connsiteY43" fmla="*/ 3077736 h 3546088"/>
                <a:gd name="connsiteX44" fmla="*/ 713678 w 2509025"/>
                <a:gd name="connsiteY44" fmla="*/ 3178097 h 3546088"/>
                <a:gd name="connsiteX45" fmla="*/ 468351 w 2509025"/>
                <a:gd name="connsiteY45" fmla="*/ 3122341 h 3546088"/>
                <a:gd name="connsiteX46" fmla="*/ 479503 w 2509025"/>
                <a:gd name="connsiteY46" fmla="*/ 2877015 h 3546088"/>
                <a:gd name="connsiteX47" fmla="*/ 758283 w 2509025"/>
                <a:gd name="connsiteY47" fmla="*/ 2776654 h 3546088"/>
                <a:gd name="connsiteX48" fmla="*/ 892098 w 2509025"/>
                <a:gd name="connsiteY48" fmla="*/ 2676293 h 3546088"/>
                <a:gd name="connsiteX49" fmla="*/ 847493 w 2509025"/>
                <a:gd name="connsiteY49" fmla="*/ 2542478 h 3546088"/>
                <a:gd name="connsiteX50" fmla="*/ 791737 w 2509025"/>
                <a:gd name="connsiteY50" fmla="*/ 2286000 h 3546088"/>
                <a:gd name="connsiteX51" fmla="*/ 758283 w 2509025"/>
                <a:gd name="connsiteY51" fmla="*/ 2575932 h 3546088"/>
                <a:gd name="connsiteX52" fmla="*/ 646771 w 2509025"/>
                <a:gd name="connsiteY52" fmla="*/ 2553629 h 3546088"/>
                <a:gd name="connsiteX53" fmla="*/ 568712 w 2509025"/>
                <a:gd name="connsiteY53" fmla="*/ 2430966 h 3546088"/>
                <a:gd name="connsiteX54" fmla="*/ 434898 w 2509025"/>
                <a:gd name="connsiteY54" fmla="*/ 2509024 h 3546088"/>
                <a:gd name="connsiteX55" fmla="*/ 345688 w 2509025"/>
                <a:gd name="connsiteY55" fmla="*/ 2464419 h 3546088"/>
                <a:gd name="connsiteX56" fmla="*/ 312234 w 2509025"/>
                <a:gd name="connsiteY56" fmla="*/ 2408663 h 3546088"/>
                <a:gd name="connsiteX57" fmla="*/ 267629 w 2509025"/>
                <a:gd name="connsiteY57" fmla="*/ 2274849 h 3546088"/>
                <a:gd name="connsiteX58" fmla="*/ 412595 w 2509025"/>
                <a:gd name="connsiteY58" fmla="*/ 2163336 h 3546088"/>
                <a:gd name="connsiteX59" fmla="*/ 401444 w 2509025"/>
                <a:gd name="connsiteY59" fmla="*/ 1973766 h 3546088"/>
                <a:gd name="connsiteX60" fmla="*/ 334537 w 2509025"/>
                <a:gd name="connsiteY60" fmla="*/ 1962615 h 3546088"/>
                <a:gd name="connsiteX61" fmla="*/ 211873 w 2509025"/>
                <a:gd name="connsiteY61" fmla="*/ 2107580 h 3546088"/>
                <a:gd name="connsiteX62" fmla="*/ 89210 w 2509025"/>
                <a:gd name="connsiteY62" fmla="*/ 2085278 h 3546088"/>
                <a:gd name="connsiteX63" fmla="*/ 0 w 2509025"/>
                <a:gd name="connsiteY63" fmla="*/ 1973766 h 3546088"/>
                <a:gd name="connsiteX64" fmla="*/ 167268 w 2509025"/>
                <a:gd name="connsiteY64" fmla="*/ 1773044 h 3546088"/>
                <a:gd name="connsiteX65" fmla="*/ 245327 w 2509025"/>
                <a:gd name="connsiteY65" fmla="*/ 1561171 h 3546088"/>
                <a:gd name="connsiteX66" fmla="*/ 457200 w 2509025"/>
                <a:gd name="connsiteY66" fmla="*/ 1260088 h 3546088"/>
                <a:gd name="connsiteX67" fmla="*/ 591015 w 2509025"/>
                <a:gd name="connsiteY67" fmla="*/ 970156 h 3546088"/>
                <a:gd name="connsiteX68" fmla="*/ 657922 w 2509025"/>
                <a:gd name="connsiteY68" fmla="*/ 880946 h 3546088"/>
                <a:gd name="connsiteX69" fmla="*/ 646771 w 2509025"/>
                <a:gd name="connsiteY69" fmla="*/ 747132 h 3546088"/>
                <a:gd name="connsiteX70" fmla="*/ 602166 w 2509025"/>
                <a:gd name="connsiteY70" fmla="*/ 535258 h 3546088"/>
                <a:gd name="connsiteX71" fmla="*/ 591015 w 2509025"/>
                <a:gd name="connsiteY71" fmla="*/ 345688 h 3546088"/>
                <a:gd name="connsiteX72" fmla="*/ 735981 w 2509025"/>
                <a:gd name="connsiteY72" fmla="*/ 89210 h 3546088"/>
                <a:gd name="connsiteX73" fmla="*/ 903249 w 2509025"/>
                <a:gd name="connsiteY73" fmla="*/ 0 h 3546088"/>
                <a:gd name="connsiteX74" fmla="*/ 1170878 w 2509025"/>
                <a:gd name="connsiteY74" fmla="*/ 11151 h 3546088"/>
                <a:gd name="connsiteX75" fmla="*/ 1405054 w 2509025"/>
                <a:gd name="connsiteY75" fmla="*/ 256478 h 3546088"/>
                <a:gd name="connsiteX76" fmla="*/ 1416205 w 2509025"/>
                <a:gd name="connsiteY76" fmla="*/ 468351 h 3546088"/>
                <a:gd name="connsiteX77" fmla="*/ 1393903 w 2509025"/>
                <a:gd name="connsiteY77" fmla="*/ 591015 h 354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509025" h="3546088">
                  <a:moveTo>
                    <a:pt x="122664" y="1895707"/>
                  </a:moveTo>
                  <a:lnTo>
                    <a:pt x="289932" y="1572322"/>
                  </a:lnTo>
                  <a:lnTo>
                    <a:pt x="423746" y="1271239"/>
                  </a:lnTo>
                  <a:lnTo>
                    <a:pt x="524107" y="1003610"/>
                  </a:lnTo>
                  <a:lnTo>
                    <a:pt x="657922" y="925551"/>
                  </a:lnTo>
                  <a:lnTo>
                    <a:pt x="602166" y="791736"/>
                  </a:lnTo>
                  <a:lnTo>
                    <a:pt x="557561" y="613317"/>
                  </a:lnTo>
                  <a:lnTo>
                    <a:pt x="568712" y="401444"/>
                  </a:lnTo>
                  <a:lnTo>
                    <a:pt x="646771" y="211873"/>
                  </a:lnTo>
                  <a:lnTo>
                    <a:pt x="959005" y="0"/>
                  </a:lnTo>
                  <a:lnTo>
                    <a:pt x="1215483" y="33454"/>
                  </a:lnTo>
                  <a:lnTo>
                    <a:pt x="1371600" y="245327"/>
                  </a:lnTo>
                  <a:lnTo>
                    <a:pt x="1371600" y="390293"/>
                  </a:lnTo>
                  <a:lnTo>
                    <a:pt x="1371600" y="490654"/>
                  </a:lnTo>
                  <a:lnTo>
                    <a:pt x="1360449" y="579863"/>
                  </a:lnTo>
                  <a:lnTo>
                    <a:pt x="1405054" y="568712"/>
                  </a:lnTo>
                  <a:lnTo>
                    <a:pt x="1806498" y="724829"/>
                  </a:lnTo>
                  <a:lnTo>
                    <a:pt x="1996068" y="947854"/>
                  </a:lnTo>
                  <a:lnTo>
                    <a:pt x="1996068" y="1048215"/>
                  </a:lnTo>
                  <a:lnTo>
                    <a:pt x="2062976" y="1248936"/>
                  </a:lnTo>
                  <a:lnTo>
                    <a:pt x="2040673" y="1405054"/>
                  </a:lnTo>
                  <a:lnTo>
                    <a:pt x="1806498" y="1438507"/>
                  </a:lnTo>
                  <a:lnTo>
                    <a:pt x="1694985" y="1438507"/>
                  </a:lnTo>
                  <a:lnTo>
                    <a:pt x="2286000" y="1951463"/>
                  </a:lnTo>
                  <a:lnTo>
                    <a:pt x="2509025" y="2631688"/>
                  </a:lnTo>
                  <a:lnTo>
                    <a:pt x="2308303" y="2932771"/>
                  </a:lnTo>
                  <a:lnTo>
                    <a:pt x="2286000" y="3166946"/>
                  </a:lnTo>
                  <a:lnTo>
                    <a:pt x="2007220" y="3401122"/>
                  </a:lnTo>
                  <a:lnTo>
                    <a:pt x="1694985" y="3546088"/>
                  </a:lnTo>
                  <a:cubicBezTo>
                    <a:pt x="1665249" y="3531220"/>
                    <a:pt x="1633111" y="3520407"/>
                    <a:pt x="1605776" y="3501483"/>
                  </a:cubicBezTo>
                  <a:cubicBezTo>
                    <a:pt x="1584166" y="3486522"/>
                    <a:pt x="1574955" y="3454038"/>
                    <a:pt x="1550020" y="3445727"/>
                  </a:cubicBezTo>
                  <a:lnTo>
                    <a:pt x="1516566" y="3434576"/>
                  </a:lnTo>
                  <a:lnTo>
                    <a:pt x="1471961" y="3389971"/>
                  </a:lnTo>
                  <a:lnTo>
                    <a:pt x="1483112" y="3267307"/>
                  </a:lnTo>
                  <a:lnTo>
                    <a:pt x="1605776" y="3155795"/>
                  </a:lnTo>
                  <a:cubicBezTo>
                    <a:pt x="1513592" y="3224932"/>
                    <a:pt x="1516566" y="3185531"/>
                    <a:pt x="1516566" y="3233854"/>
                  </a:cubicBezTo>
                  <a:lnTo>
                    <a:pt x="1293542" y="3200400"/>
                  </a:lnTo>
                  <a:lnTo>
                    <a:pt x="1182029" y="3233854"/>
                  </a:lnTo>
                  <a:cubicBezTo>
                    <a:pt x="1170795" y="3237311"/>
                    <a:pt x="1148576" y="3245005"/>
                    <a:pt x="1148576" y="3245005"/>
                  </a:cubicBezTo>
                  <a:lnTo>
                    <a:pt x="1037064" y="3289610"/>
                  </a:lnTo>
                  <a:cubicBezTo>
                    <a:pt x="1022196" y="3259873"/>
                    <a:pt x="1005556" y="3230958"/>
                    <a:pt x="992459" y="3200400"/>
                  </a:cubicBezTo>
                  <a:cubicBezTo>
                    <a:pt x="983198" y="3178792"/>
                    <a:pt x="970156" y="3133493"/>
                    <a:pt x="970156" y="3133493"/>
                  </a:cubicBezTo>
                  <a:lnTo>
                    <a:pt x="925551" y="2955073"/>
                  </a:lnTo>
                  <a:lnTo>
                    <a:pt x="791737" y="3077736"/>
                  </a:lnTo>
                  <a:cubicBezTo>
                    <a:pt x="719420" y="3162106"/>
                    <a:pt x="740155" y="3125143"/>
                    <a:pt x="713678" y="3178097"/>
                  </a:cubicBezTo>
                  <a:lnTo>
                    <a:pt x="468351" y="3122341"/>
                  </a:lnTo>
                  <a:lnTo>
                    <a:pt x="479503" y="2877015"/>
                  </a:lnTo>
                  <a:lnTo>
                    <a:pt x="758283" y="2776654"/>
                  </a:lnTo>
                  <a:lnTo>
                    <a:pt x="892098" y="2676293"/>
                  </a:lnTo>
                  <a:cubicBezTo>
                    <a:pt x="840844" y="2573784"/>
                    <a:pt x="847493" y="2620330"/>
                    <a:pt x="847493" y="2542478"/>
                  </a:cubicBezTo>
                  <a:lnTo>
                    <a:pt x="791737" y="2286000"/>
                  </a:lnTo>
                  <a:lnTo>
                    <a:pt x="758283" y="2575932"/>
                  </a:lnTo>
                  <a:lnTo>
                    <a:pt x="646771" y="2553629"/>
                  </a:lnTo>
                  <a:lnTo>
                    <a:pt x="568712" y="2430966"/>
                  </a:lnTo>
                  <a:lnTo>
                    <a:pt x="434898" y="2509024"/>
                  </a:lnTo>
                  <a:lnTo>
                    <a:pt x="345688" y="2464419"/>
                  </a:lnTo>
                  <a:lnTo>
                    <a:pt x="312234" y="2408663"/>
                  </a:lnTo>
                  <a:lnTo>
                    <a:pt x="267629" y="2274849"/>
                  </a:lnTo>
                  <a:lnTo>
                    <a:pt x="412595" y="2163336"/>
                  </a:lnTo>
                  <a:lnTo>
                    <a:pt x="401444" y="1973766"/>
                  </a:lnTo>
                  <a:lnTo>
                    <a:pt x="334537" y="1962615"/>
                  </a:lnTo>
                  <a:lnTo>
                    <a:pt x="211873" y="2107580"/>
                  </a:lnTo>
                  <a:cubicBezTo>
                    <a:pt x="95130" y="2095906"/>
                    <a:pt x="126776" y="2122844"/>
                    <a:pt x="89210" y="2085278"/>
                  </a:cubicBezTo>
                  <a:lnTo>
                    <a:pt x="0" y="1973766"/>
                  </a:lnTo>
                  <a:lnTo>
                    <a:pt x="167268" y="1773044"/>
                  </a:lnTo>
                  <a:lnTo>
                    <a:pt x="245327" y="1561171"/>
                  </a:lnTo>
                  <a:lnTo>
                    <a:pt x="457200" y="1260088"/>
                  </a:lnTo>
                  <a:lnTo>
                    <a:pt x="591015" y="970156"/>
                  </a:lnTo>
                  <a:lnTo>
                    <a:pt x="657922" y="880946"/>
                  </a:lnTo>
                  <a:lnTo>
                    <a:pt x="646771" y="747132"/>
                  </a:lnTo>
                  <a:lnTo>
                    <a:pt x="602166" y="535258"/>
                  </a:lnTo>
                  <a:lnTo>
                    <a:pt x="591015" y="345688"/>
                  </a:lnTo>
                  <a:lnTo>
                    <a:pt x="735981" y="89210"/>
                  </a:lnTo>
                  <a:lnTo>
                    <a:pt x="903249" y="0"/>
                  </a:lnTo>
                  <a:lnTo>
                    <a:pt x="1170878" y="11151"/>
                  </a:lnTo>
                  <a:lnTo>
                    <a:pt x="1405054" y="256478"/>
                  </a:lnTo>
                  <a:lnTo>
                    <a:pt x="1416205" y="468351"/>
                  </a:lnTo>
                  <a:lnTo>
                    <a:pt x="1393903" y="59101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9224963" y="564833"/>
              <a:ext cx="495300" cy="985837"/>
            </a:xfrm>
            <a:custGeom>
              <a:avLst/>
              <a:gdLst>
                <a:gd name="connsiteX0" fmla="*/ 495300 w 495300"/>
                <a:gd name="connsiteY0" fmla="*/ 804862 h 985837"/>
                <a:gd name="connsiteX1" fmla="*/ 323850 w 495300"/>
                <a:gd name="connsiteY1" fmla="*/ 962025 h 985837"/>
                <a:gd name="connsiteX2" fmla="*/ 152400 w 495300"/>
                <a:gd name="connsiteY2" fmla="*/ 985837 h 985837"/>
                <a:gd name="connsiteX3" fmla="*/ 80962 w 495300"/>
                <a:gd name="connsiteY3" fmla="*/ 885825 h 985837"/>
                <a:gd name="connsiteX4" fmla="*/ 52387 w 495300"/>
                <a:gd name="connsiteY4" fmla="*/ 828675 h 985837"/>
                <a:gd name="connsiteX5" fmla="*/ 28575 w 495300"/>
                <a:gd name="connsiteY5" fmla="*/ 785812 h 985837"/>
                <a:gd name="connsiteX6" fmla="*/ 0 w 495300"/>
                <a:gd name="connsiteY6" fmla="*/ 700087 h 985837"/>
                <a:gd name="connsiteX7" fmla="*/ 9525 w 495300"/>
                <a:gd name="connsiteY7" fmla="*/ 561975 h 985837"/>
                <a:gd name="connsiteX8" fmla="*/ 76200 w 495300"/>
                <a:gd name="connsiteY8" fmla="*/ 404812 h 985837"/>
                <a:gd name="connsiteX9" fmla="*/ 104775 w 495300"/>
                <a:gd name="connsiteY9" fmla="*/ 300037 h 985837"/>
                <a:gd name="connsiteX10" fmla="*/ 80962 w 495300"/>
                <a:gd name="connsiteY10" fmla="*/ 209550 h 985837"/>
                <a:gd name="connsiteX11" fmla="*/ 180975 w 495300"/>
                <a:gd name="connsiteY11" fmla="*/ 80962 h 985837"/>
                <a:gd name="connsiteX12" fmla="*/ 242887 w 495300"/>
                <a:gd name="connsiteY12" fmla="*/ 0 h 985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5300" h="985837">
                  <a:moveTo>
                    <a:pt x="495300" y="804862"/>
                  </a:moveTo>
                  <a:lnTo>
                    <a:pt x="323850" y="962025"/>
                  </a:lnTo>
                  <a:lnTo>
                    <a:pt x="152400" y="985837"/>
                  </a:lnTo>
                  <a:lnTo>
                    <a:pt x="80962" y="885825"/>
                  </a:lnTo>
                  <a:cubicBezTo>
                    <a:pt x="39696" y="792975"/>
                    <a:pt x="77867" y="872356"/>
                    <a:pt x="52387" y="828675"/>
                  </a:cubicBezTo>
                  <a:cubicBezTo>
                    <a:pt x="44152" y="814557"/>
                    <a:pt x="28575" y="785812"/>
                    <a:pt x="28575" y="785812"/>
                  </a:cubicBezTo>
                  <a:lnTo>
                    <a:pt x="0" y="700087"/>
                  </a:lnTo>
                  <a:lnTo>
                    <a:pt x="9525" y="561975"/>
                  </a:lnTo>
                  <a:lnTo>
                    <a:pt x="76200" y="404812"/>
                  </a:lnTo>
                  <a:lnTo>
                    <a:pt x="104775" y="300037"/>
                  </a:lnTo>
                  <a:lnTo>
                    <a:pt x="80962" y="209550"/>
                  </a:lnTo>
                  <a:lnTo>
                    <a:pt x="180975" y="80962"/>
                  </a:lnTo>
                  <a:lnTo>
                    <a:pt x="242887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9153525" y="1588770"/>
              <a:ext cx="909638" cy="1290638"/>
            </a:xfrm>
            <a:custGeom>
              <a:avLst/>
              <a:gdLst>
                <a:gd name="connsiteX0" fmla="*/ 604838 w 909638"/>
                <a:gd name="connsiteY0" fmla="*/ 0 h 1290638"/>
                <a:gd name="connsiteX1" fmla="*/ 866775 w 909638"/>
                <a:gd name="connsiteY1" fmla="*/ 61913 h 1290638"/>
                <a:gd name="connsiteX2" fmla="*/ 909638 w 909638"/>
                <a:gd name="connsiteY2" fmla="*/ 276225 h 1290638"/>
                <a:gd name="connsiteX3" fmla="*/ 885825 w 909638"/>
                <a:gd name="connsiteY3" fmla="*/ 466725 h 1290638"/>
                <a:gd name="connsiteX4" fmla="*/ 866775 w 909638"/>
                <a:gd name="connsiteY4" fmla="*/ 514350 h 1290638"/>
                <a:gd name="connsiteX5" fmla="*/ 714375 w 909638"/>
                <a:gd name="connsiteY5" fmla="*/ 728663 h 1290638"/>
                <a:gd name="connsiteX6" fmla="*/ 681038 w 909638"/>
                <a:gd name="connsiteY6" fmla="*/ 776288 h 1290638"/>
                <a:gd name="connsiteX7" fmla="*/ 661988 w 909638"/>
                <a:gd name="connsiteY7" fmla="*/ 800100 h 1290638"/>
                <a:gd name="connsiteX8" fmla="*/ 561975 w 909638"/>
                <a:gd name="connsiteY8" fmla="*/ 947738 h 1290638"/>
                <a:gd name="connsiteX9" fmla="*/ 528638 w 909638"/>
                <a:gd name="connsiteY9" fmla="*/ 981075 h 1290638"/>
                <a:gd name="connsiteX10" fmla="*/ 504825 w 909638"/>
                <a:gd name="connsiteY10" fmla="*/ 995363 h 1290638"/>
                <a:gd name="connsiteX11" fmla="*/ 328613 w 909638"/>
                <a:gd name="connsiteY11" fmla="*/ 1104900 h 1290638"/>
                <a:gd name="connsiteX12" fmla="*/ 233363 w 909638"/>
                <a:gd name="connsiteY12" fmla="*/ 1157288 h 1290638"/>
                <a:gd name="connsiteX13" fmla="*/ 219075 w 909638"/>
                <a:gd name="connsiteY13" fmla="*/ 1166813 h 1290638"/>
                <a:gd name="connsiteX14" fmla="*/ 119063 w 909638"/>
                <a:gd name="connsiteY14" fmla="*/ 1200150 h 1290638"/>
                <a:gd name="connsiteX15" fmla="*/ 23813 w 909638"/>
                <a:gd name="connsiteY15" fmla="*/ 1247775 h 1290638"/>
                <a:gd name="connsiteX16" fmla="*/ 0 w 909638"/>
                <a:gd name="connsiteY16" fmla="*/ 1262063 h 1290638"/>
                <a:gd name="connsiteX17" fmla="*/ 38100 w 909638"/>
                <a:gd name="connsiteY17" fmla="*/ 1290638 h 129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09638" h="1290638">
                  <a:moveTo>
                    <a:pt x="604838" y="0"/>
                  </a:moveTo>
                  <a:lnTo>
                    <a:pt x="866775" y="61913"/>
                  </a:lnTo>
                  <a:lnTo>
                    <a:pt x="909638" y="276225"/>
                  </a:lnTo>
                  <a:lnTo>
                    <a:pt x="885825" y="466725"/>
                  </a:lnTo>
                  <a:cubicBezTo>
                    <a:pt x="870292" y="508149"/>
                    <a:pt x="877604" y="492694"/>
                    <a:pt x="866775" y="514350"/>
                  </a:cubicBezTo>
                  <a:lnTo>
                    <a:pt x="714375" y="728663"/>
                  </a:lnTo>
                  <a:cubicBezTo>
                    <a:pt x="703263" y="744538"/>
                    <a:pt x="692853" y="760929"/>
                    <a:pt x="681038" y="776288"/>
                  </a:cubicBezTo>
                  <a:cubicBezTo>
                    <a:pt x="657042" y="807483"/>
                    <a:pt x="673556" y="776962"/>
                    <a:pt x="661988" y="800100"/>
                  </a:cubicBezTo>
                  <a:lnTo>
                    <a:pt x="561975" y="947738"/>
                  </a:lnTo>
                  <a:cubicBezTo>
                    <a:pt x="550863" y="958850"/>
                    <a:pt x="540319" y="970562"/>
                    <a:pt x="528638" y="981075"/>
                  </a:cubicBezTo>
                  <a:cubicBezTo>
                    <a:pt x="521456" y="987539"/>
                    <a:pt x="513231" y="991160"/>
                    <a:pt x="504825" y="995363"/>
                  </a:cubicBezTo>
                  <a:lnTo>
                    <a:pt x="328613" y="1104900"/>
                  </a:lnTo>
                  <a:cubicBezTo>
                    <a:pt x="223931" y="1167709"/>
                    <a:pt x="337657" y="1101129"/>
                    <a:pt x="233363" y="1157288"/>
                  </a:cubicBezTo>
                  <a:cubicBezTo>
                    <a:pt x="228323" y="1160002"/>
                    <a:pt x="224350" y="1164592"/>
                    <a:pt x="219075" y="1166813"/>
                  </a:cubicBezTo>
                  <a:cubicBezTo>
                    <a:pt x="152748" y="1194740"/>
                    <a:pt x="164268" y="1191110"/>
                    <a:pt x="119063" y="1200150"/>
                  </a:cubicBezTo>
                  <a:cubicBezTo>
                    <a:pt x="87313" y="1216025"/>
                    <a:pt x="54252" y="1229511"/>
                    <a:pt x="23813" y="1247775"/>
                  </a:cubicBezTo>
                  <a:lnTo>
                    <a:pt x="0" y="1262063"/>
                  </a:lnTo>
                  <a:lnTo>
                    <a:pt x="38100" y="129063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9124950" y="1526858"/>
              <a:ext cx="542925" cy="1076325"/>
            </a:xfrm>
            <a:custGeom>
              <a:avLst/>
              <a:gdLst>
                <a:gd name="connsiteX0" fmla="*/ 433388 w 542925"/>
                <a:gd name="connsiteY0" fmla="*/ 0 h 1076325"/>
                <a:gd name="connsiteX1" fmla="*/ 542925 w 542925"/>
                <a:gd name="connsiteY1" fmla="*/ 80962 h 1076325"/>
                <a:gd name="connsiteX2" fmla="*/ 395288 w 542925"/>
                <a:gd name="connsiteY2" fmla="*/ 381000 h 1076325"/>
                <a:gd name="connsiteX3" fmla="*/ 395288 w 542925"/>
                <a:gd name="connsiteY3" fmla="*/ 438150 h 1076325"/>
                <a:gd name="connsiteX4" fmla="*/ 390525 w 542925"/>
                <a:gd name="connsiteY4" fmla="*/ 614362 h 1076325"/>
                <a:gd name="connsiteX5" fmla="*/ 371475 w 542925"/>
                <a:gd name="connsiteY5" fmla="*/ 657225 h 1076325"/>
                <a:gd name="connsiteX6" fmla="*/ 295275 w 542925"/>
                <a:gd name="connsiteY6" fmla="*/ 819150 h 1076325"/>
                <a:gd name="connsiteX7" fmla="*/ 0 w 542925"/>
                <a:gd name="connsiteY7" fmla="*/ 107632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2925" h="1076325">
                  <a:moveTo>
                    <a:pt x="433388" y="0"/>
                  </a:moveTo>
                  <a:lnTo>
                    <a:pt x="542925" y="80962"/>
                  </a:lnTo>
                  <a:lnTo>
                    <a:pt x="395288" y="381000"/>
                  </a:lnTo>
                  <a:lnTo>
                    <a:pt x="395288" y="438150"/>
                  </a:lnTo>
                  <a:lnTo>
                    <a:pt x="390525" y="614362"/>
                  </a:lnTo>
                  <a:cubicBezTo>
                    <a:pt x="370765" y="653882"/>
                    <a:pt x="371475" y="638263"/>
                    <a:pt x="371475" y="657225"/>
                  </a:cubicBezTo>
                  <a:lnTo>
                    <a:pt x="295275" y="819150"/>
                  </a:lnTo>
                  <a:lnTo>
                    <a:pt x="0" y="10763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9034463" y="1864995"/>
              <a:ext cx="466725" cy="309563"/>
            </a:xfrm>
            <a:custGeom>
              <a:avLst/>
              <a:gdLst>
                <a:gd name="connsiteX0" fmla="*/ 466725 w 466725"/>
                <a:gd name="connsiteY0" fmla="*/ 61913 h 309563"/>
                <a:gd name="connsiteX1" fmla="*/ 466725 w 466725"/>
                <a:gd name="connsiteY1" fmla="*/ 61913 h 309563"/>
                <a:gd name="connsiteX2" fmla="*/ 423862 w 466725"/>
                <a:gd name="connsiteY2" fmla="*/ 38100 h 309563"/>
                <a:gd name="connsiteX3" fmla="*/ 404812 w 466725"/>
                <a:gd name="connsiteY3" fmla="*/ 23813 h 309563"/>
                <a:gd name="connsiteX4" fmla="*/ 238125 w 466725"/>
                <a:gd name="connsiteY4" fmla="*/ 0 h 309563"/>
                <a:gd name="connsiteX5" fmla="*/ 195262 w 466725"/>
                <a:gd name="connsiteY5" fmla="*/ 14288 h 309563"/>
                <a:gd name="connsiteX6" fmla="*/ 180975 w 466725"/>
                <a:gd name="connsiteY6" fmla="*/ 23813 h 309563"/>
                <a:gd name="connsiteX7" fmla="*/ 95250 w 466725"/>
                <a:gd name="connsiteY7" fmla="*/ 52388 h 309563"/>
                <a:gd name="connsiteX8" fmla="*/ 61912 w 466725"/>
                <a:gd name="connsiteY8" fmla="*/ 157163 h 309563"/>
                <a:gd name="connsiteX9" fmla="*/ 0 w 466725"/>
                <a:gd name="connsiteY9" fmla="*/ 309563 h 309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725" h="309563">
                  <a:moveTo>
                    <a:pt x="466725" y="61913"/>
                  </a:moveTo>
                  <a:lnTo>
                    <a:pt x="466725" y="61913"/>
                  </a:lnTo>
                  <a:cubicBezTo>
                    <a:pt x="452437" y="53975"/>
                    <a:pt x="437782" y="46666"/>
                    <a:pt x="423862" y="38100"/>
                  </a:cubicBezTo>
                  <a:cubicBezTo>
                    <a:pt x="417102" y="33940"/>
                    <a:pt x="404812" y="23813"/>
                    <a:pt x="404812" y="23813"/>
                  </a:cubicBezTo>
                  <a:lnTo>
                    <a:pt x="238125" y="0"/>
                  </a:lnTo>
                  <a:cubicBezTo>
                    <a:pt x="223837" y="4763"/>
                    <a:pt x="209164" y="8495"/>
                    <a:pt x="195262" y="14288"/>
                  </a:cubicBezTo>
                  <a:cubicBezTo>
                    <a:pt x="189979" y="16489"/>
                    <a:pt x="180975" y="23813"/>
                    <a:pt x="180975" y="23813"/>
                  </a:cubicBezTo>
                  <a:lnTo>
                    <a:pt x="95250" y="52388"/>
                  </a:lnTo>
                  <a:lnTo>
                    <a:pt x="61912" y="157163"/>
                  </a:lnTo>
                  <a:lnTo>
                    <a:pt x="0" y="30956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9896475" y="2650808"/>
              <a:ext cx="666750" cy="423862"/>
            </a:xfrm>
            <a:custGeom>
              <a:avLst/>
              <a:gdLst>
                <a:gd name="connsiteX0" fmla="*/ 0 w 666750"/>
                <a:gd name="connsiteY0" fmla="*/ 0 h 423862"/>
                <a:gd name="connsiteX1" fmla="*/ 0 w 666750"/>
                <a:gd name="connsiteY1" fmla="*/ 0 h 423862"/>
                <a:gd name="connsiteX2" fmla="*/ 47625 w 666750"/>
                <a:gd name="connsiteY2" fmla="*/ 33337 h 423862"/>
                <a:gd name="connsiteX3" fmla="*/ 66675 w 666750"/>
                <a:gd name="connsiteY3" fmla="*/ 38100 h 423862"/>
                <a:gd name="connsiteX4" fmla="*/ 347663 w 666750"/>
                <a:gd name="connsiteY4" fmla="*/ 176212 h 423862"/>
                <a:gd name="connsiteX5" fmla="*/ 447675 w 666750"/>
                <a:gd name="connsiteY5" fmla="*/ 185737 h 423862"/>
                <a:gd name="connsiteX6" fmla="*/ 595313 w 666750"/>
                <a:gd name="connsiteY6" fmla="*/ 290512 h 423862"/>
                <a:gd name="connsiteX7" fmla="*/ 638175 w 666750"/>
                <a:gd name="connsiteY7" fmla="*/ 319087 h 423862"/>
                <a:gd name="connsiteX8" fmla="*/ 666750 w 666750"/>
                <a:gd name="connsiteY8" fmla="*/ 295275 h 423862"/>
                <a:gd name="connsiteX9" fmla="*/ 523875 w 666750"/>
                <a:gd name="connsiteY9" fmla="*/ 238125 h 423862"/>
                <a:gd name="connsiteX10" fmla="*/ 285750 w 666750"/>
                <a:gd name="connsiteY10" fmla="*/ 333375 h 423862"/>
                <a:gd name="connsiteX11" fmla="*/ 33338 w 666750"/>
                <a:gd name="connsiteY11" fmla="*/ 423862 h 423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66750" h="423862">
                  <a:moveTo>
                    <a:pt x="0" y="0"/>
                  </a:moveTo>
                  <a:lnTo>
                    <a:pt x="0" y="0"/>
                  </a:lnTo>
                  <a:cubicBezTo>
                    <a:pt x="15875" y="11112"/>
                    <a:pt x="30800" y="23723"/>
                    <a:pt x="47625" y="33337"/>
                  </a:cubicBezTo>
                  <a:cubicBezTo>
                    <a:pt x="53308" y="36584"/>
                    <a:pt x="66675" y="38100"/>
                    <a:pt x="66675" y="38100"/>
                  </a:cubicBezTo>
                  <a:lnTo>
                    <a:pt x="347663" y="176212"/>
                  </a:lnTo>
                  <a:lnTo>
                    <a:pt x="447675" y="185737"/>
                  </a:lnTo>
                  <a:lnTo>
                    <a:pt x="595313" y="290512"/>
                  </a:lnTo>
                  <a:lnTo>
                    <a:pt x="638175" y="319087"/>
                  </a:lnTo>
                  <a:lnTo>
                    <a:pt x="666750" y="295275"/>
                  </a:lnTo>
                  <a:lnTo>
                    <a:pt x="523875" y="238125"/>
                  </a:lnTo>
                  <a:lnTo>
                    <a:pt x="285750" y="333375"/>
                  </a:lnTo>
                  <a:lnTo>
                    <a:pt x="33338" y="4238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9882188" y="2346008"/>
              <a:ext cx="895350" cy="361950"/>
            </a:xfrm>
            <a:custGeom>
              <a:avLst/>
              <a:gdLst>
                <a:gd name="connsiteX0" fmla="*/ 0 w 895350"/>
                <a:gd name="connsiteY0" fmla="*/ 0 h 361950"/>
                <a:gd name="connsiteX1" fmla="*/ 0 w 895350"/>
                <a:gd name="connsiteY1" fmla="*/ 0 h 361950"/>
                <a:gd name="connsiteX2" fmla="*/ 47625 w 895350"/>
                <a:gd name="connsiteY2" fmla="*/ 23812 h 361950"/>
                <a:gd name="connsiteX3" fmla="*/ 419100 w 895350"/>
                <a:gd name="connsiteY3" fmla="*/ 147637 h 361950"/>
                <a:gd name="connsiteX4" fmla="*/ 604837 w 895350"/>
                <a:gd name="connsiteY4" fmla="*/ 176212 h 361950"/>
                <a:gd name="connsiteX5" fmla="*/ 642937 w 895350"/>
                <a:gd name="connsiteY5" fmla="*/ 214312 h 361950"/>
                <a:gd name="connsiteX6" fmla="*/ 695325 w 895350"/>
                <a:gd name="connsiteY6" fmla="*/ 238125 h 361950"/>
                <a:gd name="connsiteX7" fmla="*/ 814387 w 895350"/>
                <a:gd name="connsiteY7" fmla="*/ 257175 h 361950"/>
                <a:gd name="connsiteX8" fmla="*/ 895350 w 895350"/>
                <a:gd name="connsiteY8" fmla="*/ 36195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5350" h="361950">
                  <a:moveTo>
                    <a:pt x="0" y="0"/>
                  </a:moveTo>
                  <a:lnTo>
                    <a:pt x="0" y="0"/>
                  </a:lnTo>
                  <a:lnTo>
                    <a:pt x="47625" y="23812"/>
                  </a:lnTo>
                  <a:lnTo>
                    <a:pt x="419100" y="147637"/>
                  </a:lnTo>
                  <a:lnTo>
                    <a:pt x="604837" y="176212"/>
                  </a:lnTo>
                  <a:cubicBezTo>
                    <a:pt x="617537" y="188912"/>
                    <a:pt x="628114" y="204170"/>
                    <a:pt x="642937" y="214312"/>
                  </a:cubicBezTo>
                  <a:cubicBezTo>
                    <a:pt x="658768" y="225144"/>
                    <a:pt x="695325" y="238125"/>
                    <a:pt x="695325" y="238125"/>
                  </a:cubicBezTo>
                  <a:lnTo>
                    <a:pt x="814387" y="257175"/>
                  </a:lnTo>
                  <a:lnTo>
                    <a:pt x="895350" y="3619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8832850" y="871220"/>
              <a:ext cx="514350" cy="1289050"/>
            </a:xfrm>
            <a:custGeom>
              <a:avLst/>
              <a:gdLst>
                <a:gd name="connsiteX0" fmla="*/ 514350 w 514350"/>
                <a:gd name="connsiteY0" fmla="*/ 666750 h 1289050"/>
                <a:gd name="connsiteX1" fmla="*/ 514350 w 514350"/>
                <a:gd name="connsiteY1" fmla="*/ 666750 h 1289050"/>
                <a:gd name="connsiteX2" fmla="*/ 450850 w 514350"/>
                <a:gd name="connsiteY2" fmla="*/ 660400 h 1289050"/>
                <a:gd name="connsiteX3" fmla="*/ 349250 w 514350"/>
                <a:gd name="connsiteY3" fmla="*/ 704850 h 1289050"/>
                <a:gd name="connsiteX4" fmla="*/ 311150 w 514350"/>
                <a:gd name="connsiteY4" fmla="*/ 793750 h 1289050"/>
                <a:gd name="connsiteX5" fmla="*/ 298450 w 514350"/>
                <a:gd name="connsiteY5" fmla="*/ 914400 h 1289050"/>
                <a:gd name="connsiteX6" fmla="*/ 234950 w 514350"/>
                <a:gd name="connsiteY6" fmla="*/ 1035050 h 1289050"/>
                <a:gd name="connsiteX7" fmla="*/ 215900 w 514350"/>
                <a:gd name="connsiteY7" fmla="*/ 1092200 h 1289050"/>
                <a:gd name="connsiteX8" fmla="*/ 196850 w 514350"/>
                <a:gd name="connsiteY8" fmla="*/ 1289050 h 1289050"/>
                <a:gd name="connsiteX9" fmla="*/ 158750 w 514350"/>
                <a:gd name="connsiteY9" fmla="*/ 1219200 h 1289050"/>
                <a:gd name="connsiteX10" fmla="*/ 101600 w 514350"/>
                <a:gd name="connsiteY10" fmla="*/ 1155700 h 1289050"/>
                <a:gd name="connsiteX11" fmla="*/ 19050 w 514350"/>
                <a:gd name="connsiteY11" fmla="*/ 1085850 h 1289050"/>
                <a:gd name="connsiteX12" fmla="*/ 0 w 514350"/>
                <a:gd name="connsiteY12" fmla="*/ 1035050 h 1289050"/>
                <a:gd name="connsiteX13" fmla="*/ 127000 w 514350"/>
                <a:gd name="connsiteY13" fmla="*/ 876300 h 1289050"/>
                <a:gd name="connsiteX14" fmla="*/ 139700 w 514350"/>
                <a:gd name="connsiteY14" fmla="*/ 819150 h 1289050"/>
                <a:gd name="connsiteX15" fmla="*/ 171450 w 514350"/>
                <a:gd name="connsiteY15" fmla="*/ 641350 h 1289050"/>
                <a:gd name="connsiteX16" fmla="*/ 266700 w 514350"/>
                <a:gd name="connsiteY16" fmla="*/ 285750 h 1289050"/>
                <a:gd name="connsiteX17" fmla="*/ 387350 w 514350"/>
                <a:gd name="connsiteY17" fmla="*/ 76200 h 1289050"/>
                <a:gd name="connsiteX18" fmla="*/ 298450 w 514350"/>
                <a:gd name="connsiteY18" fmla="*/ 76200 h 1289050"/>
                <a:gd name="connsiteX19" fmla="*/ 241300 w 514350"/>
                <a:gd name="connsiteY19" fmla="*/ 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14350" h="1289050">
                  <a:moveTo>
                    <a:pt x="514350" y="666750"/>
                  </a:moveTo>
                  <a:lnTo>
                    <a:pt x="514350" y="666750"/>
                  </a:lnTo>
                  <a:lnTo>
                    <a:pt x="450850" y="660400"/>
                  </a:lnTo>
                  <a:lnTo>
                    <a:pt x="349250" y="704850"/>
                  </a:lnTo>
                  <a:lnTo>
                    <a:pt x="311150" y="793750"/>
                  </a:lnTo>
                  <a:lnTo>
                    <a:pt x="298450" y="914400"/>
                  </a:lnTo>
                  <a:lnTo>
                    <a:pt x="234950" y="1035050"/>
                  </a:lnTo>
                  <a:cubicBezTo>
                    <a:pt x="215157" y="1087832"/>
                    <a:pt x="215900" y="1067765"/>
                    <a:pt x="215900" y="1092200"/>
                  </a:cubicBezTo>
                  <a:lnTo>
                    <a:pt x="196850" y="1289050"/>
                  </a:lnTo>
                  <a:lnTo>
                    <a:pt x="158750" y="1219200"/>
                  </a:lnTo>
                  <a:cubicBezTo>
                    <a:pt x="110358" y="1163894"/>
                    <a:pt x="130210" y="1184310"/>
                    <a:pt x="101600" y="1155700"/>
                  </a:cubicBezTo>
                  <a:lnTo>
                    <a:pt x="19050" y="1085850"/>
                  </a:lnTo>
                  <a:lnTo>
                    <a:pt x="0" y="1035050"/>
                  </a:lnTo>
                  <a:lnTo>
                    <a:pt x="127000" y="876300"/>
                  </a:lnTo>
                  <a:lnTo>
                    <a:pt x="139700" y="819150"/>
                  </a:lnTo>
                  <a:lnTo>
                    <a:pt x="171450" y="641350"/>
                  </a:lnTo>
                  <a:lnTo>
                    <a:pt x="266700" y="285750"/>
                  </a:lnTo>
                  <a:lnTo>
                    <a:pt x="387350" y="76200"/>
                  </a:lnTo>
                  <a:lnTo>
                    <a:pt x="298450" y="76200"/>
                  </a:lnTo>
                  <a:lnTo>
                    <a:pt x="2413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547100" y="1436370"/>
              <a:ext cx="444500" cy="444500"/>
            </a:xfrm>
            <a:custGeom>
              <a:avLst/>
              <a:gdLst>
                <a:gd name="connsiteX0" fmla="*/ 444500 w 444500"/>
                <a:gd name="connsiteY0" fmla="*/ 88900 h 444500"/>
                <a:gd name="connsiteX1" fmla="*/ 330200 w 444500"/>
                <a:gd name="connsiteY1" fmla="*/ 44450 h 444500"/>
                <a:gd name="connsiteX2" fmla="*/ 120650 w 444500"/>
                <a:gd name="connsiteY2" fmla="*/ 31750 h 444500"/>
                <a:gd name="connsiteX3" fmla="*/ 95250 w 444500"/>
                <a:gd name="connsiteY3" fmla="*/ 12700 h 444500"/>
                <a:gd name="connsiteX4" fmla="*/ 76200 w 444500"/>
                <a:gd name="connsiteY4" fmla="*/ 0 h 444500"/>
                <a:gd name="connsiteX5" fmla="*/ 0 w 444500"/>
                <a:gd name="connsiteY5" fmla="*/ 114300 h 444500"/>
                <a:gd name="connsiteX6" fmla="*/ 0 w 444500"/>
                <a:gd name="connsiteY6" fmla="*/ 215900 h 444500"/>
                <a:gd name="connsiteX7" fmla="*/ 57150 w 444500"/>
                <a:gd name="connsiteY7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4500" h="444500">
                  <a:moveTo>
                    <a:pt x="444500" y="88900"/>
                  </a:moveTo>
                  <a:lnTo>
                    <a:pt x="330200" y="44450"/>
                  </a:lnTo>
                  <a:cubicBezTo>
                    <a:pt x="260350" y="40217"/>
                    <a:pt x="189998" y="41121"/>
                    <a:pt x="120650" y="31750"/>
                  </a:cubicBezTo>
                  <a:cubicBezTo>
                    <a:pt x="110162" y="30333"/>
                    <a:pt x="95250" y="12700"/>
                    <a:pt x="95250" y="12700"/>
                  </a:cubicBezTo>
                  <a:lnTo>
                    <a:pt x="76200" y="0"/>
                  </a:lnTo>
                  <a:lnTo>
                    <a:pt x="0" y="114300"/>
                  </a:lnTo>
                  <a:lnTo>
                    <a:pt x="0" y="215900"/>
                  </a:lnTo>
                  <a:lnTo>
                    <a:pt x="57150" y="4445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5071123" y="1361758"/>
              <a:ext cx="95237" cy="8125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282950" y="26670"/>
              <a:ext cx="2070100" cy="3467504"/>
            </a:xfrm>
            <a:custGeom>
              <a:avLst/>
              <a:gdLst>
                <a:gd name="connsiteX0" fmla="*/ 1911350 w 2070100"/>
                <a:gd name="connsiteY0" fmla="*/ 1339850 h 3467504"/>
                <a:gd name="connsiteX1" fmla="*/ 1758950 w 2070100"/>
                <a:gd name="connsiteY1" fmla="*/ 1295400 h 3467504"/>
                <a:gd name="connsiteX2" fmla="*/ 1727200 w 2070100"/>
                <a:gd name="connsiteY2" fmla="*/ 1250950 h 3467504"/>
                <a:gd name="connsiteX3" fmla="*/ 1701800 w 2070100"/>
                <a:gd name="connsiteY3" fmla="*/ 1225550 h 3467504"/>
                <a:gd name="connsiteX4" fmla="*/ 1670050 w 2070100"/>
                <a:gd name="connsiteY4" fmla="*/ 1111250 h 3467504"/>
                <a:gd name="connsiteX5" fmla="*/ 1651000 w 2070100"/>
                <a:gd name="connsiteY5" fmla="*/ 1060450 h 3467504"/>
                <a:gd name="connsiteX6" fmla="*/ 1644650 w 2070100"/>
                <a:gd name="connsiteY6" fmla="*/ 1041400 h 3467504"/>
                <a:gd name="connsiteX7" fmla="*/ 1644650 w 2070100"/>
                <a:gd name="connsiteY7" fmla="*/ 1028700 h 3467504"/>
                <a:gd name="connsiteX8" fmla="*/ 1625600 w 2070100"/>
                <a:gd name="connsiteY8" fmla="*/ 920750 h 3467504"/>
                <a:gd name="connsiteX9" fmla="*/ 1708150 w 2070100"/>
                <a:gd name="connsiteY9" fmla="*/ 774700 h 3467504"/>
                <a:gd name="connsiteX10" fmla="*/ 1708150 w 2070100"/>
                <a:gd name="connsiteY10" fmla="*/ 527050 h 3467504"/>
                <a:gd name="connsiteX11" fmla="*/ 1651000 w 2070100"/>
                <a:gd name="connsiteY11" fmla="*/ 419100 h 3467504"/>
                <a:gd name="connsiteX12" fmla="*/ 1619250 w 2070100"/>
                <a:gd name="connsiteY12" fmla="*/ 374650 h 3467504"/>
                <a:gd name="connsiteX13" fmla="*/ 1600200 w 2070100"/>
                <a:gd name="connsiteY13" fmla="*/ 304800 h 3467504"/>
                <a:gd name="connsiteX14" fmla="*/ 1593850 w 2070100"/>
                <a:gd name="connsiteY14" fmla="*/ 203200 h 3467504"/>
                <a:gd name="connsiteX15" fmla="*/ 1593850 w 2070100"/>
                <a:gd name="connsiteY15" fmla="*/ 114300 h 3467504"/>
                <a:gd name="connsiteX16" fmla="*/ 1390650 w 2070100"/>
                <a:gd name="connsiteY16" fmla="*/ 38100 h 3467504"/>
                <a:gd name="connsiteX17" fmla="*/ 1327150 w 2070100"/>
                <a:gd name="connsiteY17" fmla="*/ 25400 h 3467504"/>
                <a:gd name="connsiteX18" fmla="*/ 1181100 w 2070100"/>
                <a:gd name="connsiteY18" fmla="*/ 0 h 3467504"/>
                <a:gd name="connsiteX19" fmla="*/ 1117600 w 2070100"/>
                <a:gd name="connsiteY19" fmla="*/ 31750 h 3467504"/>
                <a:gd name="connsiteX20" fmla="*/ 1079500 w 2070100"/>
                <a:gd name="connsiteY20" fmla="*/ 63500 h 3467504"/>
                <a:gd name="connsiteX21" fmla="*/ 971550 w 2070100"/>
                <a:gd name="connsiteY21" fmla="*/ 127000 h 3467504"/>
                <a:gd name="connsiteX22" fmla="*/ 844550 w 2070100"/>
                <a:gd name="connsiteY22" fmla="*/ 279400 h 3467504"/>
                <a:gd name="connsiteX23" fmla="*/ 787400 w 2070100"/>
                <a:gd name="connsiteY23" fmla="*/ 488950 h 3467504"/>
                <a:gd name="connsiteX24" fmla="*/ 838200 w 2070100"/>
                <a:gd name="connsiteY24" fmla="*/ 615950 h 3467504"/>
                <a:gd name="connsiteX25" fmla="*/ 762000 w 2070100"/>
                <a:gd name="connsiteY25" fmla="*/ 673100 h 3467504"/>
                <a:gd name="connsiteX26" fmla="*/ 590550 w 2070100"/>
                <a:gd name="connsiteY26" fmla="*/ 774700 h 3467504"/>
                <a:gd name="connsiteX27" fmla="*/ 425450 w 2070100"/>
                <a:gd name="connsiteY27" fmla="*/ 971550 h 3467504"/>
                <a:gd name="connsiteX28" fmla="*/ 387350 w 2070100"/>
                <a:gd name="connsiteY28" fmla="*/ 1022350 h 3467504"/>
                <a:gd name="connsiteX29" fmla="*/ 298450 w 2070100"/>
                <a:gd name="connsiteY29" fmla="*/ 1219200 h 3467504"/>
                <a:gd name="connsiteX30" fmla="*/ 393700 w 2070100"/>
                <a:gd name="connsiteY30" fmla="*/ 1225550 h 3467504"/>
                <a:gd name="connsiteX31" fmla="*/ 457200 w 2070100"/>
                <a:gd name="connsiteY31" fmla="*/ 1200150 h 3467504"/>
                <a:gd name="connsiteX32" fmla="*/ 469900 w 2070100"/>
                <a:gd name="connsiteY32" fmla="*/ 1187450 h 3467504"/>
                <a:gd name="connsiteX33" fmla="*/ 450850 w 2070100"/>
                <a:gd name="connsiteY33" fmla="*/ 1244600 h 3467504"/>
                <a:gd name="connsiteX34" fmla="*/ 438150 w 2070100"/>
                <a:gd name="connsiteY34" fmla="*/ 1295400 h 3467504"/>
                <a:gd name="connsiteX35" fmla="*/ 533400 w 2070100"/>
                <a:gd name="connsiteY35" fmla="*/ 1454150 h 3467504"/>
                <a:gd name="connsiteX36" fmla="*/ 596900 w 2070100"/>
                <a:gd name="connsiteY36" fmla="*/ 1562100 h 3467504"/>
                <a:gd name="connsiteX37" fmla="*/ 406400 w 2070100"/>
                <a:gd name="connsiteY37" fmla="*/ 1803400 h 3467504"/>
                <a:gd name="connsiteX38" fmla="*/ 222250 w 2070100"/>
                <a:gd name="connsiteY38" fmla="*/ 2178050 h 3467504"/>
                <a:gd name="connsiteX39" fmla="*/ 0 w 2070100"/>
                <a:gd name="connsiteY39" fmla="*/ 2540000 h 3467504"/>
                <a:gd name="connsiteX40" fmla="*/ 165100 w 2070100"/>
                <a:gd name="connsiteY40" fmla="*/ 3028950 h 3467504"/>
                <a:gd name="connsiteX41" fmla="*/ 400050 w 2070100"/>
                <a:gd name="connsiteY41" fmla="*/ 3219450 h 3467504"/>
                <a:gd name="connsiteX42" fmla="*/ 215900 w 2070100"/>
                <a:gd name="connsiteY42" fmla="*/ 3321050 h 3467504"/>
                <a:gd name="connsiteX43" fmla="*/ 266700 w 2070100"/>
                <a:gd name="connsiteY43" fmla="*/ 3403600 h 3467504"/>
                <a:gd name="connsiteX44" fmla="*/ 431800 w 2070100"/>
                <a:gd name="connsiteY44" fmla="*/ 3460750 h 3467504"/>
                <a:gd name="connsiteX45" fmla="*/ 565150 w 2070100"/>
                <a:gd name="connsiteY45" fmla="*/ 3467100 h 3467504"/>
                <a:gd name="connsiteX46" fmla="*/ 812800 w 2070100"/>
                <a:gd name="connsiteY46" fmla="*/ 3435350 h 3467504"/>
                <a:gd name="connsiteX47" fmla="*/ 869950 w 2070100"/>
                <a:gd name="connsiteY47" fmla="*/ 3435350 h 3467504"/>
                <a:gd name="connsiteX48" fmla="*/ 1047750 w 2070100"/>
                <a:gd name="connsiteY48" fmla="*/ 3435350 h 3467504"/>
                <a:gd name="connsiteX49" fmla="*/ 1187450 w 2070100"/>
                <a:gd name="connsiteY49" fmla="*/ 3384550 h 3467504"/>
                <a:gd name="connsiteX50" fmla="*/ 1320800 w 2070100"/>
                <a:gd name="connsiteY50" fmla="*/ 3365500 h 3467504"/>
                <a:gd name="connsiteX51" fmla="*/ 1441450 w 2070100"/>
                <a:gd name="connsiteY51" fmla="*/ 3346450 h 3467504"/>
                <a:gd name="connsiteX52" fmla="*/ 1511300 w 2070100"/>
                <a:gd name="connsiteY52" fmla="*/ 3257550 h 3467504"/>
                <a:gd name="connsiteX53" fmla="*/ 1511300 w 2070100"/>
                <a:gd name="connsiteY53" fmla="*/ 3175000 h 3467504"/>
                <a:gd name="connsiteX54" fmla="*/ 1530350 w 2070100"/>
                <a:gd name="connsiteY54" fmla="*/ 2971800 h 3467504"/>
                <a:gd name="connsiteX55" fmla="*/ 1701800 w 2070100"/>
                <a:gd name="connsiteY55" fmla="*/ 3124200 h 3467504"/>
                <a:gd name="connsiteX56" fmla="*/ 1822450 w 2070100"/>
                <a:gd name="connsiteY56" fmla="*/ 3143250 h 3467504"/>
                <a:gd name="connsiteX57" fmla="*/ 1873250 w 2070100"/>
                <a:gd name="connsiteY57" fmla="*/ 3098800 h 3467504"/>
                <a:gd name="connsiteX58" fmla="*/ 1987550 w 2070100"/>
                <a:gd name="connsiteY58" fmla="*/ 3041650 h 3467504"/>
                <a:gd name="connsiteX59" fmla="*/ 2070100 w 2070100"/>
                <a:gd name="connsiteY59" fmla="*/ 2959100 h 3467504"/>
                <a:gd name="connsiteX60" fmla="*/ 2012950 w 2070100"/>
                <a:gd name="connsiteY60" fmla="*/ 2921000 h 3467504"/>
                <a:gd name="connsiteX61" fmla="*/ 1943100 w 2070100"/>
                <a:gd name="connsiteY61" fmla="*/ 2838450 h 3467504"/>
                <a:gd name="connsiteX62" fmla="*/ 1993900 w 2070100"/>
                <a:gd name="connsiteY62" fmla="*/ 2787650 h 3467504"/>
                <a:gd name="connsiteX63" fmla="*/ 2019300 w 2070100"/>
                <a:gd name="connsiteY63" fmla="*/ 2743200 h 3467504"/>
                <a:gd name="connsiteX64" fmla="*/ 1987550 w 2070100"/>
                <a:gd name="connsiteY64" fmla="*/ 2698750 h 3467504"/>
                <a:gd name="connsiteX65" fmla="*/ 1778000 w 2070100"/>
                <a:gd name="connsiteY65" fmla="*/ 2705100 h 3467504"/>
                <a:gd name="connsiteX66" fmla="*/ 1727200 w 2070100"/>
                <a:gd name="connsiteY66" fmla="*/ 2711450 h 3467504"/>
                <a:gd name="connsiteX67" fmla="*/ 1644650 w 2070100"/>
                <a:gd name="connsiteY67" fmla="*/ 2520950 h 3467504"/>
                <a:gd name="connsiteX68" fmla="*/ 1682750 w 2070100"/>
                <a:gd name="connsiteY68" fmla="*/ 2343150 h 3467504"/>
                <a:gd name="connsiteX69" fmla="*/ 1593850 w 2070100"/>
                <a:gd name="connsiteY69" fmla="*/ 2108200 h 3467504"/>
                <a:gd name="connsiteX70" fmla="*/ 1403350 w 2070100"/>
                <a:gd name="connsiteY70" fmla="*/ 2012950 h 3467504"/>
                <a:gd name="connsiteX71" fmla="*/ 1282700 w 2070100"/>
                <a:gd name="connsiteY71" fmla="*/ 1987550 h 3467504"/>
                <a:gd name="connsiteX72" fmla="*/ 1193800 w 2070100"/>
                <a:gd name="connsiteY72" fmla="*/ 1841500 h 3467504"/>
                <a:gd name="connsiteX73" fmla="*/ 1162050 w 2070100"/>
                <a:gd name="connsiteY73" fmla="*/ 1784350 h 3467504"/>
                <a:gd name="connsiteX74" fmla="*/ 1149350 w 2070100"/>
                <a:gd name="connsiteY74" fmla="*/ 1765300 h 3467504"/>
                <a:gd name="connsiteX75" fmla="*/ 1085850 w 2070100"/>
                <a:gd name="connsiteY75" fmla="*/ 1670050 h 3467504"/>
                <a:gd name="connsiteX76" fmla="*/ 1016000 w 2070100"/>
                <a:gd name="connsiteY76" fmla="*/ 1619250 h 3467504"/>
                <a:gd name="connsiteX77" fmla="*/ 927100 w 2070100"/>
                <a:gd name="connsiteY77" fmla="*/ 1612900 h 3467504"/>
                <a:gd name="connsiteX78" fmla="*/ 863600 w 2070100"/>
                <a:gd name="connsiteY78" fmla="*/ 1612900 h 3467504"/>
                <a:gd name="connsiteX79" fmla="*/ 635000 w 2070100"/>
                <a:gd name="connsiteY79" fmla="*/ 1612900 h 3467504"/>
                <a:gd name="connsiteX80" fmla="*/ 596900 w 2070100"/>
                <a:gd name="connsiteY80" fmla="*/ 1644650 h 3467504"/>
                <a:gd name="connsiteX81" fmla="*/ 577850 w 2070100"/>
                <a:gd name="connsiteY81" fmla="*/ 1644650 h 3467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070100" h="3467504">
                  <a:moveTo>
                    <a:pt x="1911350" y="1339850"/>
                  </a:moveTo>
                  <a:lnTo>
                    <a:pt x="1758950" y="1295400"/>
                  </a:lnTo>
                  <a:cubicBezTo>
                    <a:pt x="1748367" y="1280583"/>
                    <a:pt x="1738730" y="1265042"/>
                    <a:pt x="1727200" y="1250950"/>
                  </a:cubicBezTo>
                  <a:cubicBezTo>
                    <a:pt x="1719618" y="1241683"/>
                    <a:pt x="1701800" y="1225550"/>
                    <a:pt x="1701800" y="1225550"/>
                  </a:cubicBezTo>
                  <a:lnTo>
                    <a:pt x="1670050" y="1111250"/>
                  </a:lnTo>
                  <a:cubicBezTo>
                    <a:pt x="1663700" y="1094317"/>
                    <a:pt x="1657180" y="1077446"/>
                    <a:pt x="1651000" y="1060450"/>
                  </a:cubicBezTo>
                  <a:cubicBezTo>
                    <a:pt x="1648713" y="1054160"/>
                    <a:pt x="1645963" y="1047964"/>
                    <a:pt x="1644650" y="1041400"/>
                  </a:cubicBezTo>
                  <a:cubicBezTo>
                    <a:pt x="1643820" y="1037249"/>
                    <a:pt x="1644650" y="1032933"/>
                    <a:pt x="1644650" y="1028700"/>
                  </a:cubicBezTo>
                  <a:lnTo>
                    <a:pt x="1625600" y="920750"/>
                  </a:lnTo>
                  <a:lnTo>
                    <a:pt x="1708150" y="774700"/>
                  </a:lnTo>
                  <a:lnTo>
                    <a:pt x="1708150" y="527050"/>
                  </a:lnTo>
                  <a:lnTo>
                    <a:pt x="1651000" y="419100"/>
                  </a:lnTo>
                  <a:lnTo>
                    <a:pt x="1619250" y="374650"/>
                  </a:lnTo>
                  <a:lnTo>
                    <a:pt x="1600200" y="304800"/>
                  </a:lnTo>
                  <a:lnTo>
                    <a:pt x="1593850" y="203200"/>
                  </a:lnTo>
                  <a:lnTo>
                    <a:pt x="1593850" y="114300"/>
                  </a:lnTo>
                  <a:lnTo>
                    <a:pt x="1390650" y="38100"/>
                  </a:lnTo>
                  <a:cubicBezTo>
                    <a:pt x="1331434" y="24941"/>
                    <a:pt x="1353015" y="25400"/>
                    <a:pt x="1327150" y="25400"/>
                  </a:cubicBezTo>
                  <a:lnTo>
                    <a:pt x="1181100" y="0"/>
                  </a:lnTo>
                  <a:cubicBezTo>
                    <a:pt x="1159933" y="10583"/>
                    <a:pt x="1137893" y="19574"/>
                    <a:pt x="1117600" y="31750"/>
                  </a:cubicBezTo>
                  <a:cubicBezTo>
                    <a:pt x="1100556" y="41976"/>
                    <a:pt x="1091669" y="51331"/>
                    <a:pt x="1079500" y="63500"/>
                  </a:cubicBezTo>
                  <a:lnTo>
                    <a:pt x="971550" y="127000"/>
                  </a:lnTo>
                  <a:lnTo>
                    <a:pt x="844550" y="279400"/>
                  </a:lnTo>
                  <a:lnTo>
                    <a:pt x="787400" y="488950"/>
                  </a:lnTo>
                  <a:lnTo>
                    <a:pt x="838200" y="615950"/>
                  </a:lnTo>
                  <a:lnTo>
                    <a:pt x="762000" y="673100"/>
                  </a:lnTo>
                  <a:lnTo>
                    <a:pt x="590550" y="774700"/>
                  </a:lnTo>
                  <a:lnTo>
                    <a:pt x="425450" y="971550"/>
                  </a:lnTo>
                  <a:lnTo>
                    <a:pt x="387350" y="1022350"/>
                  </a:lnTo>
                  <a:lnTo>
                    <a:pt x="298450" y="1219200"/>
                  </a:lnTo>
                  <a:lnTo>
                    <a:pt x="393700" y="1225550"/>
                  </a:lnTo>
                  <a:cubicBezTo>
                    <a:pt x="448932" y="1204838"/>
                    <a:pt x="428324" y="1214588"/>
                    <a:pt x="457200" y="1200150"/>
                  </a:cubicBezTo>
                  <a:lnTo>
                    <a:pt x="469900" y="1187450"/>
                  </a:lnTo>
                  <a:cubicBezTo>
                    <a:pt x="463550" y="1206500"/>
                    <a:pt x="456516" y="1225335"/>
                    <a:pt x="450850" y="1244600"/>
                  </a:cubicBezTo>
                  <a:cubicBezTo>
                    <a:pt x="445925" y="1261345"/>
                    <a:pt x="438150" y="1295400"/>
                    <a:pt x="438150" y="1295400"/>
                  </a:cubicBezTo>
                  <a:lnTo>
                    <a:pt x="533400" y="1454150"/>
                  </a:lnTo>
                  <a:lnTo>
                    <a:pt x="596900" y="1562100"/>
                  </a:lnTo>
                  <a:lnTo>
                    <a:pt x="406400" y="1803400"/>
                  </a:lnTo>
                  <a:lnTo>
                    <a:pt x="222250" y="2178050"/>
                  </a:lnTo>
                  <a:lnTo>
                    <a:pt x="0" y="2540000"/>
                  </a:lnTo>
                  <a:lnTo>
                    <a:pt x="165100" y="3028950"/>
                  </a:lnTo>
                  <a:lnTo>
                    <a:pt x="400050" y="3219450"/>
                  </a:lnTo>
                  <a:lnTo>
                    <a:pt x="215900" y="3321050"/>
                  </a:lnTo>
                  <a:lnTo>
                    <a:pt x="266700" y="3403600"/>
                  </a:lnTo>
                  <a:lnTo>
                    <a:pt x="431800" y="3460750"/>
                  </a:lnTo>
                  <a:cubicBezTo>
                    <a:pt x="514195" y="3469905"/>
                    <a:pt x="469783" y="3467100"/>
                    <a:pt x="565150" y="3467100"/>
                  </a:cubicBezTo>
                  <a:lnTo>
                    <a:pt x="812800" y="3435350"/>
                  </a:lnTo>
                  <a:lnTo>
                    <a:pt x="869950" y="3435350"/>
                  </a:lnTo>
                  <a:lnTo>
                    <a:pt x="1047750" y="3435350"/>
                  </a:lnTo>
                  <a:lnTo>
                    <a:pt x="1187450" y="3384550"/>
                  </a:lnTo>
                  <a:lnTo>
                    <a:pt x="1320800" y="3365500"/>
                  </a:lnTo>
                  <a:cubicBezTo>
                    <a:pt x="1420048" y="3344232"/>
                    <a:pt x="1379394" y="3346450"/>
                    <a:pt x="1441450" y="3346450"/>
                  </a:cubicBezTo>
                  <a:lnTo>
                    <a:pt x="1511300" y="3257550"/>
                  </a:lnTo>
                  <a:lnTo>
                    <a:pt x="1511300" y="3175000"/>
                  </a:lnTo>
                  <a:lnTo>
                    <a:pt x="1530350" y="2971800"/>
                  </a:lnTo>
                  <a:lnTo>
                    <a:pt x="1701800" y="3124200"/>
                  </a:lnTo>
                  <a:lnTo>
                    <a:pt x="1822450" y="3143250"/>
                  </a:lnTo>
                  <a:cubicBezTo>
                    <a:pt x="1869173" y="3103202"/>
                    <a:pt x="1853101" y="3118949"/>
                    <a:pt x="1873250" y="3098800"/>
                  </a:cubicBezTo>
                  <a:lnTo>
                    <a:pt x="1987550" y="3041650"/>
                  </a:lnTo>
                  <a:lnTo>
                    <a:pt x="2070100" y="2959100"/>
                  </a:lnTo>
                  <a:cubicBezTo>
                    <a:pt x="2021799" y="2924599"/>
                    <a:pt x="2041936" y="2935493"/>
                    <a:pt x="2012950" y="2921000"/>
                  </a:cubicBezTo>
                  <a:lnTo>
                    <a:pt x="1943100" y="2838450"/>
                  </a:lnTo>
                  <a:lnTo>
                    <a:pt x="1993900" y="2787650"/>
                  </a:lnTo>
                  <a:lnTo>
                    <a:pt x="2019300" y="2743200"/>
                  </a:lnTo>
                  <a:lnTo>
                    <a:pt x="1987550" y="2698750"/>
                  </a:lnTo>
                  <a:lnTo>
                    <a:pt x="1778000" y="2705100"/>
                  </a:lnTo>
                  <a:lnTo>
                    <a:pt x="1727200" y="2711450"/>
                  </a:lnTo>
                  <a:lnTo>
                    <a:pt x="1644650" y="2520950"/>
                  </a:lnTo>
                  <a:lnTo>
                    <a:pt x="1682750" y="2343150"/>
                  </a:lnTo>
                  <a:lnTo>
                    <a:pt x="1593850" y="2108200"/>
                  </a:lnTo>
                  <a:lnTo>
                    <a:pt x="1403350" y="2012950"/>
                  </a:lnTo>
                  <a:lnTo>
                    <a:pt x="1282700" y="1987550"/>
                  </a:lnTo>
                  <a:lnTo>
                    <a:pt x="1193800" y="1841500"/>
                  </a:lnTo>
                  <a:cubicBezTo>
                    <a:pt x="1183217" y="1822450"/>
                    <a:pt x="1173031" y="1803174"/>
                    <a:pt x="1162050" y="1784350"/>
                  </a:cubicBezTo>
                  <a:cubicBezTo>
                    <a:pt x="1158205" y="1777758"/>
                    <a:pt x="1149350" y="1765300"/>
                    <a:pt x="1149350" y="1765300"/>
                  </a:cubicBezTo>
                  <a:lnTo>
                    <a:pt x="1085850" y="1670050"/>
                  </a:lnTo>
                  <a:lnTo>
                    <a:pt x="1016000" y="1619250"/>
                  </a:lnTo>
                  <a:cubicBezTo>
                    <a:pt x="939826" y="1612325"/>
                    <a:pt x="969529" y="1612900"/>
                    <a:pt x="927100" y="1612900"/>
                  </a:cubicBezTo>
                  <a:lnTo>
                    <a:pt x="863600" y="1612900"/>
                  </a:lnTo>
                  <a:lnTo>
                    <a:pt x="635000" y="1612900"/>
                  </a:lnTo>
                  <a:lnTo>
                    <a:pt x="596900" y="1644650"/>
                  </a:lnTo>
                  <a:lnTo>
                    <a:pt x="577850" y="16446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3956050" y="680720"/>
              <a:ext cx="876300" cy="2336800"/>
            </a:xfrm>
            <a:custGeom>
              <a:avLst/>
              <a:gdLst>
                <a:gd name="connsiteX0" fmla="*/ 158750 w 876300"/>
                <a:gd name="connsiteY0" fmla="*/ 0 h 2336800"/>
                <a:gd name="connsiteX1" fmla="*/ 450850 w 876300"/>
                <a:gd name="connsiteY1" fmla="*/ 6350 h 2336800"/>
                <a:gd name="connsiteX2" fmla="*/ 628650 w 876300"/>
                <a:gd name="connsiteY2" fmla="*/ 69850 h 2336800"/>
                <a:gd name="connsiteX3" fmla="*/ 666750 w 876300"/>
                <a:gd name="connsiteY3" fmla="*/ 101600 h 2336800"/>
                <a:gd name="connsiteX4" fmla="*/ 558800 w 876300"/>
                <a:gd name="connsiteY4" fmla="*/ 107950 h 2336800"/>
                <a:gd name="connsiteX5" fmla="*/ 527050 w 876300"/>
                <a:gd name="connsiteY5" fmla="*/ 107950 h 2336800"/>
                <a:gd name="connsiteX6" fmla="*/ 520700 w 876300"/>
                <a:gd name="connsiteY6" fmla="*/ 209550 h 2336800"/>
                <a:gd name="connsiteX7" fmla="*/ 533400 w 876300"/>
                <a:gd name="connsiteY7" fmla="*/ 330200 h 2336800"/>
                <a:gd name="connsiteX8" fmla="*/ 552450 w 876300"/>
                <a:gd name="connsiteY8" fmla="*/ 381000 h 2336800"/>
                <a:gd name="connsiteX9" fmla="*/ 609600 w 876300"/>
                <a:gd name="connsiteY9" fmla="*/ 501650 h 2336800"/>
                <a:gd name="connsiteX10" fmla="*/ 692150 w 876300"/>
                <a:gd name="connsiteY10" fmla="*/ 590550 h 2336800"/>
                <a:gd name="connsiteX11" fmla="*/ 698500 w 876300"/>
                <a:gd name="connsiteY11" fmla="*/ 723900 h 2336800"/>
                <a:gd name="connsiteX12" fmla="*/ 622300 w 876300"/>
                <a:gd name="connsiteY12" fmla="*/ 863600 h 2336800"/>
                <a:gd name="connsiteX13" fmla="*/ 603250 w 876300"/>
                <a:gd name="connsiteY13" fmla="*/ 920750 h 2336800"/>
                <a:gd name="connsiteX14" fmla="*/ 527050 w 876300"/>
                <a:gd name="connsiteY14" fmla="*/ 965200 h 2336800"/>
                <a:gd name="connsiteX15" fmla="*/ 444500 w 876300"/>
                <a:gd name="connsiteY15" fmla="*/ 1009650 h 2336800"/>
                <a:gd name="connsiteX16" fmla="*/ 323850 w 876300"/>
                <a:gd name="connsiteY16" fmla="*/ 984250 h 2336800"/>
                <a:gd name="connsiteX17" fmla="*/ 107950 w 876300"/>
                <a:gd name="connsiteY17" fmla="*/ 1022350 h 2336800"/>
                <a:gd name="connsiteX18" fmla="*/ 101600 w 876300"/>
                <a:gd name="connsiteY18" fmla="*/ 1092200 h 2336800"/>
                <a:gd name="connsiteX19" fmla="*/ 0 w 876300"/>
                <a:gd name="connsiteY19" fmla="*/ 1339850 h 2336800"/>
                <a:gd name="connsiteX20" fmla="*/ 139700 w 876300"/>
                <a:gd name="connsiteY20" fmla="*/ 1562100 h 2336800"/>
                <a:gd name="connsiteX21" fmla="*/ 177800 w 876300"/>
                <a:gd name="connsiteY21" fmla="*/ 1619250 h 2336800"/>
                <a:gd name="connsiteX22" fmla="*/ 184150 w 876300"/>
                <a:gd name="connsiteY22" fmla="*/ 1638300 h 2336800"/>
                <a:gd name="connsiteX23" fmla="*/ 781050 w 876300"/>
                <a:gd name="connsiteY23" fmla="*/ 2146300 h 2336800"/>
                <a:gd name="connsiteX24" fmla="*/ 876300 w 876300"/>
                <a:gd name="connsiteY24" fmla="*/ 2336800 h 233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6300" h="2336800">
                  <a:moveTo>
                    <a:pt x="158750" y="0"/>
                  </a:moveTo>
                  <a:lnTo>
                    <a:pt x="450850" y="6350"/>
                  </a:lnTo>
                  <a:lnTo>
                    <a:pt x="628650" y="69850"/>
                  </a:lnTo>
                  <a:lnTo>
                    <a:pt x="666750" y="101600"/>
                  </a:lnTo>
                  <a:lnTo>
                    <a:pt x="558800" y="107950"/>
                  </a:lnTo>
                  <a:lnTo>
                    <a:pt x="527050" y="107950"/>
                  </a:lnTo>
                  <a:lnTo>
                    <a:pt x="520700" y="209550"/>
                  </a:lnTo>
                  <a:lnTo>
                    <a:pt x="533400" y="330200"/>
                  </a:lnTo>
                  <a:lnTo>
                    <a:pt x="552450" y="381000"/>
                  </a:lnTo>
                  <a:lnTo>
                    <a:pt x="609600" y="501650"/>
                  </a:lnTo>
                  <a:lnTo>
                    <a:pt x="692150" y="590550"/>
                  </a:lnTo>
                  <a:lnTo>
                    <a:pt x="698500" y="723900"/>
                  </a:lnTo>
                  <a:lnTo>
                    <a:pt x="622300" y="863600"/>
                  </a:lnTo>
                  <a:lnTo>
                    <a:pt x="603250" y="920750"/>
                  </a:lnTo>
                  <a:lnTo>
                    <a:pt x="527050" y="965200"/>
                  </a:lnTo>
                  <a:lnTo>
                    <a:pt x="444500" y="1009650"/>
                  </a:lnTo>
                  <a:lnTo>
                    <a:pt x="323850" y="984250"/>
                  </a:lnTo>
                  <a:lnTo>
                    <a:pt x="107950" y="1022350"/>
                  </a:lnTo>
                  <a:cubicBezTo>
                    <a:pt x="101389" y="1087956"/>
                    <a:pt x="101600" y="1064578"/>
                    <a:pt x="101600" y="1092200"/>
                  </a:cubicBezTo>
                  <a:lnTo>
                    <a:pt x="0" y="1339850"/>
                  </a:lnTo>
                  <a:lnTo>
                    <a:pt x="139700" y="1562100"/>
                  </a:lnTo>
                  <a:cubicBezTo>
                    <a:pt x="152400" y="1581150"/>
                    <a:pt x="166264" y="1599474"/>
                    <a:pt x="177800" y="1619250"/>
                  </a:cubicBezTo>
                  <a:cubicBezTo>
                    <a:pt x="181173" y="1625032"/>
                    <a:pt x="184150" y="1638300"/>
                    <a:pt x="184150" y="1638300"/>
                  </a:cubicBezTo>
                  <a:lnTo>
                    <a:pt x="781050" y="2146300"/>
                  </a:lnTo>
                  <a:lnTo>
                    <a:pt x="876300" y="23368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428999" y="2414270"/>
              <a:ext cx="756935" cy="438150"/>
            </a:xfrm>
            <a:custGeom>
              <a:avLst/>
              <a:gdLst>
                <a:gd name="connsiteX0" fmla="*/ 0 w 730250"/>
                <a:gd name="connsiteY0" fmla="*/ 444500 h 444500"/>
                <a:gd name="connsiteX1" fmla="*/ 247650 w 730250"/>
                <a:gd name="connsiteY1" fmla="*/ 374650 h 444500"/>
                <a:gd name="connsiteX2" fmla="*/ 304800 w 730250"/>
                <a:gd name="connsiteY2" fmla="*/ 355600 h 444500"/>
                <a:gd name="connsiteX3" fmla="*/ 355600 w 730250"/>
                <a:gd name="connsiteY3" fmla="*/ 336550 h 444500"/>
                <a:gd name="connsiteX4" fmla="*/ 381000 w 730250"/>
                <a:gd name="connsiteY4" fmla="*/ 330200 h 444500"/>
                <a:gd name="connsiteX5" fmla="*/ 412750 w 730250"/>
                <a:gd name="connsiteY5" fmla="*/ 317500 h 444500"/>
                <a:gd name="connsiteX6" fmla="*/ 501650 w 730250"/>
                <a:gd name="connsiteY6" fmla="*/ 234950 h 444500"/>
                <a:gd name="connsiteX7" fmla="*/ 552450 w 730250"/>
                <a:gd name="connsiteY7" fmla="*/ 190500 h 444500"/>
                <a:gd name="connsiteX8" fmla="*/ 571500 w 730250"/>
                <a:gd name="connsiteY8" fmla="*/ 165100 h 444500"/>
                <a:gd name="connsiteX9" fmla="*/ 577850 w 730250"/>
                <a:gd name="connsiteY9" fmla="*/ 158750 h 444500"/>
                <a:gd name="connsiteX10" fmla="*/ 660400 w 730250"/>
                <a:gd name="connsiteY10" fmla="*/ 95250 h 444500"/>
                <a:gd name="connsiteX11" fmla="*/ 704850 w 730250"/>
                <a:gd name="connsiteY11" fmla="*/ 31750 h 444500"/>
                <a:gd name="connsiteX12" fmla="*/ 730250 w 730250"/>
                <a:gd name="connsiteY12" fmla="*/ 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30250" h="444500">
                  <a:moveTo>
                    <a:pt x="0" y="444500"/>
                  </a:moveTo>
                  <a:lnTo>
                    <a:pt x="247650" y="374650"/>
                  </a:lnTo>
                  <a:lnTo>
                    <a:pt x="304800" y="355600"/>
                  </a:lnTo>
                  <a:cubicBezTo>
                    <a:pt x="321854" y="349581"/>
                    <a:pt x="338443" y="342269"/>
                    <a:pt x="355600" y="336550"/>
                  </a:cubicBezTo>
                  <a:cubicBezTo>
                    <a:pt x="363879" y="333790"/>
                    <a:pt x="372609" y="332598"/>
                    <a:pt x="381000" y="330200"/>
                  </a:cubicBezTo>
                  <a:cubicBezTo>
                    <a:pt x="399309" y="324969"/>
                    <a:pt x="397762" y="324994"/>
                    <a:pt x="412750" y="317500"/>
                  </a:cubicBezTo>
                  <a:lnTo>
                    <a:pt x="501650" y="234950"/>
                  </a:lnTo>
                  <a:cubicBezTo>
                    <a:pt x="518583" y="220133"/>
                    <a:pt x="536540" y="206410"/>
                    <a:pt x="552450" y="190500"/>
                  </a:cubicBezTo>
                  <a:cubicBezTo>
                    <a:pt x="559934" y="183016"/>
                    <a:pt x="564889" y="173364"/>
                    <a:pt x="571500" y="165100"/>
                  </a:cubicBezTo>
                  <a:cubicBezTo>
                    <a:pt x="573370" y="162763"/>
                    <a:pt x="575733" y="160867"/>
                    <a:pt x="577850" y="158750"/>
                  </a:cubicBezTo>
                  <a:lnTo>
                    <a:pt x="660400" y="95250"/>
                  </a:lnTo>
                  <a:cubicBezTo>
                    <a:pt x="695323" y="39373"/>
                    <a:pt x="678030" y="58570"/>
                    <a:pt x="704850" y="31750"/>
                  </a:cubicBezTo>
                  <a:lnTo>
                    <a:pt x="73025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4851400" y="1093470"/>
              <a:ext cx="476250" cy="1219200"/>
            </a:xfrm>
            <a:custGeom>
              <a:avLst/>
              <a:gdLst>
                <a:gd name="connsiteX0" fmla="*/ 120650 w 476250"/>
                <a:gd name="connsiteY0" fmla="*/ 1016000 h 1219200"/>
                <a:gd name="connsiteX1" fmla="*/ 241300 w 476250"/>
                <a:gd name="connsiteY1" fmla="*/ 1219200 h 1219200"/>
                <a:gd name="connsiteX2" fmla="*/ 450850 w 476250"/>
                <a:gd name="connsiteY2" fmla="*/ 1187450 h 1219200"/>
                <a:gd name="connsiteX3" fmla="*/ 368300 w 476250"/>
                <a:gd name="connsiteY3" fmla="*/ 1073150 h 1219200"/>
                <a:gd name="connsiteX4" fmla="*/ 476250 w 476250"/>
                <a:gd name="connsiteY4" fmla="*/ 1035050 h 1219200"/>
                <a:gd name="connsiteX5" fmla="*/ 406400 w 476250"/>
                <a:gd name="connsiteY5" fmla="*/ 984250 h 1219200"/>
                <a:gd name="connsiteX6" fmla="*/ 381000 w 476250"/>
                <a:gd name="connsiteY6" fmla="*/ 958850 h 1219200"/>
                <a:gd name="connsiteX7" fmla="*/ 330200 w 476250"/>
                <a:gd name="connsiteY7" fmla="*/ 889000 h 1219200"/>
                <a:gd name="connsiteX8" fmla="*/ 190500 w 476250"/>
                <a:gd name="connsiteY8" fmla="*/ 755650 h 1219200"/>
                <a:gd name="connsiteX9" fmla="*/ 342900 w 476250"/>
                <a:gd name="connsiteY9" fmla="*/ 889000 h 1219200"/>
                <a:gd name="connsiteX10" fmla="*/ 317500 w 476250"/>
                <a:gd name="connsiteY10" fmla="*/ 812800 h 1219200"/>
                <a:gd name="connsiteX11" fmla="*/ 349250 w 476250"/>
                <a:gd name="connsiteY11" fmla="*/ 603250 h 1219200"/>
                <a:gd name="connsiteX12" fmla="*/ 304800 w 476250"/>
                <a:gd name="connsiteY12" fmla="*/ 558800 h 1219200"/>
                <a:gd name="connsiteX13" fmla="*/ 228600 w 476250"/>
                <a:gd name="connsiteY13" fmla="*/ 368300 h 1219200"/>
                <a:gd name="connsiteX14" fmla="*/ 196850 w 476250"/>
                <a:gd name="connsiteY14" fmla="*/ 323850 h 1219200"/>
                <a:gd name="connsiteX15" fmla="*/ 114300 w 476250"/>
                <a:gd name="connsiteY15" fmla="*/ 234950 h 1219200"/>
                <a:gd name="connsiteX16" fmla="*/ 44450 w 476250"/>
                <a:gd name="connsiteY16" fmla="*/ 133350 h 1219200"/>
                <a:gd name="connsiteX17" fmla="*/ 19050 w 476250"/>
                <a:gd name="connsiteY17" fmla="*/ 0 h 1219200"/>
                <a:gd name="connsiteX18" fmla="*/ 31750 w 476250"/>
                <a:gd name="connsiteY18" fmla="*/ 374650 h 1219200"/>
                <a:gd name="connsiteX19" fmla="*/ 0 w 476250"/>
                <a:gd name="connsiteY19" fmla="*/ 533400 h 1219200"/>
                <a:gd name="connsiteX20" fmla="*/ 241300 w 476250"/>
                <a:gd name="connsiteY20" fmla="*/ 838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0" h="1219200">
                  <a:moveTo>
                    <a:pt x="120650" y="1016000"/>
                  </a:moveTo>
                  <a:lnTo>
                    <a:pt x="241300" y="1219200"/>
                  </a:lnTo>
                  <a:lnTo>
                    <a:pt x="450850" y="1187450"/>
                  </a:lnTo>
                  <a:lnTo>
                    <a:pt x="368300" y="1073150"/>
                  </a:lnTo>
                  <a:lnTo>
                    <a:pt x="476250" y="1035050"/>
                  </a:lnTo>
                  <a:cubicBezTo>
                    <a:pt x="452967" y="1018117"/>
                    <a:pt x="426757" y="1004607"/>
                    <a:pt x="406400" y="984250"/>
                  </a:cubicBezTo>
                  <a:lnTo>
                    <a:pt x="381000" y="958850"/>
                  </a:lnTo>
                  <a:lnTo>
                    <a:pt x="330200" y="889000"/>
                  </a:lnTo>
                  <a:lnTo>
                    <a:pt x="190500" y="755650"/>
                  </a:lnTo>
                  <a:lnTo>
                    <a:pt x="342900" y="889000"/>
                  </a:lnTo>
                  <a:cubicBezTo>
                    <a:pt x="313714" y="830627"/>
                    <a:pt x="317500" y="857132"/>
                    <a:pt x="317500" y="812800"/>
                  </a:cubicBezTo>
                  <a:lnTo>
                    <a:pt x="349250" y="603250"/>
                  </a:lnTo>
                  <a:lnTo>
                    <a:pt x="304800" y="558800"/>
                  </a:lnTo>
                  <a:lnTo>
                    <a:pt x="228600" y="368300"/>
                  </a:lnTo>
                  <a:lnTo>
                    <a:pt x="196850" y="323850"/>
                  </a:lnTo>
                  <a:lnTo>
                    <a:pt x="114300" y="234950"/>
                  </a:lnTo>
                  <a:lnTo>
                    <a:pt x="44450" y="133350"/>
                  </a:lnTo>
                  <a:lnTo>
                    <a:pt x="19050" y="0"/>
                  </a:lnTo>
                  <a:lnTo>
                    <a:pt x="31750" y="374650"/>
                  </a:lnTo>
                  <a:lnTo>
                    <a:pt x="0" y="533400"/>
                  </a:lnTo>
                  <a:lnTo>
                    <a:pt x="241300" y="8382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495800" y="1741170"/>
              <a:ext cx="419100" cy="444500"/>
            </a:xfrm>
            <a:custGeom>
              <a:avLst/>
              <a:gdLst>
                <a:gd name="connsiteX0" fmla="*/ 0 w 419100"/>
                <a:gd name="connsiteY0" fmla="*/ 120650 h 444500"/>
                <a:gd name="connsiteX1" fmla="*/ 0 w 419100"/>
                <a:gd name="connsiteY1" fmla="*/ 120650 h 444500"/>
                <a:gd name="connsiteX2" fmla="*/ 50800 w 419100"/>
                <a:gd name="connsiteY2" fmla="*/ 101600 h 444500"/>
                <a:gd name="connsiteX3" fmla="*/ 209550 w 419100"/>
                <a:gd name="connsiteY3" fmla="*/ 0 h 444500"/>
                <a:gd name="connsiteX4" fmla="*/ 317500 w 419100"/>
                <a:gd name="connsiteY4" fmla="*/ 120650 h 444500"/>
                <a:gd name="connsiteX5" fmla="*/ 387350 w 419100"/>
                <a:gd name="connsiteY5" fmla="*/ 279400 h 444500"/>
                <a:gd name="connsiteX6" fmla="*/ 419100 w 419100"/>
                <a:gd name="connsiteY6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9100" h="444500">
                  <a:moveTo>
                    <a:pt x="0" y="120650"/>
                  </a:moveTo>
                  <a:lnTo>
                    <a:pt x="0" y="120650"/>
                  </a:lnTo>
                  <a:lnTo>
                    <a:pt x="50800" y="101600"/>
                  </a:lnTo>
                  <a:lnTo>
                    <a:pt x="209550" y="0"/>
                  </a:lnTo>
                  <a:lnTo>
                    <a:pt x="317500" y="120650"/>
                  </a:lnTo>
                  <a:lnTo>
                    <a:pt x="387350" y="279400"/>
                  </a:lnTo>
                  <a:lnTo>
                    <a:pt x="419100" y="4445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4337050" y="2801620"/>
              <a:ext cx="5372100" cy="146050"/>
            </a:xfrm>
            <a:custGeom>
              <a:avLst/>
              <a:gdLst>
                <a:gd name="connsiteX0" fmla="*/ 342900 w 5372100"/>
                <a:gd name="connsiteY0" fmla="*/ 31750 h 146050"/>
                <a:gd name="connsiteX1" fmla="*/ 0 w 5372100"/>
                <a:gd name="connsiteY1" fmla="*/ 25400 h 146050"/>
                <a:gd name="connsiteX2" fmla="*/ 95250 w 5372100"/>
                <a:gd name="connsiteY2" fmla="*/ 120650 h 146050"/>
                <a:gd name="connsiteX3" fmla="*/ 520700 w 5372100"/>
                <a:gd name="connsiteY3" fmla="*/ 139700 h 146050"/>
                <a:gd name="connsiteX4" fmla="*/ 5372100 w 5372100"/>
                <a:gd name="connsiteY4" fmla="*/ 146050 h 146050"/>
                <a:gd name="connsiteX5" fmla="*/ 5340350 w 5372100"/>
                <a:gd name="connsiteY5" fmla="*/ 31750 h 146050"/>
                <a:gd name="connsiteX6" fmla="*/ 5073650 w 5372100"/>
                <a:gd name="connsiteY6" fmla="*/ 44450 h 146050"/>
                <a:gd name="connsiteX7" fmla="*/ 3060700 w 5372100"/>
                <a:gd name="connsiteY7" fmla="*/ 0 h 146050"/>
                <a:gd name="connsiteX8" fmla="*/ 2959100 w 5372100"/>
                <a:gd name="connsiteY8" fmla="*/ 0 h 146050"/>
                <a:gd name="connsiteX9" fmla="*/ 933450 w 5372100"/>
                <a:gd name="connsiteY9" fmla="*/ 6350 h 14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2100" h="146050">
                  <a:moveTo>
                    <a:pt x="342900" y="31750"/>
                  </a:moveTo>
                  <a:lnTo>
                    <a:pt x="0" y="25400"/>
                  </a:lnTo>
                  <a:lnTo>
                    <a:pt x="95250" y="120650"/>
                  </a:lnTo>
                  <a:lnTo>
                    <a:pt x="520700" y="139700"/>
                  </a:lnTo>
                  <a:lnTo>
                    <a:pt x="5372100" y="146050"/>
                  </a:lnTo>
                  <a:lnTo>
                    <a:pt x="5340350" y="31750"/>
                  </a:lnTo>
                  <a:lnTo>
                    <a:pt x="5073650" y="44450"/>
                  </a:lnTo>
                  <a:lnTo>
                    <a:pt x="3060700" y="0"/>
                  </a:lnTo>
                  <a:lnTo>
                    <a:pt x="2959100" y="0"/>
                  </a:lnTo>
                  <a:lnTo>
                    <a:pt x="933450" y="63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5035550" y="2522220"/>
              <a:ext cx="3987800" cy="114300"/>
            </a:xfrm>
            <a:custGeom>
              <a:avLst/>
              <a:gdLst>
                <a:gd name="connsiteX0" fmla="*/ 0 w 3987800"/>
                <a:gd name="connsiteY0" fmla="*/ 114300 h 114300"/>
                <a:gd name="connsiteX1" fmla="*/ 3987800 w 3987800"/>
                <a:gd name="connsiteY1" fmla="*/ 0 h 114300"/>
                <a:gd name="connsiteX2" fmla="*/ 3987800 w 3987800"/>
                <a:gd name="connsiteY2" fmla="*/ 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87800" h="114300">
                  <a:moveTo>
                    <a:pt x="0" y="114300"/>
                  </a:moveTo>
                  <a:lnTo>
                    <a:pt x="3987800" y="0"/>
                  </a:lnTo>
                  <a:lnTo>
                    <a:pt x="39878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5149850" y="2249170"/>
              <a:ext cx="3562350" cy="228600"/>
            </a:xfrm>
            <a:custGeom>
              <a:avLst/>
              <a:gdLst>
                <a:gd name="connsiteX0" fmla="*/ 0 w 3562350"/>
                <a:gd name="connsiteY0" fmla="*/ 228600 h 228600"/>
                <a:gd name="connsiteX1" fmla="*/ 3562350 w 3562350"/>
                <a:gd name="connsiteY1" fmla="*/ 171450 h 228600"/>
                <a:gd name="connsiteX2" fmla="*/ 3390900 w 3562350"/>
                <a:gd name="connsiteY2" fmla="*/ 76200 h 228600"/>
                <a:gd name="connsiteX3" fmla="*/ 3327400 w 3562350"/>
                <a:gd name="connsiteY3" fmla="*/ 76200 h 228600"/>
                <a:gd name="connsiteX4" fmla="*/ 2736850 w 3562350"/>
                <a:gd name="connsiteY4" fmla="*/ 69850 h 228600"/>
                <a:gd name="connsiteX5" fmla="*/ 76200 w 3562350"/>
                <a:gd name="connsiteY5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62350" h="228600">
                  <a:moveTo>
                    <a:pt x="0" y="228600"/>
                  </a:moveTo>
                  <a:lnTo>
                    <a:pt x="3562350" y="171450"/>
                  </a:lnTo>
                  <a:lnTo>
                    <a:pt x="3390900" y="76200"/>
                  </a:lnTo>
                  <a:lnTo>
                    <a:pt x="3327400" y="76200"/>
                  </a:lnTo>
                  <a:lnTo>
                    <a:pt x="2736850" y="69850"/>
                  </a:lnTo>
                  <a:lnTo>
                    <a:pt x="762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6883400" y="2134870"/>
              <a:ext cx="1568450" cy="31750"/>
            </a:xfrm>
            <a:custGeom>
              <a:avLst/>
              <a:gdLst>
                <a:gd name="connsiteX0" fmla="*/ 0 w 1568450"/>
                <a:gd name="connsiteY0" fmla="*/ 0 h 31750"/>
                <a:gd name="connsiteX1" fmla="*/ 1568450 w 1568450"/>
                <a:gd name="connsiteY1" fmla="*/ 31750 h 31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68450" h="31750">
                  <a:moveTo>
                    <a:pt x="0" y="0"/>
                  </a:moveTo>
                  <a:lnTo>
                    <a:pt x="1568450" y="317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7981950" y="1830070"/>
              <a:ext cx="349250" cy="152400"/>
            </a:xfrm>
            <a:custGeom>
              <a:avLst/>
              <a:gdLst>
                <a:gd name="connsiteX0" fmla="*/ 0 w 349250"/>
                <a:gd name="connsiteY0" fmla="*/ 139700 h 152400"/>
                <a:gd name="connsiteX1" fmla="*/ 0 w 349250"/>
                <a:gd name="connsiteY1" fmla="*/ 139700 h 152400"/>
                <a:gd name="connsiteX2" fmla="*/ 349250 w 349250"/>
                <a:gd name="connsiteY2" fmla="*/ 152400 h 152400"/>
                <a:gd name="connsiteX3" fmla="*/ 292100 w 349250"/>
                <a:gd name="connsiteY3" fmla="*/ 25400 h 152400"/>
                <a:gd name="connsiteX4" fmla="*/ 0 w 349250"/>
                <a:gd name="connsiteY4" fmla="*/ 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50" h="152400">
                  <a:moveTo>
                    <a:pt x="0" y="139700"/>
                  </a:moveTo>
                  <a:lnTo>
                    <a:pt x="0" y="139700"/>
                  </a:lnTo>
                  <a:lnTo>
                    <a:pt x="349250" y="152400"/>
                  </a:lnTo>
                  <a:lnTo>
                    <a:pt x="292100" y="25400"/>
                  </a:lnTo>
                  <a:lnTo>
                    <a:pt x="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2019300" y="-1188720"/>
              <a:ext cx="1737360" cy="3185160"/>
            </a:xfrm>
            <a:custGeom>
              <a:avLst/>
              <a:gdLst>
                <a:gd name="connsiteX0" fmla="*/ 1737360 w 1737360"/>
                <a:gd name="connsiteY0" fmla="*/ 647700 h 3185160"/>
                <a:gd name="connsiteX1" fmla="*/ 1546860 w 1737360"/>
                <a:gd name="connsiteY1" fmla="*/ 838200 h 3185160"/>
                <a:gd name="connsiteX2" fmla="*/ 1539240 w 1737360"/>
                <a:gd name="connsiteY2" fmla="*/ 876300 h 3185160"/>
                <a:gd name="connsiteX3" fmla="*/ 1554480 w 1737360"/>
                <a:gd name="connsiteY3" fmla="*/ 1005840 h 3185160"/>
                <a:gd name="connsiteX4" fmla="*/ 1508760 w 1737360"/>
                <a:gd name="connsiteY4" fmla="*/ 1059180 h 3185160"/>
                <a:gd name="connsiteX5" fmla="*/ 1402080 w 1737360"/>
                <a:gd name="connsiteY5" fmla="*/ 1120140 h 3185160"/>
                <a:gd name="connsiteX6" fmla="*/ 1394460 w 1737360"/>
                <a:gd name="connsiteY6" fmla="*/ 1120140 h 3185160"/>
                <a:gd name="connsiteX7" fmla="*/ 1325880 w 1737360"/>
                <a:gd name="connsiteY7" fmla="*/ 1112520 h 3185160"/>
                <a:gd name="connsiteX8" fmla="*/ 1249680 w 1737360"/>
                <a:gd name="connsiteY8" fmla="*/ 1059180 h 3185160"/>
                <a:gd name="connsiteX9" fmla="*/ 1158240 w 1737360"/>
                <a:gd name="connsiteY9" fmla="*/ 982980 h 3185160"/>
                <a:gd name="connsiteX10" fmla="*/ 1097280 w 1737360"/>
                <a:gd name="connsiteY10" fmla="*/ 914400 h 3185160"/>
                <a:gd name="connsiteX11" fmla="*/ 1097280 w 1737360"/>
                <a:gd name="connsiteY11" fmla="*/ 914400 h 3185160"/>
                <a:gd name="connsiteX12" fmla="*/ 1127760 w 1737360"/>
                <a:gd name="connsiteY12" fmla="*/ 769620 h 3185160"/>
                <a:gd name="connsiteX13" fmla="*/ 1181100 w 1737360"/>
                <a:gd name="connsiteY13" fmla="*/ 693420 h 3185160"/>
                <a:gd name="connsiteX14" fmla="*/ 1234440 w 1737360"/>
                <a:gd name="connsiteY14" fmla="*/ 556260 h 3185160"/>
                <a:gd name="connsiteX15" fmla="*/ 1257300 w 1737360"/>
                <a:gd name="connsiteY15" fmla="*/ 335280 h 3185160"/>
                <a:gd name="connsiteX16" fmla="*/ 1196340 w 1737360"/>
                <a:gd name="connsiteY16" fmla="*/ 160020 h 3185160"/>
                <a:gd name="connsiteX17" fmla="*/ 1043940 w 1737360"/>
                <a:gd name="connsiteY17" fmla="*/ 30480 h 3185160"/>
                <a:gd name="connsiteX18" fmla="*/ 815340 w 1737360"/>
                <a:gd name="connsiteY18" fmla="*/ 0 h 3185160"/>
                <a:gd name="connsiteX19" fmla="*/ 754380 w 1737360"/>
                <a:gd name="connsiteY19" fmla="*/ 22860 h 3185160"/>
                <a:gd name="connsiteX20" fmla="*/ 731520 w 1737360"/>
                <a:gd name="connsiteY20" fmla="*/ 30480 h 3185160"/>
                <a:gd name="connsiteX21" fmla="*/ 693420 w 1737360"/>
                <a:gd name="connsiteY21" fmla="*/ 45720 h 3185160"/>
                <a:gd name="connsiteX22" fmla="*/ 662940 w 1737360"/>
                <a:gd name="connsiteY22" fmla="*/ 121920 h 3185160"/>
                <a:gd name="connsiteX23" fmla="*/ 548640 w 1737360"/>
                <a:gd name="connsiteY23" fmla="*/ 358140 h 3185160"/>
                <a:gd name="connsiteX24" fmla="*/ 548640 w 1737360"/>
                <a:gd name="connsiteY24" fmla="*/ 358140 h 3185160"/>
                <a:gd name="connsiteX25" fmla="*/ 365760 w 1737360"/>
                <a:gd name="connsiteY25" fmla="*/ 312420 h 3185160"/>
                <a:gd name="connsiteX26" fmla="*/ 236220 w 1737360"/>
                <a:gd name="connsiteY26" fmla="*/ 251460 h 3185160"/>
                <a:gd name="connsiteX27" fmla="*/ 99060 w 1737360"/>
                <a:gd name="connsiteY27" fmla="*/ 236220 h 3185160"/>
                <a:gd name="connsiteX28" fmla="*/ 22860 w 1737360"/>
                <a:gd name="connsiteY28" fmla="*/ 396240 h 3185160"/>
                <a:gd name="connsiteX29" fmla="*/ 228600 w 1737360"/>
                <a:gd name="connsiteY29" fmla="*/ 510540 h 3185160"/>
                <a:gd name="connsiteX30" fmla="*/ 556260 w 1737360"/>
                <a:gd name="connsiteY30" fmla="*/ 1051560 h 3185160"/>
                <a:gd name="connsiteX31" fmla="*/ 510540 w 1737360"/>
                <a:gd name="connsiteY31" fmla="*/ 1432560 h 3185160"/>
                <a:gd name="connsiteX32" fmla="*/ 304800 w 1737360"/>
                <a:gd name="connsiteY32" fmla="*/ 1661160 h 3185160"/>
                <a:gd name="connsiteX33" fmla="*/ 327660 w 1737360"/>
                <a:gd name="connsiteY33" fmla="*/ 1828800 h 3185160"/>
                <a:gd name="connsiteX34" fmla="*/ 327660 w 1737360"/>
                <a:gd name="connsiteY34" fmla="*/ 1828800 h 3185160"/>
                <a:gd name="connsiteX35" fmla="*/ 251460 w 1737360"/>
                <a:gd name="connsiteY35" fmla="*/ 1866900 h 3185160"/>
                <a:gd name="connsiteX36" fmla="*/ 198120 w 1737360"/>
                <a:gd name="connsiteY36" fmla="*/ 1981200 h 3185160"/>
                <a:gd name="connsiteX37" fmla="*/ 182880 w 1737360"/>
                <a:gd name="connsiteY37" fmla="*/ 2118360 h 3185160"/>
                <a:gd name="connsiteX38" fmla="*/ 175260 w 1737360"/>
                <a:gd name="connsiteY38" fmla="*/ 2286000 h 3185160"/>
                <a:gd name="connsiteX39" fmla="*/ 106680 w 1737360"/>
                <a:gd name="connsiteY39" fmla="*/ 2415540 h 3185160"/>
                <a:gd name="connsiteX40" fmla="*/ 38100 w 1737360"/>
                <a:gd name="connsiteY40" fmla="*/ 2529840 h 3185160"/>
                <a:gd name="connsiteX41" fmla="*/ 243840 w 1737360"/>
                <a:gd name="connsiteY41" fmla="*/ 2644140 h 3185160"/>
                <a:gd name="connsiteX42" fmla="*/ 198120 w 1737360"/>
                <a:gd name="connsiteY42" fmla="*/ 2727960 h 3185160"/>
                <a:gd name="connsiteX43" fmla="*/ 0 w 1737360"/>
                <a:gd name="connsiteY43" fmla="*/ 2903220 h 3185160"/>
                <a:gd name="connsiteX44" fmla="*/ 60960 w 1737360"/>
                <a:gd name="connsiteY44" fmla="*/ 3116580 h 3185160"/>
                <a:gd name="connsiteX45" fmla="*/ 205740 w 1737360"/>
                <a:gd name="connsiteY45" fmla="*/ 3108960 h 3185160"/>
                <a:gd name="connsiteX46" fmla="*/ 289560 w 1737360"/>
                <a:gd name="connsiteY46" fmla="*/ 3070860 h 3185160"/>
                <a:gd name="connsiteX47" fmla="*/ 449580 w 1737360"/>
                <a:gd name="connsiteY47" fmla="*/ 2918460 h 3185160"/>
                <a:gd name="connsiteX48" fmla="*/ 510540 w 1737360"/>
                <a:gd name="connsiteY48" fmla="*/ 2811780 h 3185160"/>
                <a:gd name="connsiteX49" fmla="*/ 807720 w 1737360"/>
                <a:gd name="connsiteY49" fmla="*/ 2849880 h 3185160"/>
                <a:gd name="connsiteX50" fmla="*/ 899160 w 1737360"/>
                <a:gd name="connsiteY50" fmla="*/ 2857500 h 3185160"/>
                <a:gd name="connsiteX51" fmla="*/ 876300 w 1737360"/>
                <a:gd name="connsiteY51" fmla="*/ 2918460 h 3185160"/>
                <a:gd name="connsiteX52" fmla="*/ 861060 w 1737360"/>
                <a:gd name="connsiteY52" fmla="*/ 2941320 h 3185160"/>
                <a:gd name="connsiteX53" fmla="*/ 861060 w 1737360"/>
                <a:gd name="connsiteY53" fmla="*/ 3131820 h 3185160"/>
                <a:gd name="connsiteX54" fmla="*/ 1036320 w 1737360"/>
                <a:gd name="connsiteY54" fmla="*/ 3185160 h 3185160"/>
                <a:gd name="connsiteX55" fmla="*/ 1059180 w 1737360"/>
                <a:gd name="connsiteY55" fmla="*/ 3101340 h 3185160"/>
                <a:gd name="connsiteX56" fmla="*/ 1066800 w 1737360"/>
                <a:gd name="connsiteY56" fmla="*/ 3063240 h 3185160"/>
                <a:gd name="connsiteX57" fmla="*/ 1135380 w 1737360"/>
                <a:gd name="connsiteY57" fmla="*/ 2926080 h 3185160"/>
                <a:gd name="connsiteX58" fmla="*/ 1135380 w 1737360"/>
                <a:gd name="connsiteY58" fmla="*/ 2834640 h 3185160"/>
                <a:gd name="connsiteX59" fmla="*/ 1165860 w 1737360"/>
                <a:gd name="connsiteY59" fmla="*/ 2705100 h 3185160"/>
                <a:gd name="connsiteX60" fmla="*/ 1082040 w 1737360"/>
                <a:gd name="connsiteY60" fmla="*/ 2712720 h 3185160"/>
                <a:gd name="connsiteX61" fmla="*/ 1082040 w 1737360"/>
                <a:gd name="connsiteY61" fmla="*/ 2705100 h 3185160"/>
                <a:gd name="connsiteX62" fmla="*/ 1135380 w 1737360"/>
                <a:gd name="connsiteY62" fmla="*/ 2575560 h 3185160"/>
                <a:gd name="connsiteX63" fmla="*/ 1143000 w 1737360"/>
                <a:gd name="connsiteY63" fmla="*/ 2499360 h 3185160"/>
                <a:gd name="connsiteX64" fmla="*/ 1165860 w 1737360"/>
                <a:gd name="connsiteY64" fmla="*/ 2209800 h 3185160"/>
                <a:gd name="connsiteX65" fmla="*/ 1181100 w 1737360"/>
                <a:gd name="connsiteY65" fmla="*/ 2103120 h 3185160"/>
                <a:gd name="connsiteX66" fmla="*/ 1234440 w 1737360"/>
                <a:gd name="connsiteY66" fmla="*/ 1882140 h 3185160"/>
                <a:gd name="connsiteX67" fmla="*/ 1257300 w 1737360"/>
                <a:gd name="connsiteY67" fmla="*/ 1798320 h 3185160"/>
                <a:gd name="connsiteX68" fmla="*/ 1257300 w 1737360"/>
                <a:gd name="connsiteY68" fmla="*/ 1737360 h 3185160"/>
                <a:gd name="connsiteX69" fmla="*/ 1257300 w 1737360"/>
                <a:gd name="connsiteY69" fmla="*/ 1562100 h 3185160"/>
                <a:gd name="connsiteX70" fmla="*/ 1303020 w 1737360"/>
                <a:gd name="connsiteY70" fmla="*/ 1112520 h 3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737360" h="3185160">
                  <a:moveTo>
                    <a:pt x="1737360" y="647700"/>
                  </a:moveTo>
                  <a:lnTo>
                    <a:pt x="1546860" y="838200"/>
                  </a:lnTo>
                  <a:lnTo>
                    <a:pt x="1539240" y="876300"/>
                  </a:lnTo>
                  <a:cubicBezTo>
                    <a:pt x="1557967" y="969935"/>
                    <a:pt x="1554480" y="926597"/>
                    <a:pt x="1554480" y="1005840"/>
                  </a:cubicBezTo>
                  <a:lnTo>
                    <a:pt x="1508760" y="1059180"/>
                  </a:lnTo>
                  <a:cubicBezTo>
                    <a:pt x="1441909" y="1105976"/>
                    <a:pt x="1456583" y="1109239"/>
                    <a:pt x="1402080" y="1120140"/>
                  </a:cubicBezTo>
                  <a:cubicBezTo>
                    <a:pt x="1399589" y="1120638"/>
                    <a:pt x="1397000" y="1120140"/>
                    <a:pt x="1394460" y="1120140"/>
                  </a:cubicBezTo>
                  <a:lnTo>
                    <a:pt x="1325880" y="1112520"/>
                  </a:lnTo>
                  <a:cubicBezTo>
                    <a:pt x="1258828" y="1070612"/>
                    <a:pt x="1281864" y="1091364"/>
                    <a:pt x="1249680" y="1059180"/>
                  </a:cubicBezTo>
                  <a:lnTo>
                    <a:pt x="1158240" y="982980"/>
                  </a:lnTo>
                  <a:cubicBezTo>
                    <a:pt x="1100884" y="925624"/>
                    <a:pt x="1116145" y="952130"/>
                    <a:pt x="1097280" y="914400"/>
                  </a:cubicBezTo>
                  <a:lnTo>
                    <a:pt x="1097280" y="914400"/>
                  </a:lnTo>
                  <a:lnTo>
                    <a:pt x="1127760" y="769620"/>
                  </a:lnTo>
                  <a:cubicBezTo>
                    <a:pt x="1191434" y="724138"/>
                    <a:pt x="1181100" y="753370"/>
                    <a:pt x="1181100" y="693420"/>
                  </a:cubicBezTo>
                  <a:lnTo>
                    <a:pt x="1234440" y="556260"/>
                  </a:lnTo>
                  <a:lnTo>
                    <a:pt x="1257300" y="335280"/>
                  </a:lnTo>
                  <a:lnTo>
                    <a:pt x="1196340" y="160020"/>
                  </a:lnTo>
                  <a:lnTo>
                    <a:pt x="1043940" y="30480"/>
                  </a:lnTo>
                  <a:lnTo>
                    <a:pt x="815340" y="0"/>
                  </a:lnTo>
                  <a:lnTo>
                    <a:pt x="754380" y="22860"/>
                  </a:lnTo>
                  <a:cubicBezTo>
                    <a:pt x="746831" y="25605"/>
                    <a:pt x="738903" y="27316"/>
                    <a:pt x="731520" y="30480"/>
                  </a:cubicBezTo>
                  <a:cubicBezTo>
                    <a:pt x="693310" y="46856"/>
                    <a:pt x="713620" y="45720"/>
                    <a:pt x="693420" y="45720"/>
                  </a:cubicBezTo>
                  <a:lnTo>
                    <a:pt x="662940" y="121920"/>
                  </a:lnTo>
                  <a:lnTo>
                    <a:pt x="548640" y="358140"/>
                  </a:lnTo>
                  <a:lnTo>
                    <a:pt x="548640" y="358140"/>
                  </a:lnTo>
                  <a:lnTo>
                    <a:pt x="365760" y="312420"/>
                  </a:lnTo>
                  <a:lnTo>
                    <a:pt x="236220" y="251460"/>
                  </a:lnTo>
                  <a:lnTo>
                    <a:pt x="99060" y="236220"/>
                  </a:lnTo>
                  <a:lnTo>
                    <a:pt x="22860" y="396240"/>
                  </a:lnTo>
                  <a:lnTo>
                    <a:pt x="228600" y="510540"/>
                  </a:lnTo>
                  <a:lnTo>
                    <a:pt x="556260" y="1051560"/>
                  </a:lnTo>
                  <a:lnTo>
                    <a:pt x="510540" y="1432560"/>
                  </a:lnTo>
                  <a:lnTo>
                    <a:pt x="304800" y="1661160"/>
                  </a:lnTo>
                  <a:lnTo>
                    <a:pt x="327660" y="1828800"/>
                  </a:lnTo>
                  <a:lnTo>
                    <a:pt x="327660" y="1828800"/>
                  </a:lnTo>
                  <a:lnTo>
                    <a:pt x="251460" y="1866900"/>
                  </a:lnTo>
                  <a:lnTo>
                    <a:pt x="198120" y="1981200"/>
                  </a:lnTo>
                  <a:lnTo>
                    <a:pt x="182880" y="2118360"/>
                  </a:lnTo>
                  <a:lnTo>
                    <a:pt x="175260" y="2286000"/>
                  </a:lnTo>
                  <a:lnTo>
                    <a:pt x="106680" y="2415540"/>
                  </a:lnTo>
                  <a:lnTo>
                    <a:pt x="38100" y="2529840"/>
                  </a:lnTo>
                  <a:lnTo>
                    <a:pt x="243840" y="2644140"/>
                  </a:lnTo>
                  <a:lnTo>
                    <a:pt x="198120" y="2727960"/>
                  </a:lnTo>
                  <a:lnTo>
                    <a:pt x="0" y="2903220"/>
                  </a:lnTo>
                  <a:lnTo>
                    <a:pt x="60960" y="3116580"/>
                  </a:lnTo>
                  <a:lnTo>
                    <a:pt x="205740" y="3108960"/>
                  </a:lnTo>
                  <a:cubicBezTo>
                    <a:pt x="279510" y="3076173"/>
                    <a:pt x="251945" y="3089668"/>
                    <a:pt x="289560" y="3070860"/>
                  </a:cubicBezTo>
                  <a:lnTo>
                    <a:pt x="449580" y="2918460"/>
                  </a:lnTo>
                  <a:lnTo>
                    <a:pt x="510540" y="2811780"/>
                  </a:lnTo>
                  <a:lnTo>
                    <a:pt x="807720" y="2849880"/>
                  </a:lnTo>
                  <a:lnTo>
                    <a:pt x="899160" y="2857500"/>
                  </a:lnTo>
                  <a:cubicBezTo>
                    <a:pt x="891540" y="2877820"/>
                    <a:pt x="885280" y="2898703"/>
                    <a:pt x="876300" y="2918460"/>
                  </a:cubicBezTo>
                  <a:cubicBezTo>
                    <a:pt x="872510" y="2926797"/>
                    <a:pt x="861060" y="2941320"/>
                    <a:pt x="861060" y="2941320"/>
                  </a:cubicBezTo>
                  <a:lnTo>
                    <a:pt x="861060" y="3131820"/>
                  </a:lnTo>
                  <a:lnTo>
                    <a:pt x="1036320" y="3185160"/>
                  </a:lnTo>
                  <a:cubicBezTo>
                    <a:pt x="1043940" y="3157220"/>
                    <a:pt x="1052156" y="3129436"/>
                    <a:pt x="1059180" y="3101340"/>
                  </a:cubicBezTo>
                  <a:cubicBezTo>
                    <a:pt x="1062321" y="3088775"/>
                    <a:pt x="1066800" y="3063240"/>
                    <a:pt x="1066800" y="3063240"/>
                  </a:cubicBezTo>
                  <a:lnTo>
                    <a:pt x="1135380" y="2926080"/>
                  </a:lnTo>
                  <a:lnTo>
                    <a:pt x="1135380" y="2834640"/>
                  </a:lnTo>
                  <a:lnTo>
                    <a:pt x="1165860" y="2705100"/>
                  </a:lnTo>
                  <a:lnTo>
                    <a:pt x="1082040" y="2712720"/>
                  </a:lnTo>
                  <a:lnTo>
                    <a:pt x="1082040" y="2705100"/>
                  </a:lnTo>
                  <a:lnTo>
                    <a:pt x="1135380" y="2575560"/>
                  </a:lnTo>
                  <a:lnTo>
                    <a:pt x="1143000" y="2499360"/>
                  </a:lnTo>
                  <a:lnTo>
                    <a:pt x="1165860" y="2209800"/>
                  </a:lnTo>
                  <a:cubicBezTo>
                    <a:pt x="1182463" y="2118483"/>
                    <a:pt x="1181100" y="2154378"/>
                    <a:pt x="1181100" y="2103120"/>
                  </a:cubicBezTo>
                  <a:lnTo>
                    <a:pt x="1234440" y="1882140"/>
                  </a:lnTo>
                  <a:cubicBezTo>
                    <a:pt x="1250912" y="1808016"/>
                    <a:pt x="1239207" y="1834505"/>
                    <a:pt x="1257300" y="1798320"/>
                  </a:cubicBezTo>
                  <a:lnTo>
                    <a:pt x="1257300" y="1737360"/>
                  </a:lnTo>
                  <a:lnTo>
                    <a:pt x="1257300" y="1562100"/>
                  </a:lnTo>
                  <a:lnTo>
                    <a:pt x="1303020" y="11125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2324100" y="198120"/>
              <a:ext cx="982980" cy="510540"/>
            </a:xfrm>
            <a:custGeom>
              <a:avLst/>
              <a:gdLst>
                <a:gd name="connsiteX0" fmla="*/ 0 w 982980"/>
                <a:gd name="connsiteY0" fmla="*/ 297180 h 510540"/>
                <a:gd name="connsiteX1" fmla="*/ 518160 w 982980"/>
                <a:gd name="connsiteY1" fmla="*/ 510540 h 510540"/>
                <a:gd name="connsiteX2" fmla="*/ 754380 w 982980"/>
                <a:gd name="connsiteY2" fmla="*/ 419100 h 510540"/>
                <a:gd name="connsiteX3" fmla="*/ 815340 w 982980"/>
                <a:gd name="connsiteY3" fmla="*/ 396240 h 510540"/>
                <a:gd name="connsiteX4" fmla="*/ 952500 w 982980"/>
                <a:gd name="connsiteY4" fmla="*/ 327660 h 510540"/>
                <a:gd name="connsiteX5" fmla="*/ 982980 w 982980"/>
                <a:gd name="connsiteY5" fmla="*/ 76200 h 510540"/>
                <a:gd name="connsiteX6" fmla="*/ 876300 w 982980"/>
                <a:gd name="connsiteY6" fmla="*/ 76200 h 510540"/>
                <a:gd name="connsiteX7" fmla="*/ 784860 w 982980"/>
                <a:gd name="connsiteY7" fmla="*/ 76200 h 510540"/>
                <a:gd name="connsiteX8" fmla="*/ 685800 w 982980"/>
                <a:gd name="connsiteY8" fmla="*/ 68580 h 510540"/>
                <a:gd name="connsiteX9" fmla="*/ 533400 w 982980"/>
                <a:gd name="connsiteY9" fmla="*/ 7620 h 510540"/>
                <a:gd name="connsiteX10" fmla="*/ 449580 w 982980"/>
                <a:gd name="connsiteY10" fmla="*/ 7620 h 510540"/>
                <a:gd name="connsiteX11" fmla="*/ 236220 w 982980"/>
                <a:gd name="connsiteY11" fmla="*/ 0 h 51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82980" h="510540">
                  <a:moveTo>
                    <a:pt x="0" y="297180"/>
                  </a:moveTo>
                  <a:lnTo>
                    <a:pt x="518160" y="510540"/>
                  </a:lnTo>
                  <a:lnTo>
                    <a:pt x="754380" y="419100"/>
                  </a:lnTo>
                  <a:lnTo>
                    <a:pt x="815340" y="396240"/>
                  </a:lnTo>
                  <a:lnTo>
                    <a:pt x="952500" y="327660"/>
                  </a:lnTo>
                  <a:lnTo>
                    <a:pt x="982980" y="76200"/>
                  </a:lnTo>
                  <a:lnTo>
                    <a:pt x="876300" y="76200"/>
                  </a:lnTo>
                  <a:lnTo>
                    <a:pt x="784860" y="76200"/>
                  </a:lnTo>
                  <a:lnTo>
                    <a:pt x="685800" y="68580"/>
                  </a:lnTo>
                  <a:lnTo>
                    <a:pt x="533400" y="7620"/>
                  </a:lnTo>
                  <a:lnTo>
                    <a:pt x="449580" y="7620"/>
                  </a:lnTo>
                  <a:lnTo>
                    <a:pt x="23622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2590800" y="-838200"/>
              <a:ext cx="601980" cy="449580"/>
            </a:xfrm>
            <a:custGeom>
              <a:avLst/>
              <a:gdLst>
                <a:gd name="connsiteX0" fmla="*/ 0 w 601980"/>
                <a:gd name="connsiteY0" fmla="*/ 0 h 449580"/>
                <a:gd name="connsiteX1" fmla="*/ 76200 w 601980"/>
                <a:gd name="connsiteY1" fmla="*/ 236220 h 449580"/>
                <a:gd name="connsiteX2" fmla="*/ 259080 w 601980"/>
                <a:gd name="connsiteY2" fmla="*/ 403860 h 449580"/>
                <a:gd name="connsiteX3" fmla="*/ 495300 w 601980"/>
                <a:gd name="connsiteY3" fmla="*/ 449580 h 449580"/>
                <a:gd name="connsiteX4" fmla="*/ 601980 w 601980"/>
                <a:gd name="connsiteY4" fmla="*/ 426720 h 449580"/>
                <a:gd name="connsiteX5" fmla="*/ 601980 w 601980"/>
                <a:gd name="connsiteY5" fmla="*/ 388620 h 44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980" h="449580">
                  <a:moveTo>
                    <a:pt x="0" y="0"/>
                  </a:moveTo>
                  <a:lnTo>
                    <a:pt x="76200" y="236220"/>
                  </a:lnTo>
                  <a:lnTo>
                    <a:pt x="259080" y="403860"/>
                  </a:lnTo>
                  <a:lnTo>
                    <a:pt x="495300" y="449580"/>
                  </a:lnTo>
                  <a:lnTo>
                    <a:pt x="601980" y="426720"/>
                  </a:lnTo>
                  <a:lnTo>
                    <a:pt x="601980" y="388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3375660" y="-1607820"/>
              <a:ext cx="1623060" cy="1653540"/>
            </a:xfrm>
            <a:custGeom>
              <a:avLst/>
              <a:gdLst>
                <a:gd name="connsiteX0" fmla="*/ 0 w 1623060"/>
                <a:gd name="connsiteY0" fmla="*/ 807720 h 1653540"/>
                <a:gd name="connsiteX1" fmla="*/ 175260 w 1623060"/>
                <a:gd name="connsiteY1" fmla="*/ 617220 h 1653540"/>
                <a:gd name="connsiteX2" fmla="*/ 228600 w 1623060"/>
                <a:gd name="connsiteY2" fmla="*/ 449580 h 1653540"/>
                <a:gd name="connsiteX3" fmla="*/ 144780 w 1623060"/>
                <a:gd name="connsiteY3" fmla="*/ 281940 h 1653540"/>
                <a:gd name="connsiteX4" fmla="*/ 274320 w 1623060"/>
                <a:gd name="connsiteY4" fmla="*/ 38100 h 1653540"/>
                <a:gd name="connsiteX5" fmla="*/ 640080 w 1623060"/>
                <a:gd name="connsiteY5" fmla="*/ 0 h 1653540"/>
                <a:gd name="connsiteX6" fmla="*/ 876300 w 1623060"/>
                <a:gd name="connsiteY6" fmla="*/ 228600 h 1653540"/>
                <a:gd name="connsiteX7" fmla="*/ 944880 w 1623060"/>
                <a:gd name="connsiteY7" fmla="*/ 556260 h 1653540"/>
                <a:gd name="connsiteX8" fmla="*/ 929640 w 1623060"/>
                <a:gd name="connsiteY8" fmla="*/ 579120 h 1653540"/>
                <a:gd name="connsiteX9" fmla="*/ 1249680 w 1623060"/>
                <a:gd name="connsiteY9" fmla="*/ 716280 h 1653540"/>
                <a:gd name="connsiteX10" fmla="*/ 1386840 w 1623060"/>
                <a:gd name="connsiteY10" fmla="*/ 716280 h 1653540"/>
                <a:gd name="connsiteX11" fmla="*/ 1424940 w 1623060"/>
                <a:gd name="connsiteY11" fmla="*/ 662940 h 1653540"/>
                <a:gd name="connsiteX12" fmla="*/ 1478280 w 1623060"/>
                <a:gd name="connsiteY12" fmla="*/ 601980 h 1653540"/>
                <a:gd name="connsiteX13" fmla="*/ 1554480 w 1623060"/>
                <a:gd name="connsiteY13" fmla="*/ 594360 h 1653540"/>
                <a:gd name="connsiteX14" fmla="*/ 1623060 w 1623060"/>
                <a:gd name="connsiteY14" fmla="*/ 617220 h 1653540"/>
                <a:gd name="connsiteX15" fmla="*/ 1600200 w 1623060"/>
                <a:gd name="connsiteY15" fmla="*/ 792480 h 1653540"/>
                <a:gd name="connsiteX16" fmla="*/ 1592580 w 1623060"/>
                <a:gd name="connsiteY16" fmla="*/ 845820 h 1653540"/>
                <a:gd name="connsiteX17" fmla="*/ 1501140 w 1623060"/>
                <a:gd name="connsiteY17" fmla="*/ 899160 h 1653540"/>
                <a:gd name="connsiteX18" fmla="*/ 1432560 w 1623060"/>
                <a:gd name="connsiteY18" fmla="*/ 899160 h 1653540"/>
                <a:gd name="connsiteX19" fmla="*/ 1379220 w 1623060"/>
                <a:gd name="connsiteY19" fmla="*/ 899160 h 1653540"/>
                <a:gd name="connsiteX20" fmla="*/ 1257300 w 1623060"/>
                <a:gd name="connsiteY20" fmla="*/ 975360 h 1653540"/>
                <a:gd name="connsiteX21" fmla="*/ 1219200 w 1623060"/>
                <a:gd name="connsiteY21" fmla="*/ 998220 h 1653540"/>
                <a:gd name="connsiteX22" fmla="*/ 1036320 w 1623060"/>
                <a:gd name="connsiteY22" fmla="*/ 998220 h 1653540"/>
                <a:gd name="connsiteX23" fmla="*/ 982980 w 1623060"/>
                <a:gd name="connsiteY23" fmla="*/ 1013460 h 1653540"/>
                <a:gd name="connsiteX24" fmla="*/ 975360 w 1623060"/>
                <a:gd name="connsiteY24" fmla="*/ 1089660 h 1653540"/>
                <a:gd name="connsiteX25" fmla="*/ 982980 w 1623060"/>
                <a:gd name="connsiteY25" fmla="*/ 1181100 h 1653540"/>
                <a:gd name="connsiteX26" fmla="*/ 990600 w 1623060"/>
                <a:gd name="connsiteY26" fmla="*/ 1211580 h 1653540"/>
                <a:gd name="connsiteX27" fmla="*/ 1043940 w 1623060"/>
                <a:gd name="connsiteY27" fmla="*/ 1333500 h 1653540"/>
                <a:gd name="connsiteX28" fmla="*/ 1181100 w 1623060"/>
                <a:gd name="connsiteY28" fmla="*/ 1630680 h 1653540"/>
                <a:gd name="connsiteX29" fmla="*/ 1181100 w 1623060"/>
                <a:gd name="connsiteY29" fmla="*/ 1653540 h 165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623060" h="1653540">
                  <a:moveTo>
                    <a:pt x="0" y="807720"/>
                  </a:moveTo>
                  <a:lnTo>
                    <a:pt x="175260" y="617220"/>
                  </a:lnTo>
                  <a:lnTo>
                    <a:pt x="228600" y="449580"/>
                  </a:lnTo>
                  <a:lnTo>
                    <a:pt x="144780" y="281940"/>
                  </a:lnTo>
                  <a:lnTo>
                    <a:pt x="274320" y="38100"/>
                  </a:lnTo>
                  <a:lnTo>
                    <a:pt x="640080" y="0"/>
                  </a:lnTo>
                  <a:lnTo>
                    <a:pt x="876300" y="228600"/>
                  </a:lnTo>
                  <a:lnTo>
                    <a:pt x="944880" y="556260"/>
                  </a:lnTo>
                  <a:lnTo>
                    <a:pt x="929640" y="579120"/>
                  </a:lnTo>
                  <a:lnTo>
                    <a:pt x="1249680" y="716280"/>
                  </a:lnTo>
                  <a:lnTo>
                    <a:pt x="1386840" y="716280"/>
                  </a:lnTo>
                  <a:lnTo>
                    <a:pt x="1424940" y="662940"/>
                  </a:lnTo>
                  <a:lnTo>
                    <a:pt x="1478280" y="601980"/>
                  </a:lnTo>
                  <a:lnTo>
                    <a:pt x="1554480" y="594360"/>
                  </a:lnTo>
                  <a:lnTo>
                    <a:pt x="1623060" y="617220"/>
                  </a:lnTo>
                  <a:lnTo>
                    <a:pt x="1600200" y="792480"/>
                  </a:lnTo>
                  <a:lnTo>
                    <a:pt x="1592580" y="845820"/>
                  </a:lnTo>
                  <a:cubicBezTo>
                    <a:pt x="1530260" y="908140"/>
                    <a:pt x="1564385" y="899160"/>
                    <a:pt x="1501140" y="899160"/>
                  </a:cubicBezTo>
                  <a:lnTo>
                    <a:pt x="1432560" y="899160"/>
                  </a:lnTo>
                  <a:lnTo>
                    <a:pt x="1379220" y="899160"/>
                  </a:lnTo>
                  <a:cubicBezTo>
                    <a:pt x="1325246" y="931544"/>
                    <a:pt x="1304211" y="942522"/>
                    <a:pt x="1257300" y="975360"/>
                  </a:cubicBezTo>
                  <a:cubicBezTo>
                    <a:pt x="1222466" y="999744"/>
                    <a:pt x="1239984" y="998220"/>
                    <a:pt x="1219200" y="998220"/>
                  </a:cubicBezTo>
                  <a:lnTo>
                    <a:pt x="1036320" y="998220"/>
                  </a:lnTo>
                  <a:lnTo>
                    <a:pt x="982980" y="1013460"/>
                  </a:lnTo>
                  <a:lnTo>
                    <a:pt x="975360" y="1089660"/>
                  </a:lnTo>
                  <a:cubicBezTo>
                    <a:pt x="977900" y="1120140"/>
                    <a:pt x="979186" y="1150751"/>
                    <a:pt x="982980" y="1181100"/>
                  </a:cubicBezTo>
                  <a:cubicBezTo>
                    <a:pt x="984279" y="1191492"/>
                    <a:pt x="990600" y="1211580"/>
                    <a:pt x="990600" y="1211580"/>
                  </a:cubicBezTo>
                  <a:lnTo>
                    <a:pt x="1043940" y="1333500"/>
                  </a:lnTo>
                  <a:lnTo>
                    <a:pt x="1181100" y="1630680"/>
                  </a:lnTo>
                  <a:lnTo>
                    <a:pt x="1181100" y="165354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375660" y="-487680"/>
              <a:ext cx="419108" cy="1623060"/>
            </a:xfrm>
            <a:custGeom>
              <a:avLst/>
              <a:gdLst>
                <a:gd name="connsiteX0" fmla="*/ 388620 w 419108"/>
                <a:gd name="connsiteY0" fmla="*/ 0 h 1623060"/>
                <a:gd name="connsiteX1" fmla="*/ 388620 w 419108"/>
                <a:gd name="connsiteY1" fmla="*/ 0 h 1623060"/>
                <a:gd name="connsiteX2" fmla="*/ 411480 w 419108"/>
                <a:gd name="connsiteY2" fmla="*/ 251460 h 1623060"/>
                <a:gd name="connsiteX3" fmla="*/ 419100 w 419108"/>
                <a:gd name="connsiteY3" fmla="*/ 335280 h 1623060"/>
                <a:gd name="connsiteX4" fmla="*/ 388620 w 419108"/>
                <a:gd name="connsiteY4" fmla="*/ 480060 h 1623060"/>
                <a:gd name="connsiteX5" fmla="*/ 342900 w 419108"/>
                <a:gd name="connsiteY5" fmla="*/ 601980 h 1623060"/>
                <a:gd name="connsiteX6" fmla="*/ 327660 w 419108"/>
                <a:gd name="connsiteY6" fmla="*/ 640080 h 1623060"/>
                <a:gd name="connsiteX7" fmla="*/ 228600 w 419108"/>
                <a:gd name="connsiteY7" fmla="*/ 906780 h 1623060"/>
                <a:gd name="connsiteX8" fmla="*/ 182880 w 419108"/>
                <a:gd name="connsiteY8" fmla="*/ 967740 h 1623060"/>
                <a:gd name="connsiteX9" fmla="*/ 106680 w 419108"/>
                <a:gd name="connsiteY9" fmla="*/ 1143000 h 1623060"/>
                <a:gd name="connsiteX10" fmla="*/ 99060 w 419108"/>
                <a:gd name="connsiteY10" fmla="*/ 1303020 h 1623060"/>
                <a:gd name="connsiteX11" fmla="*/ 99060 w 419108"/>
                <a:gd name="connsiteY11" fmla="*/ 1379220 h 1623060"/>
                <a:gd name="connsiteX12" fmla="*/ 22860 w 419108"/>
                <a:gd name="connsiteY12" fmla="*/ 1524000 h 1623060"/>
                <a:gd name="connsiteX13" fmla="*/ 0 w 419108"/>
                <a:gd name="connsiteY13" fmla="*/ 1592580 h 1623060"/>
                <a:gd name="connsiteX14" fmla="*/ 38100 w 419108"/>
                <a:gd name="connsiteY14" fmla="*/ 1623060 h 1623060"/>
                <a:gd name="connsiteX15" fmla="*/ 152400 w 419108"/>
                <a:gd name="connsiteY15" fmla="*/ 1607820 h 1623060"/>
                <a:gd name="connsiteX16" fmla="*/ 198120 w 419108"/>
                <a:gd name="connsiteY16" fmla="*/ 1569720 h 1623060"/>
                <a:gd name="connsiteX17" fmla="*/ 297180 w 419108"/>
                <a:gd name="connsiteY17" fmla="*/ 1485900 h 1623060"/>
                <a:gd name="connsiteX18" fmla="*/ 419100 w 419108"/>
                <a:gd name="connsiteY18" fmla="*/ 1280160 h 1623060"/>
                <a:gd name="connsiteX19" fmla="*/ 236220 w 419108"/>
                <a:gd name="connsiteY19" fmla="*/ 1272540 h 1623060"/>
                <a:gd name="connsiteX20" fmla="*/ 167640 w 419108"/>
                <a:gd name="connsiteY20" fmla="*/ 1272540 h 162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19108" h="1623060">
                  <a:moveTo>
                    <a:pt x="388620" y="0"/>
                  </a:moveTo>
                  <a:lnTo>
                    <a:pt x="388620" y="0"/>
                  </a:lnTo>
                  <a:lnTo>
                    <a:pt x="411480" y="251460"/>
                  </a:lnTo>
                  <a:cubicBezTo>
                    <a:pt x="419661" y="325089"/>
                    <a:pt x="419100" y="297039"/>
                    <a:pt x="419100" y="335280"/>
                  </a:cubicBezTo>
                  <a:lnTo>
                    <a:pt x="388620" y="480060"/>
                  </a:lnTo>
                  <a:cubicBezTo>
                    <a:pt x="364124" y="590294"/>
                    <a:pt x="389208" y="509364"/>
                    <a:pt x="342900" y="601980"/>
                  </a:cubicBezTo>
                  <a:cubicBezTo>
                    <a:pt x="336783" y="614214"/>
                    <a:pt x="327660" y="640080"/>
                    <a:pt x="327660" y="640080"/>
                  </a:cubicBezTo>
                  <a:lnTo>
                    <a:pt x="228600" y="906780"/>
                  </a:lnTo>
                  <a:lnTo>
                    <a:pt x="182880" y="967740"/>
                  </a:lnTo>
                  <a:lnTo>
                    <a:pt x="106680" y="1143000"/>
                  </a:lnTo>
                  <a:lnTo>
                    <a:pt x="99060" y="1303020"/>
                  </a:lnTo>
                  <a:lnTo>
                    <a:pt x="99060" y="1379220"/>
                  </a:lnTo>
                  <a:lnTo>
                    <a:pt x="22860" y="1524000"/>
                  </a:lnTo>
                  <a:lnTo>
                    <a:pt x="0" y="1592580"/>
                  </a:lnTo>
                  <a:lnTo>
                    <a:pt x="38100" y="1623060"/>
                  </a:lnTo>
                  <a:cubicBezTo>
                    <a:pt x="76200" y="1617980"/>
                    <a:pt x="115935" y="1619975"/>
                    <a:pt x="152400" y="1607820"/>
                  </a:cubicBezTo>
                  <a:cubicBezTo>
                    <a:pt x="171220" y="1601547"/>
                    <a:pt x="198120" y="1569720"/>
                    <a:pt x="198120" y="1569720"/>
                  </a:cubicBezTo>
                  <a:lnTo>
                    <a:pt x="297180" y="1485900"/>
                  </a:lnTo>
                  <a:lnTo>
                    <a:pt x="419100" y="1280160"/>
                  </a:lnTo>
                  <a:lnTo>
                    <a:pt x="236220" y="1272540"/>
                  </a:lnTo>
                  <a:lnTo>
                    <a:pt x="167640" y="127254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794760" y="-281940"/>
              <a:ext cx="563880" cy="106680"/>
            </a:xfrm>
            <a:custGeom>
              <a:avLst/>
              <a:gdLst>
                <a:gd name="connsiteX0" fmla="*/ 0 w 563880"/>
                <a:gd name="connsiteY0" fmla="*/ 106680 h 106680"/>
                <a:gd name="connsiteX1" fmla="*/ 0 w 563880"/>
                <a:gd name="connsiteY1" fmla="*/ 106680 h 106680"/>
                <a:gd name="connsiteX2" fmla="*/ 289560 w 563880"/>
                <a:gd name="connsiteY2" fmla="*/ 91440 h 106680"/>
                <a:gd name="connsiteX3" fmla="*/ 403860 w 563880"/>
                <a:gd name="connsiteY3" fmla="*/ 83820 h 106680"/>
                <a:gd name="connsiteX4" fmla="*/ 510540 w 563880"/>
                <a:gd name="connsiteY4" fmla="*/ 30480 h 106680"/>
                <a:gd name="connsiteX5" fmla="*/ 563880 w 563880"/>
                <a:gd name="connsiteY5" fmla="*/ 0 h 106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3880" h="106680">
                  <a:moveTo>
                    <a:pt x="0" y="106680"/>
                  </a:moveTo>
                  <a:lnTo>
                    <a:pt x="0" y="106680"/>
                  </a:lnTo>
                  <a:lnTo>
                    <a:pt x="289560" y="91440"/>
                  </a:lnTo>
                  <a:lnTo>
                    <a:pt x="403860" y="83820"/>
                  </a:lnTo>
                  <a:lnTo>
                    <a:pt x="510540" y="30480"/>
                  </a:lnTo>
                  <a:lnTo>
                    <a:pt x="56388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642360" y="-1135380"/>
              <a:ext cx="449580" cy="228600"/>
            </a:xfrm>
            <a:custGeom>
              <a:avLst/>
              <a:gdLst>
                <a:gd name="connsiteX0" fmla="*/ 0 w 449580"/>
                <a:gd name="connsiteY0" fmla="*/ 7620 h 228600"/>
                <a:gd name="connsiteX1" fmla="*/ 129540 w 449580"/>
                <a:gd name="connsiteY1" fmla="*/ 0 h 228600"/>
                <a:gd name="connsiteX2" fmla="*/ 129540 w 449580"/>
                <a:gd name="connsiteY2" fmla="*/ 106680 h 228600"/>
                <a:gd name="connsiteX3" fmla="*/ 137160 w 449580"/>
                <a:gd name="connsiteY3" fmla="*/ 144780 h 228600"/>
                <a:gd name="connsiteX4" fmla="*/ 243840 w 449580"/>
                <a:gd name="connsiteY4" fmla="*/ 213360 h 228600"/>
                <a:gd name="connsiteX5" fmla="*/ 381000 w 449580"/>
                <a:gd name="connsiteY5" fmla="*/ 228600 h 228600"/>
                <a:gd name="connsiteX6" fmla="*/ 449580 w 449580"/>
                <a:gd name="connsiteY6" fmla="*/ 190500 h 228600"/>
                <a:gd name="connsiteX7" fmla="*/ 449580 w 449580"/>
                <a:gd name="connsiteY7" fmla="*/ 1905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9580" h="228600">
                  <a:moveTo>
                    <a:pt x="0" y="7620"/>
                  </a:moveTo>
                  <a:lnTo>
                    <a:pt x="129540" y="0"/>
                  </a:lnTo>
                  <a:lnTo>
                    <a:pt x="129540" y="106680"/>
                  </a:lnTo>
                  <a:lnTo>
                    <a:pt x="137160" y="144780"/>
                  </a:lnTo>
                  <a:lnTo>
                    <a:pt x="243840" y="213360"/>
                  </a:lnTo>
                  <a:lnTo>
                    <a:pt x="381000" y="228600"/>
                  </a:lnTo>
                  <a:cubicBezTo>
                    <a:pt x="447278" y="203746"/>
                    <a:pt x="432255" y="225151"/>
                    <a:pt x="449580" y="190500"/>
                  </a:cubicBezTo>
                  <a:lnTo>
                    <a:pt x="449580" y="1905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3543300" y="-883920"/>
              <a:ext cx="243840" cy="281940"/>
            </a:xfrm>
            <a:custGeom>
              <a:avLst/>
              <a:gdLst>
                <a:gd name="connsiteX0" fmla="*/ 243840 w 243840"/>
                <a:gd name="connsiteY0" fmla="*/ 0 h 281940"/>
                <a:gd name="connsiteX1" fmla="*/ 167640 w 243840"/>
                <a:gd name="connsiteY1" fmla="*/ 45720 h 281940"/>
                <a:gd name="connsiteX2" fmla="*/ 137160 w 243840"/>
                <a:gd name="connsiteY2" fmla="*/ 137160 h 281940"/>
                <a:gd name="connsiteX3" fmla="*/ 60960 w 243840"/>
                <a:gd name="connsiteY3" fmla="*/ 259080 h 281940"/>
                <a:gd name="connsiteX4" fmla="*/ 45720 w 243840"/>
                <a:gd name="connsiteY4" fmla="*/ 281940 h 281940"/>
                <a:gd name="connsiteX5" fmla="*/ 0 w 243840"/>
                <a:gd name="connsiteY5" fmla="*/ 274320 h 281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40" h="281940">
                  <a:moveTo>
                    <a:pt x="243840" y="0"/>
                  </a:moveTo>
                  <a:lnTo>
                    <a:pt x="167640" y="45720"/>
                  </a:lnTo>
                  <a:lnTo>
                    <a:pt x="137160" y="137160"/>
                  </a:lnTo>
                  <a:lnTo>
                    <a:pt x="60960" y="259080"/>
                  </a:lnTo>
                  <a:lnTo>
                    <a:pt x="45720" y="281940"/>
                  </a:lnTo>
                  <a:lnTo>
                    <a:pt x="0" y="2743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630071" y="454233"/>
            <a:ext cx="8820732" cy="5515428"/>
            <a:chOff x="2046514" y="1277257"/>
            <a:chExt cx="6981372" cy="4122057"/>
          </a:xfrm>
        </p:grpSpPr>
        <p:sp>
          <p:nvSpPr>
            <p:cNvPr id="47" name="Freeform 46"/>
            <p:cNvSpPr/>
            <p:nvPr/>
          </p:nvSpPr>
          <p:spPr>
            <a:xfrm>
              <a:off x="3048000" y="1741714"/>
              <a:ext cx="5979886" cy="3657600"/>
            </a:xfrm>
            <a:custGeom>
              <a:avLst/>
              <a:gdLst>
                <a:gd name="connsiteX0" fmla="*/ 1494971 w 5979886"/>
                <a:gd name="connsiteY0" fmla="*/ 304800 h 3657600"/>
                <a:gd name="connsiteX1" fmla="*/ 2322286 w 5979886"/>
                <a:gd name="connsiteY1" fmla="*/ 0 h 3657600"/>
                <a:gd name="connsiteX2" fmla="*/ 2554514 w 5979886"/>
                <a:gd name="connsiteY2" fmla="*/ 14515 h 3657600"/>
                <a:gd name="connsiteX3" fmla="*/ 3236686 w 5979886"/>
                <a:gd name="connsiteY3" fmla="*/ 14515 h 3657600"/>
                <a:gd name="connsiteX4" fmla="*/ 4209143 w 5979886"/>
                <a:gd name="connsiteY4" fmla="*/ 420915 h 3657600"/>
                <a:gd name="connsiteX5" fmla="*/ 4615543 w 5979886"/>
                <a:gd name="connsiteY5" fmla="*/ 449943 h 3657600"/>
                <a:gd name="connsiteX6" fmla="*/ 5849257 w 5979886"/>
                <a:gd name="connsiteY6" fmla="*/ 1944915 h 3657600"/>
                <a:gd name="connsiteX7" fmla="*/ 5979886 w 5979886"/>
                <a:gd name="connsiteY7" fmla="*/ 3106057 h 3657600"/>
                <a:gd name="connsiteX8" fmla="*/ 5602514 w 5979886"/>
                <a:gd name="connsiteY8" fmla="*/ 3526972 h 3657600"/>
                <a:gd name="connsiteX9" fmla="*/ 4847771 w 5979886"/>
                <a:gd name="connsiteY9" fmla="*/ 3309257 h 3657600"/>
                <a:gd name="connsiteX10" fmla="*/ 4412343 w 5979886"/>
                <a:gd name="connsiteY10" fmla="*/ 3251200 h 3657600"/>
                <a:gd name="connsiteX11" fmla="*/ 2830286 w 5979886"/>
                <a:gd name="connsiteY11" fmla="*/ 3265715 h 3657600"/>
                <a:gd name="connsiteX12" fmla="*/ 2598057 w 5979886"/>
                <a:gd name="connsiteY12" fmla="*/ 3483429 h 3657600"/>
                <a:gd name="connsiteX13" fmla="*/ 2540000 w 5979886"/>
                <a:gd name="connsiteY13" fmla="*/ 3643086 h 3657600"/>
                <a:gd name="connsiteX14" fmla="*/ 1973943 w 5979886"/>
                <a:gd name="connsiteY14" fmla="*/ 3367315 h 3657600"/>
                <a:gd name="connsiteX15" fmla="*/ 1770743 w 5979886"/>
                <a:gd name="connsiteY15" fmla="*/ 3251200 h 3657600"/>
                <a:gd name="connsiteX16" fmla="*/ 1611086 w 5979886"/>
                <a:gd name="connsiteY16" fmla="*/ 3381829 h 3657600"/>
                <a:gd name="connsiteX17" fmla="*/ 1291771 w 5979886"/>
                <a:gd name="connsiteY17" fmla="*/ 3541486 h 3657600"/>
                <a:gd name="connsiteX18" fmla="*/ 1175657 w 5979886"/>
                <a:gd name="connsiteY18" fmla="*/ 3599543 h 3657600"/>
                <a:gd name="connsiteX19" fmla="*/ 1001486 w 5979886"/>
                <a:gd name="connsiteY19" fmla="*/ 3657600 h 3657600"/>
                <a:gd name="connsiteX20" fmla="*/ 101600 w 5979886"/>
                <a:gd name="connsiteY20" fmla="*/ 3585029 h 3657600"/>
                <a:gd name="connsiteX21" fmla="*/ 0 w 5979886"/>
                <a:gd name="connsiteY21" fmla="*/ 3018972 h 3657600"/>
                <a:gd name="connsiteX22" fmla="*/ 464457 w 5979886"/>
                <a:gd name="connsiteY22" fmla="*/ 2191657 h 3657600"/>
                <a:gd name="connsiteX23" fmla="*/ 348343 w 5979886"/>
                <a:gd name="connsiteY23" fmla="*/ 1799772 h 3657600"/>
                <a:gd name="connsiteX24" fmla="*/ 435429 w 5979886"/>
                <a:gd name="connsiteY24" fmla="*/ 1465943 h 3657600"/>
                <a:gd name="connsiteX25" fmla="*/ 682171 w 5979886"/>
                <a:gd name="connsiteY25" fmla="*/ 1291772 h 3657600"/>
                <a:gd name="connsiteX26" fmla="*/ 841829 w 5979886"/>
                <a:gd name="connsiteY26" fmla="*/ 885372 h 3657600"/>
                <a:gd name="connsiteX27" fmla="*/ 1262743 w 5979886"/>
                <a:gd name="connsiteY27" fmla="*/ 827315 h 3657600"/>
                <a:gd name="connsiteX28" fmla="*/ 1407886 w 5979886"/>
                <a:gd name="connsiteY28" fmla="*/ 464457 h 365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79886" h="3657600">
                  <a:moveTo>
                    <a:pt x="1494971" y="304800"/>
                  </a:moveTo>
                  <a:lnTo>
                    <a:pt x="2322286" y="0"/>
                  </a:lnTo>
                  <a:cubicBezTo>
                    <a:pt x="2496313" y="17404"/>
                    <a:pt x="2418807" y="14515"/>
                    <a:pt x="2554514" y="14515"/>
                  </a:cubicBezTo>
                  <a:lnTo>
                    <a:pt x="3236686" y="14515"/>
                  </a:lnTo>
                  <a:lnTo>
                    <a:pt x="4209143" y="420915"/>
                  </a:lnTo>
                  <a:lnTo>
                    <a:pt x="4615543" y="449943"/>
                  </a:lnTo>
                  <a:lnTo>
                    <a:pt x="5849257" y="1944915"/>
                  </a:lnTo>
                  <a:lnTo>
                    <a:pt x="5979886" y="3106057"/>
                  </a:lnTo>
                  <a:lnTo>
                    <a:pt x="5602514" y="3526972"/>
                  </a:lnTo>
                  <a:lnTo>
                    <a:pt x="4847771" y="3309257"/>
                  </a:lnTo>
                  <a:lnTo>
                    <a:pt x="4412343" y="3251200"/>
                  </a:lnTo>
                  <a:lnTo>
                    <a:pt x="2830286" y="3265715"/>
                  </a:lnTo>
                  <a:lnTo>
                    <a:pt x="2598057" y="3483429"/>
                  </a:lnTo>
                  <a:cubicBezTo>
                    <a:pt x="2551093" y="3624320"/>
                    <a:pt x="2575040" y="3573004"/>
                    <a:pt x="2540000" y="3643086"/>
                  </a:cubicBezTo>
                  <a:lnTo>
                    <a:pt x="1973943" y="3367315"/>
                  </a:lnTo>
                  <a:lnTo>
                    <a:pt x="1770743" y="3251200"/>
                  </a:lnTo>
                  <a:lnTo>
                    <a:pt x="1611086" y="3381829"/>
                  </a:lnTo>
                  <a:lnTo>
                    <a:pt x="1291771" y="3541486"/>
                  </a:lnTo>
                  <a:cubicBezTo>
                    <a:pt x="1253066" y="3560838"/>
                    <a:pt x="1215835" y="3583472"/>
                    <a:pt x="1175657" y="3599543"/>
                  </a:cubicBezTo>
                  <a:cubicBezTo>
                    <a:pt x="1118837" y="3622271"/>
                    <a:pt x="1001486" y="3657600"/>
                    <a:pt x="1001486" y="3657600"/>
                  </a:cubicBezTo>
                  <a:lnTo>
                    <a:pt x="101600" y="3585029"/>
                  </a:lnTo>
                  <a:lnTo>
                    <a:pt x="0" y="3018972"/>
                  </a:lnTo>
                  <a:lnTo>
                    <a:pt x="464457" y="2191657"/>
                  </a:lnTo>
                  <a:lnTo>
                    <a:pt x="348343" y="1799772"/>
                  </a:lnTo>
                  <a:lnTo>
                    <a:pt x="435429" y="1465943"/>
                  </a:lnTo>
                  <a:lnTo>
                    <a:pt x="682171" y="1291772"/>
                  </a:lnTo>
                  <a:lnTo>
                    <a:pt x="841829" y="885372"/>
                  </a:lnTo>
                  <a:lnTo>
                    <a:pt x="1262743" y="827315"/>
                  </a:lnTo>
                  <a:lnTo>
                    <a:pt x="1407886" y="46445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2046514" y="1277257"/>
              <a:ext cx="2467429" cy="2960914"/>
            </a:xfrm>
            <a:custGeom>
              <a:avLst/>
              <a:gdLst>
                <a:gd name="connsiteX0" fmla="*/ 2075543 w 2467429"/>
                <a:gd name="connsiteY0" fmla="*/ 1320800 h 2960914"/>
                <a:gd name="connsiteX1" fmla="*/ 1959429 w 2467429"/>
                <a:gd name="connsiteY1" fmla="*/ 957943 h 2960914"/>
                <a:gd name="connsiteX2" fmla="*/ 2380343 w 2467429"/>
                <a:gd name="connsiteY2" fmla="*/ 783772 h 2960914"/>
                <a:gd name="connsiteX3" fmla="*/ 2467429 w 2467429"/>
                <a:gd name="connsiteY3" fmla="*/ 435429 h 2960914"/>
                <a:gd name="connsiteX4" fmla="*/ 2336800 w 2467429"/>
                <a:gd name="connsiteY4" fmla="*/ 464457 h 2960914"/>
                <a:gd name="connsiteX5" fmla="*/ 2191657 w 2467429"/>
                <a:gd name="connsiteY5" fmla="*/ 493486 h 2960914"/>
                <a:gd name="connsiteX6" fmla="*/ 1959429 w 2467429"/>
                <a:gd name="connsiteY6" fmla="*/ 508000 h 2960914"/>
                <a:gd name="connsiteX7" fmla="*/ 1872343 w 2467429"/>
                <a:gd name="connsiteY7" fmla="*/ 522514 h 2960914"/>
                <a:gd name="connsiteX8" fmla="*/ 1785257 w 2467429"/>
                <a:gd name="connsiteY8" fmla="*/ 43543 h 2960914"/>
                <a:gd name="connsiteX9" fmla="*/ 1306286 w 2467429"/>
                <a:gd name="connsiteY9" fmla="*/ 0 h 2960914"/>
                <a:gd name="connsiteX10" fmla="*/ 1175657 w 2467429"/>
                <a:gd name="connsiteY10" fmla="*/ 130629 h 2960914"/>
                <a:gd name="connsiteX11" fmla="*/ 1132115 w 2467429"/>
                <a:gd name="connsiteY11" fmla="*/ 159657 h 2960914"/>
                <a:gd name="connsiteX12" fmla="*/ 1132115 w 2467429"/>
                <a:gd name="connsiteY12" fmla="*/ 188686 h 2960914"/>
                <a:gd name="connsiteX13" fmla="*/ 1175657 w 2467429"/>
                <a:gd name="connsiteY13" fmla="*/ 464457 h 2960914"/>
                <a:gd name="connsiteX14" fmla="*/ 1016000 w 2467429"/>
                <a:gd name="connsiteY14" fmla="*/ 406400 h 2960914"/>
                <a:gd name="connsiteX15" fmla="*/ 899886 w 2467429"/>
                <a:gd name="connsiteY15" fmla="*/ 362857 h 2960914"/>
                <a:gd name="connsiteX16" fmla="*/ 711200 w 2467429"/>
                <a:gd name="connsiteY16" fmla="*/ 232229 h 2960914"/>
                <a:gd name="connsiteX17" fmla="*/ 537029 w 2467429"/>
                <a:gd name="connsiteY17" fmla="*/ 348343 h 2960914"/>
                <a:gd name="connsiteX18" fmla="*/ 493486 w 2467429"/>
                <a:gd name="connsiteY18" fmla="*/ 449943 h 2960914"/>
                <a:gd name="connsiteX19" fmla="*/ 493486 w 2467429"/>
                <a:gd name="connsiteY19" fmla="*/ 449943 h 2960914"/>
                <a:gd name="connsiteX20" fmla="*/ 101600 w 2467429"/>
                <a:gd name="connsiteY20" fmla="*/ 551543 h 2960914"/>
                <a:gd name="connsiteX21" fmla="*/ 406400 w 2467429"/>
                <a:gd name="connsiteY21" fmla="*/ 986972 h 2960914"/>
                <a:gd name="connsiteX22" fmla="*/ 406400 w 2467429"/>
                <a:gd name="connsiteY22" fmla="*/ 1219200 h 2960914"/>
                <a:gd name="connsiteX23" fmla="*/ 435429 w 2467429"/>
                <a:gd name="connsiteY23" fmla="*/ 1465943 h 2960914"/>
                <a:gd name="connsiteX24" fmla="*/ 435429 w 2467429"/>
                <a:gd name="connsiteY24" fmla="*/ 1654629 h 2960914"/>
                <a:gd name="connsiteX25" fmla="*/ 406400 w 2467429"/>
                <a:gd name="connsiteY25" fmla="*/ 1465943 h 2960914"/>
                <a:gd name="connsiteX26" fmla="*/ 188686 w 2467429"/>
                <a:gd name="connsiteY26" fmla="*/ 1727200 h 2960914"/>
                <a:gd name="connsiteX27" fmla="*/ 188686 w 2467429"/>
                <a:gd name="connsiteY27" fmla="*/ 2061029 h 2960914"/>
                <a:gd name="connsiteX28" fmla="*/ 188686 w 2467429"/>
                <a:gd name="connsiteY28" fmla="*/ 2206172 h 2960914"/>
                <a:gd name="connsiteX29" fmla="*/ 0 w 2467429"/>
                <a:gd name="connsiteY29" fmla="*/ 2757714 h 2960914"/>
                <a:gd name="connsiteX30" fmla="*/ 232229 w 2467429"/>
                <a:gd name="connsiteY30" fmla="*/ 2960914 h 2960914"/>
                <a:gd name="connsiteX31" fmla="*/ 1016000 w 2467429"/>
                <a:gd name="connsiteY31" fmla="*/ 2931886 h 2960914"/>
                <a:gd name="connsiteX32" fmla="*/ 1306286 w 2467429"/>
                <a:gd name="connsiteY32" fmla="*/ 2452914 h 296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467429" h="2960914">
                  <a:moveTo>
                    <a:pt x="2075543" y="1320800"/>
                  </a:moveTo>
                  <a:lnTo>
                    <a:pt x="1959429" y="957943"/>
                  </a:lnTo>
                  <a:lnTo>
                    <a:pt x="2380343" y="783772"/>
                  </a:lnTo>
                  <a:lnTo>
                    <a:pt x="2467429" y="435429"/>
                  </a:lnTo>
                  <a:lnTo>
                    <a:pt x="2336800" y="464457"/>
                  </a:lnTo>
                  <a:lnTo>
                    <a:pt x="2191657" y="493486"/>
                  </a:lnTo>
                  <a:cubicBezTo>
                    <a:pt x="2027369" y="511740"/>
                    <a:pt x="2104840" y="508000"/>
                    <a:pt x="1959429" y="508000"/>
                  </a:cubicBezTo>
                  <a:lnTo>
                    <a:pt x="1872343" y="522514"/>
                  </a:lnTo>
                  <a:lnTo>
                    <a:pt x="1785257" y="43543"/>
                  </a:lnTo>
                  <a:lnTo>
                    <a:pt x="1306286" y="0"/>
                  </a:lnTo>
                  <a:cubicBezTo>
                    <a:pt x="1262743" y="43543"/>
                    <a:pt x="1221050" y="89018"/>
                    <a:pt x="1175657" y="130629"/>
                  </a:cubicBezTo>
                  <a:cubicBezTo>
                    <a:pt x="1162798" y="142416"/>
                    <a:pt x="1142581" y="145702"/>
                    <a:pt x="1132115" y="159657"/>
                  </a:cubicBezTo>
                  <a:cubicBezTo>
                    <a:pt x="1126309" y="167398"/>
                    <a:pt x="1132115" y="179010"/>
                    <a:pt x="1132115" y="188686"/>
                  </a:cubicBezTo>
                  <a:lnTo>
                    <a:pt x="1175657" y="464457"/>
                  </a:lnTo>
                  <a:lnTo>
                    <a:pt x="1016000" y="406400"/>
                  </a:lnTo>
                  <a:lnTo>
                    <a:pt x="899886" y="362857"/>
                  </a:lnTo>
                  <a:lnTo>
                    <a:pt x="711200" y="232229"/>
                  </a:lnTo>
                  <a:cubicBezTo>
                    <a:pt x="653143" y="270934"/>
                    <a:pt x="564515" y="284209"/>
                    <a:pt x="537029" y="348343"/>
                  </a:cubicBezTo>
                  <a:lnTo>
                    <a:pt x="493486" y="449943"/>
                  </a:lnTo>
                  <a:lnTo>
                    <a:pt x="493486" y="449943"/>
                  </a:lnTo>
                  <a:lnTo>
                    <a:pt x="101600" y="551543"/>
                  </a:lnTo>
                  <a:lnTo>
                    <a:pt x="406400" y="986972"/>
                  </a:lnTo>
                  <a:lnTo>
                    <a:pt x="406400" y="1219200"/>
                  </a:lnTo>
                  <a:lnTo>
                    <a:pt x="435429" y="1465943"/>
                  </a:lnTo>
                  <a:lnTo>
                    <a:pt x="435429" y="1654629"/>
                  </a:lnTo>
                  <a:lnTo>
                    <a:pt x="406400" y="1465943"/>
                  </a:lnTo>
                  <a:lnTo>
                    <a:pt x="188686" y="1727200"/>
                  </a:lnTo>
                  <a:lnTo>
                    <a:pt x="188686" y="2061029"/>
                  </a:lnTo>
                  <a:lnTo>
                    <a:pt x="188686" y="2206172"/>
                  </a:lnTo>
                  <a:lnTo>
                    <a:pt x="0" y="2757714"/>
                  </a:lnTo>
                  <a:lnTo>
                    <a:pt x="232229" y="2960914"/>
                  </a:lnTo>
                  <a:lnTo>
                    <a:pt x="1016000" y="2931886"/>
                  </a:lnTo>
                  <a:lnTo>
                    <a:pt x="1306286" y="245291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731623" y="880089"/>
            <a:ext cx="2290763" cy="4972050"/>
            <a:chOff x="4838700" y="857250"/>
            <a:chExt cx="2290763" cy="4972050"/>
          </a:xfrm>
        </p:grpSpPr>
        <p:sp>
          <p:nvSpPr>
            <p:cNvPr id="50" name="Freeform 49"/>
            <p:cNvSpPr/>
            <p:nvPr/>
          </p:nvSpPr>
          <p:spPr>
            <a:xfrm>
              <a:off x="5705475" y="857250"/>
              <a:ext cx="1295400" cy="1428750"/>
            </a:xfrm>
            <a:custGeom>
              <a:avLst/>
              <a:gdLst>
                <a:gd name="connsiteX0" fmla="*/ 685800 w 1295400"/>
                <a:gd name="connsiteY0" fmla="*/ 942975 h 1428750"/>
                <a:gd name="connsiteX1" fmla="*/ 1295400 w 1295400"/>
                <a:gd name="connsiteY1" fmla="*/ 619125 h 1428750"/>
                <a:gd name="connsiteX2" fmla="*/ 1095375 w 1295400"/>
                <a:gd name="connsiteY2" fmla="*/ 323850 h 1428750"/>
                <a:gd name="connsiteX3" fmla="*/ 866775 w 1295400"/>
                <a:gd name="connsiteY3" fmla="*/ 123825 h 1428750"/>
                <a:gd name="connsiteX4" fmla="*/ 447675 w 1295400"/>
                <a:gd name="connsiteY4" fmla="*/ 0 h 1428750"/>
                <a:gd name="connsiteX5" fmla="*/ 0 w 1295400"/>
                <a:gd name="connsiteY5" fmla="*/ 19050 h 1428750"/>
                <a:gd name="connsiteX6" fmla="*/ 0 w 1295400"/>
                <a:gd name="connsiteY6" fmla="*/ 19050 h 1428750"/>
                <a:gd name="connsiteX7" fmla="*/ 38100 w 1295400"/>
                <a:gd name="connsiteY7" fmla="*/ 95250 h 1428750"/>
                <a:gd name="connsiteX8" fmla="*/ 257175 w 1295400"/>
                <a:gd name="connsiteY8" fmla="*/ 685800 h 1428750"/>
                <a:gd name="connsiteX9" fmla="*/ 361950 w 1295400"/>
                <a:gd name="connsiteY9" fmla="*/ 942975 h 1428750"/>
                <a:gd name="connsiteX10" fmla="*/ 304800 w 1295400"/>
                <a:gd name="connsiteY10" fmla="*/ 962025 h 1428750"/>
                <a:gd name="connsiteX11" fmla="*/ 304800 w 1295400"/>
                <a:gd name="connsiteY11" fmla="*/ 1066800 h 1428750"/>
                <a:gd name="connsiteX12" fmla="*/ 276225 w 1295400"/>
                <a:gd name="connsiteY12" fmla="*/ 1143000 h 1428750"/>
                <a:gd name="connsiteX13" fmla="*/ 133350 w 1295400"/>
                <a:gd name="connsiteY13" fmla="*/ 1400175 h 1428750"/>
                <a:gd name="connsiteX14" fmla="*/ 28575 w 1295400"/>
                <a:gd name="connsiteY14" fmla="*/ 1428750 h 1428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95400" h="1428750">
                  <a:moveTo>
                    <a:pt x="685800" y="942975"/>
                  </a:moveTo>
                  <a:lnTo>
                    <a:pt x="1295400" y="619125"/>
                  </a:lnTo>
                  <a:lnTo>
                    <a:pt x="1095375" y="323850"/>
                  </a:lnTo>
                  <a:lnTo>
                    <a:pt x="866775" y="123825"/>
                  </a:lnTo>
                  <a:lnTo>
                    <a:pt x="447675" y="0"/>
                  </a:lnTo>
                  <a:lnTo>
                    <a:pt x="0" y="19050"/>
                  </a:lnTo>
                  <a:lnTo>
                    <a:pt x="0" y="19050"/>
                  </a:lnTo>
                  <a:lnTo>
                    <a:pt x="38100" y="95250"/>
                  </a:lnTo>
                  <a:lnTo>
                    <a:pt x="257175" y="685800"/>
                  </a:lnTo>
                  <a:lnTo>
                    <a:pt x="361950" y="942975"/>
                  </a:lnTo>
                  <a:lnTo>
                    <a:pt x="304800" y="962025"/>
                  </a:lnTo>
                  <a:lnTo>
                    <a:pt x="304800" y="1066800"/>
                  </a:lnTo>
                  <a:lnTo>
                    <a:pt x="276225" y="1143000"/>
                  </a:lnTo>
                  <a:lnTo>
                    <a:pt x="133350" y="1400175"/>
                  </a:lnTo>
                  <a:lnTo>
                    <a:pt x="28575" y="14287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4838700" y="1333500"/>
              <a:ext cx="985838" cy="1133475"/>
            </a:xfrm>
            <a:custGeom>
              <a:avLst/>
              <a:gdLst>
                <a:gd name="connsiteX0" fmla="*/ 566738 w 985838"/>
                <a:gd name="connsiteY0" fmla="*/ 1133475 h 1133475"/>
                <a:gd name="connsiteX1" fmla="*/ 566738 w 985838"/>
                <a:gd name="connsiteY1" fmla="*/ 1133475 h 1133475"/>
                <a:gd name="connsiteX2" fmla="*/ 723900 w 985838"/>
                <a:gd name="connsiteY2" fmla="*/ 1114425 h 1133475"/>
                <a:gd name="connsiteX3" fmla="*/ 800100 w 985838"/>
                <a:gd name="connsiteY3" fmla="*/ 1066800 h 1133475"/>
                <a:gd name="connsiteX4" fmla="*/ 914400 w 985838"/>
                <a:gd name="connsiteY4" fmla="*/ 938213 h 1133475"/>
                <a:gd name="connsiteX5" fmla="*/ 952500 w 985838"/>
                <a:gd name="connsiteY5" fmla="*/ 714375 h 1133475"/>
                <a:gd name="connsiteX6" fmla="*/ 985838 w 985838"/>
                <a:gd name="connsiteY6" fmla="*/ 442913 h 1133475"/>
                <a:gd name="connsiteX7" fmla="*/ 904875 w 985838"/>
                <a:gd name="connsiteY7" fmla="*/ 200025 h 1133475"/>
                <a:gd name="connsiteX8" fmla="*/ 747713 w 985838"/>
                <a:gd name="connsiteY8" fmla="*/ 57150 h 1133475"/>
                <a:gd name="connsiteX9" fmla="*/ 671513 w 985838"/>
                <a:gd name="connsiteY9" fmla="*/ 52388 h 1133475"/>
                <a:gd name="connsiteX10" fmla="*/ 561975 w 985838"/>
                <a:gd name="connsiteY10" fmla="*/ 9525 h 1133475"/>
                <a:gd name="connsiteX11" fmla="*/ 509588 w 985838"/>
                <a:gd name="connsiteY11" fmla="*/ 0 h 1133475"/>
                <a:gd name="connsiteX12" fmla="*/ 385763 w 985838"/>
                <a:gd name="connsiteY12" fmla="*/ 47625 h 1133475"/>
                <a:gd name="connsiteX13" fmla="*/ 271463 w 985838"/>
                <a:gd name="connsiteY13" fmla="*/ 57150 h 1133475"/>
                <a:gd name="connsiteX14" fmla="*/ 223838 w 985838"/>
                <a:gd name="connsiteY14" fmla="*/ 80963 h 1133475"/>
                <a:gd name="connsiteX15" fmla="*/ 171450 w 985838"/>
                <a:gd name="connsiteY15" fmla="*/ 109538 h 1133475"/>
                <a:gd name="connsiteX16" fmla="*/ 90488 w 985838"/>
                <a:gd name="connsiteY16" fmla="*/ 252413 h 1133475"/>
                <a:gd name="connsiteX17" fmla="*/ 57150 w 985838"/>
                <a:gd name="connsiteY17" fmla="*/ 285750 h 1133475"/>
                <a:gd name="connsiteX18" fmla="*/ 33338 w 985838"/>
                <a:gd name="connsiteY18" fmla="*/ 528638 h 1133475"/>
                <a:gd name="connsiteX19" fmla="*/ 47625 w 985838"/>
                <a:gd name="connsiteY19" fmla="*/ 661988 h 1133475"/>
                <a:gd name="connsiteX20" fmla="*/ 33338 w 985838"/>
                <a:gd name="connsiteY20" fmla="*/ 790575 h 1133475"/>
                <a:gd name="connsiteX21" fmla="*/ 0 w 985838"/>
                <a:gd name="connsiteY21" fmla="*/ 876300 h 1133475"/>
                <a:gd name="connsiteX22" fmla="*/ 95250 w 985838"/>
                <a:gd name="connsiteY22" fmla="*/ 766763 h 1133475"/>
                <a:gd name="connsiteX23" fmla="*/ 190500 w 985838"/>
                <a:gd name="connsiteY23" fmla="*/ 681038 h 1133475"/>
                <a:gd name="connsiteX24" fmla="*/ 261938 w 985838"/>
                <a:gd name="connsiteY24" fmla="*/ 647700 h 1133475"/>
                <a:gd name="connsiteX25" fmla="*/ 261938 w 985838"/>
                <a:gd name="connsiteY25" fmla="*/ 719138 h 1133475"/>
                <a:gd name="connsiteX26" fmla="*/ 357188 w 985838"/>
                <a:gd name="connsiteY26" fmla="*/ 647700 h 1133475"/>
                <a:gd name="connsiteX27" fmla="*/ 490538 w 985838"/>
                <a:gd name="connsiteY27" fmla="*/ 671513 h 1133475"/>
                <a:gd name="connsiteX28" fmla="*/ 490538 w 985838"/>
                <a:gd name="connsiteY28" fmla="*/ 628650 h 1133475"/>
                <a:gd name="connsiteX29" fmla="*/ 604838 w 985838"/>
                <a:gd name="connsiteY29" fmla="*/ 490538 h 1133475"/>
                <a:gd name="connsiteX30" fmla="*/ 628650 w 985838"/>
                <a:gd name="connsiteY30" fmla="*/ 423863 h 1133475"/>
                <a:gd name="connsiteX31" fmla="*/ 795338 w 985838"/>
                <a:gd name="connsiteY31" fmla="*/ 528638 h 1133475"/>
                <a:gd name="connsiteX32" fmla="*/ 823913 w 985838"/>
                <a:gd name="connsiteY32" fmla="*/ 471488 h 1133475"/>
                <a:gd name="connsiteX33" fmla="*/ 938213 w 985838"/>
                <a:gd name="connsiteY33" fmla="*/ 495300 h 1133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85838" h="1133475">
                  <a:moveTo>
                    <a:pt x="566738" y="1133475"/>
                  </a:moveTo>
                  <a:lnTo>
                    <a:pt x="566738" y="1133475"/>
                  </a:lnTo>
                  <a:lnTo>
                    <a:pt x="723900" y="1114425"/>
                  </a:lnTo>
                  <a:lnTo>
                    <a:pt x="800100" y="1066800"/>
                  </a:lnTo>
                  <a:lnTo>
                    <a:pt x="914400" y="938213"/>
                  </a:lnTo>
                  <a:lnTo>
                    <a:pt x="952500" y="714375"/>
                  </a:lnTo>
                  <a:lnTo>
                    <a:pt x="985838" y="442913"/>
                  </a:lnTo>
                  <a:lnTo>
                    <a:pt x="904875" y="200025"/>
                  </a:lnTo>
                  <a:lnTo>
                    <a:pt x="747713" y="57150"/>
                  </a:lnTo>
                  <a:cubicBezTo>
                    <a:pt x="684235" y="51861"/>
                    <a:pt x="709679" y="52388"/>
                    <a:pt x="671513" y="52388"/>
                  </a:cubicBezTo>
                  <a:lnTo>
                    <a:pt x="561975" y="9525"/>
                  </a:lnTo>
                  <a:lnTo>
                    <a:pt x="509588" y="0"/>
                  </a:lnTo>
                  <a:lnTo>
                    <a:pt x="385763" y="47625"/>
                  </a:lnTo>
                  <a:lnTo>
                    <a:pt x="271463" y="57150"/>
                  </a:lnTo>
                  <a:lnTo>
                    <a:pt x="223838" y="80963"/>
                  </a:lnTo>
                  <a:lnTo>
                    <a:pt x="171450" y="109538"/>
                  </a:lnTo>
                  <a:lnTo>
                    <a:pt x="90488" y="252413"/>
                  </a:lnTo>
                  <a:lnTo>
                    <a:pt x="57150" y="285750"/>
                  </a:lnTo>
                  <a:lnTo>
                    <a:pt x="33338" y="528638"/>
                  </a:lnTo>
                  <a:lnTo>
                    <a:pt x="47625" y="661988"/>
                  </a:lnTo>
                  <a:lnTo>
                    <a:pt x="33338" y="790575"/>
                  </a:lnTo>
                  <a:lnTo>
                    <a:pt x="0" y="876300"/>
                  </a:lnTo>
                  <a:lnTo>
                    <a:pt x="95250" y="766763"/>
                  </a:lnTo>
                  <a:lnTo>
                    <a:pt x="190500" y="681038"/>
                  </a:lnTo>
                  <a:lnTo>
                    <a:pt x="261938" y="647700"/>
                  </a:lnTo>
                  <a:lnTo>
                    <a:pt x="261938" y="719138"/>
                  </a:lnTo>
                  <a:lnTo>
                    <a:pt x="357188" y="647700"/>
                  </a:lnTo>
                  <a:lnTo>
                    <a:pt x="490538" y="671513"/>
                  </a:lnTo>
                  <a:lnTo>
                    <a:pt x="490538" y="628650"/>
                  </a:lnTo>
                  <a:lnTo>
                    <a:pt x="604838" y="490538"/>
                  </a:lnTo>
                  <a:lnTo>
                    <a:pt x="628650" y="423863"/>
                  </a:lnTo>
                  <a:lnTo>
                    <a:pt x="795338" y="528638"/>
                  </a:lnTo>
                  <a:lnTo>
                    <a:pt x="823913" y="471488"/>
                  </a:lnTo>
                  <a:lnTo>
                    <a:pt x="938213" y="4953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6029325" y="1719263"/>
              <a:ext cx="314325" cy="295275"/>
            </a:xfrm>
            <a:custGeom>
              <a:avLst/>
              <a:gdLst>
                <a:gd name="connsiteX0" fmla="*/ 76200 w 314325"/>
                <a:gd name="connsiteY0" fmla="*/ 33337 h 295275"/>
                <a:gd name="connsiteX1" fmla="*/ 200025 w 314325"/>
                <a:gd name="connsiteY1" fmla="*/ 0 h 295275"/>
                <a:gd name="connsiteX2" fmla="*/ 290513 w 314325"/>
                <a:gd name="connsiteY2" fmla="*/ 0 h 295275"/>
                <a:gd name="connsiteX3" fmla="*/ 314325 w 314325"/>
                <a:gd name="connsiteY3" fmla="*/ 47625 h 295275"/>
                <a:gd name="connsiteX4" fmla="*/ 266700 w 314325"/>
                <a:gd name="connsiteY4" fmla="*/ 119062 h 295275"/>
                <a:gd name="connsiteX5" fmla="*/ 228600 w 314325"/>
                <a:gd name="connsiteY5" fmla="*/ 195262 h 295275"/>
                <a:gd name="connsiteX6" fmla="*/ 200025 w 314325"/>
                <a:gd name="connsiteY6" fmla="*/ 276225 h 295275"/>
                <a:gd name="connsiteX7" fmla="*/ 176213 w 314325"/>
                <a:gd name="connsiteY7" fmla="*/ 295275 h 295275"/>
                <a:gd name="connsiteX8" fmla="*/ 76200 w 314325"/>
                <a:gd name="connsiteY8" fmla="*/ 276225 h 295275"/>
                <a:gd name="connsiteX9" fmla="*/ 76200 w 314325"/>
                <a:gd name="connsiteY9" fmla="*/ 276225 h 295275"/>
                <a:gd name="connsiteX10" fmla="*/ 0 w 314325"/>
                <a:gd name="connsiteY10" fmla="*/ 214312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4325" h="295275">
                  <a:moveTo>
                    <a:pt x="76200" y="33337"/>
                  </a:moveTo>
                  <a:lnTo>
                    <a:pt x="200025" y="0"/>
                  </a:lnTo>
                  <a:lnTo>
                    <a:pt x="290513" y="0"/>
                  </a:lnTo>
                  <a:lnTo>
                    <a:pt x="314325" y="47625"/>
                  </a:lnTo>
                  <a:lnTo>
                    <a:pt x="266700" y="119062"/>
                  </a:lnTo>
                  <a:lnTo>
                    <a:pt x="228600" y="195262"/>
                  </a:lnTo>
                  <a:lnTo>
                    <a:pt x="200025" y="276225"/>
                  </a:lnTo>
                  <a:lnTo>
                    <a:pt x="176213" y="295275"/>
                  </a:lnTo>
                  <a:cubicBezTo>
                    <a:pt x="92312" y="274300"/>
                    <a:pt x="126195" y="276225"/>
                    <a:pt x="76200" y="276225"/>
                  </a:cubicBezTo>
                  <a:lnTo>
                    <a:pt x="76200" y="276225"/>
                  </a:lnTo>
                  <a:lnTo>
                    <a:pt x="0" y="21431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2"/>
            <p:cNvSpPr/>
            <p:nvPr/>
          </p:nvSpPr>
          <p:spPr>
            <a:xfrm>
              <a:off x="5995988" y="1509713"/>
              <a:ext cx="576262" cy="190500"/>
            </a:xfrm>
            <a:custGeom>
              <a:avLst/>
              <a:gdLst>
                <a:gd name="connsiteX0" fmla="*/ 0 w 576262"/>
                <a:gd name="connsiteY0" fmla="*/ 9525 h 190500"/>
                <a:gd name="connsiteX1" fmla="*/ 0 w 576262"/>
                <a:gd name="connsiteY1" fmla="*/ 9525 h 190500"/>
                <a:gd name="connsiteX2" fmla="*/ 366712 w 576262"/>
                <a:gd name="connsiteY2" fmla="*/ 0 h 190500"/>
                <a:gd name="connsiteX3" fmla="*/ 547687 w 576262"/>
                <a:gd name="connsiteY3" fmla="*/ 152400 h 190500"/>
                <a:gd name="connsiteX4" fmla="*/ 576262 w 576262"/>
                <a:gd name="connsiteY4" fmla="*/ 19050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262" h="190500">
                  <a:moveTo>
                    <a:pt x="0" y="9525"/>
                  </a:moveTo>
                  <a:lnTo>
                    <a:pt x="0" y="9525"/>
                  </a:lnTo>
                  <a:lnTo>
                    <a:pt x="366712" y="0"/>
                  </a:lnTo>
                  <a:lnTo>
                    <a:pt x="547687" y="152400"/>
                  </a:lnTo>
                  <a:lnTo>
                    <a:pt x="576262" y="1905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5676900" y="2024063"/>
              <a:ext cx="561975" cy="1009650"/>
            </a:xfrm>
            <a:custGeom>
              <a:avLst/>
              <a:gdLst>
                <a:gd name="connsiteX0" fmla="*/ 561975 w 561975"/>
                <a:gd name="connsiteY0" fmla="*/ 0 h 1009650"/>
                <a:gd name="connsiteX1" fmla="*/ 461963 w 561975"/>
                <a:gd name="connsiteY1" fmla="*/ 395287 h 1009650"/>
                <a:gd name="connsiteX2" fmla="*/ 428625 w 561975"/>
                <a:gd name="connsiteY2" fmla="*/ 538162 h 1009650"/>
                <a:gd name="connsiteX3" fmla="*/ 138113 w 561975"/>
                <a:gd name="connsiteY3" fmla="*/ 619125 h 1009650"/>
                <a:gd name="connsiteX4" fmla="*/ 4763 w 561975"/>
                <a:gd name="connsiteY4" fmla="*/ 723900 h 1009650"/>
                <a:gd name="connsiteX5" fmla="*/ 0 w 561975"/>
                <a:gd name="connsiteY5" fmla="*/ 781050 h 1009650"/>
                <a:gd name="connsiteX6" fmla="*/ 204788 w 561975"/>
                <a:gd name="connsiteY6" fmla="*/ 100965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975" h="1009650">
                  <a:moveTo>
                    <a:pt x="561975" y="0"/>
                  </a:moveTo>
                  <a:lnTo>
                    <a:pt x="461963" y="395287"/>
                  </a:lnTo>
                  <a:lnTo>
                    <a:pt x="428625" y="538162"/>
                  </a:lnTo>
                  <a:lnTo>
                    <a:pt x="138113" y="619125"/>
                  </a:lnTo>
                  <a:lnTo>
                    <a:pt x="4763" y="723900"/>
                  </a:lnTo>
                  <a:lnTo>
                    <a:pt x="0" y="781050"/>
                  </a:lnTo>
                  <a:lnTo>
                    <a:pt x="204788" y="10096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5353050" y="2524125"/>
              <a:ext cx="1776413" cy="938213"/>
            </a:xfrm>
            <a:custGeom>
              <a:avLst/>
              <a:gdLst>
                <a:gd name="connsiteX0" fmla="*/ 752475 w 1776413"/>
                <a:gd name="connsiteY0" fmla="*/ 42863 h 938213"/>
                <a:gd name="connsiteX1" fmla="*/ 966788 w 1776413"/>
                <a:gd name="connsiteY1" fmla="*/ 0 h 938213"/>
                <a:gd name="connsiteX2" fmla="*/ 1352550 w 1776413"/>
                <a:gd name="connsiteY2" fmla="*/ 57150 h 938213"/>
                <a:gd name="connsiteX3" fmla="*/ 1562100 w 1776413"/>
                <a:gd name="connsiteY3" fmla="*/ 157163 h 938213"/>
                <a:gd name="connsiteX4" fmla="*/ 1743075 w 1776413"/>
                <a:gd name="connsiteY4" fmla="*/ 319088 h 938213"/>
                <a:gd name="connsiteX5" fmla="*/ 1776413 w 1776413"/>
                <a:gd name="connsiteY5" fmla="*/ 390525 h 938213"/>
                <a:gd name="connsiteX6" fmla="*/ 1076325 w 1776413"/>
                <a:gd name="connsiteY6" fmla="*/ 938213 h 938213"/>
                <a:gd name="connsiteX7" fmla="*/ 1190625 w 1776413"/>
                <a:gd name="connsiteY7" fmla="*/ 828675 h 938213"/>
                <a:gd name="connsiteX8" fmla="*/ 1166813 w 1776413"/>
                <a:gd name="connsiteY8" fmla="*/ 781050 h 938213"/>
                <a:gd name="connsiteX9" fmla="*/ 1057275 w 1776413"/>
                <a:gd name="connsiteY9" fmla="*/ 809625 h 938213"/>
                <a:gd name="connsiteX10" fmla="*/ 976313 w 1776413"/>
                <a:gd name="connsiteY10" fmla="*/ 819150 h 938213"/>
                <a:gd name="connsiteX11" fmla="*/ 938213 w 1776413"/>
                <a:gd name="connsiteY11" fmla="*/ 804863 h 938213"/>
                <a:gd name="connsiteX12" fmla="*/ 890588 w 1776413"/>
                <a:gd name="connsiteY12" fmla="*/ 757238 h 938213"/>
                <a:gd name="connsiteX13" fmla="*/ 890588 w 1776413"/>
                <a:gd name="connsiteY13" fmla="*/ 757238 h 938213"/>
                <a:gd name="connsiteX14" fmla="*/ 819150 w 1776413"/>
                <a:gd name="connsiteY14" fmla="*/ 771525 h 938213"/>
                <a:gd name="connsiteX15" fmla="*/ 838200 w 1776413"/>
                <a:gd name="connsiteY15" fmla="*/ 862013 h 938213"/>
                <a:gd name="connsiteX16" fmla="*/ 757238 w 1776413"/>
                <a:gd name="connsiteY16" fmla="*/ 904875 h 938213"/>
                <a:gd name="connsiteX17" fmla="*/ 704850 w 1776413"/>
                <a:gd name="connsiteY17" fmla="*/ 852488 h 938213"/>
                <a:gd name="connsiteX18" fmla="*/ 585788 w 1776413"/>
                <a:gd name="connsiteY18" fmla="*/ 633413 h 938213"/>
                <a:gd name="connsiteX19" fmla="*/ 557213 w 1776413"/>
                <a:gd name="connsiteY19" fmla="*/ 519113 h 938213"/>
                <a:gd name="connsiteX20" fmla="*/ 519113 w 1776413"/>
                <a:gd name="connsiteY20" fmla="*/ 490538 h 938213"/>
                <a:gd name="connsiteX21" fmla="*/ 280988 w 1776413"/>
                <a:gd name="connsiteY21" fmla="*/ 285750 h 938213"/>
                <a:gd name="connsiteX22" fmla="*/ 85725 w 1776413"/>
                <a:gd name="connsiteY22" fmla="*/ 200025 h 938213"/>
                <a:gd name="connsiteX23" fmla="*/ 0 w 1776413"/>
                <a:gd name="connsiteY23" fmla="*/ 161925 h 93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76413" h="938213">
                  <a:moveTo>
                    <a:pt x="752475" y="42863"/>
                  </a:moveTo>
                  <a:lnTo>
                    <a:pt x="966788" y="0"/>
                  </a:lnTo>
                  <a:lnTo>
                    <a:pt x="1352550" y="57150"/>
                  </a:lnTo>
                  <a:lnTo>
                    <a:pt x="1562100" y="157163"/>
                  </a:lnTo>
                  <a:lnTo>
                    <a:pt x="1743075" y="319088"/>
                  </a:lnTo>
                  <a:lnTo>
                    <a:pt x="1776413" y="390525"/>
                  </a:lnTo>
                  <a:lnTo>
                    <a:pt x="1076325" y="938213"/>
                  </a:lnTo>
                  <a:lnTo>
                    <a:pt x="1190625" y="828675"/>
                  </a:lnTo>
                  <a:lnTo>
                    <a:pt x="1166813" y="781050"/>
                  </a:lnTo>
                  <a:lnTo>
                    <a:pt x="1057275" y="809625"/>
                  </a:lnTo>
                  <a:lnTo>
                    <a:pt x="976313" y="819150"/>
                  </a:lnTo>
                  <a:lnTo>
                    <a:pt x="938213" y="804863"/>
                  </a:lnTo>
                  <a:lnTo>
                    <a:pt x="890588" y="757238"/>
                  </a:lnTo>
                  <a:lnTo>
                    <a:pt x="890588" y="757238"/>
                  </a:lnTo>
                  <a:lnTo>
                    <a:pt x="819150" y="771525"/>
                  </a:lnTo>
                  <a:lnTo>
                    <a:pt x="838200" y="862013"/>
                  </a:lnTo>
                  <a:lnTo>
                    <a:pt x="757238" y="904875"/>
                  </a:lnTo>
                  <a:lnTo>
                    <a:pt x="704850" y="852488"/>
                  </a:lnTo>
                  <a:lnTo>
                    <a:pt x="585788" y="633413"/>
                  </a:lnTo>
                  <a:lnTo>
                    <a:pt x="557213" y="519113"/>
                  </a:lnTo>
                  <a:lnTo>
                    <a:pt x="519113" y="490538"/>
                  </a:lnTo>
                  <a:lnTo>
                    <a:pt x="280988" y="285750"/>
                  </a:lnTo>
                  <a:lnTo>
                    <a:pt x="85725" y="200025"/>
                  </a:lnTo>
                  <a:lnTo>
                    <a:pt x="0" y="1619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4938713" y="2066925"/>
              <a:ext cx="671512" cy="481013"/>
            </a:xfrm>
            <a:custGeom>
              <a:avLst/>
              <a:gdLst>
                <a:gd name="connsiteX0" fmla="*/ 85725 w 671512"/>
                <a:gd name="connsiteY0" fmla="*/ 0 h 481013"/>
                <a:gd name="connsiteX1" fmla="*/ 57150 w 671512"/>
                <a:gd name="connsiteY1" fmla="*/ 47625 h 481013"/>
                <a:gd name="connsiteX2" fmla="*/ 0 w 671512"/>
                <a:gd name="connsiteY2" fmla="*/ 57150 h 481013"/>
                <a:gd name="connsiteX3" fmla="*/ 23812 w 671512"/>
                <a:gd name="connsiteY3" fmla="*/ 157163 h 481013"/>
                <a:gd name="connsiteX4" fmla="*/ 52387 w 671512"/>
                <a:gd name="connsiteY4" fmla="*/ 204788 h 481013"/>
                <a:gd name="connsiteX5" fmla="*/ 104775 w 671512"/>
                <a:gd name="connsiteY5" fmla="*/ 252413 h 481013"/>
                <a:gd name="connsiteX6" fmla="*/ 157162 w 671512"/>
                <a:gd name="connsiteY6" fmla="*/ 233363 h 481013"/>
                <a:gd name="connsiteX7" fmla="*/ 257175 w 671512"/>
                <a:gd name="connsiteY7" fmla="*/ 347663 h 481013"/>
                <a:gd name="connsiteX8" fmla="*/ 352425 w 671512"/>
                <a:gd name="connsiteY8" fmla="*/ 404813 h 481013"/>
                <a:gd name="connsiteX9" fmla="*/ 476250 w 671512"/>
                <a:gd name="connsiteY9" fmla="*/ 409575 h 481013"/>
                <a:gd name="connsiteX10" fmla="*/ 476250 w 671512"/>
                <a:gd name="connsiteY10" fmla="*/ 452438 h 481013"/>
                <a:gd name="connsiteX11" fmla="*/ 533400 w 671512"/>
                <a:gd name="connsiteY11" fmla="*/ 476250 h 481013"/>
                <a:gd name="connsiteX12" fmla="*/ 614362 w 671512"/>
                <a:gd name="connsiteY12" fmla="*/ 481013 h 481013"/>
                <a:gd name="connsiteX13" fmla="*/ 652462 w 671512"/>
                <a:gd name="connsiteY13" fmla="*/ 452438 h 481013"/>
                <a:gd name="connsiteX14" fmla="*/ 671512 w 671512"/>
                <a:gd name="connsiteY14" fmla="*/ 366713 h 481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71512" h="481013">
                  <a:moveTo>
                    <a:pt x="85725" y="0"/>
                  </a:moveTo>
                  <a:lnTo>
                    <a:pt x="57150" y="47625"/>
                  </a:lnTo>
                  <a:lnTo>
                    <a:pt x="0" y="57150"/>
                  </a:lnTo>
                  <a:lnTo>
                    <a:pt x="23812" y="157163"/>
                  </a:lnTo>
                  <a:cubicBezTo>
                    <a:pt x="49506" y="198273"/>
                    <a:pt x="40928" y="181867"/>
                    <a:pt x="52387" y="204788"/>
                  </a:cubicBezTo>
                  <a:lnTo>
                    <a:pt x="104775" y="252413"/>
                  </a:lnTo>
                  <a:lnTo>
                    <a:pt x="157162" y="233363"/>
                  </a:lnTo>
                  <a:lnTo>
                    <a:pt x="257175" y="347663"/>
                  </a:lnTo>
                  <a:lnTo>
                    <a:pt x="352425" y="404813"/>
                  </a:lnTo>
                  <a:lnTo>
                    <a:pt x="476250" y="409575"/>
                  </a:lnTo>
                  <a:lnTo>
                    <a:pt x="476250" y="452438"/>
                  </a:lnTo>
                  <a:lnTo>
                    <a:pt x="533400" y="476250"/>
                  </a:lnTo>
                  <a:lnTo>
                    <a:pt x="614362" y="481013"/>
                  </a:lnTo>
                  <a:lnTo>
                    <a:pt x="652462" y="452438"/>
                  </a:lnTo>
                  <a:lnTo>
                    <a:pt x="671512" y="3667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4972050" y="2519363"/>
              <a:ext cx="1871663" cy="2252662"/>
            </a:xfrm>
            <a:custGeom>
              <a:avLst/>
              <a:gdLst>
                <a:gd name="connsiteX0" fmla="*/ 328613 w 1871663"/>
                <a:gd name="connsiteY0" fmla="*/ 0 h 2252662"/>
                <a:gd name="connsiteX1" fmla="*/ 242888 w 1871663"/>
                <a:gd name="connsiteY1" fmla="*/ 104775 h 2252662"/>
                <a:gd name="connsiteX2" fmla="*/ 233363 w 1871663"/>
                <a:gd name="connsiteY2" fmla="*/ 152400 h 2252662"/>
                <a:gd name="connsiteX3" fmla="*/ 166688 w 1871663"/>
                <a:gd name="connsiteY3" fmla="*/ 257175 h 2252662"/>
                <a:gd name="connsiteX4" fmla="*/ 119063 w 1871663"/>
                <a:gd name="connsiteY4" fmla="*/ 390525 h 2252662"/>
                <a:gd name="connsiteX5" fmla="*/ 104775 w 1871663"/>
                <a:gd name="connsiteY5" fmla="*/ 519112 h 2252662"/>
                <a:gd name="connsiteX6" fmla="*/ 104775 w 1871663"/>
                <a:gd name="connsiteY6" fmla="*/ 576262 h 2252662"/>
                <a:gd name="connsiteX7" fmla="*/ 109538 w 1871663"/>
                <a:gd name="connsiteY7" fmla="*/ 671512 h 2252662"/>
                <a:gd name="connsiteX8" fmla="*/ 119063 w 1871663"/>
                <a:gd name="connsiteY8" fmla="*/ 723900 h 2252662"/>
                <a:gd name="connsiteX9" fmla="*/ 142875 w 1871663"/>
                <a:gd name="connsiteY9" fmla="*/ 842962 h 2252662"/>
                <a:gd name="connsiteX10" fmla="*/ 142875 w 1871663"/>
                <a:gd name="connsiteY10" fmla="*/ 895350 h 2252662"/>
                <a:gd name="connsiteX11" fmla="*/ 147638 w 1871663"/>
                <a:gd name="connsiteY11" fmla="*/ 966787 h 2252662"/>
                <a:gd name="connsiteX12" fmla="*/ 152400 w 1871663"/>
                <a:gd name="connsiteY12" fmla="*/ 1057275 h 2252662"/>
                <a:gd name="connsiteX13" fmla="*/ 147638 w 1871663"/>
                <a:gd name="connsiteY13" fmla="*/ 1143000 h 2252662"/>
                <a:gd name="connsiteX14" fmla="*/ 128588 w 1871663"/>
                <a:gd name="connsiteY14" fmla="*/ 1181100 h 2252662"/>
                <a:gd name="connsiteX15" fmla="*/ 14288 w 1871663"/>
                <a:gd name="connsiteY15" fmla="*/ 1319212 h 2252662"/>
                <a:gd name="connsiteX16" fmla="*/ 0 w 1871663"/>
                <a:gd name="connsiteY16" fmla="*/ 1338262 h 2252662"/>
                <a:gd name="connsiteX17" fmla="*/ 28575 w 1871663"/>
                <a:gd name="connsiteY17" fmla="*/ 1381125 h 2252662"/>
                <a:gd name="connsiteX18" fmla="*/ 109538 w 1871663"/>
                <a:gd name="connsiteY18" fmla="*/ 1538287 h 2252662"/>
                <a:gd name="connsiteX19" fmla="*/ 152400 w 1871663"/>
                <a:gd name="connsiteY19" fmla="*/ 1495425 h 2252662"/>
                <a:gd name="connsiteX20" fmla="*/ 147638 w 1871663"/>
                <a:gd name="connsiteY20" fmla="*/ 1414462 h 2252662"/>
                <a:gd name="connsiteX21" fmla="*/ 80963 w 1871663"/>
                <a:gd name="connsiteY21" fmla="*/ 1376362 h 2252662"/>
                <a:gd name="connsiteX22" fmla="*/ 290513 w 1871663"/>
                <a:gd name="connsiteY22" fmla="*/ 1590675 h 2252662"/>
                <a:gd name="connsiteX23" fmla="*/ 457200 w 1871663"/>
                <a:gd name="connsiteY23" fmla="*/ 1619250 h 2252662"/>
                <a:gd name="connsiteX24" fmla="*/ 695325 w 1871663"/>
                <a:gd name="connsiteY24" fmla="*/ 1595437 h 2252662"/>
                <a:gd name="connsiteX25" fmla="*/ 738188 w 1871663"/>
                <a:gd name="connsiteY25" fmla="*/ 1595437 h 2252662"/>
                <a:gd name="connsiteX26" fmla="*/ 914400 w 1871663"/>
                <a:gd name="connsiteY26" fmla="*/ 1490662 h 2252662"/>
                <a:gd name="connsiteX27" fmla="*/ 923925 w 1871663"/>
                <a:gd name="connsiteY27" fmla="*/ 1443037 h 2252662"/>
                <a:gd name="connsiteX28" fmla="*/ 814388 w 1871663"/>
                <a:gd name="connsiteY28" fmla="*/ 1228725 h 2252662"/>
                <a:gd name="connsiteX29" fmla="*/ 814388 w 1871663"/>
                <a:gd name="connsiteY29" fmla="*/ 1185862 h 2252662"/>
                <a:gd name="connsiteX30" fmla="*/ 1023938 w 1871663"/>
                <a:gd name="connsiteY30" fmla="*/ 1290637 h 2252662"/>
                <a:gd name="connsiteX31" fmla="*/ 1076325 w 1871663"/>
                <a:gd name="connsiteY31" fmla="*/ 1300162 h 2252662"/>
                <a:gd name="connsiteX32" fmla="*/ 1143000 w 1871663"/>
                <a:gd name="connsiteY32" fmla="*/ 1266825 h 2252662"/>
                <a:gd name="connsiteX33" fmla="*/ 1204913 w 1871663"/>
                <a:gd name="connsiteY33" fmla="*/ 1162050 h 2252662"/>
                <a:gd name="connsiteX34" fmla="*/ 1238250 w 1871663"/>
                <a:gd name="connsiteY34" fmla="*/ 1057275 h 2252662"/>
                <a:gd name="connsiteX35" fmla="*/ 1462088 w 1871663"/>
                <a:gd name="connsiteY35" fmla="*/ 1200150 h 2252662"/>
                <a:gd name="connsiteX36" fmla="*/ 1624013 w 1871663"/>
                <a:gd name="connsiteY36" fmla="*/ 1338262 h 2252662"/>
                <a:gd name="connsiteX37" fmla="*/ 1790700 w 1871663"/>
                <a:gd name="connsiteY37" fmla="*/ 1538287 h 2252662"/>
                <a:gd name="connsiteX38" fmla="*/ 1871663 w 1871663"/>
                <a:gd name="connsiteY38" fmla="*/ 1728787 h 2252662"/>
                <a:gd name="connsiteX39" fmla="*/ 1828800 w 1871663"/>
                <a:gd name="connsiteY39" fmla="*/ 1857375 h 2252662"/>
                <a:gd name="connsiteX40" fmla="*/ 1804988 w 1871663"/>
                <a:gd name="connsiteY40" fmla="*/ 1905000 h 2252662"/>
                <a:gd name="connsiteX41" fmla="*/ 1709738 w 1871663"/>
                <a:gd name="connsiteY41" fmla="*/ 2062162 h 2252662"/>
                <a:gd name="connsiteX42" fmla="*/ 1571625 w 1871663"/>
                <a:gd name="connsiteY42" fmla="*/ 2166937 h 2252662"/>
                <a:gd name="connsiteX43" fmla="*/ 1395413 w 1871663"/>
                <a:gd name="connsiteY43" fmla="*/ 2228850 h 2252662"/>
                <a:gd name="connsiteX44" fmla="*/ 1276350 w 1871663"/>
                <a:gd name="connsiteY44" fmla="*/ 2252662 h 2252662"/>
                <a:gd name="connsiteX45" fmla="*/ 1162050 w 1871663"/>
                <a:gd name="connsiteY45" fmla="*/ 2224087 h 2252662"/>
                <a:gd name="connsiteX46" fmla="*/ 1157288 w 1871663"/>
                <a:gd name="connsiteY46" fmla="*/ 2195512 h 2252662"/>
                <a:gd name="connsiteX47" fmla="*/ 1143000 w 1871663"/>
                <a:gd name="connsiteY47" fmla="*/ 2133600 h 2252662"/>
                <a:gd name="connsiteX48" fmla="*/ 1138238 w 1871663"/>
                <a:gd name="connsiteY48" fmla="*/ 2109787 h 2252662"/>
                <a:gd name="connsiteX49" fmla="*/ 1128713 w 1871663"/>
                <a:gd name="connsiteY49" fmla="*/ 2005012 h 2252662"/>
                <a:gd name="connsiteX50" fmla="*/ 1128713 w 1871663"/>
                <a:gd name="connsiteY50" fmla="*/ 1928812 h 2252662"/>
                <a:gd name="connsiteX51" fmla="*/ 1104900 w 1871663"/>
                <a:gd name="connsiteY51" fmla="*/ 1728787 h 2252662"/>
                <a:gd name="connsiteX52" fmla="*/ 1042988 w 1871663"/>
                <a:gd name="connsiteY52" fmla="*/ 1571625 h 2252662"/>
                <a:gd name="connsiteX53" fmla="*/ 1000125 w 1871663"/>
                <a:gd name="connsiteY53" fmla="*/ 1452562 h 225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871663" h="2252662">
                  <a:moveTo>
                    <a:pt x="328613" y="0"/>
                  </a:moveTo>
                  <a:lnTo>
                    <a:pt x="242888" y="104775"/>
                  </a:lnTo>
                  <a:lnTo>
                    <a:pt x="233363" y="152400"/>
                  </a:lnTo>
                  <a:lnTo>
                    <a:pt x="166688" y="257175"/>
                  </a:lnTo>
                  <a:lnTo>
                    <a:pt x="119063" y="390525"/>
                  </a:lnTo>
                  <a:lnTo>
                    <a:pt x="104775" y="519112"/>
                  </a:lnTo>
                  <a:lnTo>
                    <a:pt x="104775" y="576262"/>
                  </a:lnTo>
                  <a:lnTo>
                    <a:pt x="109538" y="671512"/>
                  </a:lnTo>
                  <a:cubicBezTo>
                    <a:pt x="114692" y="717903"/>
                    <a:pt x="107871" y="701517"/>
                    <a:pt x="119063" y="723900"/>
                  </a:cubicBezTo>
                  <a:lnTo>
                    <a:pt x="142875" y="842962"/>
                  </a:lnTo>
                  <a:lnTo>
                    <a:pt x="142875" y="895350"/>
                  </a:lnTo>
                  <a:lnTo>
                    <a:pt x="147638" y="966787"/>
                  </a:lnTo>
                  <a:cubicBezTo>
                    <a:pt x="153822" y="1028629"/>
                    <a:pt x="152400" y="998458"/>
                    <a:pt x="152400" y="1057275"/>
                  </a:cubicBezTo>
                  <a:lnTo>
                    <a:pt x="147638" y="1143000"/>
                  </a:lnTo>
                  <a:lnTo>
                    <a:pt x="128588" y="1181100"/>
                  </a:lnTo>
                  <a:lnTo>
                    <a:pt x="14288" y="1319212"/>
                  </a:lnTo>
                  <a:lnTo>
                    <a:pt x="0" y="1338262"/>
                  </a:lnTo>
                  <a:cubicBezTo>
                    <a:pt x="20638" y="1379537"/>
                    <a:pt x="6350" y="1370011"/>
                    <a:pt x="28575" y="1381125"/>
                  </a:cubicBezTo>
                  <a:lnTo>
                    <a:pt x="109538" y="1538287"/>
                  </a:lnTo>
                  <a:lnTo>
                    <a:pt x="152400" y="1495425"/>
                  </a:lnTo>
                  <a:lnTo>
                    <a:pt x="147638" y="1414462"/>
                  </a:lnTo>
                  <a:lnTo>
                    <a:pt x="80963" y="1376362"/>
                  </a:lnTo>
                  <a:lnTo>
                    <a:pt x="290513" y="1590675"/>
                  </a:lnTo>
                  <a:lnTo>
                    <a:pt x="457200" y="1619250"/>
                  </a:lnTo>
                  <a:lnTo>
                    <a:pt x="695325" y="1595437"/>
                  </a:lnTo>
                  <a:lnTo>
                    <a:pt x="738188" y="1595437"/>
                  </a:lnTo>
                  <a:lnTo>
                    <a:pt x="914400" y="1490662"/>
                  </a:lnTo>
                  <a:lnTo>
                    <a:pt x="923925" y="1443037"/>
                  </a:lnTo>
                  <a:lnTo>
                    <a:pt x="814388" y="1228725"/>
                  </a:lnTo>
                  <a:lnTo>
                    <a:pt x="814388" y="1185862"/>
                  </a:lnTo>
                  <a:lnTo>
                    <a:pt x="1023938" y="1290637"/>
                  </a:lnTo>
                  <a:lnTo>
                    <a:pt x="1076325" y="1300162"/>
                  </a:lnTo>
                  <a:lnTo>
                    <a:pt x="1143000" y="1266825"/>
                  </a:lnTo>
                  <a:lnTo>
                    <a:pt x="1204913" y="1162050"/>
                  </a:lnTo>
                  <a:lnTo>
                    <a:pt x="1238250" y="1057275"/>
                  </a:lnTo>
                  <a:lnTo>
                    <a:pt x="1462088" y="1200150"/>
                  </a:lnTo>
                  <a:lnTo>
                    <a:pt x="1624013" y="1338262"/>
                  </a:lnTo>
                  <a:lnTo>
                    <a:pt x="1790700" y="1538287"/>
                  </a:lnTo>
                  <a:lnTo>
                    <a:pt x="1871663" y="1728787"/>
                  </a:lnTo>
                  <a:lnTo>
                    <a:pt x="1828800" y="1857375"/>
                  </a:lnTo>
                  <a:lnTo>
                    <a:pt x="1804988" y="1905000"/>
                  </a:lnTo>
                  <a:lnTo>
                    <a:pt x="1709738" y="2062162"/>
                  </a:lnTo>
                  <a:lnTo>
                    <a:pt x="1571625" y="2166937"/>
                  </a:lnTo>
                  <a:lnTo>
                    <a:pt x="1395413" y="2228850"/>
                  </a:lnTo>
                  <a:lnTo>
                    <a:pt x="1276350" y="2252662"/>
                  </a:lnTo>
                  <a:lnTo>
                    <a:pt x="1162050" y="2224087"/>
                  </a:lnTo>
                  <a:lnTo>
                    <a:pt x="1157288" y="2195512"/>
                  </a:lnTo>
                  <a:cubicBezTo>
                    <a:pt x="1152525" y="2174875"/>
                    <a:pt x="1147595" y="2154275"/>
                    <a:pt x="1143000" y="2133600"/>
                  </a:cubicBezTo>
                  <a:cubicBezTo>
                    <a:pt x="1141244" y="2125698"/>
                    <a:pt x="1138238" y="2109787"/>
                    <a:pt x="1138238" y="2109787"/>
                  </a:cubicBezTo>
                  <a:lnTo>
                    <a:pt x="1128713" y="2005012"/>
                  </a:lnTo>
                  <a:lnTo>
                    <a:pt x="1128713" y="1928812"/>
                  </a:lnTo>
                  <a:lnTo>
                    <a:pt x="1104900" y="1728787"/>
                  </a:lnTo>
                  <a:lnTo>
                    <a:pt x="1042988" y="1571625"/>
                  </a:lnTo>
                  <a:lnTo>
                    <a:pt x="1000125" y="14525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5114925" y="4048125"/>
              <a:ext cx="1209675" cy="1781175"/>
            </a:xfrm>
            <a:custGeom>
              <a:avLst/>
              <a:gdLst>
                <a:gd name="connsiteX0" fmla="*/ 0 w 1209675"/>
                <a:gd name="connsiteY0" fmla="*/ 0 h 1781175"/>
                <a:gd name="connsiteX1" fmla="*/ 0 w 1209675"/>
                <a:gd name="connsiteY1" fmla="*/ 0 h 1781175"/>
                <a:gd name="connsiteX2" fmla="*/ 90488 w 1209675"/>
                <a:gd name="connsiteY2" fmla="*/ 352425 h 1781175"/>
                <a:gd name="connsiteX3" fmla="*/ 395288 w 1209675"/>
                <a:gd name="connsiteY3" fmla="*/ 752475 h 1781175"/>
                <a:gd name="connsiteX4" fmla="*/ 566738 w 1209675"/>
                <a:gd name="connsiteY4" fmla="*/ 928688 h 1781175"/>
                <a:gd name="connsiteX5" fmla="*/ 600075 w 1209675"/>
                <a:gd name="connsiteY5" fmla="*/ 957263 h 1781175"/>
                <a:gd name="connsiteX6" fmla="*/ 690563 w 1209675"/>
                <a:gd name="connsiteY6" fmla="*/ 1052513 h 1781175"/>
                <a:gd name="connsiteX7" fmla="*/ 709613 w 1209675"/>
                <a:gd name="connsiteY7" fmla="*/ 1104900 h 1781175"/>
                <a:gd name="connsiteX8" fmla="*/ 762000 w 1209675"/>
                <a:gd name="connsiteY8" fmla="*/ 1209675 h 1781175"/>
                <a:gd name="connsiteX9" fmla="*/ 738188 w 1209675"/>
                <a:gd name="connsiteY9" fmla="*/ 1295400 h 1781175"/>
                <a:gd name="connsiteX10" fmla="*/ 719138 w 1209675"/>
                <a:gd name="connsiteY10" fmla="*/ 1381125 h 1781175"/>
                <a:gd name="connsiteX11" fmla="*/ 671513 w 1209675"/>
                <a:gd name="connsiteY11" fmla="*/ 1447800 h 1781175"/>
                <a:gd name="connsiteX12" fmla="*/ 638175 w 1209675"/>
                <a:gd name="connsiteY12" fmla="*/ 1533525 h 1781175"/>
                <a:gd name="connsiteX13" fmla="*/ 719138 w 1209675"/>
                <a:gd name="connsiteY13" fmla="*/ 1638300 h 1781175"/>
                <a:gd name="connsiteX14" fmla="*/ 981075 w 1209675"/>
                <a:gd name="connsiteY14" fmla="*/ 1738313 h 1781175"/>
                <a:gd name="connsiteX15" fmla="*/ 1143000 w 1209675"/>
                <a:gd name="connsiteY15" fmla="*/ 1781175 h 1781175"/>
                <a:gd name="connsiteX16" fmla="*/ 1209675 w 1209675"/>
                <a:gd name="connsiteY16" fmla="*/ 1757363 h 1781175"/>
                <a:gd name="connsiteX17" fmla="*/ 1204913 w 1209675"/>
                <a:gd name="connsiteY17" fmla="*/ 1671638 h 1781175"/>
                <a:gd name="connsiteX18" fmla="*/ 1185863 w 1209675"/>
                <a:gd name="connsiteY18" fmla="*/ 1633538 h 1781175"/>
                <a:gd name="connsiteX19" fmla="*/ 1157288 w 1209675"/>
                <a:gd name="connsiteY19" fmla="*/ 1524000 h 1781175"/>
                <a:gd name="connsiteX20" fmla="*/ 1085850 w 1209675"/>
                <a:gd name="connsiteY20" fmla="*/ 1438275 h 1781175"/>
                <a:gd name="connsiteX21" fmla="*/ 1033463 w 1209675"/>
                <a:gd name="connsiteY21" fmla="*/ 1409700 h 1781175"/>
                <a:gd name="connsiteX22" fmla="*/ 971550 w 1209675"/>
                <a:gd name="connsiteY22" fmla="*/ 1385888 h 1781175"/>
                <a:gd name="connsiteX23" fmla="*/ 971550 w 1209675"/>
                <a:gd name="connsiteY23" fmla="*/ 1352550 h 1781175"/>
                <a:gd name="connsiteX24" fmla="*/ 952500 w 1209675"/>
                <a:gd name="connsiteY24" fmla="*/ 1262063 h 1781175"/>
                <a:gd name="connsiteX25" fmla="*/ 781050 w 1209675"/>
                <a:gd name="connsiteY25" fmla="*/ 1276350 h 1781175"/>
                <a:gd name="connsiteX26" fmla="*/ 747713 w 1209675"/>
                <a:gd name="connsiteY26" fmla="*/ 1262063 h 1781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09675" h="1781175">
                  <a:moveTo>
                    <a:pt x="0" y="0"/>
                  </a:moveTo>
                  <a:lnTo>
                    <a:pt x="0" y="0"/>
                  </a:lnTo>
                  <a:lnTo>
                    <a:pt x="90488" y="352425"/>
                  </a:lnTo>
                  <a:lnTo>
                    <a:pt x="395288" y="752475"/>
                  </a:lnTo>
                  <a:lnTo>
                    <a:pt x="566738" y="928688"/>
                  </a:lnTo>
                  <a:lnTo>
                    <a:pt x="600075" y="957263"/>
                  </a:lnTo>
                  <a:lnTo>
                    <a:pt x="690563" y="1052513"/>
                  </a:lnTo>
                  <a:lnTo>
                    <a:pt x="709613" y="1104900"/>
                  </a:lnTo>
                  <a:lnTo>
                    <a:pt x="762000" y="1209675"/>
                  </a:lnTo>
                  <a:lnTo>
                    <a:pt x="738188" y="1295400"/>
                  </a:lnTo>
                  <a:lnTo>
                    <a:pt x="719138" y="1381125"/>
                  </a:lnTo>
                  <a:lnTo>
                    <a:pt x="671513" y="1447800"/>
                  </a:lnTo>
                  <a:lnTo>
                    <a:pt x="638175" y="1533525"/>
                  </a:lnTo>
                  <a:lnTo>
                    <a:pt x="719138" y="1638300"/>
                  </a:lnTo>
                  <a:lnTo>
                    <a:pt x="981075" y="1738313"/>
                  </a:lnTo>
                  <a:lnTo>
                    <a:pt x="1143000" y="1781175"/>
                  </a:lnTo>
                  <a:lnTo>
                    <a:pt x="1209675" y="1757363"/>
                  </a:lnTo>
                  <a:lnTo>
                    <a:pt x="1204913" y="1671638"/>
                  </a:lnTo>
                  <a:lnTo>
                    <a:pt x="1185863" y="1633538"/>
                  </a:lnTo>
                  <a:lnTo>
                    <a:pt x="1157288" y="1524000"/>
                  </a:lnTo>
                  <a:lnTo>
                    <a:pt x="1085850" y="1438275"/>
                  </a:lnTo>
                  <a:lnTo>
                    <a:pt x="1033463" y="1409700"/>
                  </a:lnTo>
                  <a:lnTo>
                    <a:pt x="971550" y="1385888"/>
                  </a:lnTo>
                  <a:lnTo>
                    <a:pt x="971550" y="1352550"/>
                  </a:lnTo>
                  <a:lnTo>
                    <a:pt x="952500" y="1262063"/>
                  </a:lnTo>
                  <a:lnTo>
                    <a:pt x="781050" y="1276350"/>
                  </a:lnTo>
                  <a:lnTo>
                    <a:pt x="747713" y="126206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5838825" y="4714875"/>
              <a:ext cx="280988" cy="886027"/>
            </a:xfrm>
            <a:custGeom>
              <a:avLst/>
              <a:gdLst>
                <a:gd name="connsiteX0" fmla="*/ 280988 w 280988"/>
                <a:gd name="connsiteY0" fmla="*/ 0 h 886027"/>
                <a:gd name="connsiteX1" fmla="*/ 228600 w 280988"/>
                <a:gd name="connsiteY1" fmla="*/ 485775 h 886027"/>
                <a:gd name="connsiteX2" fmla="*/ 247650 w 280988"/>
                <a:gd name="connsiteY2" fmla="*/ 690563 h 886027"/>
                <a:gd name="connsiteX3" fmla="*/ 247650 w 280988"/>
                <a:gd name="connsiteY3" fmla="*/ 828675 h 886027"/>
                <a:gd name="connsiteX4" fmla="*/ 238125 w 280988"/>
                <a:gd name="connsiteY4" fmla="*/ 866775 h 886027"/>
                <a:gd name="connsiteX5" fmla="*/ 176213 w 280988"/>
                <a:gd name="connsiteY5" fmla="*/ 885825 h 886027"/>
                <a:gd name="connsiteX6" fmla="*/ 157163 w 280988"/>
                <a:gd name="connsiteY6" fmla="*/ 881063 h 886027"/>
                <a:gd name="connsiteX7" fmla="*/ 100013 w 280988"/>
                <a:gd name="connsiteY7" fmla="*/ 842963 h 886027"/>
                <a:gd name="connsiteX8" fmla="*/ 85725 w 280988"/>
                <a:gd name="connsiteY8" fmla="*/ 823913 h 886027"/>
                <a:gd name="connsiteX9" fmla="*/ 47625 w 280988"/>
                <a:gd name="connsiteY9" fmla="*/ 804863 h 886027"/>
                <a:gd name="connsiteX10" fmla="*/ 33338 w 280988"/>
                <a:gd name="connsiteY10" fmla="*/ 800100 h 886027"/>
                <a:gd name="connsiteX11" fmla="*/ 28575 w 280988"/>
                <a:gd name="connsiteY11" fmla="*/ 790575 h 886027"/>
                <a:gd name="connsiteX12" fmla="*/ 0 w 280988"/>
                <a:gd name="connsiteY12" fmla="*/ 766763 h 886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0988" h="886027">
                  <a:moveTo>
                    <a:pt x="280988" y="0"/>
                  </a:moveTo>
                  <a:lnTo>
                    <a:pt x="228600" y="485775"/>
                  </a:lnTo>
                  <a:lnTo>
                    <a:pt x="247650" y="690563"/>
                  </a:lnTo>
                  <a:lnTo>
                    <a:pt x="247650" y="828675"/>
                  </a:lnTo>
                  <a:lnTo>
                    <a:pt x="238125" y="866775"/>
                  </a:lnTo>
                  <a:cubicBezTo>
                    <a:pt x="192926" y="889375"/>
                    <a:pt x="214224" y="885825"/>
                    <a:pt x="176213" y="885825"/>
                  </a:cubicBezTo>
                  <a:lnTo>
                    <a:pt x="157163" y="881063"/>
                  </a:lnTo>
                  <a:lnTo>
                    <a:pt x="100013" y="842963"/>
                  </a:lnTo>
                  <a:lnTo>
                    <a:pt x="85725" y="823913"/>
                  </a:lnTo>
                  <a:cubicBezTo>
                    <a:pt x="73025" y="817563"/>
                    <a:pt x="60551" y="810739"/>
                    <a:pt x="47625" y="804863"/>
                  </a:cubicBezTo>
                  <a:cubicBezTo>
                    <a:pt x="43055" y="802786"/>
                    <a:pt x="37354" y="803112"/>
                    <a:pt x="33338" y="800100"/>
                  </a:cubicBezTo>
                  <a:cubicBezTo>
                    <a:pt x="30498" y="797970"/>
                    <a:pt x="30163" y="793750"/>
                    <a:pt x="28575" y="790575"/>
                  </a:cubicBezTo>
                  <a:lnTo>
                    <a:pt x="0" y="76676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6110288" y="4762500"/>
              <a:ext cx="290512" cy="395288"/>
            </a:xfrm>
            <a:custGeom>
              <a:avLst/>
              <a:gdLst>
                <a:gd name="connsiteX0" fmla="*/ 19050 w 290512"/>
                <a:gd name="connsiteY0" fmla="*/ 152400 h 395288"/>
                <a:gd name="connsiteX1" fmla="*/ 123825 w 290512"/>
                <a:gd name="connsiteY1" fmla="*/ 238125 h 395288"/>
                <a:gd name="connsiteX2" fmla="*/ 166687 w 290512"/>
                <a:gd name="connsiteY2" fmla="*/ 204788 h 395288"/>
                <a:gd name="connsiteX3" fmla="*/ 171450 w 290512"/>
                <a:gd name="connsiteY3" fmla="*/ 114300 h 395288"/>
                <a:gd name="connsiteX4" fmla="*/ 147637 w 290512"/>
                <a:gd name="connsiteY4" fmla="*/ 19050 h 395288"/>
                <a:gd name="connsiteX5" fmla="*/ 238125 w 290512"/>
                <a:gd name="connsiteY5" fmla="*/ 0 h 395288"/>
                <a:gd name="connsiteX6" fmla="*/ 290512 w 290512"/>
                <a:gd name="connsiteY6" fmla="*/ 295275 h 395288"/>
                <a:gd name="connsiteX7" fmla="*/ 290512 w 290512"/>
                <a:gd name="connsiteY7" fmla="*/ 366713 h 395288"/>
                <a:gd name="connsiteX8" fmla="*/ 223837 w 290512"/>
                <a:gd name="connsiteY8" fmla="*/ 395288 h 395288"/>
                <a:gd name="connsiteX9" fmla="*/ 176212 w 290512"/>
                <a:gd name="connsiteY9" fmla="*/ 395288 h 395288"/>
                <a:gd name="connsiteX10" fmla="*/ 114300 w 290512"/>
                <a:gd name="connsiteY10" fmla="*/ 376238 h 395288"/>
                <a:gd name="connsiteX11" fmla="*/ 76200 w 290512"/>
                <a:gd name="connsiteY11" fmla="*/ 361950 h 395288"/>
                <a:gd name="connsiteX12" fmla="*/ 66675 w 290512"/>
                <a:gd name="connsiteY12" fmla="*/ 347663 h 395288"/>
                <a:gd name="connsiteX13" fmla="*/ 57150 w 290512"/>
                <a:gd name="connsiteY13" fmla="*/ 342900 h 395288"/>
                <a:gd name="connsiteX14" fmla="*/ 42862 w 290512"/>
                <a:gd name="connsiteY14" fmla="*/ 323850 h 395288"/>
                <a:gd name="connsiteX15" fmla="*/ 23812 w 290512"/>
                <a:gd name="connsiteY15" fmla="*/ 304800 h 395288"/>
                <a:gd name="connsiteX16" fmla="*/ 0 w 290512"/>
                <a:gd name="connsiteY16" fmla="*/ 290513 h 395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90512" h="395288">
                  <a:moveTo>
                    <a:pt x="19050" y="152400"/>
                  </a:moveTo>
                  <a:lnTo>
                    <a:pt x="123825" y="238125"/>
                  </a:lnTo>
                  <a:lnTo>
                    <a:pt x="166687" y="204788"/>
                  </a:lnTo>
                  <a:lnTo>
                    <a:pt x="171450" y="114300"/>
                  </a:lnTo>
                  <a:lnTo>
                    <a:pt x="147637" y="19050"/>
                  </a:lnTo>
                  <a:lnTo>
                    <a:pt x="238125" y="0"/>
                  </a:lnTo>
                  <a:lnTo>
                    <a:pt x="290512" y="295275"/>
                  </a:lnTo>
                  <a:lnTo>
                    <a:pt x="290512" y="366713"/>
                  </a:lnTo>
                  <a:lnTo>
                    <a:pt x="223837" y="395288"/>
                  </a:lnTo>
                  <a:lnTo>
                    <a:pt x="176212" y="395288"/>
                  </a:lnTo>
                  <a:lnTo>
                    <a:pt x="114300" y="376238"/>
                  </a:lnTo>
                  <a:cubicBezTo>
                    <a:pt x="101600" y="371475"/>
                    <a:pt x="87831" y="368928"/>
                    <a:pt x="76200" y="361950"/>
                  </a:cubicBezTo>
                  <a:cubicBezTo>
                    <a:pt x="71292" y="359005"/>
                    <a:pt x="70722" y="351710"/>
                    <a:pt x="66675" y="347663"/>
                  </a:cubicBezTo>
                  <a:cubicBezTo>
                    <a:pt x="64165" y="345153"/>
                    <a:pt x="60325" y="344488"/>
                    <a:pt x="57150" y="342900"/>
                  </a:cubicBezTo>
                  <a:lnTo>
                    <a:pt x="42862" y="323850"/>
                  </a:lnTo>
                  <a:lnTo>
                    <a:pt x="23812" y="304800"/>
                  </a:lnTo>
                  <a:lnTo>
                    <a:pt x="0" y="2905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5557838" y="1878806"/>
              <a:ext cx="69056" cy="38100"/>
            </a:xfrm>
            <a:custGeom>
              <a:avLst/>
              <a:gdLst>
                <a:gd name="connsiteX0" fmla="*/ 0 w 69056"/>
                <a:gd name="connsiteY0" fmla="*/ 38100 h 38100"/>
                <a:gd name="connsiteX1" fmla="*/ 69056 w 69056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9056" h="38100">
                  <a:moveTo>
                    <a:pt x="0" y="38100"/>
                  </a:moveTo>
                  <a:lnTo>
                    <a:pt x="69056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5241131" y="2045494"/>
              <a:ext cx="123825" cy="61912"/>
            </a:xfrm>
            <a:custGeom>
              <a:avLst/>
              <a:gdLst>
                <a:gd name="connsiteX0" fmla="*/ 0 w 123825"/>
                <a:gd name="connsiteY0" fmla="*/ 35719 h 61912"/>
                <a:gd name="connsiteX1" fmla="*/ 35719 w 123825"/>
                <a:gd name="connsiteY1" fmla="*/ 9525 h 61912"/>
                <a:gd name="connsiteX2" fmla="*/ 64294 w 123825"/>
                <a:gd name="connsiteY2" fmla="*/ 7144 h 61912"/>
                <a:gd name="connsiteX3" fmla="*/ 104775 w 123825"/>
                <a:gd name="connsiteY3" fmla="*/ 0 h 61912"/>
                <a:gd name="connsiteX4" fmla="*/ 123825 w 123825"/>
                <a:gd name="connsiteY4" fmla="*/ 33337 h 61912"/>
                <a:gd name="connsiteX5" fmla="*/ 95250 w 123825"/>
                <a:gd name="connsiteY5" fmla="*/ 40481 h 61912"/>
                <a:gd name="connsiteX6" fmla="*/ 76200 w 123825"/>
                <a:gd name="connsiteY6" fmla="*/ 52387 h 61912"/>
                <a:gd name="connsiteX7" fmla="*/ 64294 w 123825"/>
                <a:gd name="connsiteY7" fmla="*/ 54769 h 61912"/>
                <a:gd name="connsiteX8" fmla="*/ 42863 w 123825"/>
                <a:gd name="connsiteY8" fmla="*/ 61912 h 61912"/>
                <a:gd name="connsiteX9" fmla="*/ 0 w 123825"/>
                <a:gd name="connsiteY9" fmla="*/ 35719 h 6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61912">
                  <a:moveTo>
                    <a:pt x="0" y="35719"/>
                  </a:moveTo>
                  <a:lnTo>
                    <a:pt x="35719" y="9525"/>
                  </a:lnTo>
                  <a:lnTo>
                    <a:pt x="64294" y="7144"/>
                  </a:lnTo>
                  <a:lnTo>
                    <a:pt x="104775" y="0"/>
                  </a:lnTo>
                  <a:lnTo>
                    <a:pt x="123825" y="33337"/>
                  </a:lnTo>
                  <a:lnTo>
                    <a:pt x="95250" y="40481"/>
                  </a:lnTo>
                  <a:lnTo>
                    <a:pt x="76200" y="52387"/>
                  </a:lnTo>
                  <a:lnTo>
                    <a:pt x="64294" y="54769"/>
                  </a:lnTo>
                  <a:lnTo>
                    <a:pt x="42863" y="61912"/>
                  </a:lnTo>
                  <a:lnTo>
                    <a:pt x="0" y="3571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>
              <a:off x="5614988" y="1945481"/>
              <a:ext cx="116681" cy="76200"/>
            </a:xfrm>
            <a:custGeom>
              <a:avLst/>
              <a:gdLst>
                <a:gd name="connsiteX0" fmla="*/ 0 w 116681"/>
                <a:gd name="connsiteY0" fmla="*/ 54769 h 76200"/>
                <a:gd name="connsiteX1" fmla="*/ 26193 w 116681"/>
                <a:gd name="connsiteY1" fmla="*/ 0 h 76200"/>
                <a:gd name="connsiteX2" fmla="*/ 116681 w 116681"/>
                <a:gd name="connsiteY2" fmla="*/ 14288 h 76200"/>
                <a:gd name="connsiteX3" fmla="*/ 80962 w 116681"/>
                <a:gd name="connsiteY3" fmla="*/ 50007 h 76200"/>
                <a:gd name="connsiteX4" fmla="*/ 45243 w 116681"/>
                <a:gd name="connsiteY4" fmla="*/ 76200 h 76200"/>
                <a:gd name="connsiteX5" fmla="*/ 0 w 116681"/>
                <a:gd name="connsiteY5" fmla="*/ 5476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6681" h="76200">
                  <a:moveTo>
                    <a:pt x="0" y="54769"/>
                  </a:moveTo>
                  <a:lnTo>
                    <a:pt x="26193" y="0"/>
                  </a:lnTo>
                  <a:lnTo>
                    <a:pt x="116681" y="14288"/>
                  </a:lnTo>
                  <a:lnTo>
                    <a:pt x="80962" y="50007"/>
                  </a:lnTo>
                  <a:lnTo>
                    <a:pt x="45243" y="76200"/>
                  </a:lnTo>
                  <a:lnTo>
                    <a:pt x="0" y="54769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>
              <a:off x="5503069" y="2176463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>
              <a:off x="5505450" y="2128838"/>
              <a:ext cx="64294" cy="50006"/>
            </a:xfrm>
            <a:custGeom>
              <a:avLst/>
              <a:gdLst>
                <a:gd name="connsiteX0" fmla="*/ 0 w 64294"/>
                <a:gd name="connsiteY0" fmla="*/ 50006 h 50006"/>
                <a:gd name="connsiteX1" fmla="*/ 64294 w 64294"/>
                <a:gd name="connsiteY1" fmla="*/ 19050 h 50006"/>
                <a:gd name="connsiteX2" fmla="*/ 64294 w 64294"/>
                <a:gd name="connsiteY2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294" h="50006">
                  <a:moveTo>
                    <a:pt x="0" y="50006"/>
                  </a:moveTo>
                  <a:lnTo>
                    <a:pt x="64294" y="19050"/>
                  </a:lnTo>
                  <a:lnTo>
                    <a:pt x="64294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5403056" y="2190750"/>
              <a:ext cx="219075" cy="147638"/>
            </a:xfrm>
            <a:custGeom>
              <a:avLst/>
              <a:gdLst>
                <a:gd name="connsiteX0" fmla="*/ 0 w 219075"/>
                <a:gd name="connsiteY0" fmla="*/ 66675 h 147638"/>
                <a:gd name="connsiteX1" fmla="*/ 138113 w 219075"/>
                <a:gd name="connsiteY1" fmla="*/ 33338 h 147638"/>
                <a:gd name="connsiteX2" fmla="*/ 211932 w 219075"/>
                <a:gd name="connsiteY2" fmla="*/ 0 h 147638"/>
                <a:gd name="connsiteX3" fmla="*/ 219075 w 219075"/>
                <a:gd name="connsiteY3" fmla="*/ 7144 h 147638"/>
                <a:gd name="connsiteX4" fmla="*/ 202407 w 219075"/>
                <a:gd name="connsiteY4" fmla="*/ 107156 h 147638"/>
                <a:gd name="connsiteX5" fmla="*/ 128588 w 219075"/>
                <a:gd name="connsiteY5" fmla="*/ 145256 h 147638"/>
                <a:gd name="connsiteX6" fmla="*/ 61913 w 219075"/>
                <a:gd name="connsiteY6" fmla="*/ 147638 h 147638"/>
                <a:gd name="connsiteX7" fmla="*/ 26194 w 219075"/>
                <a:gd name="connsiteY7" fmla="*/ 114300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75" h="147638">
                  <a:moveTo>
                    <a:pt x="0" y="66675"/>
                  </a:moveTo>
                  <a:lnTo>
                    <a:pt x="138113" y="33338"/>
                  </a:lnTo>
                  <a:lnTo>
                    <a:pt x="211932" y="0"/>
                  </a:lnTo>
                  <a:lnTo>
                    <a:pt x="219075" y="7144"/>
                  </a:lnTo>
                  <a:lnTo>
                    <a:pt x="202407" y="107156"/>
                  </a:lnTo>
                  <a:lnTo>
                    <a:pt x="128588" y="145256"/>
                  </a:lnTo>
                  <a:lnTo>
                    <a:pt x="61913" y="147638"/>
                  </a:lnTo>
                  <a:lnTo>
                    <a:pt x="26194" y="1143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5143500" y="3095625"/>
              <a:ext cx="1219200" cy="576263"/>
            </a:xfrm>
            <a:custGeom>
              <a:avLst/>
              <a:gdLst>
                <a:gd name="connsiteX0" fmla="*/ 0 w 1219200"/>
                <a:gd name="connsiteY0" fmla="*/ 0 h 576263"/>
                <a:gd name="connsiteX1" fmla="*/ 0 w 1219200"/>
                <a:gd name="connsiteY1" fmla="*/ 0 h 576263"/>
                <a:gd name="connsiteX2" fmla="*/ 228600 w 1219200"/>
                <a:gd name="connsiteY2" fmla="*/ 161925 h 576263"/>
                <a:gd name="connsiteX3" fmla="*/ 366713 w 1219200"/>
                <a:gd name="connsiteY3" fmla="*/ 228600 h 576263"/>
                <a:gd name="connsiteX4" fmla="*/ 862013 w 1219200"/>
                <a:gd name="connsiteY4" fmla="*/ 538163 h 576263"/>
                <a:gd name="connsiteX5" fmla="*/ 981075 w 1219200"/>
                <a:gd name="connsiteY5" fmla="*/ 576263 h 576263"/>
                <a:gd name="connsiteX6" fmla="*/ 1033463 w 1219200"/>
                <a:gd name="connsiteY6" fmla="*/ 509588 h 576263"/>
                <a:gd name="connsiteX7" fmla="*/ 995363 w 1219200"/>
                <a:gd name="connsiteY7" fmla="*/ 438150 h 576263"/>
                <a:gd name="connsiteX8" fmla="*/ 1081088 w 1219200"/>
                <a:gd name="connsiteY8" fmla="*/ 438150 h 576263"/>
                <a:gd name="connsiteX9" fmla="*/ 1162050 w 1219200"/>
                <a:gd name="connsiteY9" fmla="*/ 442913 h 576263"/>
                <a:gd name="connsiteX10" fmla="*/ 1219200 w 1219200"/>
                <a:gd name="connsiteY10" fmla="*/ 404813 h 576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200" h="576263">
                  <a:moveTo>
                    <a:pt x="0" y="0"/>
                  </a:moveTo>
                  <a:lnTo>
                    <a:pt x="0" y="0"/>
                  </a:lnTo>
                  <a:lnTo>
                    <a:pt x="228600" y="161925"/>
                  </a:lnTo>
                  <a:lnTo>
                    <a:pt x="366713" y="228600"/>
                  </a:lnTo>
                  <a:lnTo>
                    <a:pt x="862013" y="538163"/>
                  </a:lnTo>
                  <a:lnTo>
                    <a:pt x="981075" y="576263"/>
                  </a:lnTo>
                  <a:lnTo>
                    <a:pt x="1033463" y="509588"/>
                  </a:lnTo>
                  <a:lnTo>
                    <a:pt x="995363" y="438150"/>
                  </a:lnTo>
                  <a:lnTo>
                    <a:pt x="1081088" y="438150"/>
                  </a:lnTo>
                  <a:lnTo>
                    <a:pt x="1162050" y="442913"/>
                  </a:lnTo>
                  <a:lnTo>
                    <a:pt x="1219200" y="4048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6103144" y="3433763"/>
              <a:ext cx="33337" cy="111918"/>
            </a:xfrm>
            <a:custGeom>
              <a:avLst/>
              <a:gdLst>
                <a:gd name="connsiteX0" fmla="*/ 7144 w 33337"/>
                <a:gd name="connsiteY0" fmla="*/ 0 h 111918"/>
                <a:gd name="connsiteX1" fmla="*/ 0 w 33337"/>
                <a:gd name="connsiteY1" fmla="*/ 64293 h 111918"/>
                <a:gd name="connsiteX2" fmla="*/ 11906 w 33337"/>
                <a:gd name="connsiteY2" fmla="*/ 97631 h 111918"/>
                <a:gd name="connsiteX3" fmla="*/ 33337 w 33337"/>
                <a:gd name="connsiteY3" fmla="*/ 111918 h 111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" h="111918">
                  <a:moveTo>
                    <a:pt x="7144" y="0"/>
                  </a:moveTo>
                  <a:lnTo>
                    <a:pt x="0" y="64293"/>
                  </a:lnTo>
                  <a:lnTo>
                    <a:pt x="11906" y="97631"/>
                  </a:lnTo>
                  <a:lnTo>
                    <a:pt x="33337" y="111918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6552562" y="985503"/>
            <a:ext cx="2343380" cy="4459061"/>
            <a:chOff x="6638925" y="809625"/>
            <a:chExt cx="2540000" cy="4667362"/>
          </a:xfrm>
        </p:grpSpPr>
        <p:sp>
          <p:nvSpPr>
            <p:cNvPr id="73" name="Freeform 72"/>
            <p:cNvSpPr/>
            <p:nvPr/>
          </p:nvSpPr>
          <p:spPr>
            <a:xfrm>
              <a:off x="6921500" y="809625"/>
              <a:ext cx="1035050" cy="1270000"/>
            </a:xfrm>
            <a:custGeom>
              <a:avLst/>
              <a:gdLst>
                <a:gd name="connsiteX0" fmla="*/ 238125 w 1035050"/>
                <a:gd name="connsiteY0" fmla="*/ 581025 h 1270000"/>
                <a:gd name="connsiteX1" fmla="*/ 139700 w 1035050"/>
                <a:gd name="connsiteY1" fmla="*/ 635000 h 1270000"/>
                <a:gd name="connsiteX2" fmla="*/ 133350 w 1035050"/>
                <a:gd name="connsiteY2" fmla="*/ 717550 h 1270000"/>
                <a:gd name="connsiteX3" fmla="*/ 133350 w 1035050"/>
                <a:gd name="connsiteY3" fmla="*/ 768350 h 1270000"/>
                <a:gd name="connsiteX4" fmla="*/ 130175 w 1035050"/>
                <a:gd name="connsiteY4" fmla="*/ 787400 h 1270000"/>
                <a:gd name="connsiteX5" fmla="*/ 127000 w 1035050"/>
                <a:gd name="connsiteY5" fmla="*/ 822325 h 1270000"/>
                <a:gd name="connsiteX6" fmla="*/ 123825 w 1035050"/>
                <a:gd name="connsiteY6" fmla="*/ 825500 h 1270000"/>
                <a:gd name="connsiteX7" fmla="*/ 88900 w 1035050"/>
                <a:gd name="connsiteY7" fmla="*/ 828675 h 1270000"/>
                <a:gd name="connsiteX8" fmla="*/ 44450 w 1035050"/>
                <a:gd name="connsiteY8" fmla="*/ 803275 h 1270000"/>
                <a:gd name="connsiteX9" fmla="*/ 31750 w 1035050"/>
                <a:gd name="connsiteY9" fmla="*/ 806450 h 1270000"/>
                <a:gd name="connsiteX10" fmla="*/ 34925 w 1035050"/>
                <a:gd name="connsiteY10" fmla="*/ 933450 h 1270000"/>
                <a:gd name="connsiteX11" fmla="*/ 79375 w 1035050"/>
                <a:gd name="connsiteY11" fmla="*/ 996950 h 1270000"/>
                <a:gd name="connsiteX12" fmla="*/ 111125 w 1035050"/>
                <a:gd name="connsiteY12" fmla="*/ 1016000 h 1270000"/>
                <a:gd name="connsiteX13" fmla="*/ 142875 w 1035050"/>
                <a:gd name="connsiteY13" fmla="*/ 1000125 h 1270000"/>
                <a:gd name="connsiteX14" fmla="*/ 222250 w 1035050"/>
                <a:gd name="connsiteY14" fmla="*/ 1073150 h 1270000"/>
                <a:gd name="connsiteX15" fmla="*/ 276225 w 1035050"/>
                <a:gd name="connsiteY15" fmla="*/ 1165225 h 1270000"/>
                <a:gd name="connsiteX16" fmla="*/ 358775 w 1035050"/>
                <a:gd name="connsiteY16" fmla="*/ 1187450 h 1270000"/>
                <a:gd name="connsiteX17" fmla="*/ 415925 w 1035050"/>
                <a:gd name="connsiteY17" fmla="*/ 1209675 h 1270000"/>
                <a:gd name="connsiteX18" fmla="*/ 473075 w 1035050"/>
                <a:gd name="connsiteY18" fmla="*/ 1225550 h 1270000"/>
                <a:gd name="connsiteX19" fmla="*/ 615950 w 1035050"/>
                <a:gd name="connsiteY19" fmla="*/ 1270000 h 1270000"/>
                <a:gd name="connsiteX20" fmla="*/ 650875 w 1035050"/>
                <a:gd name="connsiteY20" fmla="*/ 1260475 h 1270000"/>
                <a:gd name="connsiteX21" fmla="*/ 736600 w 1035050"/>
                <a:gd name="connsiteY21" fmla="*/ 1165225 h 1270000"/>
                <a:gd name="connsiteX22" fmla="*/ 752475 w 1035050"/>
                <a:gd name="connsiteY22" fmla="*/ 1136650 h 1270000"/>
                <a:gd name="connsiteX23" fmla="*/ 800100 w 1035050"/>
                <a:gd name="connsiteY23" fmla="*/ 1038225 h 1270000"/>
                <a:gd name="connsiteX24" fmla="*/ 857250 w 1035050"/>
                <a:gd name="connsiteY24" fmla="*/ 873125 h 1270000"/>
                <a:gd name="connsiteX25" fmla="*/ 895350 w 1035050"/>
                <a:gd name="connsiteY25" fmla="*/ 704850 h 1270000"/>
                <a:gd name="connsiteX26" fmla="*/ 990600 w 1035050"/>
                <a:gd name="connsiteY26" fmla="*/ 685800 h 1270000"/>
                <a:gd name="connsiteX27" fmla="*/ 1035050 w 1035050"/>
                <a:gd name="connsiteY27" fmla="*/ 635000 h 1270000"/>
                <a:gd name="connsiteX28" fmla="*/ 1012825 w 1035050"/>
                <a:gd name="connsiteY28" fmla="*/ 574675 h 1270000"/>
                <a:gd name="connsiteX29" fmla="*/ 949325 w 1035050"/>
                <a:gd name="connsiteY29" fmla="*/ 508000 h 1270000"/>
                <a:gd name="connsiteX30" fmla="*/ 866775 w 1035050"/>
                <a:gd name="connsiteY30" fmla="*/ 342900 h 1270000"/>
                <a:gd name="connsiteX31" fmla="*/ 739775 w 1035050"/>
                <a:gd name="connsiteY31" fmla="*/ 263525 h 1270000"/>
                <a:gd name="connsiteX32" fmla="*/ 625475 w 1035050"/>
                <a:gd name="connsiteY32" fmla="*/ 196850 h 1270000"/>
                <a:gd name="connsiteX33" fmla="*/ 555625 w 1035050"/>
                <a:gd name="connsiteY33" fmla="*/ 190500 h 1270000"/>
                <a:gd name="connsiteX34" fmla="*/ 454025 w 1035050"/>
                <a:gd name="connsiteY34" fmla="*/ 60325 h 1270000"/>
                <a:gd name="connsiteX35" fmla="*/ 327025 w 1035050"/>
                <a:gd name="connsiteY35" fmla="*/ 0 h 1270000"/>
                <a:gd name="connsiteX36" fmla="*/ 231775 w 1035050"/>
                <a:gd name="connsiteY36" fmla="*/ 53975 h 1270000"/>
                <a:gd name="connsiteX37" fmla="*/ 212725 w 1035050"/>
                <a:gd name="connsiteY37" fmla="*/ 142875 h 1270000"/>
                <a:gd name="connsiteX38" fmla="*/ 212725 w 1035050"/>
                <a:gd name="connsiteY38" fmla="*/ 196850 h 1270000"/>
                <a:gd name="connsiteX39" fmla="*/ 203200 w 1035050"/>
                <a:gd name="connsiteY39" fmla="*/ 231775 h 1270000"/>
                <a:gd name="connsiteX40" fmla="*/ 200025 w 1035050"/>
                <a:gd name="connsiteY40" fmla="*/ 260350 h 1270000"/>
                <a:gd name="connsiteX41" fmla="*/ 190500 w 1035050"/>
                <a:gd name="connsiteY41" fmla="*/ 279400 h 1270000"/>
                <a:gd name="connsiteX42" fmla="*/ 190500 w 1035050"/>
                <a:gd name="connsiteY42" fmla="*/ 307975 h 1270000"/>
                <a:gd name="connsiteX43" fmla="*/ 180975 w 1035050"/>
                <a:gd name="connsiteY43" fmla="*/ 327025 h 1270000"/>
                <a:gd name="connsiteX44" fmla="*/ 149225 w 1035050"/>
                <a:gd name="connsiteY44" fmla="*/ 342900 h 1270000"/>
                <a:gd name="connsiteX45" fmla="*/ 79375 w 1035050"/>
                <a:gd name="connsiteY45" fmla="*/ 377825 h 1270000"/>
                <a:gd name="connsiteX46" fmla="*/ 44450 w 1035050"/>
                <a:gd name="connsiteY46" fmla="*/ 460375 h 1270000"/>
                <a:gd name="connsiteX47" fmla="*/ 15875 w 1035050"/>
                <a:gd name="connsiteY47" fmla="*/ 514350 h 1270000"/>
                <a:gd name="connsiteX48" fmla="*/ 6350 w 1035050"/>
                <a:gd name="connsiteY48" fmla="*/ 517525 h 1270000"/>
                <a:gd name="connsiteX49" fmla="*/ 0 w 1035050"/>
                <a:gd name="connsiteY49" fmla="*/ 54610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35050" h="1270000">
                  <a:moveTo>
                    <a:pt x="238125" y="581025"/>
                  </a:moveTo>
                  <a:lnTo>
                    <a:pt x="139700" y="635000"/>
                  </a:lnTo>
                  <a:lnTo>
                    <a:pt x="133350" y="717550"/>
                  </a:lnTo>
                  <a:lnTo>
                    <a:pt x="133350" y="768350"/>
                  </a:lnTo>
                  <a:lnTo>
                    <a:pt x="130175" y="787400"/>
                  </a:lnTo>
                  <a:cubicBezTo>
                    <a:pt x="126766" y="818079"/>
                    <a:pt x="127000" y="806391"/>
                    <a:pt x="127000" y="822325"/>
                  </a:cubicBezTo>
                  <a:lnTo>
                    <a:pt x="123825" y="825500"/>
                  </a:lnTo>
                  <a:lnTo>
                    <a:pt x="88900" y="828675"/>
                  </a:lnTo>
                  <a:lnTo>
                    <a:pt x="44450" y="803275"/>
                  </a:lnTo>
                  <a:lnTo>
                    <a:pt x="31750" y="806450"/>
                  </a:lnTo>
                  <a:cubicBezTo>
                    <a:pt x="32808" y="848783"/>
                    <a:pt x="33867" y="891117"/>
                    <a:pt x="34925" y="933450"/>
                  </a:cubicBezTo>
                  <a:lnTo>
                    <a:pt x="79375" y="996950"/>
                  </a:lnTo>
                  <a:cubicBezTo>
                    <a:pt x="106468" y="1017270"/>
                    <a:pt x="94192" y="1016000"/>
                    <a:pt x="111125" y="1016000"/>
                  </a:cubicBezTo>
                  <a:lnTo>
                    <a:pt x="142875" y="1000125"/>
                  </a:lnTo>
                  <a:lnTo>
                    <a:pt x="222250" y="1073150"/>
                  </a:lnTo>
                  <a:lnTo>
                    <a:pt x="276225" y="1165225"/>
                  </a:lnTo>
                  <a:lnTo>
                    <a:pt x="358775" y="1187450"/>
                  </a:lnTo>
                  <a:lnTo>
                    <a:pt x="415925" y="1209675"/>
                  </a:lnTo>
                  <a:lnTo>
                    <a:pt x="473075" y="1225550"/>
                  </a:lnTo>
                  <a:lnTo>
                    <a:pt x="615950" y="1270000"/>
                  </a:lnTo>
                  <a:lnTo>
                    <a:pt x="650875" y="1260475"/>
                  </a:lnTo>
                  <a:lnTo>
                    <a:pt x="736600" y="1165225"/>
                  </a:lnTo>
                  <a:lnTo>
                    <a:pt x="752475" y="1136650"/>
                  </a:lnTo>
                  <a:lnTo>
                    <a:pt x="800100" y="1038225"/>
                  </a:lnTo>
                  <a:lnTo>
                    <a:pt x="857250" y="873125"/>
                  </a:lnTo>
                  <a:lnTo>
                    <a:pt x="895350" y="704850"/>
                  </a:lnTo>
                  <a:lnTo>
                    <a:pt x="990600" y="685800"/>
                  </a:lnTo>
                  <a:lnTo>
                    <a:pt x="1035050" y="635000"/>
                  </a:lnTo>
                  <a:lnTo>
                    <a:pt x="1012825" y="574675"/>
                  </a:lnTo>
                  <a:lnTo>
                    <a:pt x="949325" y="508000"/>
                  </a:lnTo>
                  <a:lnTo>
                    <a:pt x="866775" y="342900"/>
                  </a:lnTo>
                  <a:lnTo>
                    <a:pt x="739775" y="263525"/>
                  </a:lnTo>
                  <a:lnTo>
                    <a:pt x="625475" y="196850"/>
                  </a:lnTo>
                  <a:lnTo>
                    <a:pt x="555625" y="190500"/>
                  </a:lnTo>
                  <a:lnTo>
                    <a:pt x="454025" y="60325"/>
                  </a:lnTo>
                  <a:lnTo>
                    <a:pt x="327025" y="0"/>
                  </a:lnTo>
                  <a:lnTo>
                    <a:pt x="231775" y="53975"/>
                  </a:lnTo>
                  <a:lnTo>
                    <a:pt x="212725" y="142875"/>
                  </a:lnTo>
                  <a:lnTo>
                    <a:pt x="212725" y="196850"/>
                  </a:lnTo>
                  <a:lnTo>
                    <a:pt x="203200" y="231775"/>
                  </a:lnTo>
                  <a:cubicBezTo>
                    <a:pt x="202142" y="241300"/>
                    <a:pt x="202494" y="251090"/>
                    <a:pt x="200025" y="260350"/>
                  </a:cubicBezTo>
                  <a:cubicBezTo>
                    <a:pt x="198196" y="267210"/>
                    <a:pt x="190500" y="279400"/>
                    <a:pt x="190500" y="279400"/>
                  </a:cubicBezTo>
                  <a:lnTo>
                    <a:pt x="190500" y="307975"/>
                  </a:lnTo>
                  <a:lnTo>
                    <a:pt x="180975" y="327025"/>
                  </a:lnTo>
                  <a:cubicBezTo>
                    <a:pt x="153780" y="344022"/>
                    <a:pt x="165559" y="342900"/>
                    <a:pt x="149225" y="342900"/>
                  </a:cubicBezTo>
                  <a:lnTo>
                    <a:pt x="79375" y="377825"/>
                  </a:lnTo>
                  <a:lnTo>
                    <a:pt x="44450" y="460375"/>
                  </a:lnTo>
                  <a:lnTo>
                    <a:pt x="15875" y="514350"/>
                  </a:lnTo>
                  <a:lnTo>
                    <a:pt x="6350" y="517525"/>
                  </a:lnTo>
                  <a:lnTo>
                    <a:pt x="0" y="5461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7150100" y="1390650"/>
              <a:ext cx="682625" cy="152400"/>
            </a:xfrm>
            <a:custGeom>
              <a:avLst/>
              <a:gdLst>
                <a:gd name="connsiteX0" fmla="*/ 0 w 682625"/>
                <a:gd name="connsiteY0" fmla="*/ 0 h 152400"/>
                <a:gd name="connsiteX1" fmla="*/ 0 w 682625"/>
                <a:gd name="connsiteY1" fmla="*/ 0 h 152400"/>
                <a:gd name="connsiteX2" fmla="*/ 107950 w 682625"/>
                <a:gd name="connsiteY2" fmla="*/ 104775 h 152400"/>
                <a:gd name="connsiteX3" fmla="*/ 196850 w 682625"/>
                <a:gd name="connsiteY3" fmla="*/ 111125 h 152400"/>
                <a:gd name="connsiteX4" fmla="*/ 222250 w 682625"/>
                <a:gd name="connsiteY4" fmla="*/ 133350 h 152400"/>
                <a:gd name="connsiteX5" fmla="*/ 292100 w 682625"/>
                <a:gd name="connsiteY5" fmla="*/ 152400 h 152400"/>
                <a:gd name="connsiteX6" fmla="*/ 323850 w 682625"/>
                <a:gd name="connsiteY6" fmla="*/ 152400 h 152400"/>
                <a:gd name="connsiteX7" fmla="*/ 327025 w 682625"/>
                <a:gd name="connsiteY7" fmla="*/ 107950 h 152400"/>
                <a:gd name="connsiteX8" fmla="*/ 327025 w 682625"/>
                <a:gd name="connsiteY8" fmla="*/ 73025 h 152400"/>
                <a:gd name="connsiteX9" fmla="*/ 409575 w 682625"/>
                <a:gd name="connsiteY9" fmla="*/ 101600 h 152400"/>
                <a:gd name="connsiteX10" fmla="*/ 454025 w 682625"/>
                <a:gd name="connsiteY10" fmla="*/ 114300 h 152400"/>
                <a:gd name="connsiteX11" fmla="*/ 466725 w 682625"/>
                <a:gd name="connsiteY11" fmla="*/ 88900 h 152400"/>
                <a:gd name="connsiteX12" fmla="*/ 479425 w 682625"/>
                <a:gd name="connsiteY12" fmla="*/ 44450 h 152400"/>
                <a:gd name="connsiteX13" fmla="*/ 628650 w 682625"/>
                <a:gd name="connsiteY13" fmla="*/ 95250 h 152400"/>
                <a:gd name="connsiteX14" fmla="*/ 682625 w 682625"/>
                <a:gd name="connsiteY14" fmla="*/ 1143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2625" h="152400">
                  <a:moveTo>
                    <a:pt x="0" y="0"/>
                  </a:moveTo>
                  <a:lnTo>
                    <a:pt x="0" y="0"/>
                  </a:lnTo>
                  <a:lnTo>
                    <a:pt x="107950" y="104775"/>
                  </a:lnTo>
                  <a:lnTo>
                    <a:pt x="196850" y="111125"/>
                  </a:lnTo>
                  <a:cubicBezTo>
                    <a:pt x="217278" y="134957"/>
                    <a:pt x="206143" y="133350"/>
                    <a:pt x="222250" y="133350"/>
                  </a:cubicBezTo>
                  <a:lnTo>
                    <a:pt x="292100" y="152400"/>
                  </a:lnTo>
                  <a:lnTo>
                    <a:pt x="323850" y="152400"/>
                  </a:lnTo>
                  <a:cubicBezTo>
                    <a:pt x="327201" y="112191"/>
                    <a:pt x="327025" y="127044"/>
                    <a:pt x="327025" y="107950"/>
                  </a:cubicBezTo>
                  <a:lnTo>
                    <a:pt x="327025" y="73025"/>
                  </a:lnTo>
                  <a:lnTo>
                    <a:pt x="409575" y="101600"/>
                  </a:lnTo>
                  <a:lnTo>
                    <a:pt x="454025" y="114300"/>
                  </a:lnTo>
                  <a:lnTo>
                    <a:pt x="466725" y="88900"/>
                  </a:lnTo>
                  <a:lnTo>
                    <a:pt x="479425" y="44450"/>
                  </a:lnTo>
                  <a:lnTo>
                    <a:pt x="628650" y="95250"/>
                  </a:lnTo>
                  <a:lnTo>
                    <a:pt x="682625" y="1143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7261225" y="1517650"/>
              <a:ext cx="47625" cy="60325"/>
            </a:xfrm>
            <a:custGeom>
              <a:avLst/>
              <a:gdLst>
                <a:gd name="connsiteX0" fmla="*/ 0 w 47625"/>
                <a:gd name="connsiteY0" fmla="*/ 60325 h 60325"/>
                <a:gd name="connsiteX1" fmla="*/ 22225 w 47625"/>
                <a:gd name="connsiteY1" fmla="*/ 0 h 60325"/>
                <a:gd name="connsiteX2" fmla="*/ 47625 w 47625"/>
                <a:gd name="connsiteY2" fmla="*/ 12700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5" h="60325">
                  <a:moveTo>
                    <a:pt x="0" y="60325"/>
                  </a:moveTo>
                  <a:lnTo>
                    <a:pt x="22225" y="0"/>
                  </a:lnTo>
                  <a:lnTo>
                    <a:pt x="47625" y="127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7613650" y="1514475"/>
              <a:ext cx="117475" cy="34925"/>
            </a:xfrm>
            <a:custGeom>
              <a:avLst/>
              <a:gdLst>
                <a:gd name="connsiteX0" fmla="*/ 0 w 117475"/>
                <a:gd name="connsiteY0" fmla="*/ 34925 h 34925"/>
                <a:gd name="connsiteX1" fmla="*/ 117475 w 117475"/>
                <a:gd name="connsiteY1" fmla="*/ 0 h 3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7475" h="34925">
                  <a:moveTo>
                    <a:pt x="0" y="34925"/>
                  </a:moveTo>
                  <a:lnTo>
                    <a:pt x="117475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>
              <a:off x="7248525" y="1619250"/>
              <a:ext cx="133350" cy="76200"/>
            </a:xfrm>
            <a:custGeom>
              <a:avLst/>
              <a:gdLst>
                <a:gd name="connsiteX0" fmla="*/ 0 w 133350"/>
                <a:gd name="connsiteY0" fmla="*/ 76200 h 76200"/>
                <a:gd name="connsiteX1" fmla="*/ 31750 w 133350"/>
                <a:gd name="connsiteY1" fmla="*/ 28575 h 76200"/>
                <a:gd name="connsiteX2" fmla="*/ 95250 w 133350"/>
                <a:gd name="connsiteY2" fmla="*/ 0 h 76200"/>
                <a:gd name="connsiteX3" fmla="*/ 123825 w 133350"/>
                <a:gd name="connsiteY3" fmla="*/ 6350 h 76200"/>
                <a:gd name="connsiteX4" fmla="*/ 130175 w 133350"/>
                <a:gd name="connsiteY4" fmla="*/ 6350 h 76200"/>
                <a:gd name="connsiteX5" fmla="*/ 133350 w 133350"/>
                <a:gd name="connsiteY5" fmla="*/ 19050 h 76200"/>
                <a:gd name="connsiteX6" fmla="*/ 111125 w 133350"/>
                <a:gd name="connsiteY6" fmla="*/ 34925 h 76200"/>
                <a:gd name="connsiteX7" fmla="*/ 104775 w 133350"/>
                <a:gd name="connsiteY7" fmla="*/ 38100 h 76200"/>
                <a:gd name="connsiteX8" fmla="*/ 60325 w 133350"/>
                <a:gd name="connsiteY8" fmla="*/ 47625 h 76200"/>
                <a:gd name="connsiteX9" fmla="*/ 60325 w 133350"/>
                <a:gd name="connsiteY9" fmla="*/ 47625 h 76200"/>
                <a:gd name="connsiteX10" fmla="*/ 0 w 133350"/>
                <a:gd name="connsiteY10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350" h="76200">
                  <a:moveTo>
                    <a:pt x="0" y="76200"/>
                  </a:moveTo>
                  <a:lnTo>
                    <a:pt x="31750" y="28575"/>
                  </a:lnTo>
                  <a:lnTo>
                    <a:pt x="95250" y="0"/>
                  </a:lnTo>
                  <a:lnTo>
                    <a:pt x="123825" y="6350"/>
                  </a:lnTo>
                  <a:lnTo>
                    <a:pt x="130175" y="6350"/>
                  </a:lnTo>
                  <a:lnTo>
                    <a:pt x="133350" y="19050"/>
                  </a:lnTo>
                  <a:lnTo>
                    <a:pt x="111125" y="34925"/>
                  </a:lnTo>
                  <a:lnTo>
                    <a:pt x="104775" y="38100"/>
                  </a:lnTo>
                  <a:cubicBezTo>
                    <a:pt x="71180" y="49298"/>
                    <a:pt x="86240" y="47625"/>
                    <a:pt x="60325" y="47625"/>
                  </a:cubicBezTo>
                  <a:lnTo>
                    <a:pt x="60325" y="47625"/>
                  </a:lnTo>
                  <a:lnTo>
                    <a:pt x="0" y="7620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>
              <a:off x="7759700" y="162877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>
              <a:off x="7753350" y="1619250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>
              <a:off x="7620000" y="1593056"/>
              <a:ext cx="121444" cy="78582"/>
            </a:xfrm>
            <a:custGeom>
              <a:avLst/>
              <a:gdLst>
                <a:gd name="connsiteX0" fmla="*/ 0 w 121444"/>
                <a:gd name="connsiteY0" fmla="*/ 57150 h 78582"/>
                <a:gd name="connsiteX1" fmla="*/ 35719 w 121444"/>
                <a:gd name="connsiteY1" fmla="*/ 78582 h 78582"/>
                <a:gd name="connsiteX2" fmla="*/ 61913 w 121444"/>
                <a:gd name="connsiteY2" fmla="*/ 59532 h 78582"/>
                <a:gd name="connsiteX3" fmla="*/ 90488 w 121444"/>
                <a:gd name="connsiteY3" fmla="*/ 33338 h 78582"/>
                <a:gd name="connsiteX4" fmla="*/ 121444 w 121444"/>
                <a:gd name="connsiteY4" fmla="*/ 28575 h 78582"/>
                <a:gd name="connsiteX5" fmla="*/ 121444 w 121444"/>
                <a:gd name="connsiteY5" fmla="*/ 28575 h 78582"/>
                <a:gd name="connsiteX6" fmla="*/ 116681 w 121444"/>
                <a:gd name="connsiteY6" fmla="*/ 7144 h 78582"/>
                <a:gd name="connsiteX7" fmla="*/ 52388 w 121444"/>
                <a:gd name="connsiteY7" fmla="*/ 0 h 78582"/>
                <a:gd name="connsiteX8" fmla="*/ 0 w 121444"/>
                <a:gd name="connsiteY8" fmla="*/ 57150 h 7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444" h="78582">
                  <a:moveTo>
                    <a:pt x="0" y="57150"/>
                  </a:moveTo>
                  <a:lnTo>
                    <a:pt x="35719" y="78582"/>
                  </a:lnTo>
                  <a:lnTo>
                    <a:pt x="61913" y="59532"/>
                  </a:lnTo>
                  <a:lnTo>
                    <a:pt x="90488" y="33338"/>
                  </a:lnTo>
                  <a:cubicBezTo>
                    <a:pt x="120182" y="30864"/>
                    <a:pt x="112306" y="37717"/>
                    <a:pt x="121444" y="28575"/>
                  </a:cubicBezTo>
                  <a:lnTo>
                    <a:pt x="121444" y="28575"/>
                  </a:lnTo>
                  <a:lnTo>
                    <a:pt x="116681" y="7144"/>
                  </a:lnTo>
                  <a:lnTo>
                    <a:pt x="52388" y="0"/>
                  </a:lnTo>
                  <a:lnTo>
                    <a:pt x="0" y="5715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>
              <a:off x="7443788" y="1735931"/>
              <a:ext cx="90487" cy="38100"/>
            </a:xfrm>
            <a:custGeom>
              <a:avLst/>
              <a:gdLst>
                <a:gd name="connsiteX0" fmla="*/ 0 w 90487"/>
                <a:gd name="connsiteY0" fmla="*/ 14288 h 38100"/>
                <a:gd name="connsiteX1" fmla="*/ 73818 w 90487"/>
                <a:gd name="connsiteY1" fmla="*/ 38100 h 38100"/>
                <a:gd name="connsiteX2" fmla="*/ 90487 w 90487"/>
                <a:gd name="connsiteY2" fmla="*/ 14288 h 38100"/>
                <a:gd name="connsiteX3" fmla="*/ 71437 w 90487"/>
                <a:gd name="connsiteY3" fmla="*/ 0 h 38100"/>
                <a:gd name="connsiteX4" fmla="*/ 0 w 90487"/>
                <a:gd name="connsiteY4" fmla="*/ 1428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87" h="38100">
                  <a:moveTo>
                    <a:pt x="0" y="14288"/>
                  </a:moveTo>
                  <a:lnTo>
                    <a:pt x="73818" y="38100"/>
                  </a:lnTo>
                  <a:lnTo>
                    <a:pt x="90487" y="14288"/>
                  </a:lnTo>
                  <a:lnTo>
                    <a:pt x="71437" y="0"/>
                  </a:lnTo>
                  <a:lnTo>
                    <a:pt x="0" y="14288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>
              <a:off x="7365206" y="1788319"/>
              <a:ext cx="300038" cy="114300"/>
            </a:xfrm>
            <a:custGeom>
              <a:avLst/>
              <a:gdLst>
                <a:gd name="connsiteX0" fmla="*/ 0 w 300038"/>
                <a:gd name="connsiteY0" fmla="*/ 45244 h 114300"/>
                <a:gd name="connsiteX1" fmla="*/ 57150 w 300038"/>
                <a:gd name="connsiteY1" fmla="*/ 85725 h 114300"/>
                <a:gd name="connsiteX2" fmla="*/ 123825 w 300038"/>
                <a:gd name="connsiteY2" fmla="*/ 80962 h 114300"/>
                <a:gd name="connsiteX3" fmla="*/ 145257 w 300038"/>
                <a:gd name="connsiteY3" fmla="*/ 69056 h 114300"/>
                <a:gd name="connsiteX4" fmla="*/ 195263 w 300038"/>
                <a:gd name="connsiteY4" fmla="*/ 73819 h 114300"/>
                <a:gd name="connsiteX5" fmla="*/ 216694 w 300038"/>
                <a:gd name="connsiteY5" fmla="*/ 64294 h 114300"/>
                <a:gd name="connsiteX6" fmla="*/ 226219 w 300038"/>
                <a:gd name="connsiteY6" fmla="*/ 57150 h 114300"/>
                <a:gd name="connsiteX7" fmla="*/ 233363 w 300038"/>
                <a:gd name="connsiteY7" fmla="*/ 54769 h 114300"/>
                <a:gd name="connsiteX8" fmla="*/ 264319 w 300038"/>
                <a:gd name="connsiteY8" fmla="*/ 14287 h 114300"/>
                <a:gd name="connsiteX9" fmla="*/ 283369 w 300038"/>
                <a:gd name="connsiteY9" fmla="*/ 4762 h 114300"/>
                <a:gd name="connsiteX10" fmla="*/ 300038 w 300038"/>
                <a:gd name="connsiteY10" fmla="*/ 0 h 114300"/>
                <a:gd name="connsiteX11" fmla="*/ 280988 w 300038"/>
                <a:gd name="connsiteY11" fmla="*/ 23812 h 114300"/>
                <a:gd name="connsiteX12" fmla="*/ 259557 w 300038"/>
                <a:gd name="connsiteY12" fmla="*/ 33337 h 114300"/>
                <a:gd name="connsiteX13" fmla="*/ 233363 w 300038"/>
                <a:gd name="connsiteY13" fmla="*/ 54769 h 114300"/>
                <a:gd name="connsiteX14" fmla="*/ 219075 w 300038"/>
                <a:gd name="connsiteY14" fmla="*/ 71437 h 114300"/>
                <a:gd name="connsiteX15" fmla="*/ 211932 w 300038"/>
                <a:gd name="connsiteY15" fmla="*/ 80962 h 114300"/>
                <a:gd name="connsiteX16" fmla="*/ 183357 w 300038"/>
                <a:gd name="connsiteY16" fmla="*/ 109537 h 114300"/>
                <a:gd name="connsiteX17" fmla="*/ 152400 w 300038"/>
                <a:gd name="connsiteY17" fmla="*/ 114300 h 114300"/>
                <a:gd name="connsiteX18" fmla="*/ 121444 w 300038"/>
                <a:gd name="connsiteY18" fmla="*/ 111919 h 114300"/>
                <a:gd name="connsiteX19" fmla="*/ 90488 w 300038"/>
                <a:gd name="connsiteY19" fmla="*/ 104775 h 114300"/>
                <a:gd name="connsiteX20" fmla="*/ 64294 w 300038"/>
                <a:gd name="connsiteY20" fmla="*/ 100012 h 114300"/>
                <a:gd name="connsiteX21" fmla="*/ 0 w 300038"/>
                <a:gd name="connsiteY21" fmla="*/ 45244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00038" h="114300">
                  <a:moveTo>
                    <a:pt x="0" y="45244"/>
                  </a:moveTo>
                  <a:lnTo>
                    <a:pt x="57150" y="85725"/>
                  </a:lnTo>
                  <a:lnTo>
                    <a:pt x="123825" y="80962"/>
                  </a:lnTo>
                  <a:lnTo>
                    <a:pt x="145257" y="69056"/>
                  </a:lnTo>
                  <a:lnTo>
                    <a:pt x="195263" y="73819"/>
                  </a:lnTo>
                  <a:cubicBezTo>
                    <a:pt x="202407" y="70644"/>
                    <a:pt x="209811" y="68000"/>
                    <a:pt x="216694" y="64294"/>
                  </a:cubicBezTo>
                  <a:cubicBezTo>
                    <a:pt x="220188" y="62412"/>
                    <a:pt x="222773" y="59119"/>
                    <a:pt x="226219" y="57150"/>
                  </a:cubicBezTo>
                  <a:cubicBezTo>
                    <a:pt x="228398" y="55905"/>
                    <a:pt x="233363" y="54769"/>
                    <a:pt x="233363" y="54769"/>
                  </a:cubicBezTo>
                  <a:lnTo>
                    <a:pt x="264319" y="14287"/>
                  </a:lnTo>
                  <a:lnTo>
                    <a:pt x="283369" y="4762"/>
                  </a:lnTo>
                  <a:lnTo>
                    <a:pt x="300038" y="0"/>
                  </a:lnTo>
                  <a:lnTo>
                    <a:pt x="280988" y="23812"/>
                  </a:lnTo>
                  <a:cubicBezTo>
                    <a:pt x="261228" y="33692"/>
                    <a:pt x="269038" y="33337"/>
                    <a:pt x="259557" y="33337"/>
                  </a:cubicBezTo>
                  <a:lnTo>
                    <a:pt x="233363" y="54769"/>
                  </a:lnTo>
                  <a:cubicBezTo>
                    <a:pt x="228600" y="60325"/>
                    <a:pt x="223647" y="65723"/>
                    <a:pt x="219075" y="71437"/>
                  </a:cubicBezTo>
                  <a:cubicBezTo>
                    <a:pt x="208300" y="84905"/>
                    <a:pt x="218451" y="74443"/>
                    <a:pt x="211932" y="80962"/>
                  </a:cubicBezTo>
                  <a:lnTo>
                    <a:pt x="183357" y="109537"/>
                  </a:lnTo>
                  <a:lnTo>
                    <a:pt x="152400" y="114300"/>
                  </a:lnTo>
                  <a:cubicBezTo>
                    <a:pt x="124626" y="111775"/>
                    <a:pt x="134974" y="111919"/>
                    <a:pt x="121444" y="111919"/>
                  </a:cubicBezTo>
                  <a:lnTo>
                    <a:pt x="90488" y="104775"/>
                  </a:lnTo>
                  <a:cubicBezTo>
                    <a:pt x="67507" y="99668"/>
                    <a:pt x="76375" y="100012"/>
                    <a:pt x="64294" y="100012"/>
                  </a:cubicBezTo>
                  <a:lnTo>
                    <a:pt x="0" y="45244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7188994" y="1978819"/>
              <a:ext cx="497681" cy="519112"/>
            </a:xfrm>
            <a:custGeom>
              <a:avLst/>
              <a:gdLst>
                <a:gd name="connsiteX0" fmla="*/ 0 w 497681"/>
                <a:gd name="connsiteY0" fmla="*/ 0 h 519112"/>
                <a:gd name="connsiteX1" fmla="*/ 328612 w 497681"/>
                <a:gd name="connsiteY1" fmla="*/ 519112 h 519112"/>
                <a:gd name="connsiteX2" fmla="*/ 416719 w 497681"/>
                <a:gd name="connsiteY2" fmla="*/ 314325 h 519112"/>
                <a:gd name="connsiteX3" fmla="*/ 497681 w 497681"/>
                <a:gd name="connsiteY3" fmla="*/ 11906 h 519112"/>
                <a:gd name="connsiteX4" fmla="*/ 383381 w 497681"/>
                <a:gd name="connsiteY4" fmla="*/ 83344 h 519112"/>
                <a:gd name="connsiteX5" fmla="*/ 314325 w 497681"/>
                <a:gd name="connsiteY5" fmla="*/ 233362 h 519112"/>
                <a:gd name="connsiteX6" fmla="*/ 297656 w 497681"/>
                <a:gd name="connsiteY6" fmla="*/ 247650 h 519112"/>
                <a:gd name="connsiteX7" fmla="*/ 283369 w 497681"/>
                <a:gd name="connsiteY7" fmla="*/ 219075 h 519112"/>
                <a:gd name="connsiteX8" fmla="*/ 238125 w 497681"/>
                <a:gd name="connsiteY8" fmla="*/ 152400 h 519112"/>
                <a:gd name="connsiteX9" fmla="*/ 195262 w 497681"/>
                <a:gd name="connsiteY9" fmla="*/ 85725 h 519112"/>
                <a:gd name="connsiteX10" fmla="*/ 188119 w 497681"/>
                <a:gd name="connsiteY10" fmla="*/ 64294 h 51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7681" h="519112">
                  <a:moveTo>
                    <a:pt x="0" y="0"/>
                  </a:moveTo>
                  <a:lnTo>
                    <a:pt x="328612" y="519112"/>
                  </a:lnTo>
                  <a:lnTo>
                    <a:pt x="416719" y="314325"/>
                  </a:lnTo>
                  <a:lnTo>
                    <a:pt x="497681" y="11906"/>
                  </a:lnTo>
                  <a:lnTo>
                    <a:pt x="383381" y="83344"/>
                  </a:lnTo>
                  <a:lnTo>
                    <a:pt x="314325" y="233362"/>
                  </a:lnTo>
                  <a:lnTo>
                    <a:pt x="297656" y="247650"/>
                  </a:lnTo>
                  <a:lnTo>
                    <a:pt x="283369" y="219075"/>
                  </a:lnTo>
                  <a:lnTo>
                    <a:pt x="238125" y="152400"/>
                  </a:lnTo>
                  <a:lnTo>
                    <a:pt x="195262" y="85725"/>
                  </a:lnTo>
                  <a:lnTo>
                    <a:pt x="188119" y="64294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7731125" y="1330325"/>
              <a:ext cx="1447800" cy="561975"/>
            </a:xfrm>
            <a:custGeom>
              <a:avLst/>
              <a:gdLst>
                <a:gd name="connsiteX0" fmla="*/ 0 w 1447800"/>
                <a:gd name="connsiteY0" fmla="*/ 561975 h 561975"/>
                <a:gd name="connsiteX1" fmla="*/ 66675 w 1447800"/>
                <a:gd name="connsiteY1" fmla="*/ 533400 h 561975"/>
                <a:gd name="connsiteX2" fmla="*/ 95250 w 1447800"/>
                <a:gd name="connsiteY2" fmla="*/ 530225 h 561975"/>
                <a:gd name="connsiteX3" fmla="*/ 142875 w 1447800"/>
                <a:gd name="connsiteY3" fmla="*/ 523875 h 561975"/>
                <a:gd name="connsiteX4" fmla="*/ 149225 w 1447800"/>
                <a:gd name="connsiteY4" fmla="*/ 520700 h 561975"/>
                <a:gd name="connsiteX5" fmla="*/ 212725 w 1447800"/>
                <a:gd name="connsiteY5" fmla="*/ 479425 h 561975"/>
                <a:gd name="connsiteX6" fmla="*/ 254000 w 1447800"/>
                <a:gd name="connsiteY6" fmla="*/ 479425 h 561975"/>
                <a:gd name="connsiteX7" fmla="*/ 434975 w 1447800"/>
                <a:gd name="connsiteY7" fmla="*/ 444500 h 561975"/>
                <a:gd name="connsiteX8" fmla="*/ 488950 w 1447800"/>
                <a:gd name="connsiteY8" fmla="*/ 441325 h 561975"/>
                <a:gd name="connsiteX9" fmla="*/ 669925 w 1447800"/>
                <a:gd name="connsiteY9" fmla="*/ 390525 h 561975"/>
                <a:gd name="connsiteX10" fmla="*/ 698500 w 1447800"/>
                <a:gd name="connsiteY10" fmla="*/ 387350 h 561975"/>
                <a:gd name="connsiteX11" fmla="*/ 717550 w 1447800"/>
                <a:gd name="connsiteY11" fmla="*/ 384175 h 561975"/>
                <a:gd name="connsiteX12" fmla="*/ 727075 w 1447800"/>
                <a:gd name="connsiteY12" fmla="*/ 374650 h 561975"/>
                <a:gd name="connsiteX13" fmla="*/ 857250 w 1447800"/>
                <a:gd name="connsiteY13" fmla="*/ 273050 h 561975"/>
                <a:gd name="connsiteX14" fmla="*/ 949325 w 1447800"/>
                <a:gd name="connsiteY14" fmla="*/ 273050 h 561975"/>
                <a:gd name="connsiteX15" fmla="*/ 1000125 w 1447800"/>
                <a:gd name="connsiteY15" fmla="*/ 263525 h 561975"/>
                <a:gd name="connsiteX16" fmla="*/ 1057275 w 1447800"/>
                <a:gd name="connsiteY16" fmla="*/ 215900 h 561975"/>
                <a:gd name="connsiteX17" fmla="*/ 1098550 w 1447800"/>
                <a:gd name="connsiteY17" fmla="*/ 190500 h 561975"/>
                <a:gd name="connsiteX18" fmla="*/ 1168400 w 1447800"/>
                <a:gd name="connsiteY18" fmla="*/ 149225 h 561975"/>
                <a:gd name="connsiteX19" fmla="*/ 1190625 w 1447800"/>
                <a:gd name="connsiteY19" fmla="*/ 130175 h 561975"/>
                <a:gd name="connsiteX20" fmla="*/ 1196975 w 1447800"/>
                <a:gd name="connsiteY20" fmla="*/ 120650 h 561975"/>
                <a:gd name="connsiteX21" fmla="*/ 1355725 w 1447800"/>
                <a:gd name="connsiteY21" fmla="*/ 3175 h 561975"/>
                <a:gd name="connsiteX22" fmla="*/ 1403350 w 1447800"/>
                <a:gd name="connsiteY22" fmla="*/ 88900 h 561975"/>
                <a:gd name="connsiteX23" fmla="*/ 1412875 w 1447800"/>
                <a:gd name="connsiteY23" fmla="*/ 114300 h 561975"/>
                <a:gd name="connsiteX24" fmla="*/ 1419225 w 1447800"/>
                <a:gd name="connsiteY24" fmla="*/ 133350 h 561975"/>
                <a:gd name="connsiteX25" fmla="*/ 1447800 w 1447800"/>
                <a:gd name="connsiteY25" fmla="*/ 254000 h 561975"/>
                <a:gd name="connsiteX26" fmla="*/ 1444625 w 1447800"/>
                <a:gd name="connsiteY26" fmla="*/ 311150 h 561975"/>
                <a:gd name="connsiteX27" fmla="*/ 1400175 w 1447800"/>
                <a:gd name="connsiteY27" fmla="*/ 365125 h 561975"/>
                <a:gd name="connsiteX28" fmla="*/ 1314450 w 1447800"/>
                <a:gd name="connsiteY28" fmla="*/ 419100 h 561975"/>
                <a:gd name="connsiteX29" fmla="*/ 1279525 w 1447800"/>
                <a:gd name="connsiteY29" fmla="*/ 396875 h 561975"/>
                <a:gd name="connsiteX30" fmla="*/ 1292225 w 1447800"/>
                <a:gd name="connsiteY30" fmla="*/ 269875 h 561975"/>
                <a:gd name="connsiteX31" fmla="*/ 1292225 w 1447800"/>
                <a:gd name="connsiteY31" fmla="*/ 238125 h 561975"/>
                <a:gd name="connsiteX32" fmla="*/ 1298575 w 1447800"/>
                <a:gd name="connsiteY32" fmla="*/ 142875 h 561975"/>
                <a:gd name="connsiteX33" fmla="*/ 1298575 w 1447800"/>
                <a:gd name="connsiteY33" fmla="*/ 111125 h 561975"/>
                <a:gd name="connsiteX34" fmla="*/ 1298575 w 1447800"/>
                <a:gd name="connsiteY34" fmla="*/ 19050 h 561975"/>
                <a:gd name="connsiteX35" fmla="*/ 1244600 w 1447800"/>
                <a:gd name="connsiteY35" fmla="*/ 0 h 561975"/>
                <a:gd name="connsiteX36" fmla="*/ 1222375 w 1447800"/>
                <a:gd name="connsiteY36" fmla="*/ 31750 h 561975"/>
                <a:gd name="connsiteX37" fmla="*/ 1212850 w 1447800"/>
                <a:gd name="connsiteY37" fmla="*/ 101600 h 561975"/>
                <a:gd name="connsiteX38" fmla="*/ 1203325 w 1447800"/>
                <a:gd name="connsiteY38" fmla="*/ 168275 h 561975"/>
                <a:gd name="connsiteX39" fmla="*/ 1203325 w 1447800"/>
                <a:gd name="connsiteY39" fmla="*/ 241300 h 561975"/>
                <a:gd name="connsiteX40" fmla="*/ 1203325 w 1447800"/>
                <a:gd name="connsiteY40" fmla="*/ 301625 h 561975"/>
                <a:gd name="connsiteX41" fmla="*/ 1203325 w 1447800"/>
                <a:gd name="connsiteY41" fmla="*/ 349250 h 561975"/>
                <a:gd name="connsiteX42" fmla="*/ 1146175 w 1447800"/>
                <a:gd name="connsiteY42" fmla="*/ 463550 h 561975"/>
                <a:gd name="connsiteX43" fmla="*/ 1101725 w 1447800"/>
                <a:gd name="connsiteY43" fmla="*/ 485775 h 561975"/>
                <a:gd name="connsiteX44" fmla="*/ 1076325 w 1447800"/>
                <a:gd name="connsiteY44" fmla="*/ 466725 h 561975"/>
                <a:gd name="connsiteX45" fmla="*/ 1066800 w 1447800"/>
                <a:gd name="connsiteY45" fmla="*/ 450850 h 561975"/>
                <a:gd name="connsiteX46" fmla="*/ 1057275 w 1447800"/>
                <a:gd name="connsiteY46" fmla="*/ 438150 h 561975"/>
                <a:gd name="connsiteX47" fmla="*/ 1031875 w 1447800"/>
                <a:gd name="connsiteY47" fmla="*/ 460375 h 561975"/>
                <a:gd name="connsiteX48" fmla="*/ 1016000 w 1447800"/>
                <a:gd name="connsiteY48" fmla="*/ 469900 h 561975"/>
                <a:gd name="connsiteX49" fmla="*/ 946150 w 1447800"/>
                <a:gd name="connsiteY49" fmla="*/ 498475 h 561975"/>
                <a:gd name="connsiteX50" fmla="*/ 908050 w 1447800"/>
                <a:gd name="connsiteY50" fmla="*/ 523875 h 561975"/>
                <a:gd name="connsiteX51" fmla="*/ 895350 w 1447800"/>
                <a:gd name="connsiteY51" fmla="*/ 542925 h 561975"/>
                <a:gd name="connsiteX52" fmla="*/ 920750 w 1447800"/>
                <a:gd name="connsiteY52" fmla="*/ 352425 h 561975"/>
                <a:gd name="connsiteX53" fmla="*/ 930275 w 1447800"/>
                <a:gd name="connsiteY53" fmla="*/ 327025 h 561975"/>
                <a:gd name="connsiteX54" fmla="*/ 936625 w 1447800"/>
                <a:gd name="connsiteY54" fmla="*/ 288925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47800" h="561975">
                  <a:moveTo>
                    <a:pt x="0" y="561975"/>
                  </a:moveTo>
                  <a:lnTo>
                    <a:pt x="66675" y="533400"/>
                  </a:lnTo>
                  <a:lnTo>
                    <a:pt x="95250" y="530225"/>
                  </a:lnTo>
                  <a:cubicBezTo>
                    <a:pt x="120299" y="527839"/>
                    <a:pt x="125563" y="530800"/>
                    <a:pt x="142875" y="523875"/>
                  </a:cubicBezTo>
                  <a:cubicBezTo>
                    <a:pt x="145072" y="522996"/>
                    <a:pt x="147108" y="521758"/>
                    <a:pt x="149225" y="520700"/>
                  </a:cubicBezTo>
                  <a:lnTo>
                    <a:pt x="212725" y="479425"/>
                  </a:lnTo>
                  <a:lnTo>
                    <a:pt x="254000" y="479425"/>
                  </a:lnTo>
                  <a:lnTo>
                    <a:pt x="434975" y="444500"/>
                  </a:lnTo>
                  <a:lnTo>
                    <a:pt x="488950" y="441325"/>
                  </a:lnTo>
                  <a:lnTo>
                    <a:pt x="669925" y="390525"/>
                  </a:lnTo>
                  <a:cubicBezTo>
                    <a:pt x="679450" y="389467"/>
                    <a:pt x="689000" y="388617"/>
                    <a:pt x="698500" y="387350"/>
                  </a:cubicBezTo>
                  <a:cubicBezTo>
                    <a:pt x="704881" y="386499"/>
                    <a:pt x="711667" y="386790"/>
                    <a:pt x="717550" y="384175"/>
                  </a:cubicBezTo>
                  <a:cubicBezTo>
                    <a:pt x="721653" y="382351"/>
                    <a:pt x="727075" y="374650"/>
                    <a:pt x="727075" y="374650"/>
                  </a:cubicBezTo>
                  <a:lnTo>
                    <a:pt x="857250" y="273050"/>
                  </a:lnTo>
                  <a:lnTo>
                    <a:pt x="949325" y="273050"/>
                  </a:lnTo>
                  <a:lnTo>
                    <a:pt x="1000125" y="263525"/>
                  </a:lnTo>
                  <a:lnTo>
                    <a:pt x="1057275" y="215900"/>
                  </a:lnTo>
                  <a:lnTo>
                    <a:pt x="1098550" y="190500"/>
                  </a:lnTo>
                  <a:lnTo>
                    <a:pt x="1168400" y="149225"/>
                  </a:lnTo>
                  <a:cubicBezTo>
                    <a:pt x="1175808" y="142875"/>
                    <a:pt x="1184143" y="137468"/>
                    <a:pt x="1190625" y="130175"/>
                  </a:cubicBezTo>
                  <a:cubicBezTo>
                    <a:pt x="1199984" y="119646"/>
                    <a:pt x="1188603" y="120650"/>
                    <a:pt x="1196975" y="120650"/>
                  </a:cubicBezTo>
                  <a:lnTo>
                    <a:pt x="1355725" y="3175"/>
                  </a:lnTo>
                  <a:lnTo>
                    <a:pt x="1403350" y="88900"/>
                  </a:lnTo>
                  <a:cubicBezTo>
                    <a:pt x="1406525" y="97367"/>
                    <a:pt x="1409834" y="105784"/>
                    <a:pt x="1412875" y="114300"/>
                  </a:cubicBezTo>
                  <a:cubicBezTo>
                    <a:pt x="1415126" y="120604"/>
                    <a:pt x="1419225" y="133350"/>
                    <a:pt x="1419225" y="133350"/>
                  </a:cubicBezTo>
                  <a:lnTo>
                    <a:pt x="1447800" y="254000"/>
                  </a:lnTo>
                  <a:lnTo>
                    <a:pt x="1444625" y="311150"/>
                  </a:lnTo>
                  <a:lnTo>
                    <a:pt x="1400175" y="365125"/>
                  </a:lnTo>
                  <a:lnTo>
                    <a:pt x="1314450" y="419100"/>
                  </a:lnTo>
                  <a:lnTo>
                    <a:pt x="1279525" y="396875"/>
                  </a:lnTo>
                  <a:lnTo>
                    <a:pt x="1292225" y="269875"/>
                  </a:lnTo>
                  <a:lnTo>
                    <a:pt x="1292225" y="238125"/>
                  </a:lnTo>
                  <a:lnTo>
                    <a:pt x="1298575" y="142875"/>
                  </a:lnTo>
                  <a:lnTo>
                    <a:pt x="1298575" y="111125"/>
                  </a:lnTo>
                  <a:lnTo>
                    <a:pt x="1298575" y="19050"/>
                  </a:lnTo>
                  <a:lnTo>
                    <a:pt x="1244600" y="0"/>
                  </a:lnTo>
                  <a:lnTo>
                    <a:pt x="1222375" y="31750"/>
                  </a:lnTo>
                  <a:lnTo>
                    <a:pt x="1212850" y="101600"/>
                  </a:lnTo>
                  <a:lnTo>
                    <a:pt x="1203325" y="168275"/>
                  </a:lnTo>
                  <a:lnTo>
                    <a:pt x="1203325" y="241300"/>
                  </a:lnTo>
                  <a:lnTo>
                    <a:pt x="1203325" y="301625"/>
                  </a:lnTo>
                  <a:lnTo>
                    <a:pt x="1203325" y="349250"/>
                  </a:lnTo>
                  <a:lnTo>
                    <a:pt x="1146175" y="463550"/>
                  </a:lnTo>
                  <a:lnTo>
                    <a:pt x="1101725" y="485775"/>
                  </a:lnTo>
                  <a:cubicBezTo>
                    <a:pt x="1093258" y="479425"/>
                    <a:pt x="1083809" y="474209"/>
                    <a:pt x="1076325" y="466725"/>
                  </a:cubicBezTo>
                  <a:cubicBezTo>
                    <a:pt x="1071961" y="462361"/>
                    <a:pt x="1066800" y="450850"/>
                    <a:pt x="1066800" y="450850"/>
                  </a:cubicBezTo>
                  <a:lnTo>
                    <a:pt x="1057275" y="438150"/>
                  </a:lnTo>
                  <a:cubicBezTo>
                    <a:pt x="1048808" y="445558"/>
                    <a:pt x="1040792" y="453516"/>
                    <a:pt x="1031875" y="460375"/>
                  </a:cubicBezTo>
                  <a:cubicBezTo>
                    <a:pt x="1026984" y="464138"/>
                    <a:pt x="1016000" y="469900"/>
                    <a:pt x="1016000" y="469900"/>
                  </a:cubicBezTo>
                  <a:lnTo>
                    <a:pt x="946150" y="498475"/>
                  </a:lnTo>
                  <a:lnTo>
                    <a:pt x="908050" y="523875"/>
                  </a:lnTo>
                  <a:lnTo>
                    <a:pt x="895350" y="542925"/>
                  </a:lnTo>
                  <a:lnTo>
                    <a:pt x="920750" y="352425"/>
                  </a:lnTo>
                  <a:lnTo>
                    <a:pt x="930275" y="327025"/>
                  </a:lnTo>
                  <a:lnTo>
                    <a:pt x="936625" y="2889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7894328" y="1900237"/>
              <a:ext cx="717550" cy="815975"/>
            </a:xfrm>
            <a:custGeom>
              <a:avLst/>
              <a:gdLst>
                <a:gd name="connsiteX0" fmla="*/ 717550 w 717550"/>
                <a:gd name="connsiteY0" fmla="*/ 0 h 815975"/>
                <a:gd name="connsiteX1" fmla="*/ 717550 w 717550"/>
                <a:gd name="connsiteY1" fmla="*/ 0 h 815975"/>
                <a:gd name="connsiteX2" fmla="*/ 323850 w 717550"/>
                <a:gd name="connsiteY2" fmla="*/ 336550 h 815975"/>
                <a:gd name="connsiteX3" fmla="*/ 120650 w 717550"/>
                <a:gd name="connsiteY3" fmla="*/ 425450 h 815975"/>
                <a:gd name="connsiteX4" fmla="*/ 44450 w 717550"/>
                <a:gd name="connsiteY4" fmla="*/ 533400 h 815975"/>
                <a:gd name="connsiteX5" fmla="*/ 25400 w 717550"/>
                <a:gd name="connsiteY5" fmla="*/ 523875 h 815975"/>
                <a:gd name="connsiteX6" fmla="*/ 0 w 717550"/>
                <a:gd name="connsiteY6" fmla="*/ 485775 h 815975"/>
                <a:gd name="connsiteX7" fmla="*/ 25400 w 717550"/>
                <a:gd name="connsiteY7" fmla="*/ 425450 h 815975"/>
                <a:gd name="connsiteX8" fmla="*/ 38100 w 717550"/>
                <a:gd name="connsiteY8" fmla="*/ 482600 h 815975"/>
                <a:gd name="connsiteX9" fmla="*/ 28575 w 717550"/>
                <a:gd name="connsiteY9" fmla="*/ 593725 h 815975"/>
                <a:gd name="connsiteX10" fmla="*/ 19050 w 717550"/>
                <a:gd name="connsiteY10" fmla="*/ 660400 h 815975"/>
                <a:gd name="connsiteX11" fmla="*/ 9525 w 717550"/>
                <a:gd name="connsiteY11" fmla="*/ 685800 h 815975"/>
                <a:gd name="connsiteX12" fmla="*/ 41275 w 717550"/>
                <a:gd name="connsiteY12" fmla="*/ 815975 h 815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17550" h="815975">
                  <a:moveTo>
                    <a:pt x="717550" y="0"/>
                  </a:moveTo>
                  <a:lnTo>
                    <a:pt x="717550" y="0"/>
                  </a:lnTo>
                  <a:lnTo>
                    <a:pt x="323850" y="336550"/>
                  </a:lnTo>
                  <a:lnTo>
                    <a:pt x="120650" y="425450"/>
                  </a:lnTo>
                  <a:lnTo>
                    <a:pt x="44450" y="533400"/>
                  </a:lnTo>
                  <a:lnTo>
                    <a:pt x="25400" y="523875"/>
                  </a:lnTo>
                  <a:lnTo>
                    <a:pt x="0" y="485775"/>
                  </a:lnTo>
                  <a:lnTo>
                    <a:pt x="25400" y="425450"/>
                  </a:lnTo>
                  <a:lnTo>
                    <a:pt x="38100" y="482600"/>
                  </a:lnTo>
                  <a:lnTo>
                    <a:pt x="28575" y="593725"/>
                  </a:lnTo>
                  <a:lnTo>
                    <a:pt x="19050" y="660400"/>
                  </a:lnTo>
                  <a:lnTo>
                    <a:pt x="9525" y="685800"/>
                  </a:lnTo>
                  <a:lnTo>
                    <a:pt x="41275" y="81597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6937375" y="1803400"/>
              <a:ext cx="1936750" cy="1365250"/>
            </a:xfrm>
            <a:custGeom>
              <a:avLst/>
              <a:gdLst>
                <a:gd name="connsiteX0" fmla="*/ 1936750 w 1936750"/>
                <a:gd name="connsiteY0" fmla="*/ 0 h 1365250"/>
                <a:gd name="connsiteX1" fmla="*/ 1806575 w 1936750"/>
                <a:gd name="connsiteY1" fmla="*/ 384175 h 1365250"/>
                <a:gd name="connsiteX2" fmla="*/ 1736725 w 1936750"/>
                <a:gd name="connsiteY2" fmla="*/ 504825 h 1365250"/>
                <a:gd name="connsiteX3" fmla="*/ 1571625 w 1936750"/>
                <a:gd name="connsiteY3" fmla="*/ 669925 h 1365250"/>
                <a:gd name="connsiteX4" fmla="*/ 1543050 w 1936750"/>
                <a:gd name="connsiteY4" fmla="*/ 695325 h 1365250"/>
                <a:gd name="connsiteX5" fmla="*/ 1428750 w 1936750"/>
                <a:gd name="connsiteY5" fmla="*/ 806450 h 1365250"/>
                <a:gd name="connsiteX6" fmla="*/ 1174750 w 1936750"/>
                <a:gd name="connsiteY6" fmla="*/ 882650 h 1365250"/>
                <a:gd name="connsiteX7" fmla="*/ 1111250 w 1936750"/>
                <a:gd name="connsiteY7" fmla="*/ 904875 h 1365250"/>
                <a:gd name="connsiteX8" fmla="*/ 1060450 w 1936750"/>
                <a:gd name="connsiteY8" fmla="*/ 917575 h 1365250"/>
                <a:gd name="connsiteX9" fmla="*/ 838200 w 1936750"/>
                <a:gd name="connsiteY9" fmla="*/ 996950 h 1365250"/>
                <a:gd name="connsiteX10" fmla="*/ 809625 w 1936750"/>
                <a:gd name="connsiteY10" fmla="*/ 1006475 h 1365250"/>
                <a:gd name="connsiteX11" fmla="*/ 758825 w 1936750"/>
                <a:gd name="connsiteY11" fmla="*/ 1019175 h 1365250"/>
                <a:gd name="connsiteX12" fmla="*/ 863600 w 1936750"/>
                <a:gd name="connsiteY12" fmla="*/ 1079500 h 1365250"/>
                <a:gd name="connsiteX13" fmla="*/ 939800 w 1936750"/>
                <a:gd name="connsiteY13" fmla="*/ 1155700 h 1365250"/>
                <a:gd name="connsiteX14" fmla="*/ 876300 w 1936750"/>
                <a:gd name="connsiteY14" fmla="*/ 1276350 h 1365250"/>
                <a:gd name="connsiteX15" fmla="*/ 831850 w 1936750"/>
                <a:gd name="connsiteY15" fmla="*/ 1314450 h 1365250"/>
                <a:gd name="connsiteX16" fmla="*/ 768350 w 1936750"/>
                <a:gd name="connsiteY16" fmla="*/ 1365250 h 1365250"/>
                <a:gd name="connsiteX17" fmla="*/ 742950 w 1936750"/>
                <a:gd name="connsiteY17" fmla="*/ 1352550 h 1365250"/>
                <a:gd name="connsiteX18" fmla="*/ 727075 w 1936750"/>
                <a:gd name="connsiteY18" fmla="*/ 1330325 h 1365250"/>
                <a:gd name="connsiteX19" fmla="*/ 676275 w 1936750"/>
                <a:gd name="connsiteY19" fmla="*/ 1292225 h 1365250"/>
                <a:gd name="connsiteX20" fmla="*/ 587375 w 1936750"/>
                <a:gd name="connsiteY20" fmla="*/ 1266825 h 1365250"/>
                <a:gd name="connsiteX21" fmla="*/ 454025 w 1936750"/>
                <a:gd name="connsiteY21" fmla="*/ 1181100 h 1365250"/>
                <a:gd name="connsiteX22" fmla="*/ 412750 w 1936750"/>
                <a:gd name="connsiteY22" fmla="*/ 1146175 h 1365250"/>
                <a:gd name="connsiteX23" fmla="*/ 403225 w 1936750"/>
                <a:gd name="connsiteY23" fmla="*/ 1139825 h 1365250"/>
                <a:gd name="connsiteX24" fmla="*/ 365125 w 1936750"/>
                <a:gd name="connsiteY24" fmla="*/ 1108075 h 1365250"/>
                <a:gd name="connsiteX25" fmla="*/ 187325 w 1936750"/>
                <a:gd name="connsiteY25" fmla="*/ 930275 h 1365250"/>
                <a:gd name="connsiteX26" fmla="*/ 161925 w 1936750"/>
                <a:gd name="connsiteY26" fmla="*/ 892175 h 1365250"/>
                <a:gd name="connsiteX27" fmla="*/ 142875 w 1936750"/>
                <a:gd name="connsiteY27" fmla="*/ 850900 h 1365250"/>
                <a:gd name="connsiteX28" fmla="*/ 114300 w 1936750"/>
                <a:gd name="connsiteY28" fmla="*/ 793750 h 1365250"/>
                <a:gd name="connsiteX29" fmla="*/ 41275 w 1936750"/>
                <a:gd name="connsiteY29" fmla="*/ 660400 h 1365250"/>
                <a:gd name="connsiteX30" fmla="*/ 34925 w 1936750"/>
                <a:gd name="connsiteY30" fmla="*/ 628650 h 1365250"/>
                <a:gd name="connsiteX31" fmla="*/ 31750 w 1936750"/>
                <a:gd name="connsiteY31" fmla="*/ 615950 h 1365250"/>
                <a:gd name="connsiteX32" fmla="*/ 19050 w 1936750"/>
                <a:gd name="connsiteY32" fmla="*/ 590550 h 1365250"/>
                <a:gd name="connsiteX33" fmla="*/ 0 w 1936750"/>
                <a:gd name="connsiteY33" fmla="*/ 523875 h 1365250"/>
                <a:gd name="connsiteX34" fmla="*/ 0 w 1936750"/>
                <a:gd name="connsiteY34" fmla="*/ 492125 h 1365250"/>
                <a:gd name="connsiteX35" fmla="*/ 9525 w 1936750"/>
                <a:gd name="connsiteY35" fmla="*/ 393700 h 1365250"/>
                <a:gd name="connsiteX36" fmla="*/ 66675 w 1936750"/>
                <a:gd name="connsiteY36" fmla="*/ 304800 h 1365250"/>
                <a:gd name="connsiteX37" fmla="*/ 152400 w 1936750"/>
                <a:gd name="connsiteY37" fmla="*/ 190500 h 1365250"/>
                <a:gd name="connsiteX38" fmla="*/ 222250 w 1936750"/>
                <a:gd name="connsiteY38" fmla="*/ 158750 h 13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936750" h="1365250">
                  <a:moveTo>
                    <a:pt x="1936750" y="0"/>
                  </a:moveTo>
                  <a:lnTo>
                    <a:pt x="1806575" y="384175"/>
                  </a:lnTo>
                  <a:lnTo>
                    <a:pt x="1736725" y="504825"/>
                  </a:lnTo>
                  <a:lnTo>
                    <a:pt x="1571625" y="669925"/>
                  </a:lnTo>
                  <a:cubicBezTo>
                    <a:pt x="1547127" y="690923"/>
                    <a:pt x="1556299" y="682076"/>
                    <a:pt x="1543050" y="695325"/>
                  </a:cubicBezTo>
                  <a:lnTo>
                    <a:pt x="1428750" y="806450"/>
                  </a:lnTo>
                  <a:lnTo>
                    <a:pt x="1174750" y="882650"/>
                  </a:lnTo>
                  <a:cubicBezTo>
                    <a:pt x="1153583" y="890058"/>
                    <a:pt x="1133006" y="899436"/>
                    <a:pt x="1111250" y="904875"/>
                  </a:cubicBezTo>
                  <a:lnTo>
                    <a:pt x="1060450" y="917575"/>
                  </a:lnTo>
                  <a:lnTo>
                    <a:pt x="838200" y="996950"/>
                  </a:lnTo>
                  <a:lnTo>
                    <a:pt x="809625" y="1006475"/>
                  </a:lnTo>
                  <a:lnTo>
                    <a:pt x="758825" y="1019175"/>
                  </a:lnTo>
                  <a:lnTo>
                    <a:pt x="863600" y="1079500"/>
                  </a:lnTo>
                  <a:lnTo>
                    <a:pt x="939800" y="1155700"/>
                  </a:lnTo>
                  <a:lnTo>
                    <a:pt x="876300" y="1276350"/>
                  </a:lnTo>
                  <a:cubicBezTo>
                    <a:pt x="833882" y="1312242"/>
                    <a:pt x="847769" y="1298531"/>
                    <a:pt x="831850" y="1314450"/>
                  </a:cubicBezTo>
                  <a:lnTo>
                    <a:pt x="768350" y="1365250"/>
                  </a:lnTo>
                  <a:cubicBezTo>
                    <a:pt x="759883" y="1361017"/>
                    <a:pt x="750176" y="1358665"/>
                    <a:pt x="742950" y="1352550"/>
                  </a:cubicBezTo>
                  <a:cubicBezTo>
                    <a:pt x="736000" y="1346669"/>
                    <a:pt x="727075" y="1330325"/>
                    <a:pt x="727075" y="1330325"/>
                  </a:cubicBezTo>
                  <a:lnTo>
                    <a:pt x="676275" y="1292225"/>
                  </a:lnTo>
                  <a:lnTo>
                    <a:pt x="587375" y="1266825"/>
                  </a:lnTo>
                  <a:lnTo>
                    <a:pt x="454025" y="1181100"/>
                  </a:lnTo>
                  <a:cubicBezTo>
                    <a:pt x="440267" y="1169458"/>
                    <a:pt x="427746" y="1156172"/>
                    <a:pt x="412750" y="1146175"/>
                  </a:cubicBezTo>
                  <a:cubicBezTo>
                    <a:pt x="409575" y="1144058"/>
                    <a:pt x="406205" y="1142209"/>
                    <a:pt x="403225" y="1139825"/>
                  </a:cubicBezTo>
                  <a:cubicBezTo>
                    <a:pt x="390316" y="1129498"/>
                    <a:pt x="365125" y="1108075"/>
                    <a:pt x="365125" y="1108075"/>
                  </a:cubicBezTo>
                  <a:lnTo>
                    <a:pt x="187325" y="930275"/>
                  </a:lnTo>
                  <a:cubicBezTo>
                    <a:pt x="178858" y="917575"/>
                    <a:pt x="169383" y="905492"/>
                    <a:pt x="161925" y="892175"/>
                  </a:cubicBezTo>
                  <a:cubicBezTo>
                    <a:pt x="154521" y="878954"/>
                    <a:pt x="142875" y="850900"/>
                    <a:pt x="142875" y="850900"/>
                  </a:cubicBezTo>
                  <a:lnTo>
                    <a:pt x="114300" y="793750"/>
                  </a:lnTo>
                  <a:lnTo>
                    <a:pt x="41275" y="660400"/>
                  </a:lnTo>
                  <a:cubicBezTo>
                    <a:pt x="39158" y="649817"/>
                    <a:pt x="37186" y="639203"/>
                    <a:pt x="34925" y="628650"/>
                  </a:cubicBezTo>
                  <a:cubicBezTo>
                    <a:pt x="34011" y="624383"/>
                    <a:pt x="33428" y="619978"/>
                    <a:pt x="31750" y="615950"/>
                  </a:cubicBezTo>
                  <a:cubicBezTo>
                    <a:pt x="28109" y="607212"/>
                    <a:pt x="19050" y="590550"/>
                    <a:pt x="19050" y="590550"/>
                  </a:cubicBezTo>
                  <a:lnTo>
                    <a:pt x="0" y="523875"/>
                  </a:lnTo>
                  <a:lnTo>
                    <a:pt x="0" y="492125"/>
                  </a:lnTo>
                  <a:lnTo>
                    <a:pt x="9525" y="393700"/>
                  </a:lnTo>
                  <a:lnTo>
                    <a:pt x="66675" y="304800"/>
                  </a:lnTo>
                  <a:lnTo>
                    <a:pt x="152400" y="190500"/>
                  </a:lnTo>
                  <a:lnTo>
                    <a:pt x="222250" y="1587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7839075" y="1724025"/>
              <a:ext cx="1174750" cy="1158875"/>
            </a:xfrm>
            <a:custGeom>
              <a:avLst/>
              <a:gdLst>
                <a:gd name="connsiteX0" fmla="*/ 1174750 w 1174750"/>
                <a:gd name="connsiteY0" fmla="*/ 0 h 1158875"/>
                <a:gd name="connsiteX1" fmla="*/ 1143000 w 1174750"/>
                <a:gd name="connsiteY1" fmla="*/ 365125 h 1158875"/>
                <a:gd name="connsiteX2" fmla="*/ 1085850 w 1174750"/>
                <a:gd name="connsiteY2" fmla="*/ 517525 h 1158875"/>
                <a:gd name="connsiteX3" fmla="*/ 939800 w 1174750"/>
                <a:gd name="connsiteY3" fmla="*/ 774700 h 1158875"/>
                <a:gd name="connsiteX4" fmla="*/ 901700 w 1174750"/>
                <a:gd name="connsiteY4" fmla="*/ 800100 h 1158875"/>
                <a:gd name="connsiteX5" fmla="*/ 692150 w 1174750"/>
                <a:gd name="connsiteY5" fmla="*/ 971550 h 1158875"/>
                <a:gd name="connsiteX6" fmla="*/ 650875 w 1174750"/>
                <a:gd name="connsiteY6" fmla="*/ 996950 h 1158875"/>
                <a:gd name="connsiteX7" fmla="*/ 425450 w 1174750"/>
                <a:gd name="connsiteY7" fmla="*/ 1060450 h 1158875"/>
                <a:gd name="connsiteX8" fmla="*/ 381000 w 1174750"/>
                <a:gd name="connsiteY8" fmla="*/ 1073150 h 1158875"/>
                <a:gd name="connsiteX9" fmla="*/ 234950 w 1174750"/>
                <a:gd name="connsiteY9" fmla="*/ 1114425 h 1158875"/>
                <a:gd name="connsiteX10" fmla="*/ 0 w 1174750"/>
                <a:gd name="connsiteY10" fmla="*/ 1158875 h 11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4750" h="1158875">
                  <a:moveTo>
                    <a:pt x="1174750" y="0"/>
                  </a:moveTo>
                  <a:lnTo>
                    <a:pt x="1143000" y="365125"/>
                  </a:lnTo>
                  <a:lnTo>
                    <a:pt x="1085850" y="517525"/>
                  </a:lnTo>
                  <a:lnTo>
                    <a:pt x="939800" y="774700"/>
                  </a:lnTo>
                  <a:cubicBezTo>
                    <a:pt x="906111" y="798282"/>
                    <a:pt x="919605" y="791148"/>
                    <a:pt x="901700" y="800100"/>
                  </a:cubicBezTo>
                  <a:lnTo>
                    <a:pt x="692150" y="971550"/>
                  </a:lnTo>
                  <a:lnTo>
                    <a:pt x="650875" y="996950"/>
                  </a:lnTo>
                  <a:lnTo>
                    <a:pt x="425450" y="1060450"/>
                  </a:lnTo>
                  <a:cubicBezTo>
                    <a:pt x="387541" y="1074235"/>
                    <a:pt x="402912" y="1073150"/>
                    <a:pt x="381000" y="1073150"/>
                  </a:cubicBezTo>
                  <a:lnTo>
                    <a:pt x="234950" y="1114425"/>
                  </a:lnTo>
                  <a:lnTo>
                    <a:pt x="0" y="115887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6943725" y="240347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21500" y="2371725"/>
              <a:ext cx="1844675" cy="1390650"/>
            </a:xfrm>
            <a:custGeom>
              <a:avLst/>
              <a:gdLst>
                <a:gd name="connsiteX0" fmla="*/ 0 w 1844675"/>
                <a:gd name="connsiteY0" fmla="*/ 0 h 1390650"/>
                <a:gd name="connsiteX1" fmla="*/ 57150 w 1844675"/>
                <a:gd name="connsiteY1" fmla="*/ 165100 h 1390650"/>
                <a:gd name="connsiteX2" fmla="*/ 82550 w 1844675"/>
                <a:gd name="connsiteY2" fmla="*/ 317500 h 1390650"/>
                <a:gd name="connsiteX3" fmla="*/ 82550 w 1844675"/>
                <a:gd name="connsiteY3" fmla="*/ 346075 h 1390650"/>
                <a:gd name="connsiteX4" fmla="*/ 98425 w 1844675"/>
                <a:gd name="connsiteY4" fmla="*/ 482600 h 1390650"/>
                <a:gd name="connsiteX5" fmla="*/ 98425 w 1844675"/>
                <a:gd name="connsiteY5" fmla="*/ 714375 h 1390650"/>
                <a:gd name="connsiteX6" fmla="*/ 209550 w 1844675"/>
                <a:gd name="connsiteY6" fmla="*/ 723900 h 1390650"/>
                <a:gd name="connsiteX7" fmla="*/ 247650 w 1844675"/>
                <a:gd name="connsiteY7" fmla="*/ 733425 h 1390650"/>
                <a:gd name="connsiteX8" fmla="*/ 346075 w 1844675"/>
                <a:gd name="connsiteY8" fmla="*/ 733425 h 1390650"/>
                <a:gd name="connsiteX9" fmla="*/ 374650 w 1844675"/>
                <a:gd name="connsiteY9" fmla="*/ 733425 h 1390650"/>
                <a:gd name="connsiteX10" fmla="*/ 555625 w 1844675"/>
                <a:gd name="connsiteY10" fmla="*/ 679450 h 1390650"/>
                <a:gd name="connsiteX11" fmla="*/ 606425 w 1844675"/>
                <a:gd name="connsiteY11" fmla="*/ 688975 h 1390650"/>
                <a:gd name="connsiteX12" fmla="*/ 504825 w 1844675"/>
                <a:gd name="connsiteY12" fmla="*/ 990600 h 1390650"/>
                <a:gd name="connsiteX13" fmla="*/ 504825 w 1844675"/>
                <a:gd name="connsiteY13" fmla="*/ 1079500 h 1390650"/>
                <a:gd name="connsiteX14" fmla="*/ 561975 w 1844675"/>
                <a:gd name="connsiteY14" fmla="*/ 1143000 h 1390650"/>
                <a:gd name="connsiteX15" fmla="*/ 628650 w 1844675"/>
                <a:gd name="connsiteY15" fmla="*/ 1193800 h 1390650"/>
                <a:gd name="connsiteX16" fmla="*/ 771525 w 1844675"/>
                <a:gd name="connsiteY16" fmla="*/ 1193800 h 1390650"/>
                <a:gd name="connsiteX17" fmla="*/ 800100 w 1844675"/>
                <a:gd name="connsiteY17" fmla="*/ 1181100 h 1390650"/>
                <a:gd name="connsiteX18" fmla="*/ 809625 w 1844675"/>
                <a:gd name="connsiteY18" fmla="*/ 1174750 h 1390650"/>
                <a:gd name="connsiteX19" fmla="*/ 895350 w 1844675"/>
                <a:gd name="connsiteY19" fmla="*/ 1130300 h 1390650"/>
                <a:gd name="connsiteX20" fmla="*/ 971550 w 1844675"/>
                <a:gd name="connsiteY20" fmla="*/ 1063625 h 1390650"/>
                <a:gd name="connsiteX21" fmla="*/ 984250 w 1844675"/>
                <a:gd name="connsiteY21" fmla="*/ 1041400 h 1390650"/>
                <a:gd name="connsiteX22" fmla="*/ 993775 w 1844675"/>
                <a:gd name="connsiteY22" fmla="*/ 1069975 h 1390650"/>
                <a:gd name="connsiteX23" fmla="*/ 1044575 w 1844675"/>
                <a:gd name="connsiteY23" fmla="*/ 1063625 h 1390650"/>
                <a:gd name="connsiteX24" fmla="*/ 1044575 w 1844675"/>
                <a:gd name="connsiteY24" fmla="*/ 1028700 h 1390650"/>
                <a:gd name="connsiteX25" fmla="*/ 1016000 w 1844675"/>
                <a:gd name="connsiteY25" fmla="*/ 962025 h 1390650"/>
                <a:gd name="connsiteX26" fmla="*/ 1041400 w 1844675"/>
                <a:gd name="connsiteY26" fmla="*/ 965200 h 1390650"/>
                <a:gd name="connsiteX27" fmla="*/ 1108075 w 1844675"/>
                <a:gd name="connsiteY27" fmla="*/ 933450 h 1390650"/>
                <a:gd name="connsiteX28" fmla="*/ 1136650 w 1844675"/>
                <a:gd name="connsiteY28" fmla="*/ 923925 h 1390650"/>
                <a:gd name="connsiteX29" fmla="*/ 1203325 w 1844675"/>
                <a:gd name="connsiteY29" fmla="*/ 889000 h 1390650"/>
                <a:gd name="connsiteX30" fmla="*/ 1216025 w 1844675"/>
                <a:gd name="connsiteY30" fmla="*/ 863600 h 1390650"/>
                <a:gd name="connsiteX31" fmla="*/ 1228725 w 1844675"/>
                <a:gd name="connsiteY31" fmla="*/ 831850 h 1390650"/>
                <a:gd name="connsiteX32" fmla="*/ 1263650 w 1844675"/>
                <a:gd name="connsiteY32" fmla="*/ 831850 h 1390650"/>
                <a:gd name="connsiteX33" fmla="*/ 1349375 w 1844675"/>
                <a:gd name="connsiteY33" fmla="*/ 904875 h 1390650"/>
                <a:gd name="connsiteX34" fmla="*/ 1435100 w 1844675"/>
                <a:gd name="connsiteY34" fmla="*/ 1104900 h 1390650"/>
                <a:gd name="connsiteX35" fmla="*/ 1441450 w 1844675"/>
                <a:gd name="connsiteY35" fmla="*/ 1152525 h 1390650"/>
                <a:gd name="connsiteX36" fmla="*/ 1492250 w 1844675"/>
                <a:gd name="connsiteY36" fmla="*/ 1301750 h 1390650"/>
                <a:gd name="connsiteX37" fmla="*/ 1552575 w 1844675"/>
                <a:gd name="connsiteY37" fmla="*/ 1390650 h 1390650"/>
                <a:gd name="connsiteX38" fmla="*/ 1619250 w 1844675"/>
                <a:gd name="connsiteY38" fmla="*/ 1323975 h 1390650"/>
                <a:gd name="connsiteX39" fmla="*/ 1635125 w 1844675"/>
                <a:gd name="connsiteY39" fmla="*/ 1289050 h 1390650"/>
                <a:gd name="connsiteX40" fmla="*/ 1657350 w 1844675"/>
                <a:gd name="connsiteY40" fmla="*/ 1028700 h 1390650"/>
                <a:gd name="connsiteX41" fmla="*/ 1714500 w 1844675"/>
                <a:gd name="connsiteY41" fmla="*/ 898525 h 1390650"/>
                <a:gd name="connsiteX42" fmla="*/ 1844675 w 1844675"/>
                <a:gd name="connsiteY42" fmla="*/ 819150 h 1390650"/>
                <a:gd name="connsiteX43" fmla="*/ 1771650 w 1844675"/>
                <a:gd name="connsiteY43" fmla="*/ 739775 h 1390650"/>
                <a:gd name="connsiteX44" fmla="*/ 1739900 w 1844675"/>
                <a:gd name="connsiteY44" fmla="*/ 720725 h 1390650"/>
                <a:gd name="connsiteX45" fmla="*/ 1727200 w 1844675"/>
                <a:gd name="connsiteY45" fmla="*/ 714375 h 1390650"/>
                <a:gd name="connsiteX46" fmla="*/ 1625600 w 1844675"/>
                <a:gd name="connsiteY46" fmla="*/ 676275 h 1390650"/>
                <a:gd name="connsiteX47" fmla="*/ 1323975 w 1844675"/>
                <a:gd name="connsiteY47" fmla="*/ 644525 h 1390650"/>
                <a:gd name="connsiteX48" fmla="*/ 1196975 w 1844675"/>
                <a:gd name="connsiteY48" fmla="*/ 688975 h 1390650"/>
                <a:gd name="connsiteX49" fmla="*/ 1111250 w 1844675"/>
                <a:gd name="connsiteY49" fmla="*/ 711200 h 1390650"/>
                <a:gd name="connsiteX50" fmla="*/ 1165225 w 1844675"/>
                <a:gd name="connsiteY50" fmla="*/ 803275 h 1390650"/>
                <a:gd name="connsiteX51" fmla="*/ 1193800 w 1844675"/>
                <a:gd name="connsiteY51" fmla="*/ 81915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844675" h="1390650">
                  <a:moveTo>
                    <a:pt x="0" y="0"/>
                  </a:moveTo>
                  <a:lnTo>
                    <a:pt x="57150" y="165100"/>
                  </a:lnTo>
                  <a:lnTo>
                    <a:pt x="82550" y="317500"/>
                  </a:lnTo>
                  <a:lnTo>
                    <a:pt x="82550" y="346075"/>
                  </a:lnTo>
                  <a:lnTo>
                    <a:pt x="98425" y="482600"/>
                  </a:lnTo>
                  <a:lnTo>
                    <a:pt x="98425" y="714375"/>
                  </a:lnTo>
                  <a:lnTo>
                    <a:pt x="209550" y="723900"/>
                  </a:lnTo>
                  <a:cubicBezTo>
                    <a:pt x="243327" y="734033"/>
                    <a:pt x="230251" y="733425"/>
                    <a:pt x="247650" y="733425"/>
                  </a:cubicBezTo>
                  <a:lnTo>
                    <a:pt x="346075" y="733425"/>
                  </a:lnTo>
                  <a:lnTo>
                    <a:pt x="374650" y="733425"/>
                  </a:lnTo>
                  <a:lnTo>
                    <a:pt x="555625" y="679450"/>
                  </a:lnTo>
                  <a:lnTo>
                    <a:pt x="606425" y="688975"/>
                  </a:lnTo>
                  <a:lnTo>
                    <a:pt x="504825" y="990600"/>
                  </a:lnTo>
                  <a:lnTo>
                    <a:pt x="504825" y="1079500"/>
                  </a:lnTo>
                  <a:lnTo>
                    <a:pt x="561975" y="1143000"/>
                  </a:lnTo>
                  <a:lnTo>
                    <a:pt x="628650" y="1193800"/>
                  </a:lnTo>
                  <a:lnTo>
                    <a:pt x="771525" y="1193800"/>
                  </a:lnTo>
                  <a:cubicBezTo>
                    <a:pt x="781050" y="1189567"/>
                    <a:pt x="790777" y="1185761"/>
                    <a:pt x="800100" y="1181100"/>
                  </a:cubicBezTo>
                  <a:cubicBezTo>
                    <a:pt x="803513" y="1179393"/>
                    <a:pt x="809625" y="1174750"/>
                    <a:pt x="809625" y="1174750"/>
                  </a:cubicBezTo>
                  <a:lnTo>
                    <a:pt x="895350" y="1130300"/>
                  </a:lnTo>
                  <a:lnTo>
                    <a:pt x="971550" y="1063625"/>
                  </a:lnTo>
                  <a:lnTo>
                    <a:pt x="984250" y="1041400"/>
                  </a:lnTo>
                  <a:lnTo>
                    <a:pt x="993775" y="1069975"/>
                  </a:lnTo>
                  <a:lnTo>
                    <a:pt x="1044575" y="1063625"/>
                  </a:lnTo>
                  <a:lnTo>
                    <a:pt x="1044575" y="1028700"/>
                  </a:lnTo>
                  <a:lnTo>
                    <a:pt x="1016000" y="962025"/>
                  </a:lnTo>
                  <a:lnTo>
                    <a:pt x="1041400" y="965200"/>
                  </a:lnTo>
                  <a:lnTo>
                    <a:pt x="1108075" y="933450"/>
                  </a:lnTo>
                  <a:cubicBezTo>
                    <a:pt x="1137683" y="926870"/>
                    <a:pt x="1136650" y="936857"/>
                    <a:pt x="1136650" y="923925"/>
                  </a:cubicBezTo>
                  <a:lnTo>
                    <a:pt x="1203325" y="889000"/>
                  </a:lnTo>
                  <a:lnTo>
                    <a:pt x="1216025" y="863600"/>
                  </a:lnTo>
                  <a:lnTo>
                    <a:pt x="1228725" y="831850"/>
                  </a:lnTo>
                  <a:lnTo>
                    <a:pt x="1263650" y="831850"/>
                  </a:lnTo>
                  <a:lnTo>
                    <a:pt x="1349375" y="904875"/>
                  </a:lnTo>
                  <a:lnTo>
                    <a:pt x="1435100" y="1104900"/>
                  </a:lnTo>
                  <a:cubicBezTo>
                    <a:pt x="1441972" y="1146132"/>
                    <a:pt x="1441450" y="1130125"/>
                    <a:pt x="1441450" y="1152525"/>
                  </a:cubicBezTo>
                  <a:lnTo>
                    <a:pt x="1492250" y="1301750"/>
                  </a:lnTo>
                  <a:lnTo>
                    <a:pt x="1552575" y="1390650"/>
                  </a:lnTo>
                  <a:lnTo>
                    <a:pt x="1619250" y="1323975"/>
                  </a:lnTo>
                  <a:lnTo>
                    <a:pt x="1635125" y="1289050"/>
                  </a:lnTo>
                  <a:lnTo>
                    <a:pt x="1657350" y="1028700"/>
                  </a:lnTo>
                  <a:lnTo>
                    <a:pt x="1714500" y="898525"/>
                  </a:lnTo>
                  <a:lnTo>
                    <a:pt x="1844675" y="819150"/>
                  </a:lnTo>
                  <a:lnTo>
                    <a:pt x="1771650" y="739775"/>
                  </a:lnTo>
                  <a:cubicBezTo>
                    <a:pt x="1761067" y="733425"/>
                    <a:pt x="1750767" y="726576"/>
                    <a:pt x="1739900" y="720725"/>
                  </a:cubicBezTo>
                  <a:cubicBezTo>
                    <a:pt x="1724091" y="712212"/>
                    <a:pt x="1734917" y="722092"/>
                    <a:pt x="1727200" y="714375"/>
                  </a:cubicBezTo>
                  <a:lnTo>
                    <a:pt x="1625600" y="676275"/>
                  </a:lnTo>
                  <a:lnTo>
                    <a:pt x="1323975" y="644525"/>
                  </a:lnTo>
                  <a:lnTo>
                    <a:pt x="1196975" y="688975"/>
                  </a:lnTo>
                  <a:lnTo>
                    <a:pt x="1111250" y="711200"/>
                  </a:lnTo>
                  <a:lnTo>
                    <a:pt x="1165225" y="803275"/>
                  </a:lnTo>
                  <a:lnTo>
                    <a:pt x="1193800" y="8191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7874000" y="2994025"/>
              <a:ext cx="209550" cy="47625"/>
            </a:xfrm>
            <a:custGeom>
              <a:avLst/>
              <a:gdLst>
                <a:gd name="connsiteX0" fmla="*/ 0 w 209550"/>
                <a:gd name="connsiteY0" fmla="*/ 0 h 47625"/>
                <a:gd name="connsiteX1" fmla="*/ 88900 w 209550"/>
                <a:gd name="connsiteY1" fmla="*/ 12700 h 47625"/>
                <a:gd name="connsiteX2" fmla="*/ 168275 w 209550"/>
                <a:gd name="connsiteY2" fmla="*/ 12700 h 47625"/>
                <a:gd name="connsiteX3" fmla="*/ 209550 w 209550"/>
                <a:gd name="connsiteY3" fmla="*/ 4762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0" h="47625">
                  <a:moveTo>
                    <a:pt x="0" y="0"/>
                  </a:moveTo>
                  <a:lnTo>
                    <a:pt x="88900" y="12700"/>
                  </a:lnTo>
                  <a:lnTo>
                    <a:pt x="168275" y="12700"/>
                  </a:lnTo>
                  <a:lnTo>
                    <a:pt x="209550" y="476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7016750" y="3095625"/>
              <a:ext cx="460375" cy="139761"/>
            </a:xfrm>
            <a:custGeom>
              <a:avLst/>
              <a:gdLst>
                <a:gd name="connsiteX0" fmla="*/ 12700 w 460375"/>
                <a:gd name="connsiteY0" fmla="*/ 0 h 139761"/>
                <a:gd name="connsiteX1" fmla="*/ 0 w 460375"/>
                <a:gd name="connsiteY1" fmla="*/ 92075 h 139761"/>
                <a:gd name="connsiteX2" fmla="*/ 28575 w 460375"/>
                <a:gd name="connsiteY2" fmla="*/ 127000 h 139761"/>
                <a:gd name="connsiteX3" fmla="*/ 187325 w 460375"/>
                <a:gd name="connsiteY3" fmla="*/ 136525 h 139761"/>
                <a:gd name="connsiteX4" fmla="*/ 269875 w 460375"/>
                <a:gd name="connsiteY4" fmla="*/ 139700 h 139761"/>
                <a:gd name="connsiteX5" fmla="*/ 393700 w 460375"/>
                <a:gd name="connsiteY5" fmla="*/ 127000 h 139761"/>
                <a:gd name="connsiteX6" fmla="*/ 460375 w 460375"/>
                <a:gd name="connsiteY6" fmla="*/ 127000 h 13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375" h="139761">
                  <a:moveTo>
                    <a:pt x="12700" y="0"/>
                  </a:moveTo>
                  <a:lnTo>
                    <a:pt x="0" y="92075"/>
                  </a:lnTo>
                  <a:lnTo>
                    <a:pt x="28575" y="127000"/>
                  </a:lnTo>
                  <a:lnTo>
                    <a:pt x="187325" y="136525"/>
                  </a:lnTo>
                  <a:cubicBezTo>
                    <a:pt x="246566" y="140474"/>
                    <a:pt x="219040" y="139700"/>
                    <a:pt x="269875" y="139700"/>
                  </a:cubicBezTo>
                  <a:lnTo>
                    <a:pt x="393700" y="127000"/>
                  </a:lnTo>
                  <a:lnTo>
                    <a:pt x="460375" y="1270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7454900" y="2813050"/>
              <a:ext cx="403225" cy="679450"/>
            </a:xfrm>
            <a:custGeom>
              <a:avLst/>
              <a:gdLst>
                <a:gd name="connsiteX0" fmla="*/ 206375 w 403225"/>
                <a:gd name="connsiteY0" fmla="*/ 0 h 679450"/>
                <a:gd name="connsiteX1" fmla="*/ 206375 w 403225"/>
                <a:gd name="connsiteY1" fmla="*/ 0 h 679450"/>
                <a:gd name="connsiteX2" fmla="*/ 111125 w 403225"/>
                <a:gd name="connsiteY2" fmla="*/ 279400 h 679450"/>
                <a:gd name="connsiteX3" fmla="*/ 98425 w 403225"/>
                <a:gd name="connsiteY3" fmla="*/ 422275 h 679450"/>
                <a:gd name="connsiteX4" fmla="*/ 107950 w 403225"/>
                <a:gd name="connsiteY4" fmla="*/ 463550 h 679450"/>
                <a:gd name="connsiteX5" fmla="*/ 127000 w 403225"/>
                <a:gd name="connsiteY5" fmla="*/ 485775 h 679450"/>
                <a:gd name="connsiteX6" fmla="*/ 152400 w 403225"/>
                <a:gd name="connsiteY6" fmla="*/ 498475 h 679450"/>
                <a:gd name="connsiteX7" fmla="*/ 161925 w 403225"/>
                <a:gd name="connsiteY7" fmla="*/ 504825 h 679450"/>
                <a:gd name="connsiteX8" fmla="*/ 244475 w 403225"/>
                <a:gd name="connsiteY8" fmla="*/ 504825 h 679450"/>
                <a:gd name="connsiteX9" fmla="*/ 336550 w 403225"/>
                <a:gd name="connsiteY9" fmla="*/ 492125 h 679450"/>
                <a:gd name="connsiteX10" fmla="*/ 368300 w 403225"/>
                <a:gd name="connsiteY10" fmla="*/ 469900 h 679450"/>
                <a:gd name="connsiteX11" fmla="*/ 403225 w 403225"/>
                <a:gd name="connsiteY11" fmla="*/ 434975 h 679450"/>
                <a:gd name="connsiteX12" fmla="*/ 339725 w 403225"/>
                <a:gd name="connsiteY12" fmla="*/ 561975 h 679450"/>
                <a:gd name="connsiteX13" fmla="*/ 304800 w 403225"/>
                <a:gd name="connsiteY13" fmla="*/ 574675 h 679450"/>
                <a:gd name="connsiteX14" fmla="*/ 282575 w 403225"/>
                <a:gd name="connsiteY14" fmla="*/ 590550 h 679450"/>
                <a:gd name="connsiteX15" fmla="*/ 165100 w 403225"/>
                <a:gd name="connsiteY15" fmla="*/ 644525 h 679450"/>
                <a:gd name="connsiteX16" fmla="*/ 92075 w 403225"/>
                <a:gd name="connsiteY16" fmla="*/ 679450 h 679450"/>
                <a:gd name="connsiteX17" fmla="*/ 0 w 403225"/>
                <a:gd name="connsiteY17" fmla="*/ 641350 h 67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03225" h="679450">
                  <a:moveTo>
                    <a:pt x="206375" y="0"/>
                  </a:moveTo>
                  <a:lnTo>
                    <a:pt x="206375" y="0"/>
                  </a:lnTo>
                  <a:lnTo>
                    <a:pt x="111125" y="279400"/>
                  </a:lnTo>
                  <a:lnTo>
                    <a:pt x="98425" y="422275"/>
                  </a:lnTo>
                  <a:cubicBezTo>
                    <a:pt x="108207" y="461402"/>
                    <a:pt x="107950" y="447284"/>
                    <a:pt x="107950" y="463550"/>
                  </a:cubicBezTo>
                  <a:lnTo>
                    <a:pt x="127000" y="485775"/>
                  </a:lnTo>
                  <a:cubicBezTo>
                    <a:pt x="135467" y="490008"/>
                    <a:pt x="144090" y="493942"/>
                    <a:pt x="152400" y="498475"/>
                  </a:cubicBezTo>
                  <a:cubicBezTo>
                    <a:pt x="155750" y="500302"/>
                    <a:pt x="161925" y="504825"/>
                    <a:pt x="161925" y="504825"/>
                  </a:cubicBezTo>
                  <a:lnTo>
                    <a:pt x="244475" y="504825"/>
                  </a:lnTo>
                  <a:lnTo>
                    <a:pt x="336550" y="492125"/>
                  </a:lnTo>
                  <a:cubicBezTo>
                    <a:pt x="367194" y="475101"/>
                    <a:pt x="360252" y="485996"/>
                    <a:pt x="368300" y="469900"/>
                  </a:cubicBezTo>
                  <a:lnTo>
                    <a:pt x="403225" y="434975"/>
                  </a:lnTo>
                  <a:lnTo>
                    <a:pt x="339725" y="561975"/>
                  </a:lnTo>
                  <a:cubicBezTo>
                    <a:pt x="328083" y="566208"/>
                    <a:pt x="315880" y="569135"/>
                    <a:pt x="304800" y="574675"/>
                  </a:cubicBezTo>
                  <a:cubicBezTo>
                    <a:pt x="296657" y="578746"/>
                    <a:pt x="282575" y="590550"/>
                    <a:pt x="282575" y="590550"/>
                  </a:cubicBezTo>
                  <a:lnTo>
                    <a:pt x="165100" y="644525"/>
                  </a:lnTo>
                  <a:lnTo>
                    <a:pt x="92075" y="679450"/>
                  </a:lnTo>
                  <a:lnTo>
                    <a:pt x="0" y="6413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7483475" y="2489200"/>
              <a:ext cx="171450" cy="650875"/>
            </a:xfrm>
            <a:custGeom>
              <a:avLst/>
              <a:gdLst>
                <a:gd name="connsiteX0" fmla="*/ 19050 w 171450"/>
                <a:gd name="connsiteY0" fmla="*/ 0 h 650875"/>
                <a:gd name="connsiteX1" fmla="*/ 120650 w 171450"/>
                <a:gd name="connsiteY1" fmla="*/ 187325 h 650875"/>
                <a:gd name="connsiteX2" fmla="*/ 133350 w 171450"/>
                <a:gd name="connsiteY2" fmla="*/ 225425 h 650875"/>
                <a:gd name="connsiteX3" fmla="*/ 171450 w 171450"/>
                <a:gd name="connsiteY3" fmla="*/ 292100 h 650875"/>
                <a:gd name="connsiteX4" fmla="*/ 117475 w 171450"/>
                <a:gd name="connsiteY4" fmla="*/ 257175 h 650875"/>
                <a:gd name="connsiteX5" fmla="*/ 47625 w 171450"/>
                <a:gd name="connsiteY5" fmla="*/ 466725 h 650875"/>
                <a:gd name="connsiteX6" fmla="*/ 47625 w 171450"/>
                <a:gd name="connsiteY6" fmla="*/ 498475 h 650875"/>
                <a:gd name="connsiteX7" fmla="*/ 0 w 171450"/>
                <a:gd name="connsiteY7" fmla="*/ 650875 h 65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450" h="650875">
                  <a:moveTo>
                    <a:pt x="19050" y="0"/>
                  </a:moveTo>
                  <a:lnTo>
                    <a:pt x="120650" y="187325"/>
                  </a:lnTo>
                  <a:cubicBezTo>
                    <a:pt x="135243" y="216511"/>
                    <a:pt x="133350" y="203259"/>
                    <a:pt x="133350" y="225425"/>
                  </a:cubicBezTo>
                  <a:lnTo>
                    <a:pt x="171450" y="292100"/>
                  </a:lnTo>
                  <a:lnTo>
                    <a:pt x="117475" y="257175"/>
                  </a:lnTo>
                  <a:lnTo>
                    <a:pt x="47625" y="466725"/>
                  </a:lnTo>
                  <a:lnTo>
                    <a:pt x="47625" y="498475"/>
                  </a:lnTo>
                  <a:lnTo>
                    <a:pt x="0" y="65087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6638925" y="2927350"/>
              <a:ext cx="685800" cy="590550"/>
            </a:xfrm>
            <a:custGeom>
              <a:avLst/>
              <a:gdLst>
                <a:gd name="connsiteX0" fmla="*/ 685800 w 685800"/>
                <a:gd name="connsiteY0" fmla="*/ 25400 h 590550"/>
                <a:gd name="connsiteX1" fmla="*/ 590550 w 685800"/>
                <a:gd name="connsiteY1" fmla="*/ 190500 h 590550"/>
                <a:gd name="connsiteX2" fmla="*/ 593725 w 685800"/>
                <a:gd name="connsiteY2" fmla="*/ 238125 h 590550"/>
                <a:gd name="connsiteX3" fmla="*/ 581025 w 685800"/>
                <a:gd name="connsiteY3" fmla="*/ 295275 h 590550"/>
                <a:gd name="connsiteX4" fmla="*/ 571500 w 685800"/>
                <a:gd name="connsiteY4" fmla="*/ 320675 h 590550"/>
                <a:gd name="connsiteX5" fmla="*/ 555625 w 685800"/>
                <a:gd name="connsiteY5" fmla="*/ 352425 h 590550"/>
                <a:gd name="connsiteX6" fmla="*/ 523875 w 685800"/>
                <a:gd name="connsiteY6" fmla="*/ 425450 h 590550"/>
                <a:gd name="connsiteX7" fmla="*/ 511175 w 685800"/>
                <a:gd name="connsiteY7" fmla="*/ 460375 h 590550"/>
                <a:gd name="connsiteX8" fmla="*/ 501650 w 685800"/>
                <a:gd name="connsiteY8" fmla="*/ 463550 h 590550"/>
                <a:gd name="connsiteX9" fmla="*/ 498475 w 685800"/>
                <a:gd name="connsiteY9" fmla="*/ 473075 h 590550"/>
                <a:gd name="connsiteX10" fmla="*/ 495300 w 685800"/>
                <a:gd name="connsiteY10" fmla="*/ 476250 h 590550"/>
                <a:gd name="connsiteX11" fmla="*/ 450850 w 685800"/>
                <a:gd name="connsiteY11" fmla="*/ 517525 h 590550"/>
                <a:gd name="connsiteX12" fmla="*/ 403225 w 685800"/>
                <a:gd name="connsiteY12" fmla="*/ 558800 h 590550"/>
                <a:gd name="connsiteX13" fmla="*/ 381000 w 685800"/>
                <a:gd name="connsiteY13" fmla="*/ 571500 h 590550"/>
                <a:gd name="connsiteX14" fmla="*/ 339725 w 685800"/>
                <a:gd name="connsiteY14" fmla="*/ 574675 h 590550"/>
                <a:gd name="connsiteX15" fmla="*/ 307975 w 685800"/>
                <a:gd name="connsiteY15" fmla="*/ 584200 h 590550"/>
                <a:gd name="connsiteX16" fmla="*/ 257175 w 685800"/>
                <a:gd name="connsiteY16" fmla="*/ 587375 h 590550"/>
                <a:gd name="connsiteX17" fmla="*/ 180975 w 685800"/>
                <a:gd name="connsiteY17" fmla="*/ 590550 h 590550"/>
                <a:gd name="connsiteX18" fmla="*/ 98425 w 685800"/>
                <a:gd name="connsiteY18" fmla="*/ 517525 h 590550"/>
                <a:gd name="connsiteX19" fmla="*/ 0 w 685800"/>
                <a:gd name="connsiteY19" fmla="*/ 400050 h 590550"/>
                <a:gd name="connsiteX20" fmla="*/ 31750 w 685800"/>
                <a:gd name="connsiteY20" fmla="*/ 225425 h 590550"/>
                <a:gd name="connsiteX21" fmla="*/ 57150 w 685800"/>
                <a:gd name="connsiteY21" fmla="*/ 98425 h 590550"/>
                <a:gd name="connsiteX22" fmla="*/ 60325 w 685800"/>
                <a:gd name="connsiteY22" fmla="*/ 219075 h 590550"/>
                <a:gd name="connsiteX23" fmla="*/ 82550 w 685800"/>
                <a:gd name="connsiteY23" fmla="*/ 241300 h 590550"/>
                <a:gd name="connsiteX24" fmla="*/ 92075 w 685800"/>
                <a:gd name="connsiteY24" fmla="*/ 260350 h 590550"/>
                <a:gd name="connsiteX25" fmla="*/ 114300 w 685800"/>
                <a:gd name="connsiteY25" fmla="*/ 282575 h 590550"/>
                <a:gd name="connsiteX26" fmla="*/ 171450 w 685800"/>
                <a:gd name="connsiteY26" fmla="*/ 358775 h 590550"/>
                <a:gd name="connsiteX27" fmla="*/ 200025 w 685800"/>
                <a:gd name="connsiteY27" fmla="*/ 371475 h 590550"/>
                <a:gd name="connsiteX28" fmla="*/ 276225 w 685800"/>
                <a:gd name="connsiteY28" fmla="*/ 390525 h 590550"/>
                <a:gd name="connsiteX29" fmla="*/ 346075 w 685800"/>
                <a:gd name="connsiteY29" fmla="*/ 412750 h 590550"/>
                <a:gd name="connsiteX30" fmla="*/ 374650 w 685800"/>
                <a:gd name="connsiteY30" fmla="*/ 415925 h 590550"/>
                <a:gd name="connsiteX31" fmla="*/ 425450 w 685800"/>
                <a:gd name="connsiteY31" fmla="*/ 374650 h 590550"/>
                <a:gd name="connsiteX32" fmla="*/ 479425 w 685800"/>
                <a:gd name="connsiteY32" fmla="*/ 292100 h 590550"/>
                <a:gd name="connsiteX33" fmla="*/ 549275 w 685800"/>
                <a:gd name="connsiteY33" fmla="*/ 161925 h 590550"/>
                <a:gd name="connsiteX34" fmla="*/ 619125 w 685800"/>
                <a:gd name="connsiteY34" fmla="*/ 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85800" h="590550">
                  <a:moveTo>
                    <a:pt x="685800" y="25400"/>
                  </a:moveTo>
                  <a:lnTo>
                    <a:pt x="590550" y="190500"/>
                  </a:lnTo>
                  <a:cubicBezTo>
                    <a:pt x="594252" y="227515"/>
                    <a:pt x="593725" y="211614"/>
                    <a:pt x="593725" y="238125"/>
                  </a:cubicBezTo>
                  <a:lnTo>
                    <a:pt x="581025" y="295275"/>
                  </a:lnTo>
                  <a:cubicBezTo>
                    <a:pt x="577850" y="303742"/>
                    <a:pt x="574943" y="312314"/>
                    <a:pt x="571500" y="320675"/>
                  </a:cubicBezTo>
                  <a:cubicBezTo>
                    <a:pt x="559856" y="348954"/>
                    <a:pt x="565932" y="342118"/>
                    <a:pt x="555625" y="352425"/>
                  </a:cubicBezTo>
                  <a:lnTo>
                    <a:pt x="523875" y="425450"/>
                  </a:lnTo>
                  <a:cubicBezTo>
                    <a:pt x="519642" y="437092"/>
                    <a:pt x="517417" y="449675"/>
                    <a:pt x="511175" y="460375"/>
                  </a:cubicBezTo>
                  <a:cubicBezTo>
                    <a:pt x="509489" y="463266"/>
                    <a:pt x="504017" y="461183"/>
                    <a:pt x="501650" y="463550"/>
                  </a:cubicBezTo>
                  <a:cubicBezTo>
                    <a:pt x="499283" y="465917"/>
                    <a:pt x="499972" y="470082"/>
                    <a:pt x="498475" y="473075"/>
                  </a:cubicBezTo>
                  <a:cubicBezTo>
                    <a:pt x="497806" y="474414"/>
                    <a:pt x="496358" y="475192"/>
                    <a:pt x="495300" y="476250"/>
                  </a:cubicBezTo>
                  <a:lnTo>
                    <a:pt x="450850" y="517525"/>
                  </a:lnTo>
                  <a:cubicBezTo>
                    <a:pt x="427421" y="540954"/>
                    <a:pt x="428800" y="542359"/>
                    <a:pt x="403225" y="558800"/>
                  </a:cubicBezTo>
                  <a:cubicBezTo>
                    <a:pt x="396048" y="563414"/>
                    <a:pt x="381000" y="571500"/>
                    <a:pt x="381000" y="571500"/>
                  </a:cubicBezTo>
                  <a:lnTo>
                    <a:pt x="339725" y="574675"/>
                  </a:lnTo>
                  <a:cubicBezTo>
                    <a:pt x="329142" y="577850"/>
                    <a:pt x="318896" y="582520"/>
                    <a:pt x="307975" y="584200"/>
                  </a:cubicBezTo>
                  <a:cubicBezTo>
                    <a:pt x="291206" y="586780"/>
                    <a:pt x="257175" y="587375"/>
                    <a:pt x="257175" y="587375"/>
                  </a:cubicBezTo>
                  <a:lnTo>
                    <a:pt x="180975" y="590550"/>
                  </a:lnTo>
                  <a:lnTo>
                    <a:pt x="98425" y="517525"/>
                  </a:lnTo>
                  <a:lnTo>
                    <a:pt x="0" y="400050"/>
                  </a:lnTo>
                  <a:lnTo>
                    <a:pt x="31750" y="225425"/>
                  </a:lnTo>
                  <a:lnTo>
                    <a:pt x="57150" y="98425"/>
                  </a:lnTo>
                  <a:cubicBezTo>
                    <a:pt x="58208" y="138642"/>
                    <a:pt x="59267" y="178858"/>
                    <a:pt x="60325" y="219075"/>
                  </a:cubicBezTo>
                  <a:cubicBezTo>
                    <a:pt x="67733" y="226483"/>
                    <a:pt x="76162" y="232996"/>
                    <a:pt x="82550" y="241300"/>
                  </a:cubicBezTo>
                  <a:cubicBezTo>
                    <a:pt x="86879" y="246927"/>
                    <a:pt x="87746" y="254723"/>
                    <a:pt x="92075" y="260350"/>
                  </a:cubicBezTo>
                  <a:cubicBezTo>
                    <a:pt x="98463" y="268654"/>
                    <a:pt x="114300" y="282575"/>
                    <a:pt x="114300" y="282575"/>
                  </a:cubicBezTo>
                  <a:lnTo>
                    <a:pt x="171450" y="358775"/>
                  </a:lnTo>
                  <a:cubicBezTo>
                    <a:pt x="197797" y="371948"/>
                    <a:pt x="187384" y="371475"/>
                    <a:pt x="200025" y="371475"/>
                  </a:cubicBezTo>
                  <a:lnTo>
                    <a:pt x="276225" y="390525"/>
                  </a:lnTo>
                  <a:lnTo>
                    <a:pt x="346075" y="412750"/>
                  </a:lnTo>
                  <a:lnTo>
                    <a:pt x="374650" y="415925"/>
                  </a:lnTo>
                  <a:lnTo>
                    <a:pt x="425450" y="374650"/>
                  </a:lnTo>
                  <a:lnTo>
                    <a:pt x="479425" y="292100"/>
                  </a:lnTo>
                  <a:lnTo>
                    <a:pt x="549275" y="161925"/>
                  </a:lnTo>
                  <a:lnTo>
                    <a:pt x="619125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6991350" y="3203575"/>
              <a:ext cx="41275" cy="136525"/>
            </a:xfrm>
            <a:custGeom>
              <a:avLst/>
              <a:gdLst>
                <a:gd name="connsiteX0" fmla="*/ 41275 w 41275"/>
                <a:gd name="connsiteY0" fmla="*/ 0 h 136525"/>
                <a:gd name="connsiteX1" fmla="*/ 0 w 41275"/>
                <a:gd name="connsiteY1" fmla="*/ 136525 h 136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275" h="136525">
                  <a:moveTo>
                    <a:pt x="41275" y="0"/>
                  </a:moveTo>
                  <a:lnTo>
                    <a:pt x="0" y="1365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6867525" y="3530600"/>
              <a:ext cx="635000" cy="854262"/>
            </a:xfrm>
            <a:custGeom>
              <a:avLst/>
              <a:gdLst>
                <a:gd name="connsiteX0" fmla="*/ 76200 w 635000"/>
                <a:gd name="connsiteY0" fmla="*/ 0 h 854262"/>
                <a:gd name="connsiteX1" fmla="*/ 0 w 635000"/>
                <a:gd name="connsiteY1" fmla="*/ 450850 h 854262"/>
                <a:gd name="connsiteX2" fmla="*/ 28575 w 635000"/>
                <a:gd name="connsiteY2" fmla="*/ 682625 h 854262"/>
                <a:gd name="connsiteX3" fmla="*/ 50800 w 635000"/>
                <a:gd name="connsiteY3" fmla="*/ 708025 h 854262"/>
                <a:gd name="connsiteX4" fmla="*/ 60325 w 635000"/>
                <a:gd name="connsiteY4" fmla="*/ 717550 h 854262"/>
                <a:gd name="connsiteX5" fmla="*/ 107950 w 635000"/>
                <a:gd name="connsiteY5" fmla="*/ 806450 h 854262"/>
                <a:gd name="connsiteX6" fmla="*/ 136525 w 635000"/>
                <a:gd name="connsiteY6" fmla="*/ 835025 h 854262"/>
                <a:gd name="connsiteX7" fmla="*/ 263525 w 635000"/>
                <a:gd name="connsiteY7" fmla="*/ 844550 h 854262"/>
                <a:gd name="connsiteX8" fmla="*/ 314325 w 635000"/>
                <a:gd name="connsiteY8" fmla="*/ 854075 h 854262"/>
                <a:gd name="connsiteX9" fmla="*/ 492125 w 635000"/>
                <a:gd name="connsiteY9" fmla="*/ 841375 h 854262"/>
                <a:gd name="connsiteX10" fmla="*/ 542925 w 635000"/>
                <a:gd name="connsiteY10" fmla="*/ 806450 h 854262"/>
                <a:gd name="connsiteX11" fmla="*/ 552450 w 635000"/>
                <a:gd name="connsiteY11" fmla="*/ 568325 h 854262"/>
                <a:gd name="connsiteX12" fmla="*/ 561975 w 635000"/>
                <a:gd name="connsiteY12" fmla="*/ 542925 h 854262"/>
                <a:gd name="connsiteX13" fmla="*/ 635000 w 635000"/>
                <a:gd name="connsiteY13" fmla="*/ 155575 h 854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5000" h="854262">
                  <a:moveTo>
                    <a:pt x="76200" y="0"/>
                  </a:moveTo>
                  <a:lnTo>
                    <a:pt x="0" y="450850"/>
                  </a:lnTo>
                  <a:lnTo>
                    <a:pt x="28575" y="682625"/>
                  </a:lnTo>
                  <a:cubicBezTo>
                    <a:pt x="35983" y="691092"/>
                    <a:pt x="43232" y="699700"/>
                    <a:pt x="50800" y="708025"/>
                  </a:cubicBezTo>
                  <a:cubicBezTo>
                    <a:pt x="53820" y="711347"/>
                    <a:pt x="60325" y="717550"/>
                    <a:pt x="60325" y="717550"/>
                  </a:cubicBezTo>
                  <a:lnTo>
                    <a:pt x="107950" y="806450"/>
                  </a:lnTo>
                  <a:lnTo>
                    <a:pt x="136525" y="835025"/>
                  </a:lnTo>
                  <a:lnTo>
                    <a:pt x="263525" y="844550"/>
                  </a:lnTo>
                  <a:cubicBezTo>
                    <a:pt x="299128" y="856418"/>
                    <a:pt x="282060" y="854075"/>
                    <a:pt x="314325" y="854075"/>
                  </a:cubicBezTo>
                  <a:lnTo>
                    <a:pt x="492125" y="841375"/>
                  </a:lnTo>
                  <a:lnTo>
                    <a:pt x="542925" y="806450"/>
                  </a:lnTo>
                  <a:lnTo>
                    <a:pt x="552450" y="568325"/>
                  </a:lnTo>
                  <a:lnTo>
                    <a:pt x="561975" y="542925"/>
                  </a:lnTo>
                  <a:lnTo>
                    <a:pt x="635000" y="15557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7410450" y="4314825"/>
              <a:ext cx="0" cy="0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6946900" y="4365625"/>
              <a:ext cx="746125" cy="1111362"/>
            </a:xfrm>
            <a:custGeom>
              <a:avLst/>
              <a:gdLst>
                <a:gd name="connsiteX0" fmla="*/ 447675 w 746125"/>
                <a:gd name="connsiteY0" fmla="*/ 0 h 1111362"/>
                <a:gd name="connsiteX1" fmla="*/ 342900 w 746125"/>
                <a:gd name="connsiteY1" fmla="*/ 206375 h 1111362"/>
                <a:gd name="connsiteX2" fmla="*/ 231775 w 746125"/>
                <a:gd name="connsiteY2" fmla="*/ 368300 h 1111362"/>
                <a:gd name="connsiteX3" fmla="*/ 231775 w 746125"/>
                <a:gd name="connsiteY3" fmla="*/ 403225 h 1111362"/>
                <a:gd name="connsiteX4" fmla="*/ 190500 w 746125"/>
                <a:gd name="connsiteY4" fmla="*/ 520700 h 1111362"/>
                <a:gd name="connsiteX5" fmla="*/ 180975 w 746125"/>
                <a:gd name="connsiteY5" fmla="*/ 581025 h 1111362"/>
                <a:gd name="connsiteX6" fmla="*/ 215900 w 746125"/>
                <a:gd name="connsiteY6" fmla="*/ 660400 h 1111362"/>
                <a:gd name="connsiteX7" fmla="*/ 63500 w 746125"/>
                <a:gd name="connsiteY7" fmla="*/ 768350 h 1111362"/>
                <a:gd name="connsiteX8" fmla="*/ 0 w 746125"/>
                <a:gd name="connsiteY8" fmla="*/ 911225 h 1111362"/>
                <a:gd name="connsiteX9" fmla="*/ 63500 w 746125"/>
                <a:gd name="connsiteY9" fmla="*/ 1082675 h 1111362"/>
                <a:gd name="connsiteX10" fmla="*/ 146050 w 746125"/>
                <a:gd name="connsiteY10" fmla="*/ 1108075 h 1111362"/>
                <a:gd name="connsiteX11" fmla="*/ 177800 w 746125"/>
                <a:gd name="connsiteY11" fmla="*/ 1111250 h 1111362"/>
                <a:gd name="connsiteX12" fmla="*/ 193675 w 746125"/>
                <a:gd name="connsiteY12" fmla="*/ 1104900 h 1111362"/>
                <a:gd name="connsiteX13" fmla="*/ 365125 w 746125"/>
                <a:gd name="connsiteY13" fmla="*/ 1089025 h 1111362"/>
                <a:gd name="connsiteX14" fmla="*/ 381000 w 746125"/>
                <a:gd name="connsiteY14" fmla="*/ 1022350 h 1111362"/>
                <a:gd name="connsiteX15" fmla="*/ 387350 w 746125"/>
                <a:gd name="connsiteY15" fmla="*/ 987425 h 1111362"/>
                <a:gd name="connsiteX16" fmla="*/ 454025 w 746125"/>
                <a:gd name="connsiteY16" fmla="*/ 822325 h 1111362"/>
                <a:gd name="connsiteX17" fmla="*/ 454025 w 746125"/>
                <a:gd name="connsiteY17" fmla="*/ 771525 h 1111362"/>
                <a:gd name="connsiteX18" fmla="*/ 447675 w 746125"/>
                <a:gd name="connsiteY18" fmla="*/ 600075 h 1111362"/>
                <a:gd name="connsiteX19" fmla="*/ 631825 w 746125"/>
                <a:gd name="connsiteY19" fmla="*/ 581025 h 1111362"/>
                <a:gd name="connsiteX20" fmla="*/ 660400 w 746125"/>
                <a:gd name="connsiteY20" fmla="*/ 584200 h 1111362"/>
                <a:gd name="connsiteX21" fmla="*/ 698500 w 746125"/>
                <a:gd name="connsiteY21" fmla="*/ 581025 h 1111362"/>
                <a:gd name="connsiteX22" fmla="*/ 746125 w 746125"/>
                <a:gd name="connsiteY22" fmla="*/ 568325 h 1111362"/>
                <a:gd name="connsiteX23" fmla="*/ 685800 w 746125"/>
                <a:gd name="connsiteY23" fmla="*/ 508000 h 1111362"/>
                <a:gd name="connsiteX24" fmla="*/ 660400 w 746125"/>
                <a:gd name="connsiteY24" fmla="*/ 492125 h 1111362"/>
                <a:gd name="connsiteX25" fmla="*/ 638175 w 746125"/>
                <a:gd name="connsiteY25" fmla="*/ 476250 h 1111362"/>
                <a:gd name="connsiteX26" fmla="*/ 565150 w 746125"/>
                <a:gd name="connsiteY26" fmla="*/ 441325 h 1111362"/>
                <a:gd name="connsiteX27" fmla="*/ 352425 w 746125"/>
                <a:gd name="connsiteY27" fmla="*/ 498475 h 1111362"/>
                <a:gd name="connsiteX28" fmla="*/ 323850 w 746125"/>
                <a:gd name="connsiteY28" fmla="*/ 523875 h 1111362"/>
                <a:gd name="connsiteX29" fmla="*/ 320675 w 746125"/>
                <a:gd name="connsiteY29" fmla="*/ 539750 h 1111362"/>
                <a:gd name="connsiteX30" fmla="*/ 165100 w 746125"/>
                <a:gd name="connsiteY30" fmla="*/ 647700 h 1111362"/>
                <a:gd name="connsiteX31" fmla="*/ 76200 w 746125"/>
                <a:gd name="connsiteY31" fmla="*/ 768350 h 1111362"/>
                <a:gd name="connsiteX32" fmla="*/ 190500 w 746125"/>
                <a:gd name="connsiteY32" fmla="*/ 777875 h 1111362"/>
                <a:gd name="connsiteX33" fmla="*/ 219075 w 746125"/>
                <a:gd name="connsiteY33" fmla="*/ 774700 h 1111362"/>
                <a:gd name="connsiteX34" fmla="*/ 254000 w 746125"/>
                <a:gd name="connsiteY34" fmla="*/ 765175 h 1111362"/>
                <a:gd name="connsiteX35" fmla="*/ 409575 w 746125"/>
                <a:gd name="connsiteY35" fmla="*/ 663575 h 1111362"/>
                <a:gd name="connsiteX36" fmla="*/ 365125 w 746125"/>
                <a:gd name="connsiteY36" fmla="*/ 739775 h 1111362"/>
                <a:gd name="connsiteX37" fmla="*/ 292100 w 746125"/>
                <a:gd name="connsiteY37" fmla="*/ 809625 h 1111362"/>
                <a:gd name="connsiteX38" fmla="*/ 257175 w 746125"/>
                <a:gd name="connsiteY38" fmla="*/ 835025 h 1111362"/>
                <a:gd name="connsiteX39" fmla="*/ 161925 w 746125"/>
                <a:gd name="connsiteY39" fmla="*/ 847725 h 1111362"/>
                <a:gd name="connsiteX40" fmla="*/ 117475 w 746125"/>
                <a:gd name="connsiteY40" fmla="*/ 825500 h 1111362"/>
                <a:gd name="connsiteX41" fmla="*/ 117475 w 746125"/>
                <a:gd name="connsiteY41" fmla="*/ 768350 h 111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46125" h="1111362">
                  <a:moveTo>
                    <a:pt x="447675" y="0"/>
                  </a:moveTo>
                  <a:lnTo>
                    <a:pt x="342900" y="206375"/>
                  </a:lnTo>
                  <a:lnTo>
                    <a:pt x="231775" y="368300"/>
                  </a:lnTo>
                  <a:lnTo>
                    <a:pt x="231775" y="403225"/>
                  </a:lnTo>
                  <a:lnTo>
                    <a:pt x="190500" y="520700"/>
                  </a:lnTo>
                  <a:lnTo>
                    <a:pt x="180975" y="581025"/>
                  </a:lnTo>
                  <a:lnTo>
                    <a:pt x="215900" y="660400"/>
                  </a:lnTo>
                  <a:lnTo>
                    <a:pt x="63500" y="768350"/>
                  </a:lnTo>
                  <a:lnTo>
                    <a:pt x="0" y="911225"/>
                  </a:lnTo>
                  <a:lnTo>
                    <a:pt x="63500" y="1082675"/>
                  </a:lnTo>
                  <a:lnTo>
                    <a:pt x="146050" y="1108075"/>
                  </a:lnTo>
                  <a:cubicBezTo>
                    <a:pt x="156633" y="1109133"/>
                    <a:pt x="167187" y="1111958"/>
                    <a:pt x="177800" y="1111250"/>
                  </a:cubicBezTo>
                  <a:cubicBezTo>
                    <a:pt x="183487" y="1110871"/>
                    <a:pt x="193675" y="1104900"/>
                    <a:pt x="193675" y="1104900"/>
                  </a:cubicBezTo>
                  <a:lnTo>
                    <a:pt x="365125" y="1089025"/>
                  </a:lnTo>
                  <a:lnTo>
                    <a:pt x="381000" y="1022350"/>
                  </a:lnTo>
                  <a:cubicBezTo>
                    <a:pt x="387809" y="991709"/>
                    <a:pt x="387350" y="1003532"/>
                    <a:pt x="387350" y="987425"/>
                  </a:cubicBezTo>
                  <a:lnTo>
                    <a:pt x="454025" y="822325"/>
                  </a:lnTo>
                  <a:lnTo>
                    <a:pt x="454025" y="771525"/>
                  </a:lnTo>
                  <a:lnTo>
                    <a:pt x="447675" y="600075"/>
                  </a:lnTo>
                  <a:lnTo>
                    <a:pt x="631825" y="581025"/>
                  </a:lnTo>
                  <a:cubicBezTo>
                    <a:pt x="641350" y="582083"/>
                    <a:pt x="650816" y="584200"/>
                    <a:pt x="660400" y="584200"/>
                  </a:cubicBezTo>
                  <a:cubicBezTo>
                    <a:pt x="673144" y="584200"/>
                    <a:pt x="698500" y="581025"/>
                    <a:pt x="698500" y="581025"/>
                  </a:cubicBezTo>
                  <a:lnTo>
                    <a:pt x="746125" y="568325"/>
                  </a:lnTo>
                  <a:lnTo>
                    <a:pt x="685800" y="508000"/>
                  </a:lnTo>
                  <a:cubicBezTo>
                    <a:pt x="677333" y="502708"/>
                    <a:pt x="668707" y="497663"/>
                    <a:pt x="660400" y="492125"/>
                  </a:cubicBezTo>
                  <a:cubicBezTo>
                    <a:pt x="652825" y="487075"/>
                    <a:pt x="638175" y="476250"/>
                    <a:pt x="638175" y="476250"/>
                  </a:cubicBezTo>
                  <a:lnTo>
                    <a:pt x="565150" y="441325"/>
                  </a:lnTo>
                  <a:lnTo>
                    <a:pt x="352425" y="498475"/>
                  </a:lnTo>
                  <a:cubicBezTo>
                    <a:pt x="342900" y="506942"/>
                    <a:pt x="331620" y="513774"/>
                    <a:pt x="323850" y="523875"/>
                  </a:cubicBezTo>
                  <a:cubicBezTo>
                    <a:pt x="320560" y="528152"/>
                    <a:pt x="320675" y="539750"/>
                    <a:pt x="320675" y="539750"/>
                  </a:cubicBezTo>
                  <a:lnTo>
                    <a:pt x="165100" y="647700"/>
                  </a:lnTo>
                  <a:lnTo>
                    <a:pt x="76200" y="768350"/>
                  </a:lnTo>
                  <a:lnTo>
                    <a:pt x="190500" y="777875"/>
                  </a:lnTo>
                  <a:cubicBezTo>
                    <a:pt x="200025" y="776817"/>
                    <a:pt x="209677" y="776580"/>
                    <a:pt x="219075" y="774700"/>
                  </a:cubicBezTo>
                  <a:cubicBezTo>
                    <a:pt x="230908" y="772333"/>
                    <a:pt x="254000" y="765175"/>
                    <a:pt x="254000" y="765175"/>
                  </a:cubicBezTo>
                  <a:lnTo>
                    <a:pt x="409575" y="663575"/>
                  </a:lnTo>
                  <a:lnTo>
                    <a:pt x="365125" y="739775"/>
                  </a:lnTo>
                  <a:lnTo>
                    <a:pt x="292100" y="809625"/>
                  </a:lnTo>
                  <a:cubicBezTo>
                    <a:pt x="272860" y="840410"/>
                    <a:pt x="286209" y="835025"/>
                    <a:pt x="257175" y="835025"/>
                  </a:cubicBezTo>
                  <a:lnTo>
                    <a:pt x="161925" y="847725"/>
                  </a:lnTo>
                  <a:lnTo>
                    <a:pt x="117475" y="825500"/>
                  </a:lnTo>
                  <a:lnTo>
                    <a:pt x="117475" y="7683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7683500" y="3343275"/>
              <a:ext cx="403225" cy="1558925"/>
            </a:xfrm>
            <a:custGeom>
              <a:avLst/>
              <a:gdLst>
                <a:gd name="connsiteX0" fmla="*/ 336550 w 403225"/>
                <a:gd name="connsiteY0" fmla="*/ 0 h 1558925"/>
                <a:gd name="connsiteX1" fmla="*/ 403225 w 403225"/>
                <a:gd name="connsiteY1" fmla="*/ 336550 h 1558925"/>
                <a:gd name="connsiteX2" fmla="*/ 352425 w 403225"/>
                <a:gd name="connsiteY2" fmla="*/ 635000 h 1558925"/>
                <a:gd name="connsiteX3" fmla="*/ 346075 w 403225"/>
                <a:gd name="connsiteY3" fmla="*/ 682625 h 1558925"/>
                <a:gd name="connsiteX4" fmla="*/ 327025 w 403225"/>
                <a:gd name="connsiteY4" fmla="*/ 723900 h 1558925"/>
                <a:gd name="connsiteX5" fmla="*/ 323850 w 403225"/>
                <a:gd name="connsiteY5" fmla="*/ 733425 h 1558925"/>
                <a:gd name="connsiteX6" fmla="*/ 149225 w 403225"/>
                <a:gd name="connsiteY6" fmla="*/ 946150 h 1558925"/>
                <a:gd name="connsiteX7" fmla="*/ 34925 w 403225"/>
                <a:gd name="connsiteY7" fmla="*/ 1162050 h 1558925"/>
                <a:gd name="connsiteX8" fmla="*/ 19050 w 403225"/>
                <a:gd name="connsiteY8" fmla="*/ 1238250 h 1558925"/>
                <a:gd name="connsiteX9" fmla="*/ 0 w 403225"/>
                <a:gd name="connsiteY9" fmla="*/ 1558925 h 155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225" h="1558925">
                  <a:moveTo>
                    <a:pt x="336550" y="0"/>
                  </a:moveTo>
                  <a:lnTo>
                    <a:pt x="403225" y="336550"/>
                  </a:lnTo>
                  <a:lnTo>
                    <a:pt x="352425" y="635000"/>
                  </a:lnTo>
                  <a:cubicBezTo>
                    <a:pt x="351807" y="641801"/>
                    <a:pt x="350983" y="670705"/>
                    <a:pt x="346075" y="682625"/>
                  </a:cubicBezTo>
                  <a:cubicBezTo>
                    <a:pt x="340305" y="696637"/>
                    <a:pt x="333099" y="710017"/>
                    <a:pt x="327025" y="723900"/>
                  </a:cubicBezTo>
                  <a:cubicBezTo>
                    <a:pt x="325684" y="726966"/>
                    <a:pt x="323850" y="733425"/>
                    <a:pt x="323850" y="733425"/>
                  </a:cubicBezTo>
                  <a:lnTo>
                    <a:pt x="149225" y="946150"/>
                  </a:lnTo>
                  <a:lnTo>
                    <a:pt x="34925" y="1162050"/>
                  </a:lnTo>
                  <a:cubicBezTo>
                    <a:pt x="21802" y="1234228"/>
                    <a:pt x="32808" y="1210733"/>
                    <a:pt x="19050" y="1238250"/>
                  </a:cubicBezTo>
                  <a:lnTo>
                    <a:pt x="0" y="1558925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438" y="113695"/>
            <a:ext cx="9812058" cy="665819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02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103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07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8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4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105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6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18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3744685"/>
            <a:ext cx="3294743" cy="2235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587" t="8431" r="5873" b="9451"/>
          <a:stretch/>
        </p:blipFill>
        <p:spPr>
          <a:xfrm>
            <a:off x="4789715" y="582841"/>
            <a:ext cx="3206559" cy="2529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7784" t="9356" r="16921" b="7522"/>
          <a:stretch/>
        </p:blipFill>
        <p:spPr>
          <a:xfrm>
            <a:off x="721424" y="582841"/>
            <a:ext cx="3477006" cy="24787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609" t="4218" r="10927" b="-171"/>
          <a:stretch/>
        </p:blipFill>
        <p:spPr>
          <a:xfrm>
            <a:off x="4773455" y="3744685"/>
            <a:ext cx="3292997" cy="2235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2822" r="33118"/>
          <a:stretch/>
        </p:blipFill>
        <p:spPr>
          <a:xfrm>
            <a:off x="8331199" y="582839"/>
            <a:ext cx="3338287" cy="2529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1198" y="3730170"/>
            <a:ext cx="3338287" cy="22497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60655" y="67771"/>
            <a:ext cx="33395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Tranh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vẽ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học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sinh</a:t>
            </a:r>
            <a:endParaRPr lang="en-US" sz="2800" dirty="0"/>
          </a:p>
        </p:txBody>
      </p:sp>
      <p:grpSp>
        <p:nvGrpSpPr>
          <p:cNvPr id="12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13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7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15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1783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886" y="774021"/>
            <a:ext cx="11916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44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400" b="0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tập</a:t>
            </a:r>
            <a:r>
              <a:rPr lang="en-US" sz="4400" b="0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vi-VN" sz="4400" b="0" i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Em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hãy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vẽ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một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bức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tranh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nghệ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thuật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truyền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thống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của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các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dân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tộc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Việt</a:t>
            </a:r>
            <a:r>
              <a:rPr lang="en-US" sz="2800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Nam</a:t>
            </a:r>
            <a:endParaRPr lang="en-US" sz="2800" dirty="0"/>
          </a:p>
        </p:txBody>
      </p:sp>
      <p:grpSp>
        <p:nvGrpSpPr>
          <p:cNvPr id="5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6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0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8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5584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619" t="8378" r="10149" b="57730"/>
          <a:stretch/>
        </p:blipFill>
        <p:spPr>
          <a:xfrm>
            <a:off x="769257" y="326120"/>
            <a:ext cx="10566400" cy="6060165"/>
          </a:xfrm>
          <a:prstGeom prst="rect">
            <a:avLst/>
          </a:prstGeom>
        </p:spPr>
      </p:pic>
      <p:grpSp>
        <p:nvGrpSpPr>
          <p:cNvPr id="5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6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0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8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527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619" t="42727" r="10149" b="11444"/>
          <a:stretch/>
        </p:blipFill>
        <p:spPr>
          <a:xfrm>
            <a:off x="1578429" y="295048"/>
            <a:ext cx="9089571" cy="6429829"/>
          </a:xfrm>
          <a:prstGeom prst="rect">
            <a:avLst/>
          </a:prstGeom>
        </p:spPr>
      </p:pic>
      <p:grpSp>
        <p:nvGrpSpPr>
          <p:cNvPr id="5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6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0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8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1320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Google Shape;271;p17" descr="Có thể là hình vẽ ngẫu hứng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" name="Google Shape;284;p18" descr="Có thể là hình vẽ ngẫu hứng về trẻ em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"/>
            <a:ext cx="121539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72;p17"/>
          <p:cNvSpPr txBox="1">
            <a:spLocks noChangeArrowheads="1"/>
          </p:cNvSpPr>
          <p:nvPr/>
        </p:nvSpPr>
        <p:spPr bwMode="auto">
          <a:xfrm>
            <a:off x="1219200" y="1676400"/>
            <a:ext cx="10550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Dặn</a:t>
            </a: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dò</a:t>
            </a:r>
            <a:r>
              <a:rPr lang="en-US" altLang="en-US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: </a:t>
            </a:r>
            <a:endParaRPr lang="en-US" altLang="en-US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-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Về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các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em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hãy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tập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quan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sát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nhận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xét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bố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cục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trong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ngôi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nhà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phòng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học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và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sắp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xếp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sao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cho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hợp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lý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thuận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tiện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với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mục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đích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sử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dụng</a:t>
            </a:r>
            <a:endParaRPr lang="en-US" alt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-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Giờ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sau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đã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tiếp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tục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học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tiết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2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bài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ngày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hôm</a:t>
            </a:r>
            <a:r>
              <a:rPr lang="en-US" alt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 nay!</a:t>
            </a:r>
            <a:endParaRPr lang="en-US" alt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36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oogle Shape;277;p18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34821" name="Google Shape;278;p18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34825" name="Google Shape;279;p18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6" name="Google Shape;280;p18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822" name="Google Shape;281;p18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34823" name="Google Shape;282;p18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824" name="Google Shape;283;p18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0"/>
            <a:ext cx="12192000" cy="695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Google Shape;285;p18"/>
          <p:cNvSpPr txBox="1">
            <a:spLocks noChangeArrowheads="1"/>
          </p:cNvSpPr>
          <p:nvPr/>
        </p:nvSpPr>
        <p:spPr bwMode="auto">
          <a:xfrm>
            <a:off x="979488" y="1916830"/>
            <a:ext cx="11996737" cy="92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Giờ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kết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thúc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tạm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biệt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7004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Subtitle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Aft>
                <a:spcPct val="0"/>
              </a:spcAft>
              <a:buClr>
                <a:srgbClr val="000000"/>
              </a:buClr>
            </a:pPr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13" descr="blumen-pflanzen03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5607050"/>
            <a:ext cx="125095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3" descr="C:\Users\Admin\Downloads\257765853_4146442165459574_909876851307637280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42888"/>
            <a:ext cx="11574463" cy="619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hào mừng quý vị và các bạn đến với Mỹ thuật group plus cộng.mp3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50" y="49530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96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632" y="367320"/>
            <a:ext cx="9388735" cy="5107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5635" y="5876614"/>
            <a:ext cx="5445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Hãy kể tên các loại hình nghệ thuật trong bức tranh trên?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2729" y="5474874"/>
            <a:ext cx="850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Thổi</a:t>
            </a:r>
            <a:r>
              <a:rPr lang="en-US" dirty="0"/>
              <a:t> </a:t>
            </a:r>
            <a:r>
              <a:rPr lang="en-US" dirty="0" err="1" smtClean="0"/>
              <a:t>sáo</a:t>
            </a:r>
            <a:r>
              <a:rPr lang="vi-VN" dirty="0" smtClean="0"/>
              <a:t>                           </a:t>
            </a:r>
            <a:r>
              <a:rPr lang="en-US" dirty="0" smtClean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vi-VN" dirty="0" smtClean="0"/>
              <a:t>               </a:t>
            </a:r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Gõ </a:t>
            </a:r>
            <a:r>
              <a:rPr lang="en-US" dirty="0" err="1" smtClean="0"/>
              <a:t>hách</a:t>
            </a:r>
            <a:r>
              <a:rPr lang="en-US" dirty="0" smtClean="0"/>
              <a:t> </a:t>
            </a:r>
            <a:r>
              <a:rPr lang="vi-VN" dirty="0" smtClean="0"/>
              <a:t>               Đ</a:t>
            </a:r>
            <a:r>
              <a:rPr lang="en-US" dirty="0" err="1" smtClean="0"/>
              <a:t>ánh</a:t>
            </a:r>
            <a:r>
              <a:rPr lang="en-US" dirty="0" smtClean="0"/>
              <a:t> </a:t>
            </a:r>
            <a:r>
              <a:rPr lang="en-US" dirty="0" err="1"/>
              <a:t>đàn</a:t>
            </a:r>
            <a:endParaRPr lang="en-US" dirty="0"/>
          </a:p>
        </p:txBody>
      </p:sp>
      <p:grpSp>
        <p:nvGrpSpPr>
          <p:cNvPr id="7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9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3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11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6963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2743" y="7375751"/>
            <a:ext cx="9144000" cy="1655762"/>
          </a:xfrm>
        </p:spPr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grpSp>
        <p:nvGrpSpPr>
          <p:cNvPr id="7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8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2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10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" name="Picture 4" descr="Không có mô tả ảnh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9" y="0"/>
            <a:ext cx="12143131" cy="689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166191" y="676563"/>
            <a:ext cx="102113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CHỦ ĐỀ 2: VẺ ĐẸP TRONG NGHỆ THUẬT TRUYỀN THỐNG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6018" y="1276925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+mj-lt"/>
              </a:rPr>
              <a:t>BÀI 3: NGHỆ THUẬT TRUYỀN THỐNG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83381" y="2578359"/>
            <a:ext cx="103187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Yêu cầu </a:t>
            </a:r>
            <a:r>
              <a:rPr lang="vi-VN" sz="3200" dirty="0">
                <a:solidFill>
                  <a:srgbClr val="002060"/>
                </a:solidFill>
                <a:latin typeface="+mj-lt"/>
              </a:rPr>
              <a:t>cần </a:t>
            </a:r>
            <a:r>
              <a:rPr lang="vi-VN" sz="3200" dirty="0" smtClean="0">
                <a:solidFill>
                  <a:srgbClr val="002060"/>
                </a:solidFill>
                <a:latin typeface="+mj-lt"/>
              </a:rPr>
              <a:t>đạt:</a:t>
            </a:r>
          </a:p>
          <a:p>
            <a:r>
              <a:rPr lang="vi-VN" sz="2400" b="1" dirty="0" smtClean="0">
                <a:latin typeface="+mj-lt"/>
              </a:rPr>
              <a:t>- Hiểu </a:t>
            </a:r>
            <a:r>
              <a:rPr lang="vi-VN" sz="2400" b="1" dirty="0">
                <a:latin typeface="+mj-lt"/>
              </a:rPr>
              <a:t>được vẻ đẹp của nghệ thuật truyền </a:t>
            </a:r>
            <a:r>
              <a:rPr lang="vi-VN" sz="2400" b="1" dirty="0" smtClean="0">
                <a:latin typeface="+mj-lt"/>
              </a:rPr>
              <a:t>thống.</a:t>
            </a:r>
          </a:p>
          <a:p>
            <a:r>
              <a:rPr lang="vi-VN" sz="2400" b="1" dirty="0" smtClean="0">
                <a:latin typeface="+mj-lt"/>
              </a:rPr>
              <a:t>- Có </a:t>
            </a:r>
            <a:r>
              <a:rPr lang="vi-VN" sz="2400" b="1" dirty="0">
                <a:latin typeface="+mj-lt"/>
              </a:rPr>
              <a:t>kỹ năng khai thác tài liệu nghệ thuật truyền thống để </a:t>
            </a:r>
            <a:r>
              <a:rPr lang="vi-VN" sz="2400" b="1" dirty="0" smtClean="0">
                <a:latin typeface="+mj-lt"/>
              </a:rPr>
              <a:t>thực hiện </a:t>
            </a:r>
            <a:r>
              <a:rPr lang="vi-VN" sz="2400" b="1" dirty="0">
                <a:latin typeface="+mj-lt"/>
              </a:rPr>
              <a:t>sáng tạo bài tập theo yêu </a:t>
            </a:r>
            <a:r>
              <a:rPr lang="vi-VN" sz="2400" b="1" dirty="0" smtClean="0">
                <a:latin typeface="+mj-lt"/>
              </a:rPr>
              <a:t>cầu.</a:t>
            </a:r>
          </a:p>
          <a:p>
            <a:r>
              <a:rPr lang="vi-VN" sz="2400" b="1" dirty="0" smtClean="0">
                <a:latin typeface="+mj-lt"/>
              </a:rPr>
              <a:t>- Vận </a:t>
            </a:r>
            <a:r>
              <a:rPr lang="vi-VN" sz="2400" b="1" dirty="0">
                <a:latin typeface="+mj-lt"/>
              </a:rPr>
              <a:t>dụng được kiến thức và kỹ năng đã học để trang trí không gian nhà ở yêu thích vẻ đẹp giá trị tuyệt đối </a:t>
            </a:r>
            <a:r>
              <a:rPr lang="vi-VN" sz="2400" b="1" dirty="0" smtClean="0">
                <a:latin typeface="+mj-lt"/>
              </a:rPr>
              <a:t>của các  </a:t>
            </a:r>
            <a:r>
              <a:rPr lang="vi-VN" sz="2400" b="1" dirty="0">
                <a:latin typeface="+mj-lt"/>
              </a:rPr>
              <a:t>dân </a:t>
            </a:r>
            <a:r>
              <a:rPr lang="vi-VN" sz="2400" b="1" dirty="0" smtClean="0">
                <a:latin typeface="+mj-lt"/>
              </a:rPr>
              <a:t>tộc.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236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49" t="41354" r="13622" b="16241"/>
          <a:stretch/>
        </p:blipFill>
        <p:spPr>
          <a:xfrm>
            <a:off x="0" y="-130629"/>
            <a:ext cx="12061371" cy="6988629"/>
          </a:xfrm>
          <a:prstGeom prst="rect">
            <a:avLst/>
          </a:prstGeom>
        </p:spPr>
      </p:pic>
      <p:grpSp>
        <p:nvGrpSpPr>
          <p:cNvPr id="5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6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0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8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9729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3550" y="1119474"/>
            <a:ext cx="9144000" cy="2387600"/>
          </a:xfrm>
        </p:spPr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753" y="157976"/>
            <a:ext cx="11466285" cy="1655762"/>
          </a:xfrm>
        </p:spPr>
        <p:txBody>
          <a:bodyPr/>
          <a:lstStyle/>
          <a:p>
            <a:r>
              <a:rPr lang="vi-VN" i="1" dirty="0">
                <a:solidFill>
                  <a:srgbClr val="FF0000"/>
                </a:solidFill>
                <a:latin typeface="+mj-lt"/>
              </a:rPr>
              <a:t>Theo em nghệ thuật truyền thống của nước ta bao gồm những loại hình nghệ thuật </a:t>
            </a:r>
            <a:r>
              <a:rPr lang="vi-VN" i="1" dirty="0" smtClean="0">
                <a:solidFill>
                  <a:srgbClr val="FF0000"/>
                </a:solidFill>
                <a:latin typeface="+mj-lt"/>
              </a:rPr>
              <a:t>nào?</a:t>
            </a:r>
            <a:endParaRPr lang="en-US" i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AutoShape 2" descr="Triển lãm “Nhạc cụ truyền thống các dân tộc Việt Nam” sẽ tổ chức vào tháng 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Triển lãm “Nhạc cụ truyền thống các dân tộc Việt Nam” sẽ tổ chức vào tháng 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6" descr="Rực rỡ sắc màu văn hoá các dân tộc Việt Nam trong tháng 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8" descr="Bảo tồn và phát huy các giá trị văn hóa dân tộc thiểu số trong tình hình  hiện nay | Tạp chí Tuyên giá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0" descr="Đàn ông người Dao đỏ không qua lễ này đừng mong trưởng thành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841375" y="812229"/>
            <a:ext cx="10360025" cy="2073847"/>
            <a:chOff x="599910" y="1083749"/>
            <a:chExt cx="10360025" cy="23194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57733" y="1083749"/>
              <a:ext cx="3002202" cy="231942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10" y="1176905"/>
              <a:ext cx="3319079" cy="2226265"/>
            </a:xfrm>
            <a:prstGeom prst="rect">
              <a:avLst/>
            </a:prstGeom>
          </p:spPr>
        </p:pic>
        <p:pic>
          <p:nvPicPr>
            <p:cNvPr id="1036" name="Picture 12" descr="Nghi lễ cấp sắc của người Dao Tiền ở xã Hồng Qua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781" y="1103056"/>
              <a:ext cx="3062288" cy="22808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460375" y="3914042"/>
            <a:ext cx="11042417" cy="1991217"/>
            <a:chOff x="480943" y="3952383"/>
            <a:chExt cx="11042417" cy="23032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943" y="3952385"/>
              <a:ext cx="3461161" cy="23032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07217" y="3952384"/>
              <a:ext cx="2831783" cy="23022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9333" y="3952383"/>
              <a:ext cx="3164027" cy="2302265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962150" y="3074255"/>
            <a:ext cx="956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Nhảy</a:t>
            </a:r>
            <a:r>
              <a:rPr lang="en-US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sạp</a:t>
            </a:r>
            <a:r>
              <a:rPr lang="vi-VN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                                               </a:t>
            </a:r>
            <a:r>
              <a:rPr lang="en-US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dirty="0" err="1" smtClean="0">
                <a:solidFill>
                  <a:srgbClr val="4B4B4B"/>
                </a:solidFill>
                <a:latin typeface="Times New Roman" panose="02020603050405020304" pitchFamily="18" charset="0"/>
              </a:rPr>
              <a:t>Đ</a:t>
            </a:r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ám</a:t>
            </a:r>
            <a:r>
              <a:rPr lang="en-US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dirty="0" err="1">
                <a:solidFill>
                  <a:srgbClr val="4B4B4B"/>
                </a:solidFill>
                <a:latin typeface="Times New Roman" panose="02020603050405020304" pitchFamily="18" charset="0"/>
              </a:rPr>
              <a:t>M</a:t>
            </a:r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àng</a:t>
            </a:r>
            <a:r>
              <a:rPr lang="en-US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vi-VN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                                              </a:t>
            </a:r>
            <a:r>
              <a:rPr lang="vi-VN" dirty="0">
                <a:solidFill>
                  <a:srgbClr val="4B4B4B"/>
                </a:solidFill>
                <a:latin typeface="Times New Roman" panose="02020603050405020304" pitchFamily="18" charset="0"/>
              </a:rPr>
              <a:t>H</a:t>
            </a:r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át</a:t>
            </a:r>
            <a:r>
              <a:rPr lang="en-US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quan</a:t>
            </a:r>
            <a:r>
              <a:rPr lang="en-US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b="0" i="0" dirty="0" err="1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họ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65174" y="6211669"/>
            <a:ext cx="10760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 smtClean="0">
                <a:solidFill>
                  <a:srgbClr val="4B4B4B"/>
                </a:solidFill>
                <a:effectLst/>
                <a:latin typeface="Times New Roman" panose="02020603050405020304" pitchFamily="18" charset="0"/>
              </a:rPr>
              <a:t> Lễ hội cồng chiêng Tây                                               Múa Chăm                                    Cải lương ở Nam Trung Bộ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75" y="705087"/>
            <a:ext cx="11065661" cy="602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56" t="6969" r="13169" b="57253"/>
          <a:stretch/>
        </p:blipFill>
        <p:spPr>
          <a:xfrm>
            <a:off x="662343" y="520700"/>
            <a:ext cx="10506218" cy="588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424" t="43622" r="13169" b="13301"/>
          <a:stretch/>
        </p:blipFill>
        <p:spPr>
          <a:xfrm>
            <a:off x="923954" y="392235"/>
            <a:ext cx="9982996" cy="6067338"/>
          </a:xfrm>
          <a:prstGeom prst="rect">
            <a:avLst/>
          </a:prstGeom>
        </p:spPr>
      </p:pic>
      <p:grpSp>
        <p:nvGrpSpPr>
          <p:cNvPr id="6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7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1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8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9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5808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5891" y="631329"/>
            <a:ext cx="5349606" cy="5757268"/>
            <a:chOff x="346090" y="518080"/>
            <a:chExt cx="5349606" cy="57572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110" y="518080"/>
              <a:ext cx="4999566" cy="496831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6090" y="5906016"/>
              <a:ext cx="53496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>
                  <a:solidFill>
                    <a:srgbClr val="3D140C"/>
                  </a:solidFill>
                </a:rPr>
                <a:t>Bùi Trọng Dư - </a:t>
              </a:r>
              <a:r>
                <a:rPr lang="vi-VN" b="1" i="1" dirty="0">
                  <a:solidFill>
                    <a:srgbClr val="3D140C"/>
                  </a:solidFill>
                </a:rPr>
                <a:t>Ca trù</a:t>
              </a:r>
              <a:r>
                <a:rPr lang="vi-VN" dirty="0">
                  <a:solidFill>
                    <a:srgbClr val="3D140C"/>
                  </a:solidFill>
                </a:rPr>
                <a:t> - Sơn mài (120cm x 120cm</a:t>
              </a:r>
              <a:r>
                <a:rPr lang="vi-VN" dirty="0" smtClean="0">
                  <a:solidFill>
                    <a:srgbClr val="3D140C"/>
                  </a:solidFill>
                </a:rPr>
                <a:t>)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523845" y="590662"/>
            <a:ext cx="5362430" cy="5797935"/>
            <a:chOff x="6523845" y="590662"/>
            <a:chExt cx="5362430" cy="57979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05625" y="590662"/>
              <a:ext cx="4946374" cy="500898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523845" y="6019265"/>
              <a:ext cx="5362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dirty="0">
                  <a:solidFill>
                    <a:srgbClr val="3D140C"/>
                  </a:solidFill>
                </a:rPr>
                <a:t>Bùi Trọng Dư - </a:t>
              </a:r>
              <a:r>
                <a:rPr lang="vi-VN" b="1" i="1" dirty="0">
                  <a:solidFill>
                    <a:srgbClr val="3D140C"/>
                  </a:solidFill>
                </a:rPr>
                <a:t>Hòa ca</a:t>
              </a:r>
              <a:r>
                <a:rPr lang="vi-VN" dirty="0">
                  <a:solidFill>
                    <a:srgbClr val="3D140C"/>
                  </a:solidFill>
                </a:rPr>
                <a:t> - Sơn mài (100cm x 100cm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02693" y="528811"/>
            <a:ext cx="6096000" cy="6182951"/>
            <a:chOff x="402693" y="528811"/>
            <a:chExt cx="6096000" cy="618295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0911" y="528811"/>
              <a:ext cx="4223145" cy="5173353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402693" y="6065431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b="0" i="1" dirty="0" smtClean="0">
                  <a:effectLst/>
                  <a:latin typeface="Roboto"/>
                </a:rPr>
                <a:t>Bức tranh “Thiếu nữ chơi đàn Nguyệt” của hoạ sĩ Mai Trung Thứ được bán mức giá 1 triệu USD. Ảnh: Bonhams</a:t>
              </a:r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966562" y="6718873"/>
            <a:ext cx="3313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Source Sans Pro"/>
              </a:rPr>
              <a:t>“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Source Sans Pro"/>
              </a:rPr>
              <a:t>Giai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Source Sans Pro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Source Sans Pro"/>
              </a:rPr>
              <a:t>điệu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Source Sans Pro"/>
              </a:rPr>
              <a:t>”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Source Sans Pro"/>
              </a:rPr>
              <a:t>Chất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Source Sans Pro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Source Sans Pro"/>
              </a:rPr>
              <a:t>liệu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Source Sans Pro"/>
              </a:rPr>
              <a:t>: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Source Sans Pro"/>
              </a:rPr>
              <a:t>Tranh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Source Sans Pro"/>
              </a:rPr>
              <a:t>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Source Sans Pro"/>
              </a:rPr>
              <a:t>lụa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6556406" y="494908"/>
            <a:ext cx="5295593" cy="5939855"/>
            <a:chOff x="6556406" y="494908"/>
            <a:chExt cx="5295593" cy="59398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56406" y="494908"/>
              <a:ext cx="5295593" cy="5295593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7354208" y="6065431"/>
              <a:ext cx="3313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 dirty="0" smtClean="0">
                  <a:solidFill>
                    <a:srgbClr val="000000"/>
                  </a:solidFill>
                  <a:effectLst/>
                  <a:latin typeface="Source Sans Pro"/>
                </a:rPr>
                <a:t>“</a:t>
              </a:r>
              <a:r>
                <a:rPr lang="en-US" b="0" i="0" dirty="0" err="1" smtClean="0">
                  <a:solidFill>
                    <a:srgbClr val="000000"/>
                  </a:solidFill>
                  <a:effectLst/>
                  <a:latin typeface="Source Sans Pro"/>
                </a:rPr>
                <a:t>Giai</a:t>
              </a:r>
              <a:r>
                <a:rPr lang="en-US" b="0" i="0" dirty="0" smtClean="0">
                  <a:solidFill>
                    <a:srgbClr val="000000"/>
                  </a:solidFill>
                  <a:effectLst/>
                  <a:latin typeface="Source Sans Pro"/>
                </a:rPr>
                <a:t> </a:t>
              </a:r>
              <a:r>
                <a:rPr lang="en-US" b="0" i="0" dirty="0" err="1" smtClean="0">
                  <a:solidFill>
                    <a:srgbClr val="000000"/>
                  </a:solidFill>
                  <a:effectLst/>
                  <a:latin typeface="Source Sans Pro"/>
                </a:rPr>
                <a:t>điệu</a:t>
              </a:r>
              <a:r>
                <a:rPr lang="en-US" b="0" i="0" dirty="0" smtClean="0">
                  <a:solidFill>
                    <a:srgbClr val="000000"/>
                  </a:solidFill>
                  <a:effectLst/>
                  <a:latin typeface="Source Sans Pro"/>
                </a:rPr>
                <a:t>” </a:t>
              </a:r>
              <a:r>
                <a:rPr lang="en-US" b="0" i="0" dirty="0" err="1" smtClean="0">
                  <a:solidFill>
                    <a:srgbClr val="000000"/>
                  </a:solidFill>
                  <a:effectLst/>
                  <a:latin typeface="Source Sans Pro"/>
                </a:rPr>
                <a:t>Chất</a:t>
              </a:r>
              <a:r>
                <a:rPr lang="en-US" b="0" i="0" dirty="0" smtClean="0">
                  <a:solidFill>
                    <a:srgbClr val="000000"/>
                  </a:solidFill>
                  <a:effectLst/>
                  <a:latin typeface="Source Sans Pro"/>
                </a:rPr>
                <a:t> </a:t>
              </a:r>
              <a:r>
                <a:rPr lang="en-US" b="0" i="0" dirty="0" err="1" smtClean="0">
                  <a:solidFill>
                    <a:srgbClr val="000000"/>
                  </a:solidFill>
                  <a:effectLst/>
                  <a:latin typeface="Source Sans Pro"/>
                </a:rPr>
                <a:t>liệu</a:t>
              </a:r>
              <a:r>
                <a:rPr lang="en-US" b="0" i="0" dirty="0" smtClean="0">
                  <a:solidFill>
                    <a:srgbClr val="000000"/>
                  </a:solidFill>
                  <a:effectLst/>
                  <a:latin typeface="Source Sans Pro"/>
                </a:rPr>
                <a:t>: </a:t>
              </a:r>
              <a:r>
                <a:rPr lang="en-US" b="0" i="0" dirty="0" err="1" smtClean="0">
                  <a:solidFill>
                    <a:srgbClr val="000000"/>
                  </a:solidFill>
                  <a:effectLst/>
                  <a:latin typeface="Source Sans Pro"/>
                </a:rPr>
                <a:t>Tranh</a:t>
              </a:r>
              <a:r>
                <a:rPr lang="en-US" b="0" i="0" dirty="0" smtClean="0">
                  <a:solidFill>
                    <a:srgbClr val="000000"/>
                  </a:solidFill>
                  <a:effectLst/>
                  <a:latin typeface="Source Sans Pro"/>
                </a:rPr>
                <a:t> </a:t>
              </a:r>
              <a:r>
                <a:rPr lang="en-US" b="0" i="0" dirty="0" err="1" smtClean="0">
                  <a:solidFill>
                    <a:srgbClr val="000000"/>
                  </a:solidFill>
                  <a:effectLst/>
                  <a:latin typeface="Source Sans Pro"/>
                </a:rPr>
                <a:t>lụa</a:t>
              </a:r>
              <a:endParaRPr lang="en-US" dirty="0"/>
            </a:p>
          </p:txBody>
        </p:sp>
      </p:grpSp>
      <p:grpSp>
        <p:nvGrpSpPr>
          <p:cNvPr id="16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18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29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27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056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vi-VN" dirty="0" smtClean="0">
                <a:latin typeface=".Times New Roman"/>
                <a:cs typeface="Times New Roman" panose="02020603050405020304" pitchFamily="18" charset="0"/>
              </a:rPr>
              <a:t>.</a:t>
            </a:r>
            <a:endParaRPr lang="en-US" dirty="0">
              <a:latin typeface=".Times New Roman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29" y="1217748"/>
            <a:ext cx="5316440" cy="404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815" r="3828" b="3266"/>
          <a:stretch/>
        </p:blipFill>
        <p:spPr>
          <a:xfrm>
            <a:off x="6096000" y="1217748"/>
            <a:ext cx="5660571" cy="40400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6956" y="5776332"/>
            <a:ext cx="9415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Múa Kèn- Khắc gỗ                                                       hội còng chiêng – Sơn dầu </a:t>
            </a:r>
            <a:endParaRPr lang="en-US" dirty="0"/>
          </a:p>
        </p:txBody>
      </p:sp>
      <p:grpSp>
        <p:nvGrpSpPr>
          <p:cNvPr id="7" name="Google Shape;178;p9"/>
          <p:cNvGrpSpPr>
            <a:grpSpLocks/>
          </p:cNvGrpSpPr>
          <p:nvPr/>
        </p:nvGrpSpPr>
        <p:grpSpPr bwMode="auto">
          <a:xfrm>
            <a:off x="0" y="41275"/>
            <a:ext cx="12112625" cy="6853238"/>
            <a:chOff x="79969" y="5446"/>
            <a:chExt cx="12112031" cy="6852554"/>
          </a:xfrm>
        </p:grpSpPr>
        <p:grpSp>
          <p:nvGrpSpPr>
            <p:cNvPr id="8" name="Google Shape;179;p9"/>
            <p:cNvGrpSpPr>
              <a:grpSpLocks/>
            </p:cNvGrpSpPr>
            <p:nvPr/>
          </p:nvGrpSpPr>
          <p:grpSpPr bwMode="auto">
            <a:xfrm>
              <a:off x="79969" y="5660570"/>
              <a:ext cx="12112031" cy="1197430"/>
              <a:chOff x="79969" y="5660570"/>
              <a:chExt cx="12112031" cy="1197430"/>
            </a:xfrm>
          </p:grpSpPr>
          <p:pic>
            <p:nvPicPr>
              <p:cNvPr id="12" name="Google Shape;180;p9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660570"/>
                <a:ext cx="1253123" cy="11974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Google Shape;181;p9"/>
              <p:cNvPicPr preferRelativeResize="0"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690574"/>
                <a:ext cx="1488952" cy="11674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oogle Shape;182;p9"/>
            <p:cNvGrpSpPr>
              <a:grpSpLocks/>
            </p:cNvGrpSpPr>
            <p:nvPr/>
          </p:nvGrpSpPr>
          <p:grpSpPr bwMode="auto">
            <a:xfrm rot="10800000" flipH="1">
              <a:off x="79969" y="5446"/>
              <a:ext cx="12112031" cy="1235527"/>
              <a:chOff x="79969" y="5834852"/>
              <a:chExt cx="12112031" cy="1023148"/>
            </a:xfrm>
          </p:grpSpPr>
          <p:pic>
            <p:nvPicPr>
              <p:cNvPr id="10" name="Google Shape;183;p9"/>
              <p:cNvPicPr preferRelativeResize="0"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38877" y="5834852"/>
                <a:ext cx="1253123" cy="1023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Google Shape;184;p9"/>
              <p:cNvPicPr preferRelativeResize="0"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9969" y="5834852"/>
                <a:ext cx="1488952" cy="1023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107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309</Words>
  <Application>Microsoft Office PowerPoint</Application>
  <PresentationFormat>Custom</PresentationFormat>
  <Paragraphs>48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.</vt:lpstr>
      <vt:lpstr>PowerPoint Presentation</vt:lpstr>
      <vt:lpstr>.</vt:lpstr>
      <vt:lpstr>.</vt:lpstr>
      <vt:lpstr>.</vt:lpstr>
      <vt:lpstr>.</vt:lpstr>
      <vt:lpstr>.</vt:lpstr>
      <vt:lpstr>.</vt:lpstr>
      <vt:lpstr>.</vt:lpstr>
      <vt:lpstr>.</vt:lpstr>
      <vt:lpstr>PowerPoint Presentation</vt:lpstr>
      <vt:lpstr>.</vt:lpstr>
      <vt:lpstr>.</vt:lpstr>
      <vt:lpstr>.</vt:lpstr>
      <vt:lpstr>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Admin</dc:creator>
  <cp:lastModifiedBy>PKComputer</cp:lastModifiedBy>
  <cp:revision>6</cp:revision>
  <dcterms:created xsi:type="dcterms:W3CDTF">2023-06-25T14:40:46Z</dcterms:created>
  <dcterms:modified xsi:type="dcterms:W3CDTF">2023-08-16T09:23:28Z</dcterms:modified>
</cp:coreProperties>
</file>