
<file path=[Content_Types].xml><?xml version="1.0" encoding="utf-8"?>
<Types xmlns="http://schemas.openxmlformats.org/package/2006/content-types">
  <Default Extension="mp3" ContentType="audio/mpeg"/>
  <Default Extension="png" ContentType="image/png"/>
  <Default Extension="bin" ContentType="image/unknown"/>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4" r:id="rId3"/>
    <p:sldId id="257" r:id="rId4"/>
    <p:sldId id="261" r:id="rId5"/>
    <p:sldId id="260" r:id="rId6"/>
    <p:sldId id="262" r:id="rId7"/>
    <p:sldId id="263" r:id="rId8"/>
    <p:sldId id="264" r:id="rId9"/>
    <p:sldId id="280" r:id="rId10"/>
    <p:sldId id="281" r:id="rId11"/>
    <p:sldId id="259" r:id="rId12"/>
    <p:sldId id="265" r:id="rId13"/>
    <p:sldId id="266" r:id="rId14"/>
    <p:sldId id="268" r:id="rId15"/>
    <p:sldId id="285" r:id="rId16"/>
    <p:sldId id="267" r:id="rId17"/>
    <p:sldId id="258" r:id="rId18"/>
    <p:sldId id="269" r:id="rId19"/>
    <p:sldId id="270" r:id="rId20"/>
    <p:sldId id="282" r:id="rId21"/>
    <p:sldId id="271" r:id="rId22"/>
    <p:sldId id="28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82" autoAdjust="0"/>
    <p:restoredTop sz="94660"/>
  </p:normalViewPr>
  <p:slideViewPr>
    <p:cSldViewPr snapToGrid="0">
      <p:cViewPr varScale="1">
        <p:scale>
          <a:sx n="71" d="100"/>
          <a:sy n="71" d="100"/>
        </p:scale>
        <p:origin x="56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05E6BB-770C-47E3-A3D3-4F84987DFD6F}" type="datetimeFigureOut">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73103-687E-4EBC-A3EB-7207FF0EAC4A}" type="slidenum">
              <a:rPr lang="en-US" smtClean="0"/>
              <a:t>‹#›</a:t>
            </a:fld>
            <a:endParaRPr lang="en-US"/>
          </a:p>
        </p:txBody>
      </p:sp>
    </p:spTree>
    <p:extLst>
      <p:ext uri="{BB962C8B-B14F-4D97-AF65-F5344CB8AC3E}">
        <p14:creationId xmlns:p14="http://schemas.microsoft.com/office/powerpoint/2010/main" val="145112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05E6BB-770C-47E3-A3D3-4F84987DFD6F}" type="datetimeFigureOut">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73103-687E-4EBC-A3EB-7207FF0EAC4A}" type="slidenum">
              <a:rPr lang="en-US" smtClean="0"/>
              <a:t>‹#›</a:t>
            </a:fld>
            <a:endParaRPr lang="en-US"/>
          </a:p>
        </p:txBody>
      </p:sp>
    </p:spTree>
    <p:extLst>
      <p:ext uri="{BB962C8B-B14F-4D97-AF65-F5344CB8AC3E}">
        <p14:creationId xmlns:p14="http://schemas.microsoft.com/office/powerpoint/2010/main" val="1153356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05E6BB-770C-47E3-A3D3-4F84987DFD6F}" type="datetimeFigureOut">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73103-687E-4EBC-A3EB-7207FF0EAC4A}" type="slidenum">
              <a:rPr lang="en-US" smtClean="0"/>
              <a:t>‹#›</a:t>
            </a:fld>
            <a:endParaRPr lang="en-US"/>
          </a:p>
        </p:txBody>
      </p:sp>
    </p:spTree>
    <p:extLst>
      <p:ext uri="{BB962C8B-B14F-4D97-AF65-F5344CB8AC3E}">
        <p14:creationId xmlns:p14="http://schemas.microsoft.com/office/powerpoint/2010/main" val="2653328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05E6BB-770C-47E3-A3D3-4F84987DFD6F}" type="datetimeFigureOut">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73103-687E-4EBC-A3EB-7207FF0EAC4A}" type="slidenum">
              <a:rPr lang="en-US" smtClean="0"/>
              <a:t>‹#›</a:t>
            </a:fld>
            <a:endParaRPr lang="en-US"/>
          </a:p>
        </p:txBody>
      </p:sp>
    </p:spTree>
    <p:extLst>
      <p:ext uri="{BB962C8B-B14F-4D97-AF65-F5344CB8AC3E}">
        <p14:creationId xmlns:p14="http://schemas.microsoft.com/office/powerpoint/2010/main" val="2033019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205E6BB-770C-47E3-A3D3-4F84987DFD6F}" type="datetimeFigureOut">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73103-687E-4EBC-A3EB-7207FF0EAC4A}" type="slidenum">
              <a:rPr lang="en-US" smtClean="0"/>
              <a:t>‹#›</a:t>
            </a:fld>
            <a:endParaRPr lang="en-US"/>
          </a:p>
        </p:txBody>
      </p:sp>
    </p:spTree>
    <p:extLst>
      <p:ext uri="{BB962C8B-B14F-4D97-AF65-F5344CB8AC3E}">
        <p14:creationId xmlns:p14="http://schemas.microsoft.com/office/powerpoint/2010/main" val="2355422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05E6BB-770C-47E3-A3D3-4F84987DFD6F}" type="datetimeFigureOut">
              <a:rPr lang="en-US" smtClean="0"/>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73103-687E-4EBC-A3EB-7207FF0EAC4A}" type="slidenum">
              <a:rPr lang="en-US" smtClean="0"/>
              <a:t>‹#›</a:t>
            </a:fld>
            <a:endParaRPr lang="en-US"/>
          </a:p>
        </p:txBody>
      </p:sp>
    </p:spTree>
    <p:extLst>
      <p:ext uri="{BB962C8B-B14F-4D97-AF65-F5344CB8AC3E}">
        <p14:creationId xmlns:p14="http://schemas.microsoft.com/office/powerpoint/2010/main" val="648566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05E6BB-770C-47E3-A3D3-4F84987DFD6F}" type="datetimeFigureOut">
              <a:rPr lang="en-US" smtClean="0"/>
              <a:t>10/24/2024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C73103-687E-4EBC-A3EB-7207FF0EAC4A}" type="slidenum">
              <a:rPr lang="en-US" smtClean="0"/>
              <a:t>‹#›</a:t>
            </a:fld>
            <a:endParaRPr lang="en-US"/>
          </a:p>
        </p:txBody>
      </p:sp>
    </p:spTree>
    <p:extLst>
      <p:ext uri="{BB962C8B-B14F-4D97-AF65-F5344CB8AC3E}">
        <p14:creationId xmlns:p14="http://schemas.microsoft.com/office/powerpoint/2010/main" val="3429012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05E6BB-770C-47E3-A3D3-4F84987DFD6F}" type="datetimeFigureOut">
              <a:rPr lang="en-US" smtClean="0"/>
              <a:t>10/24/2024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C73103-687E-4EBC-A3EB-7207FF0EAC4A}" type="slidenum">
              <a:rPr lang="en-US" smtClean="0"/>
              <a:t>‹#›</a:t>
            </a:fld>
            <a:endParaRPr lang="en-US"/>
          </a:p>
        </p:txBody>
      </p:sp>
    </p:spTree>
    <p:extLst>
      <p:ext uri="{BB962C8B-B14F-4D97-AF65-F5344CB8AC3E}">
        <p14:creationId xmlns:p14="http://schemas.microsoft.com/office/powerpoint/2010/main" val="1328917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05E6BB-770C-47E3-A3D3-4F84987DFD6F}" type="datetimeFigureOut">
              <a:rPr lang="en-US" smtClean="0"/>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C73103-687E-4EBC-A3EB-7207FF0EAC4A}" type="slidenum">
              <a:rPr lang="en-US" smtClean="0"/>
              <a:t>‹#›</a:t>
            </a:fld>
            <a:endParaRPr lang="en-US"/>
          </a:p>
        </p:txBody>
      </p:sp>
    </p:spTree>
    <p:extLst>
      <p:ext uri="{BB962C8B-B14F-4D97-AF65-F5344CB8AC3E}">
        <p14:creationId xmlns:p14="http://schemas.microsoft.com/office/powerpoint/2010/main" val="2288238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205E6BB-770C-47E3-A3D3-4F84987DFD6F}" type="datetimeFigureOut">
              <a:rPr lang="en-US" smtClean="0"/>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73103-687E-4EBC-A3EB-7207FF0EAC4A}" type="slidenum">
              <a:rPr lang="en-US" smtClean="0"/>
              <a:t>‹#›</a:t>
            </a:fld>
            <a:endParaRPr lang="en-US"/>
          </a:p>
        </p:txBody>
      </p:sp>
    </p:spTree>
    <p:extLst>
      <p:ext uri="{BB962C8B-B14F-4D97-AF65-F5344CB8AC3E}">
        <p14:creationId xmlns:p14="http://schemas.microsoft.com/office/powerpoint/2010/main" val="1558445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205E6BB-770C-47E3-A3D3-4F84987DFD6F}" type="datetimeFigureOut">
              <a:rPr lang="en-US" smtClean="0"/>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73103-687E-4EBC-A3EB-7207FF0EAC4A}" type="slidenum">
              <a:rPr lang="en-US" smtClean="0"/>
              <a:t>‹#›</a:t>
            </a:fld>
            <a:endParaRPr lang="en-US"/>
          </a:p>
        </p:txBody>
      </p:sp>
    </p:spTree>
    <p:extLst>
      <p:ext uri="{BB962C8B-B14F-4D97-AF65-F5344CB8AC3E}">
        <p14:creationId xmlns:p14="http://schemas.microsoft.com/office/powerpoint/2010/main" val="4155344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05E6BB-770C-47E3-A3D3-4F84987DFD6F}" type="datetimeFigureOut">
              <a:rPr lang="en-US" smtClean="0"/>
              <a:t>10/24/2024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C73103-687E-4EBC-A3EB-7207FF0EAC4A}" type="slidenum">
              <a:rPr lang="en-US" smtClean="0"/>
              <a:t>‹#›</a:t>
            </a:fld>
            <a:endParaRPr lang="en-US"/>
          </a:p>
        </p:txBody>
      </p:sp>
    </p:spTree>
    <p:extLst>
      <p:ext uri="{BB962C8B-B14F-4D97-AF65-F5344CB8AC3E}">
        <p14:creationId xmlns:p14="http://schemas.microsoft.com/office/powerpoint/2010/main" val="34651703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3.jpeg"/><Relationship Id="rId7" Type="http://schemas.openxmlformats.org/officeDocument/2006/relationships/image" Target="../media/image20.jpeg"/><Relationship Id="rId2" Type="http://schemas.openxmlformats.org/officeDocument/2006/relationships/image" Target="../media/image22.bin"/><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www.facebook.com/messenger_media/?attachment_id=274712858383436&amp;message_id=mid.$cAAAADOAEyCqPLrDNF2I_Wt7GNe7q&amp;thread_id=100024650679635" TargetMode="Externa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www.facebook.com/messenger_media/?attachment_id=274712858383436&amp;message_id=mid.$cAAAADOAEyCqPLrDNF2I_Wt7GNe7q&amp;thread_id=100024650679635"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hyperlink" Target="https://www.facebook.com/messenger_media/?attachment_id=274712858383436&amp;message_id=mid.$cAAAADOAEyCqPLrDNF2I_Wt7GNe7q&amp;thread_id=100024650679635" TargetMode="External"/><Relationship Id="rId13" Type="http://schemas.openxmlformats.org/officeDocument/2006/relationships/image" Target="../media/image34.jpeg"/><Relationship Id="rId18" Type="http://schemas.openxmlformats.org/officeDocument/2006/relationships/image" Target="../media/image38.jpeg"/><Relationship Id="rId3" Type="http://schemas.openxmlformats.org/officeDocument/2006/relationships/hyperlink" Target="https://www.facebook.com/messenger_media/?attachment_id=289859066826807&amp;message_id=mid.$cAAAADOAEyCqPLrDNF2I_Wt7GNe7q&amp;thread_id=100024650679635" TargetMode="External"/><Relationship Id="rId21" Type="http://schemas.openxmlformats.org/officeDocument/2006/relationships/image" Target="../media/image41.jpeg"/><Relationship Id="rId7" Type="http://schemas.openxmlformats.org/officeDocument/2006/relationships/hyperlink" Target="https://www.facebook.com/messenger_media/?attachment_id=194761523223937&amp;message_id=mid.$cAAAADOAEyCqPLrDNF2I_Wt7GNe7q&amp;thread_id=100024650679635" TargetMode="External"/><Relationship Id="rId12" Type="http://schemas.openxmlformats.org/officeDocument/2006/relationships/hyperlink" Target="https://www.facebook.com/messenger_media/?attachment_id=1334938777439210&amp;message_id=mid.$cAAAADOAEyCqPLrDNF2I_Wt7GNe7q&amp;thread_id=100024650679635" TargetMode="External"/><Relationship Id="rId17" Type="http://schemas.openxmlformats.org/officeDocument/2006/relationships/image" Target="../media/image37.jpeg"/><Relationship Id="rId2" Type="http://schemas.openxmlformats.org/officeDocument/2006/relationships/hyperlink" Target="https://www.facebook.com/messenger_media/?attachment_id=1426864801498391&amp;message_id=mid.$cAAAADOAEyCqPLrDNF2I_Wt7GNe7q&amp;thread_id=100024650679635" TargetMode="External"/><Relationship Id="rId16" Type="http://schemas.openxmlformats.org/officeDocument/2006/relationships/image" Target="../media/image33.jpeg"/><Relationship Id="rId20" Type="http://schemas.openxmlformats.org/officeDocument/2006/relationships/image" Target="../media/image40.jpeg"/><Relationship Id="rId1" Type="http://schemas.openxmlformats.org/officeDocument/2006/relationships/slideLayout" Target="../slideLayouts/slideLayout1.xml"/><Relationship Id="rId6" Type="http://schemas.openxmlformats.org/officeDocument/2006/relationships/hyperlink" Target="https://www.facebook.com/messenger_media/?attachment_id=133095523138511&amp;message_id=mid.$cAAAADOAEyCqPLrDNF2I_Wt7GNe7q&amp;thread_id=100024650679635" TargetMode="External"/><Relationship Id="rId11" Type="http://schemas.openxmlformats.org/officeDocument/2006/relationships/hyperlink" Target="https://www.facebook.com/messenger_media/?attachment_id=279439574603660&amp;message_id=mid.$cAAAADOAEyCqPLrDNF2I_Wt7GNe7q&amp;thread_id=100024650679635" TargetMode="External"/><Relationship Id="rId5" Type="http://schemas.openxmlformats.org/officeDocument/2006/relationships/hyperlink" Target="https://www.facebook.com/messenger_media/?attachment_id=937319960684085&amp;message_id=mid.$cAAAADOAEyCqPLrDNF2I_Wt7GNe7q&amp;thread_id=100024650679635" TargetMode="External"/><Relationship Id="rId15" Type="http://schemas.openxmlformats.org/officeDocument/2006/relationships/image" Target="../media/image36.jpeg"/><Relationship Id="rId10" Type="http://schemas.openxmlformats.org/officeDocument/2006/relationships/hyperlink" Target="https://www.facebook.com/messenger_media/?attachment_id=1003299227529692&amp;message_id=mid.$cAAAADOAEyCqPLrDNF2I_Wt7GNe7q&amp;thread_id=100024650679635" TargetMode="External"/><Relationship Id="rId19" Type="http://schemas.openxmlformats.org/officeDocument/2006/relationships/image" Target="../media/image39.jpeg"/><Relationship Id="rId4" Type="http://schemas.openxmlformats.org/officeDocument/2006/relationships/hyperlink" Target="https://www.facebook.com/messenger_media/?attachment_id=914749932954106&amp;message_id=mid.$cAAAADOAEyCqPLrDNF2I_Wt7GNe7q&amp;thread_id=100024650679635" TargetMode="External"/><Relationship Id="rId9" Type="http://schemas.openxmlformats.org/officeDocument/2006/relationships/hyperlink" Target="https://www.facebook.com/messenger_media/?attachment_id=790233852543204&amp;message_id=mid.$cAAAADOAEyCqPLrDNF2I_Wt7GNe7q&amp;thread_id=100024650679635" TargetMode="External"/><Relationship Id="rId14" Type="http://schemas.openxmlformats.org/officeDocument/2006/relationships/image" Target="../media/image35.jpeg"/><Relationship Id="rId22" Type="http://schemas.openxmlformats.org/officeDocument/2006/relationships/image" Target="../media/image42.jpeg"/></Relationships>
</file>

<file path=ppt/slides/_rels/slide17.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png"/><Relationship Id="rId3" Type="http://schemas.openxmlformats.org/officeDocument/2006/relationships/image" Target="../media/image44.jpeg"/><Relationship Id="rId7" Type="http://schemas.openxmlformats.org/officeDocument/2006/relationships/image" Target="../media/image48.jpeg"/><Relationship Id="rId12" Type="http://schemas.openxmlformats.org/officeDocument/2006/relationships/image" Target="../media/image53.png"/><Relationship Id="rId2" Type="http://schemas.openxmlformats.org/officeDocument/2006/relationships/image" Target="../media/image43.jpeg"/><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jpeg"/></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gif"/></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6935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POINS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77800" y="5308600"/>
            <a:ext cx="13716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5" descr="POINS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390717" y="5410200"/>
            <a:ext cx="180128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66" name="Text Box 22"/>
          <p:cNvSpPr txBox="1">
            <a:spLocks noChangeArrowheads="1"/>
          </p:cNvSpPr>
          <p:nvPr/>
        </p:nvSpPr>
        <p:spPr bwMode="auto">
          <a:xfrm>
            <a:off x="270244" y="1680626"/>
            <a:ext cx="5806090"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Char char="-"/>
            </a:pPr>
            <a:r>
              <a:rPr lang="en-US" altLang="en-US" sz="2667" dirty="0" err="1">
                <a:latin typeface="Times New Roman" panose="02020603050405020304" pitchFamily="18" charset="0"/>
                <a:cs typeface="Times New Roman" panose="02020603050405020304" pitchFamily="18" charset="0"/>
              </a:rPr>
              <a:t>Thổ</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cẩm</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là</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nghệ</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thuật</a:t>
            </a:r>
            <a:r>
              <a:rPr lang="en-US" altLang="en-US" sz="2667" dirty="0">
                <a:latin typeface="Times New Roman" panose="02020603050405020304" pitchFamily="18" charset="0"/>
                <a:cs typeface="Times New Roman" panose="02020603050405020304" pitchFamily="18" charset="0"/>
              </a:rPr>
              <a:t> </a:t>
            </a:r>
            <a:r>
              <a:rPr lang="en-US" altLang="en-US" sz="2667" dirty="0" err="1" smtClean="0">
                <a:latin typeface="Times New Roman" panose="02020603050405020304" pitchFamily="18" charset="0"/>
                <a:cs typeface="Times New Roman" panose="02020603050405020304" pitchFamily="18" charset="0"/>
              </a:rPr>
              <a:t>trang</a:t>
            </a:r>
            <a:r>
              <a:rPr lang="en-US" altLang="en-US" sz="2667" dirty="0" smtClean="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trí</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trên</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vải</a:t>
            </a:r>
            <a:r>
              <a:rPr lang="en-US" altLang="en-US" sz="2667" dirty="0">
                <a:solidFill>
                  <a:srgbClr val="FFFF00"/>
                </a:solidFill>
                <a:latin typeface="Times New Roman" panose="02020603050405020304" pitchFamily="18" charset="0"/>
                <a:cs typeface="Times New Roman" panose="02020603050405020304" pitchFamily="18" charset="0"/>
              </a:rPr>
              <a:t>,</a:t>
            </a:r>
          </a:p>
          <a:p>
            <a:pPr>
              <a:spcBef>
                <a:spcPct val="0"/>
              </a:spcBef>
              <a:buFontTx/>
              <a:buChar char="-"/>
            </a:pP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Đườn</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nét</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khái</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quát</a:t>
            </a:r>
            <a:endParaRPr lang="en-US" altLang="en-US" sz="2667" dirty="0">
              <a:latin typeface="Times New Roman" panose="02020603050405020304" pitchFamily="18" charset="0"/>
              <a:cs typeface="Times New Roman" panose="02020603050405020304" pitchFamily="18" charset="0"/>
            </a:endParaRPr>
          </a:p>
        </p:txBody>
      </p:sp>
      <p:sp>
        <p:nvSpPr>
          <p:cNvPr id="16" name="TextBox 15"/>
          <p:cNvSpPr txBox="1">
            <a:spLocks noChangeArrowheads="1"/>
          </p:cNvSpPr>
          <p:nvPr/>
        </p:nvSpPr>
        <p:spPr bwMode="auto">
          <a:xfrm>
            <a:off x="203199" y="333018"/>
            <a:ext cx="5873135"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Char char="-"/>
            </a:pPr>
            <a:r>
              <a:rPr lang="en-US" altLang="en-US" sz="2667" i="1" dirty="0" err="1">
                <a:solidFill>
                  <a:srgbClr val="002060"/>
                </a:solidFill>
                <a:latin typeface="Times New Roman" panose="02020603050405020304" pitchFamily="18" charset="0"/>
                <a:cs typeface="Times New Roman" panose="02020603050405020304" pitchFamily="18" charset="0"/>
              </a:rPr>
              <a:t>Thổ</a:t>
            </a:r>
            <a:r>
              <a:rPr lang="en-US" altLang="en-US" sz="2667" i="1" dirty="0">
                <a:solidFill>
                  <a:srgbClr val="002060"/>
                </a:solidFill>
                <a:latin typeface="Times New Roman" panose="02020603050405020304" pitchFamily="18" charset="0"/>
                <a:cs typeface="Times New Roman" panose="02020603050405020304" pitchFamily="18" charset="0"/>
              </a:rPr>
              <a:t> </a:t>
            </a:r>
            <a:r>
              <a:rPr lang="en-US" altLang="en-US" sz="2667" i="1" dirty="0" err="1">
                <a:solidFill>
                  <a:srgbClr val="002060"/>
                </a:solidFill>
                <a:latin typeface="Times New Roman" panose="02020603050405020304" pitchFamily="18" charset="0"/>
                <a:cs typeface="Times New Roman" panose="02020603050405020304" pitchFamily="18" charset="0"/>
              </a:rPr>
              <a:t>cẩm</a:t>
            </a:r>
            <a:r>
              <a:rPr lang="en-US" altLang="en-US" sz="2667" i="1" dirty="0">
                <a:solidFill>
                  <a:srgbClr val="002060"/>
                </a:solidFill>
                <a:latin typeface="Times New Roman" panose="02020603050405020304" pitchFamily="18" charset="0"/>
                <a:cs typeface="Times New Roman" panose="02020603050405020304" pitchFamily="18" charset="0"/>
              </a:rPr>
              <a:t> </a:t>
            </a:r>
            <a:r>
              <a:rPr lang="en-US" altLang="en-US" sz="2667" i="1" dirty="0" err="1">
                <a:solidFill>
                  <a:srgbClr val="002060"/>
                </a:solidFill>
                <a:latin typeface="Times New Roman" panose="02020603050405020304" pitchFamily="18" charset="0"/>
                <a:cs typeface="Times New Roman" panose="02020603050405020304" pitchFamily="18" charset="0"/>
              </a:rPr>
              <a:t>là</a:t>
            </a:r>
            <a:r>
              <a:rPr lang="en-US" altLang="en-US" sz="2667" i="1" dirty="0">
                <a:solidFill>
                  <a:srgbClr val="002060"/>
                </a:solidFill>
                <a:latin typeface="Times New Roman" panose="02020603050405020304" pitchFamily="18" charset="0"/>
                <a:cs typeface="Times New Roman" panose="02020603050405020304" pitchFamily="18" charset="0"/>
              </a:rPr>
              <a:t> </a:t>
            </a:r>
            <a:r>
              <a:rPr lang="en-US" altLang="en-US" sz="2667" i="1" dirty="0" err="1">
                <a:solidFill>
                  <a:srgbClr val="002060"/>
                </a:solidFill>
                <a:latin typeface="Times New Roman" panose="02020603050405020304" pitchFamily="18" charset="0"/>
                <a:cs typeface="Times New Roman" panose="02020603050405020304" pitchFamily="18" charset="0"/>
              </a:rPr>
              <a:t>gì</a:t>
            </a:r>
            <a:r>
              <a:rPr lang="en-US" altLang="en-US" sz="2667" i="1" dirty="0">
                <a:solidFill>
                  <a:srgbClr val="002060"/>
                </a:solidFill>
                <a:latin typeface="Times New Roman" panose="02020603050405020304" pitchFamily="18" charset="0"/>
                <a:cs typeface="Times New Roman" panose="02020603050405020304" pitchFamily="18" charset="0"/>
              </a:rPr>
              <a:t>?</a:t>
            </a:r>
          </a:p>
          <a:p>
            <a:pPr>
              <a:spcBef>
                <a:spcPct val="0"/>
              </a:spcBef>
              <a:buFontTx/>
              <a:buChar char="-"/>
            </a:pPr>
            <a:r>
              <a:rPr lang="en-US" altLang="en-US" sz="2667" i="1" dirty="0">
                <a:solidFill>
                  <a:srgbClr val="002060"/>
                </a:solidFill>
                <a:latin typeface="Times New Roman" panose="02020603050405020304" pitchFamily="18" charset="0"/>
                <a:cs typeface="Times New Roman" panose="02020603050405020304" pitchFamily="18" charset="0"/>
              </a:rPr>
              <a:t> </a:t>
            </a:r>
            <a:r>
              <a:rPr lang="en-US" altLang="en-US" sz="2667" i="1" dirty="0" err="1">
                <a:solidFill>
                  <a:srgbClr val="002060"/>
                </a:solidFill>
                <a:latin typeface="Times New Roman" panose="02020603050405020304" pitchFamily="18" charset="0"/>
                <a:cs typeface="Times New Roman" panose="02020603050405020304" pitchFamily="18" charset="0"/>
              </a:rPr>
              <a:t>Đường</a:t>
            </a:r>
            <a:r>
              <a:rPr lang="en-US" altLang="en-US" sz="2667" i="1" dirty="0">
                <a:solidFill>
                  <a:srgbClr val="002060"/>
                </a:solidFill>
                <a:latin typeface="Times New Roman" panose="02020603050405020304" pitchFamily="18" charset="0"/>
                <a:cs typeface="Times New Roman" panose="02020603050405020304" pitchFamily="18" charset="0"/>
              </a:rPr>
              <a:t> </a:t>
            </a:r>
            <a:r>
              <a:rPr lang="en-US" altLang="en-US" sz="2667" i="1" dirty="0" err="1">
                <a:solidFill>
                  <a:srgbClr val="002060"/>
                </a:solidFill>
                <a:latin typeface="Times New Roman" panose="02020603050405020304" pitchFamily="18" charset="0"/>
                <a:cs typeface="Times New Roman" panose="02020603050405020304" pitchFamily="18" charset="0"/>
              </a:rPr>
              <a:t>nét</a:t>
            </a:r>
            <a:r>
              <a:rPr lang="en-US" altLang="en-US" sz="2667" i="1" dirty="0">
                <a:solidFill>
                  <a:srgbClr val="002060"/>
                </a:solidFill>
                <a:latin typeface="Times New Roman" panose="02020603050405020304" pitchFamily="18" charset="0"/>
                <a:cs typeface="Times New Roman" panose="02020603050405020304" pitchFamily="18" charset="0"/>
              </a:rPr>
              <a:t> </a:t>
            </a:r>
            <a:r>
              <a:rPr lang="en-US" altLang="en-US" sz="2667" i="1" dirty="0" err="1">
                <a:solidFill>
                  <a:srgbClr val="002060"/>
                </a:solidFill>
                <a:latin typeface="Times New Roman" panose="02020603050405020304" pitchFamily="18" charset="0"/>
                <a:cs typeface="Times New Roman" panose="02020603050405020304" pitchFamily="18" charset="0"/>
              </a:rPr>
              <a:t>được</a:t>
            </a:r>
            <a:r>
              <a:rPr lang="en-US" altLang="en-US" sz="2667" i="1" dirty="0">
                <a:solidFill>
                  <a:srgbClr val="002060"/>
                </a:solidFill>
                <a:latin typeface="Times New Roman" panose="02020603050405020304" pitchFamily="18" charset="0"/>
                <a:cs typeface="Times New Roman" panose="02020603050405020304" pitchFamily="18" charset="0"/>
              </a:rPr>
              <a:t> </a:t>
            </a:r>
            <a:r>
              <a:rPr lang="en-US" altLang="en-US" sz="2667" i="1" dirty="0" err="1">
                <a:solidFill>
                  <a:srgbClr val="002060"/>
                </a:solidFill>
                <a:latin typeface="Times New Roman" panose="02020603050405020304" pitchFamily="18" charset="0"/>
                <a:cs typeface="Times New Roman" panose="02020603050405020304" pitchFamily="18" charset="0"/>
              </a:rPr>
              <a:t>tạo</a:t>
            </a:r>
            <a:r>
              <a:rPr lang="en-US" altLang="en-US" sz="2667" i="1" dirty="0">
                <a:solidFill>
                  <a:srgbClr val="002060"/>
                </a:solidFill>
                <a:latin typeface="Times New Roman" panose="02020603050405020304" pitchFamily="18" charset="0"/>
                <a:cs typeface="Times New Roman" panose="02020603050405020304" pitchFamily="18" charset="0"/>
              </a:rPr>
              <a:t> </a:t>
            </a:r>
            <a:r>
              <a:rPr lang="en-US" altLang="en-US" sz="2667" i="1" dirty="0" err="1">
                <a:solidFill>
                  <a:srgbClr val="002060"/>
                </a:solidFill>
                <a:latin typeface="Times New Roman" panose="02020603050405020304" pitchFamily="18" charset="0"/>
                <a:cs typeface="Times New Roman" panose="02020603050405020304" pitchFamily="18" charset="0"/>
              </a:rPr>
              <a:t>ra</a:t>
            </a:r>
            <a:r>
              <a:rPr lang="en-US" altLang="en-US" sz="2667" i="1" dirty="0">
                <a:solidFill>
                  <a:srgbClr val="002060"/>
                </a:solidFill>
                <a:latin typeface="Times New Roman" panose="02020603050405020304" pitchFamily="18" charset="0"/>
                <a:cs typeface="Times New Roman" panose="02020603050405020304" pitchFamily="18" charset="0"/>
              </a:rPr>
              <a:t> </a:t>
            </a:r>
            <a:r>
              <a:rPr lang="en-US" altLang="en-US" sz="2667" i="1" dirty="0" err="1">
                <a:solidFill>
                  <a:srgbClr val="002060"/>
                </a:solidFill>
                <a:latin typeface="Times New Roman" panose="02020603050405020304" pitchFamily="18" charset="0"/>
                <a:cs typeface="Times New Roman" panose="02020603050405020304" pitchFamily="18" charset="0"/>
              </a:rPr>
              <a:t>như</a:t>
            </a:r>
            <a:r>
              <a:rPr lang="en-US" altLang="en-US" sz="2667" i="1" dirty="0">
                <a:solidFill>
                  <a:srgbClr val="002060"/>
                </a:solidFill>
                <a:latin typeface="Times New Roman" panose="02020603050405020304" pitchFamily="18" charset="0"/>
                <a:cs typeface="Times New Roman" panose="02020603050405020304" pitchFamily="18" charset="0"/>
              </a:rPr>
              <a:t> </a:t>
            </a:r>
            <a:r>
              <a:rPr lang="en-US" altLang="en-US" sz="2667" i="1" dirty="0" err="1">
                <a:solidFill>
                  <a:srgbClr val="002060"/>
                </a:solidFill>
                <a:latin typeface="Times New Roman" panose="02020603050405020304" pitchFamily="18" charset="0"/>
                <a:cs typeface="Times New Roman" panose="02020603050405020304" pitchFamily="18" charset="0"/>
              </a:rPr>
              <a:t>thế</a:t>
            </a:r>
            <a:r>
              <a:rPr lang="en-US" altLang="en-US" sz="2667" i="1" dirty="0">
                <a:solidFill>
                  <a:srgbClr val="002060"/>
                </a:solidFill>
                <a:latin typeface="Times New Roman" panose="02020603050405020304" pitchFamily="18" charset="0"/>
                <a:cs typeface="Times New Roman" panose="02020603050405020304" pitchFamily="18" charset="0"/>
              </a:rPr>
              <a:t> </a:t>
            </a:r>
            <a:r>
              <a:rPr lang="en-US" altLang="en-US" sz="2667" i="1" dirty="0" err="1">
                <a:solidFill>
                  <a:srgbClr val="002060"/>
                </a:solidFill>
                <a:latin typeface="Times New Roman" panose="02020603050405020304" pitchFamily="18" charset="0"/>
                <a:cs typeface="Times New Roman" panose="02020603050405020304" pitchFamily="18" charset="0"/>
              </a:rPr>
              <a:t>nào</a:t>
            </a:r>
            <a:r>
              <a:rPr lang="en-US" altLang="en-US" sz="2667" i="1" dirty="0">
                <a:solidFill>
                  <a:srgbClr val="002060"/>
                </a:solidFill>
                <a:latin typeface="Times New Roman" panose="02020603050405020304" pitchFamily="18" charset="0"/>
                <a:cs typeface="Times New Roman" panose="02020603050405020304" pitchFamily="18" charset="0"/>
              </a:rPr>
              <a:t>?</a:t>
            </a:r>
          </a:p>
        </p:txBody>
      </p:sp>
      <p:sp>
        <p:nvSpPr>
          <p:cNvPr id="10252" name="AutoShape 14" descr="Kết quả hình ảnh cho thổ cẩm"/>
          <p:cNvSpPr>
            <a:spLocks noChangeAspect="1" noChangeArrowheads="1"/>
          </p:cNvSpPr>
          <p:nvPr/>
        </p:nvSpPr>
        <p:spPr bwMode="auto">
          <a:xfrm>
            <a:off x="165100" y="-143933"/>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200">
              <a:latin typeface="Arial" panose="020B0604020202020204" pitchFamily="34" charset="0"/>
            </a:endParaRPr>
          </a:p>
        </p:txBody>
      </p:sp>
      <p:sp>
        <p:nvSpPr>
          <p:cNvPr id="10253" name="AutoShape 16" descr="Kết quả hình ảnh cho thổ cẩm"/>
          <p:cNvSpPr>
            <a:spLocks noChangeAspect="1" noChangeArrowheads="1"/>
          </p:cNvSpPr>
          <p:nvPr/>
        </p:nvSpPr>
        <p:spPr bwMode="auto">
          <a:xfrm>
            <a:off x="165100" y="-143933"/>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200">
              <a:latin typeface="Arial" panose="020B0604020202020204" pitchFamily="34" charset="0"/>
            </a:endParaRPr>
          </a:p>
        </p:txBody>
      </p:sp>
      <p:sp>
        <p:nvSpPr>
          <p:cNvPr id="10254" name="AutoShape 18" descr="Kết quả hình ảnh cho thổ cẩm"/>
          <p:cNvSpPr>
            <a:spLocks noChangeAspect="1" noChangeArrowheads="1"/>
          </p:cNvSpPr>
          <p:nvPr/>
        </p:nvSpPr>
        <p:spPr bwMode="auto">
          <a:xfrm>
            <a:off x="165100" y="-143933"/>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200">
              <a:latin typeface="Arial" panose="020B0604020202020204" pitchFamily="34" charset="0"/>
            </a:endParaRPr>
          </a:p>
        </p:txBody>
      </p:sp>
      <p:sp>
        <p:nvSpPr>
          <p:cNvPr id="10255" name="AutoShape 20" descr="Kết quả hình ảnh cho thổ cẩm"/>
          <p:cNvSpPr>
            <a:spLocks noChangeAspect="1" noChangeArrowheads="1"/>
          </p:cNvSpPr>
          <p:nvPr/>
        </p:nvSpPr>
        <p:spPr bwMode="auto">
          <a:xfrm>
            <a:off x="165100" y="-143933"/>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200">
              <a:latin typeface="Arial" panose="020B0604020202020204" pitchFamily="34" charset="0"/>
            </a:endParaRPr>
          </a:p>
        </p:txBody>
      </p:sp>
      <p:sp>
        <p:nvSpPr>
          <p:cNvPr id="10256" name="AutoShape 22" descr="Kết quả hình ảnh cho thổ cẩm"/>
          <p:cNvSpPr>
            <a:spLocks noChangeAspect="1" noChangeArrowheads="1"/>
          </p:cNvSpPr>
          <p:nvPr/>
        </p:nvSpPr>
        <p:spPr bwMode="auto">
          <a:xfrm>
            <a:off x="165100" y="-143933"/>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200">
              <a:latin typeface="Arial" panose="020B0604020202020204" pitchFamily="34" charset="0"/>
            </a:endParaRPr>
          </a:p>
        </p:txBody>
      </p:sp>
      <p:pic>
        <p:nvPicPr>
          <p:cNvPr id="20" name="Picture 24"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9052" y="3494299"/>
            <a:ext cx="4422240" cy="302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6" descr="Kết quả hình ảnh cho thổ cẩ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850" y="208419"/>
            <a:ext cx="4304442" cy="2850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descr="C:\Users\Administrator\Desktop\tải xuống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300" y="2842517"/>
            <a:ext cx="2922233" cy="140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1" descr="Kết quả hình ảnh cho THỔ CẨ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861" y="4506527"/>
            <a:ext cx="2980678" cy="166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Kết quả hình ảnh cho THỔ CẨ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5322" y="4512261"/>
            <a:ext cx="2998942" cy="162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5" descr="Kết quả hình ảnh cho THỔ CẨ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8741" y="2798684"/>
            <a:ext cx="3009900" cy="144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30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8566"/>
                                        </p:tgtEl>
                                        <p:attrNameLst>
                                          <p:attrName>style.visibility</p:attrName>
                                        </p:attrNameLst>
                                      </p:cBhvr>
                                      <p:to>
                                        <p:strVal val="visible"/>
                                      </p:to>
                                    </p:set>
                                    <p:anim calcmode="lin" valueType="num">
                                      <p:cBhvr additive="base">
                                        <p:cTn id="22" dur="500" fill="hold"/>
                                        <p:tgtEl>
                                          <p:spTgt spid="108566"/>
                                        </p:tgtEl>
                                        <p:attrNameLst>
                                          <p:attrName>ppt_x</p:attrName>
                                        </p:attrNameLst>
                                      </p:cBhvr>
                                      <p:tavLst>
                                        <p:tav tm="0">
                                          <p:val>
                                            <p:strVal val="#ppt_x"/>
                                          </p:val>
                                        </p:tav>
                                        <p:tav tm="100000">
                                          <p:val>
                                            <p:strVal val="#ppt_x"/>
                                          </p:val>
                                        </p:tav>
                                      </p:tavLst>
                                    </p:anim>
                                    <p:anim calcmode="lin" valueType="num">
                                      <p:cBhvr additive="base">
                                        <p:cTn id="23" dur="500" fill="hold"/>
                                        <p:tgtEl>
                                          <p:spTgt spid="10856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1000"/>
                                        <p:tgtEl>
                                          <p:spTgt spid="24"/>
                                        </p:tgtEl>
                                      </p:cBhvr>
                                    </p:animEffect>
                                    <p:anim calcmode="lin" valueType="num">
                                      <p:cBhvr>
                                        <p:cTn id="44" dur="1000" fill="hold"/>
                                        <p:tgtEl>
                                          <p:spTgt spid="24"/>
                                        </p:tgtEl>
                                        <p:attrNameLst>
                                          <p:attrName>ppt_x</p:attrName>
                                        </p:attrNameLst>
                                      </p:cBhvr>
                                      <p:tavLst>
                                        <p:tav tm="0">
                                          <p:val>
                                            <p:strVal val="#ppt_x"/>
                                          </p:val>
                                        </p:tav>
                                        <p:tav tm="100000">
                                          <p:val>
                                            <p:strVal val="#ppt_x"/>
                                          </p:val>
                                        </p:tav>
                                      </p:tavLst>
                                    </p:anim>
                                    <p:anim calcmode="lin" valueType="num">
                                      <p:cBhvr>
                                        <p:cTn id="4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66"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81968" y="2181071"/>
            <a:ext cx="2560477" cy="365242"/>
          </a:xfrm>
        </p:spPr>
        <p:txBody>
          <a:bodyPr>
            <a:normAutofit fontScale="90000"/>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4681968" y="4336234"/>
            <a:ext cx="2560477" cy="253289"/>
          </a:xfrm>
        </p:spPr>
        <p:txBody>
          <a:bodyPr>
            <a:normAutofit fontScale="62500" lnSpcReduction="20000"/>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8563931" y="4110504"/>
            <a:ext cx="3354665" cy="2260554"/>
          </a:xfrm>
          <a:prstGeom prst="rect">
            <a:avLst/>
          </a:prstGeom>
        </p:spPr>
      </p:pic>
      <p:pic>
        <p:nvPicPr>
          <p:cNvPr id="5" name="Picture 4"/>
          <p:cNvPicPr>
            <a:picLocks noChangeAspect="1"/>
          </p:cNvPicPr>
          <p:nvPr/>
        </p:nvPicPr>
        <p:blipFill>
          <a:blip r:embed="rId3"/>
          <a:stretch>
            <a:fillRect/>
          </a:stretch>
        </p:blipFill>
        <p:spPr>
          <a:xfrm>
            <a:off x="8499355" y="1040319"/>
            <a:ext cx="3483816" cy="2351889"/>
          </a:xfrm>
          <a:prstGeom prst="rect">
            <a:avLst/>
          </a:prstGeom>
        </p:spPr>
      </p:pic>
      <p:sp>
        <p:nvSpPr>
          <p:cNvPr id="6" name="AutoShape 2" descr="Không có mô tả."/>
          <p:cNvSpPr>
            <a:spLocks noChangeAspect="1" noChangeArrowheads="1"/>
          </p:cNvSpPr>
          <p:nvPr/>
        </p:nvSpPr>
        <p:spPr bwMode="auto">
          <a:xfrm>
            <a:off x="242870" y="-30277"/>
            <a:ext cx="103320" cy="1033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Không có mô tả."/>
          <p:cNvSpPr>
            <a:spLocks noChangeAspect="1" noChangeArrowheads="1"/>
          </p:cNvSpPr>
          <p:nvPr/>
        </p:nvSpPr>
        <p:spPr bwMode="auto">
          <a:xfrm>
            <a:off x="395270" y="122123"/>
            <a:ext cx="103320" cy="1033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Không có mô tả."/>
          <p:cNvSpPr>
            <a:spLocks noChangeAspect="1" noChangeArrowheads="1"/>
          </p:cNvSpPr>
          <p:nvPr/>
        </p:nvSpPr>
        <p:spPr bwMode="auto">
          <a:xfrm>
            <a:off x="547670" y="274523"/>
            <a:ext cx="103320" cy="1033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Không có mô tả."/>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786" y="900594"/>
            <a:ext cx="3570990" cy="2320494"/>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10" descr="Không có mô tả."/>
          <p:cNvSpPr>
            <a:spLocks noChangeAspect="1" noChangeArrowheads="1"/>
          </p:cNvSpPr>
          <p:nvPr/>
        </p:nvSpPr>
        <p:spPr bwMode="auto">
          <a:xfrm>
            <a:off x="700070" y="426923"/>
            <a:ext cx="103320" cy="1033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2" descr="Không có mô tả."/>
          <p:cNvSpPr>
            <a:spLocks noChangeAspect="1" noChangeArrowheads="1"/>
          </p:cNvSpPr>
          <p:nvPr/>
        </p:nvSpPr>
        <p:spPr bwMode="auto">
          <a:xfrm>
            <a:off x="852470" y="579323"/>
            <a:ext cx="103320" cy="1033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4" descr="Không có mô tả."/>
          <p:cNvSpPr>
            <a:spLocks noChangeAspect="1" noChangeArrowheads="1"/>
          </p:cNvSpPr>
          <p:nvPr/>
        </p:nvSpPr>
        <p:spPr bwMode="auto">
          <a:xfrm>
            <a:off x="1004870" y="731723"/>
            <a:ext cx="103320" cy="1033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6" descr="Không có mô tả."/>
          <p:cNvSpPr>
            <a:spLocks noChangeAspect="1" noChangeArrowheads="1"/>
          </p:cNvSpPr>
          <p:nvPr/>
        </p:nvSpPr>
        <p:spPr bwMode="auto">
          <a:xfrm>
            <a:off x="1157270" y="884123"/>
            <a:ext cx="103320" cy="1033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8" descr="Không có mô tả."/>
          <p:cNvSpPr>
            <a:spLocks noChangeAspect="1" noChangeArrowheads="1"/>
          </p:cNvSpPr>
          <p:nvPr/>
        </p:nvSpPr>
        <p:spPr bwMode="auto">
          <a:xfrm>
            <a:off x="1309670" y="1036523"/>
            <a:ext cx="103320" cy="1033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20" descr="Không có mô tả."/>
          <p:cNvSpPr>
            <a:spLocks noChangeAspect="1" noChangeArrowheads="1"/>
          </p:cNvSpPr>
          <p:nvPr/>
        </p:nvSpPr>
        <p:spPr bwMode="auto">
          <a:xfrm>
            <a:off x="1462070" y="1188923"/>
            <a:ext cx="103320" cy="1033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2" descr="Không có mô tả."/>
          <p:cNvSpPr>
            <a:spLocks noChangeAspect="1" noChangeArrowheads="1"/>
          </p:cNvSpPr>
          <p:nvPr/>
        </p:nvSpPr>
        <p:spPr bwMode="auto">
          <a:xfrm>
            <a:off x="1614470" y="1341323"/>
            <a:ext cx="103320" cy="1033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p:cNvPicPr>
            <a:picLocks noChangeAspect="1"/>
          </p:cNvPicPr>
          <p:nvPr/>
        </p:nvPicPr>
        <p:blipFill>
          <a:blip r:embed="rId5"/>
          <a:stretch>
            <a:fillRect/>
          </a:stretch>
        </p:blipFill>
        <p:spPr>
          <a:xfrm>
            <a:off x="4116746" y="3902710"/>
            <a:ext cx="3742116" cy="2571667"/>
          </a:xfrm>
          <a:prstGeom prst="rect">
            <a:avLst/>
          </a:prstGeom>
        </p:spPr>
      </p:pic>
      <p:sp>
        <p:nvSpPr>
          <p:cNvPr id="17" name="AutoShape 24" descr="Không có mô tả."/>
          <p:cNvSpPr>
            <a:spLocks noChangeAspect="1" noChangeArrowheads="1"/>
          </p:cNvSpPr>
          <p:nvPr/>
        </p:nvSpPr>
        <p:spPr bwMode="auto">
          <a:xfrm>
            <a:off x="1766870" y="1493723"/>
            <a:ext cx="103320" cy="1033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AutoShape 26" descr="Không có mô tả."/>
          <p:cNvSpPr>
            <a:spLocks noChangeAspect="1" noChangeArrowheads="1"/>
          </p:cNvSpPr>
          <p:nvPr/>
        </p:nvSpPr>
        <p:spPr bwMode="auto">
          <a:xfrm>
            <a:off x="1919270" y="1646123"/>
            <a:ext cx="103320" cy="1033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 name="Picture 18"/>
          <p:cNvPicPr>
            <a:picLocks noChangeAspect="1"/>
          </p:cNvPicPr>
          <p:nvPr/>
        </p:nvPicPr>
        <p:blipFill>
          <a:blip r:embed="rId6"/>
          <a:stretch>
            <a:fillRect/>
          </a:stretch>
        </p:blipFill>
        <p:spPr>
          <a:xfrm>
            <a:off x="4076719" y="1036523"/>
            <a:ext cx="3700225" cy="2220594"/>
          </a:xfrm>
          <a:prstGeom prst="rect">
            <a:avLst/>
          </a:prstGeom>
        </p:spPr>
      </p:pic>
      <p:sp>
        <p:nvSpPr>
          <p:cNvPr id="20" name="AutoShape 28" descr="Không có mô tả."/>
          <p:cNvSpPr>
            <a:spLocks noChangeAspect="1" noChangeArrowheads="1"/>
          </p:cNvSpPr>
          <p:nvPr/>
        </p:nvSpPr>
        <p:spPr bwMode="auto">
          <a:xfrm>
            <a:off x="2071670" y="1798523"/>
            <a:ext cx="103320" cy="1033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0"/>
          <p:cNvPicPr>
            <a:picLocks noChangeAspect="1"/>
          </p:cNvPicPr>
          <p:nvPr/>
        </p:nvPicPr>
        <p:blipFill>
          <a:blip r:embed="rId7"/>
          <a:stretch>
            <a:fillRect/>
          </a:stretch>
        </p:blipFill>
        <p:spPr>
          <a:xfrm>
            <a:off x="66620" y="4122489"/>
            <a:ext cx="4010099" cy="2351889"/>
          </a:xfrm>
          <a:prstGeom prst="rect">
            <a:avLst/>
          </a:prstGeom>
        </p:spPr>
      </p:pic>
      <p:sp>
        <p:nvSpPr>
          <p:cNvPr id="22" name="AutoShape 30" descr="Không có mô tả."/>
          <p:cNvSpPr>
            <a:spLocks noChangeAspect="1" noChangeArrowheads="1"/>
          </p:cNvSpPr>
          <p:nvPr/>
        </p:nvSpPr>
        <p:spPr bwMode="auto">
          <a:xfrm>
            <a:off x="2224070" y="1950923"/>
            <a:ext cx="103320" cy="1033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Rectangle 22"/>
          <p:cNvSpPr/>
          <p:nvPr/>
        </p:nvSpPr>
        <p:spPr>
          <a:xfrm>
            <a:off x="2981474" y="142706"/>
            <a:ext cx="6746590" cy="523220"/>
          </a:xfrm>
          <a:prstGeom prst="rect">
            <a:avLst/>
          </a:prstGeom>
        </p:spPr>
        <p:txBody>
          <a:bodyPr wrap="none">
            <a:spAutoFit/>
          </a:bodyPr>
          <a:lstStyle/>
          <a:p>
            <a:r>
              <a:rPr lang="en-US" sz="2800" b="0" i="0" dirty="0" err="1" smtClean="0">
                <a:solidFill>
                  <a:srgbClr val="C00000"/>
                </a:solidFill>
                <a:effectLst/>
                <a:latin typeface="Times New Roman" panose="02020603050405020304" pitchFamily="18" charset="0"/>
              </a:rPr>
              <a:t>Một</a:t>
            </a:r>
            <a:r>
              <a:rPr lang="en-US" sz="2800" b="0" i="0" dirty="0" smtClean="0">
                <a:solidFill>
                  <a:srgbClr val="C00000"/>
                </a:solidFill>
                <a:effectLst/>
                <a:latin typeface="Times New Roman" panose="02020603050405020304" pitchFamily="18" charset="0"/>
              </a:rPr>
              <a:t> </a:t>
            </a:r>
            <a:r>
              <a:rPr lang="en-US" sz="2800" b="0" i="0" dirty="0" err="1" smtClean="0">
                <a:solidFill>
                  <a:srgbClr val="C00000"/>
                </a:solidFill>
                <a:effectLst/>
                <a:latin typeface="Times New Roman" panose="02020603050405020304" pitchFamily="18" charset="0"/>
              </a:rPr>
              <a:t>số</a:t>
            </a:r>
            <a:r>
              <a:rPr lang="en-US" sz="2800" b="0" i="0" dirty="0" smtClean="0">
                <a:solidFill>
                  <a:srgbClr val="C00000"/>
                </a:solidFill>
                <a:effectLst/>
                <a:latin typeface="Times New Roman" panose="02020603050405020304" pitchFamily="18" charset="0"/>
              </a:rPr>
              <a:t> </a:t>
            </a:r>
            <a:r>
              <a:rPr lang="en-US" sz="2800" b="0" i="0" dirty="0" err="1" smtClean="0">
                <a:solidFill>
                  <a:srgbClr val="C00000"/>
                </a:solidFill>
                <a:effectLst/>
                <a:latin typeface="Times New Roman" panose="02020603050405020304" pitchFamily="18" charset="0"/>
              </a:rPr>
              <a:t>họa</a:t>
            </a:r>
            <a:r>
              <a:rPr lang="en-US" sz="2800" b="0" i="0" dirty="0" smtClean="0">
                <a:solidFill>
                  <a:srgbClr val="C00000"/>
                </a:solidFill>
                <a:effectLst/>
                <a:latin typeface="Times New Roman" panose="02020603050405020304" pitchFamily="18" charset="0"/>
              </a:rPr>
              <a:t> </a:t>
            </a:r>
            <a:r>
              <a:rPr lang="en-US" sz="2800" b="0" i="0" dirty="0" err="1" smtClean="0">
                <a:solidFill>
                  <a:srgbClr val="C00000"/>
                </a:solidFill>
                <a:effectLst/>
                <a:latin typeface="Times New Roman" panose="02020603050405020304" pitchFamily="18" charset="0"/>
              </a:rPr>
              <a:t>tiết</a:t>
            </a:r>
            <a:r>
              <a:rPr lang="en-US" sz="2800" b="0" i="0" dirty="0" smtClean="0">
                <a:solidFill>
                  <a:srgbClr val="C00000"/>
                </a:solidFill>
                <a:effectLst/>
                <a:latin typeface="Times New Roman" panose="02020603050405020304" pitchFamily="18" charset="0"/>
              </a:rPr>
              <a:t> </a:t>
            </a:r>
            <a:r>
              <a:rPr lang="en-US" sz="2800" b="0" i="0" dirty="0" err="1" smtClean="0">
                <a:solidFill>
                  <a:srgbClr val="C00000"/>
                </a:solidFill>
                <a:effectLst/>
                <a:latin typeface="Times New Roman" panose="02020603050405020304" pitchFamily="18" charset="0"/>
              </a:rPr>
              <a:t>thổ</a:t>
            </a:r>
            <a:r>
              <a:rPr lang="en-US" sz="2800" b="0" i="0" dirty="0" smtClean="0">
                <a:solidFill>
                  <a:srgbClr val="C00000"/>
                </a:solidFill>
                <a:effectLst/>
                <a:latin typeface="Times New Roman" panose="02020603050405020304" pitchFamily="18" charset="0"/>
              </a:rPr>
              <a:t> </a:t>
            </a:r>
            <a:r>
              <a:rPr lang="en-US" sz="2800" b="0" i="0" dirty="0" err="1" smtClean="0">
                <a:solidFill>
                  <a:srgbClr val="C00000"/>
                </a:solidFill>
                <a:effectLst/>
                <a:latin typeface="Times New Roman" panose="02020603050405020304" pitchFamily="18" charset="0"/>
              </a:rPr>
              <a:t>cẩm</a:t>
            </a:r>
            <a:r>
              <a:rPr lang="en-US" sz="2800" b="0" i="0" dirty="0" smtClean="0">
                <a:solidFill>
                  <a:srgbClr val="C00000"/>
                </a:solidFill>
                <a:effectLst/>
                <a:latin typeface="Times New Roman" panose="02020603050405020304" pitchFamily="18" charset="0"/>
              </a:rPr>
              <a:t> </a:t>
            </a:r>
            <a:r>
              <a:rPr lang="en-US" sz="2800" b="0" i="0" dirty="0" err="1" smtClean="0">
                <a:solidFill>
                  <a:srgbClr val="C00000"/>
                </a:solidFill>
                <a:effectLst/>
                <a:latin typeface="Times New Roman" panose="02020603050405020304" pitchFamily="18" charset="0"/>
              </a:rPr>
              <a:t>các</a:t>
            </a:r>
            <a:r>
              <a:rPr lang="en-US" sz="2800" b="0" i="0" dirty="0" smtClean="0">
                <a:solidFill>
                  <a:srgbClr val="C00000"/>
                </a:solidFill>
                <a:effectLst/>
                <a:latin typeface="Times New Roman" panose="02020603050405020304" pitchFamily="18" charset="0"/>
              </a:rPr>
              <a:t> </a:t>
            </a:r>
            <a:r>
              <a:rPr lang="en-US" sz="2800" b="0" i="0" dirty="0" err="1" smtClean="0">
                <a:solidFill>
                  <a:srgbClr val="C00000"/>
                </a:solidFill>
                <a:effectLst/>
                <a:latin typeface="Times New Roman" panose="02020603050405020304" pitchFamily="18" charset="0"/>
              </a:rPr>
              <a:t>dân</a:t>
            </a:r>
            <a:r>
              <a:rPr lang="en-US" sz="2800" b="0" i="0" dirty="0" smtClean="0">
                <a:solidFill>
                  <a:srgbClr val="C00000"/>
                </a:solidFill>
                <a:effectLst/>
                <a:latin typeface="Times New Roman" panose="02020603050405020304" pitchFamily="18" charset="0"/>
              </a:rPr>
              <a:t> </a:t>
            </a:r>
            <a:r>
              <a:rPr lang="en-US" sz="2800" b="0" i="0" dirty="0" err="1" smtClean="0">
                <a:solidFill>
                  <a:srgbClr val="C00000"/>
                </a:solidFill>
                <a:effectLst/>
                <a:latin typeface="Times New Roman" panose="02020603050405020304" pitchFamily="18" charset="0"/>
              </a:rPr>
              <a:t>tộc</a:t>
            </a:r>
            <a:r>
              <a:rPr lang="en-US" sz="2800" b="0" i="0" dirty="0" smtClean="0">
                <a:solidFill>
                  <a:srgbClr val="C00000"/>
                </a:solidFill>
                <a:effectLst/>
                <a:latin typeface="Times New Roman" panose="02020603050405020304" pitchFamily="18" charset="0"/>
              </a:rPr>
              <a:t> </a:t>
            </a:r>
            <a:r>
              <a:rPr lang="en-US" sz="2800" b="0" i="0" dirty="0" err="1" smtClean="0">
                <a:solidFill>
                  <a:srgbClr val="C00000"/>
                </a:solidFill>
                <a:effectLst/>
                <a:latin typeface="Times New Roman" panose="02020603050405020304" pitchFamily="18" charset="0"/>
              </a:rPr>
              <a:t>Việt</a:t>
            </a:r>
            <a:r>
              <a:rPr lang="en-US" sz="2800" b="0" i="0" dirty="0" smtClean="0">
                <a:solidFill>
                  <a:srgbClr val="C00000"/>
                </a:solidFill>
                <a:effectLst/>
                <a:latin typeface="Times New Roman" panose="02020603050405020304" pitchFamily="18" charset="0"/>
              </a:rPr>
              <a:t> Nam</a:t>
            </a:r>
            <a:endParaRPr lang="en-US" sz="2800" dirty="0">
              <a:solidFill>
                <a:srgbClr val="C00000"/>
              </a:solidFill>
            </a:endParaRPr>
          </a:p>
        </p:txBody>
      </p:sp>
    </p:spTree>
    <p:extLst>
      <p:ext uri="{BB962C8B-B14F-4D97-AF65-F5344CB8AC3E}">
        <p14:creationId xmlns:p14="http://schemas.microsoft.com/office/powerpoint/2010/main" val="64864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nodePh="1">
                                  <p:stCondLst>
                                    <p:cond delay="0"/>
                                  </p:stCondLst>
                                  <p:endCondLst>
                                    <p:cond evt="begin" delay="0">
                                      <p:tn val="11"/>
                                    </p:cond>
                                  </p:end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nodePh="1">
                                  <p:stCondLst>
                                    <p:cond delay="0"/>
                                  </p:stCondLst>
                                  <p:endCondLst>
                                    <p:cond evt="begin" delay="0">
                                      <p:tn val="16"/>
                                    </p:cond>
                                  </p:end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056"/>
                                        </p:tgtEl>
                                        <p:attrNameLst>
                                          <p:attrName>style.visibility</p:attrName>
                                        </p:attrNameLst>
                                      </p:cBhvr>
                                      <p:to>
                                        <p:strVal val="visible"/>
                                      </p:to>
                                    </p:set>
                                    <p:animEffect transition="in" filter="fade">
                                      <p:cBhvr>
                                        <p:cTn id="33" dur="1000"/>
                                        <p:tgtEl>
                                          <p:spTgt spid="2056"/>
                                        </p:tgtEl>
                                      </p:cBhvr>
                                    </p:animEffect>
                                    <p:anim calcmode="lin" valueType="num">
                                      <p:cBhvr>
                                        <p:cTn id="34" dur="1000" fill="hold"/>
                                        <p:tgtEl>
                                          <p:spTgt spid="2056"/>
                                        </p:tgtEl>
                                        <p:attrNameLst>
                                          <p:attrName>ppt_x</p:attrName>
                                        </p:attrNameLst>
                                      </p:cBhvr>
                                      <p:tavLst>
                                        <p:tav tm="0">
                                          <p:val>
                                            <p:strVal val="#ppt_x"/>
                                          </p:val>
                                        </p:tav>
                                        <p:tav tm="100000">
                                          <p:val>
                                            <p:strVal val="#ppt_x"/>
                                          </p:val>
                                        </p:tav>
                                      </p:tavLst>
                                    </p:anim>
                                    <p:anim calcmode="lin" valueType="num">
                                      <p:cBhvr>
                                        <p:cTn id="35" dur="1000" fill="hold"/>
                                        <p:tgtEl>
                                          <p:spTgt spid="205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nodePh="1">
                                  <p:stCondLst>
                                    <p:cond delay="0"/>
                                  </p:stCondLst>
                                  <p:endCondLst>
                                    <p:cond evt="begin" delay="0">
                                      <p:tn val="36"/>
                                    </p:cond>
                                  </p:end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nodePh="1">
                                  <p:stCondLst>
                                    <p:cond delay="0"/>
                                  </p:stCondLst>
                                  <p:endCondLst>
                                    <p:cond evt="begin" delay="0">
                                      <p:tn val="41"/>
                                    </p:cond>
                                  </p:end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nodePh="1">
                                  <p:stCondLst>
                                    <p:cond delay="0"/>
                                  </p:stCondLst>
                                  <p:endCondLst>
                                    <p:cond evt="begin" delay="0">
                                      <p:tn val="46"/>
                                    </p:cond>
                                  </p:end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nodePh="1">
                                  <p:stCondLst>
                                    <p:cond delay="0"/>
                                  </p:stCondLst>
                                  <p:endCondLst>
                                    <p:cond evt="begin" delay="0">
                                      <p:tn val="51"/>
                                    </p:cond>
                                  </p:end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nodePh="1">
                                  <p:stCondLst>
                                    <p:cond delay="0"/>
                                  </p:stCondLst>
                                  <p:endCondLst>
                                    <p:cond evt="begin" delay="0">
                                      <p:tn val="56"/>
                                    </p:cond>
                                  </p:end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nodePh="1">
                                  <p:stCondLst>
                                    <p:cond delay="0"/>
                                  </p:stCondLst>
                                  <p:endCondLst>
                                    <p:cond evt="begin" delay="0">
                                      <p:tn val="66"/>
                                    </p:cond>
                                  </p:end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nodePh="1">
                                  <p:stCondLst>
                                    <p:cond delay="0"/>
                                  </p:stCondLst>
                                  <p:endCondLst>
                                    <p:cond evt="begin" delay="0">
                                      <p:tn val="71"/>
                                    </p:cond>
                                  </p:endCondLst>
                                  <p:childTnLst>
                                    <p:set>
                                      <p:cBhvr>
                                        <p:cTn id="72" dur="1" fill="hold">
                                          <p:stCondLst>
                                            <p:cond delay="0"/>
                                          </p:stCondLst>
                                        </p:cTn>
                                        <p:tgtEl>
                                          <p:spTgt spid="18"/>
                                        </p:tgtEl>
                                        <p:attrNameLst>
                                          <p:attrName>style.visibility</p:attrName>
                                        </p:attrNameLst>
                                      </p:cBhvr>
                                      <p:to>
                                        <p:strVal val="visible"/>
                                      </p:to>
                                    </p:set>
                                    <p:animEffect transition="in" filter="fade">
                                      <p:cBhvr>
                                        <p:cTn id="73" dur="1000"/>
                                        <p:tgtEl>
                                          <p:spTgt spid="18"/>
                                        </p:tgtEl>
                                      </p:cBhvr>
                                    </p:animEffect>
                                    <p:anim calcmode="lin" valueType="num">
                                      <p:cBhvr>
                                        <p:cTn id="74" dur="1000" fill="hold"/>
                                        <p:tgtEl>
                                          <p:spTgt spid="18"/>
                                        </p:tgtEl>
                                        <p:attrNameLst>
                                          <p:attrName>ppt_x</p:attrName>
                                        </p:attrNameLst>
                                      </p:cBhvr>
                                      <p:tavLst>
                                        <p:tav tm="0">
                                          <p:val>
                                            <p:strVal val="#ppt_x"/>
                                          </p:val>
                                        </p:tav>
                                        <p:tav tm="100000">
                                          <p:val>
                                            <p:strVal val="#ppt_x"/>
                                          </p:val>
                                        </p:tav>
                                      </p:tavLst>
                                    </p:anim>
                                    <p:anim calcmode="lin" valueType="num">
                                      <p:cBhvr>
                                        <p:cTn id="75" dur="1000" fill="hold"/>
                                        <p:tgtEl>
                                          <p:spTgt spid="18"/>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1000"/>
                                        <p:tgtEl>
                                          <p:spTgt spid="19"/>
                                        </p:tgtEl>
                                      </p:cBhvr>
                                    </p:animEffect>
                                    <p:anim calcmode="lin" valueType="num">
                                      <p:cBhvr>
                                        <p:cTn id="79" dur="1000" fill="hold"/>
                                        <p:tgtEl>
                                          <p:spTgt spid="19"/>
                                        </p:tgtEl>
                                        <p:attrNameLst>
                                          <p:attrName>ppt_x</p:attrName>
                                        </p:attrNameLst>
                                      </p:cBhvr>
                                      <p:tavLst>
                                        <p:tav tm="0">
                                          <p:val>
                                            <p:strVal val="#ppt_x"/>
                                          </p:val>
                                        </p:tav>
                                        <p:tav tm="100000">
                                          <p:val>
                                            <p:strVal val="#ppt_x"/>
                                          </p:val>
                                        </p:tav>
                                      </p:tavLst>
                                    </p:anim>
                                    <p:anim calcmode="lin" valueType="num">
                                      <p:cBhvr>
                                        <p:cTn id="80" dur="1000" fill="hold"/>
                                        <p:tgtEl>
                                          <p:spTgt spid="19"/>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nodePh="1">
                                  <p:stCondLst>
                                    <p:cond delay="0"/>
                                  </p:stCondLst>
                                  <p:endCondLst>
                                    <p:cond evt="begin" delay="0">
                                      <p:tn val="81"/>
                                    </p:cond>
                                  </p:endCondLst>
                                  <p:childTnLst>
                                    <p:set>
                                      <p:cBhvr>
                                        <p:cTn id="82" dur="1" fill="hold">
                                          <p:stCondLst>
                                            <p:cond delay="0"/>
                                          </p:stCondLst>
                                        </p:cTn>
                                        <p:tgtEl>
                                          <p:spTgt spid="20"/>
                                        </p:tgtEl>
                                        <p:attrNameLst>
                                          <p:attrName>style.visibility</p:attrName>
                                        </p:attrNameLst>
                                      </p:cBhvr>
                                      <p:to>
                                        <p:strVal val="visible"/>
                                      </p:to>
                                    </p:set>
                                    <p:animEffect transition="in" filter="fade">
                                      <p:cBhvr>
                                        <p:cTn id="83" dur="1000"/>
                                        <p:tgtEl>
                                          <p:spTgt spid="20"/>
                                        </p:tgtEl>
                                      </p:cBhvr>
                                    </p:animEffect>
                                    <p:anim calcmode="lin" valueType="num">
                                      <p:cBhvr>
                                        <p:cTn id="84" dur="1000" fill="hold"/>
                                        <p:tgtEl>
                                          <p:spTgt spid="20"/>
                                        </p:tgtEl>
                                        <p:attrNameLst>
                                          <p:attrName>ppt_x</p:attrName>
                                        </p:attrNameLst>
                                      </p:cBhvr>
                                      <p:tavLst>
                                        <p:tav tm="0">
                                          <p:val>
                                            <p:strVal val="#ppt_x"/>
                                          </p:val>
                                        </p:tav>
                                        <p:tav tm="100000">
                                          <p:val>
                                            <p:strVal val="#ppt_x"/>
                                          </p:val>
                                        </p:tav>
                                      </p:tavLst>
                                    </p:anim>
                                    <p:anim calcmode="lin" valueType="num">
                                      <p:cBhvr>
                                        <p:cTn id="85" dur="1000" fill="hold"/>
                                        <p:tgtEl>
                                          <p:spTgt spid="20"/>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21"/>
                                        </p:tgtEl>
                                        <p:attrNameLst>
                                          <p:attrName>style.visibility</p:attrName>
                                        </p:attrNameLst>
                                      </p:cBhvr>
                                      <p:to>
                                        <p:strVal val="visible"/>
                                      </p:to>
                                    </p:set>
                                    <p:animEffect transition="in" filter="fade">
                                      <p:cBhvr>
                                        <p:cTn id="88" dur="1000"/>
                                        <p:tgtEl>
                                          <p:spTgt spid="21"/>
                                        </p:tgtEl>
                                      </p:cBhvr>
                                    </p:animEffect>
                                    <p:anim calcmode="lin" valueType="num">
                                      <p:cBhvr>
                                        <p:cTn id="89" dur="1000" fill="hold"/>
                                        <p:tgtEl>
                                          <p:spTgt spid="21"/>
                                        </p:tgtEl>
                                        <p:attrNameLst>
                                          <p:attrName>ppt_x</p:attrName>
                                        </p:attrNameLst>
                                      </p:cBhvr>
                                      <p:tavLst>
                                        <p:tav tm="0">
                                          <p:val>
                                            <p:strVal val="#ppt_x"/>
                                          </p:val>
                                        </p:tav>
                                        <p:tav tm="100000">
                                          <p:val>
                                            <p:strVal val="#ppt_x"/>
                                          </p:val>
                                        </p:tav>
                                      </p:tavLst>
                                    </p:anim>
                                    <p:anim calcmode="lin" valueType="num">
                                      <p:cBhvr>
                                        <p:cTn id="90" dur="1000" fill="hold"/>
                                        <p:tgtEl>
                                          <p:spTgt spid="21"/>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nodePh="1">
                                  <p:stCondLst>
                                    <p:cond delay="0"/>
                                  </p:stCondLst>
                                  <p:endCondLst>
                                    <p:cond evt="begin" delay="0">
                                      <p:tn val="91"/>
                                    </p:cond>
                                  </p:endCondLst>
                                  <p:childTnLst>
                                    <p:set>
                                      <p:cBhvr>
                                        <p:cTn id="92" dur="1" fill="hold">
                                          <p:stCondLst>
                                            <p:cond delay="0"/>
                                          </p:stCondLst>
                                        </p:cTn>
                                        <p:tgtEl>
                                          <p:spTgt spid="22"/>
                                        </p:tgtEl>
                                        <p:attrNameLst>
                                          <p:attrName>style.visibility</p:attrName>
                                        </p:attrNameLst>
                                      </p:cBhvr>
                                      <p:to>
                                        <p:strVal val="visible"/>
                                      </p:to>
                                    </p:set>
                                    <p:animEffect transition="in" filter="fade">
                                      <p:cBhvr>
                                        <p:cTn id="93" dur="1000"/>
                                        <p:tgtEl>
                                          <p:spTgt spid="22"/>
                                        </p:tgtEl>
                                      </p:cBhvr>
                                    </p:animEffect>
                                    <p:anim calcmode="lin" valueType="num">
                                      <p:cBhvr>
                                        <p:cTn id="94" dur="1000" fill="hold"/>
                                        <p:tgtEl>
                                          <p:spTgt spid="22"/>
                                        </p:tgtEl>
                                        <p:attrNameLst>
                                          <p:attrName>ppt_x</p:attrName>
                                        </p:attrNameLst>
                                      </p:cBhvr>
                                      <p:tavLst>
                                        <p:tav tm="0">
                                          <p:val>
                                            <p:strVal val="#ppt_x"/>
                                          </p:val>
                                        </p:tav>
                                        <p:tav tm="100000">
                                          <p:val>
                                            <p:strVal val="#ppt_x"/>
                                          </p:val>
                                        </p:tav>
                                      </p:tavLst>
                                    </p:anim>
                                    <p:anim calcmode="lin" valueType="num">
                                      <p:cBhvr>
                                        <p:cTn id="9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1" grpId="0"/>
      <p:bldP spid="12" grpId="0"/>
      <p:bldP spid="13" grpId="0"/>
      <p:bldP spid="14" grpId="0"/>
      <p:bldP spid="15" grpId="0"/>
      <p:bldP spid="17" grpId="0"/>
      <p:bldP spid="18" grpId="0"/>
      <p:bldP spid="20"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13832" t="10600" r="15333" b="48010"/>
          <a:stretch/>
        </p:blipFill>
        <p:spPr>
          <a:xfrm>
            <a:off x="1524000" y="337318"/>
            <a:ext cx="9063037" cy="5988870"/>
          </a:xfrm>
          <a:prstGeom prst="rect">
            <a:avLst/>
          </a:prstGeom>
        </p:spPr>
      </p:pic>
      <p:pic>
        <p:nvPicPr>
          <p:cNvPr id="5" name="Picture 4"/>
          <p:cNvPicPr>
            <a:picLocks noChangeAspect="1"/>
          </p:cNvPicPr>
          <p:nvPr/>
        </p:nvPicPr>
        <p:blipFill rotWithShape="1">
          <a:blip r:embed="rId2"/>
          <a:srcRect l="13832" t="52341" r="12313" b="14239"/>
          <a:stretch/>
        </p:blipFill>
        <p:spPr>
          <a:xfrm>
            <a:off x="1276350" y="325028"/>
            <a:ext cx="9579107" cy="6369870"/>
          </a:xfrm>
          <a:prstGeom prst="rect">
            <a:avLst/>
          </a:prstGeom>
        </p:spPr>
      </p:pic>
      <p:pic>
        <p:nvPicPr>
          <p:cNvPr id="6" name="Picture 5"/>
          <p:cNvPicPr>
            <a:picLocks noChangeAspect="1"/>
          </p:cNvPicPr>
          <p:nvPr/>
        </p:nvPicPr>
        <p:blipFill>
          <a:blip r:embed="rId3"/>
          <a:stretch>
            <a:fillRect/>
          </a:stretch>
        </p:blipFill>
        <p:spPr>
          <a:xfrm>
            <a:off x="1805" y="0"/>
            <a:ext cx="12075895" cy="6857999"/>
          </a:xfrm>
          <a:prstGeom prst="rect">
            <a:avLst/>
          </a:prstGeom>
        </p:spPr>
      </p:pic>
    </p:spTree>
    <p:extLst>
      <p:ext uri="{BB962C8B-B14F-4D97-AF65-F5344CB8AC3E}">
        <p14:creationId xmlns:p14="http://schemas.microsoft.com/office/powerpoint/2010/main" val="363873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954" t="11575" r="9777" b="31858"/>
          <a:stretch/>
        </p:blipFill>
        <p:spPr>
          <a:xfrm>
            <a:off x="2514599" y="0"/>
            <a:ext cx="7543801" cy="6858000"/>
          </a:xfrm>
          <a:prstGeom prst="rect">
            <a:avLst/>
          </a:prstGeom>
        </p:spPr>
      </p:pic>
      <p:pic>
        <p:nvPicPr>
          <p:cNvPr id="3" name="Picture 2"/>
          <p:cNvPicPr>
            <a:picLocks noChangeAspect="1"/>
          </p:cNvPicPr>
          <p:nvPr/>
        </p:nvPicPr>
        <p:blipFill>
          <a:blip r:embed="rId3"/>
          <a:stretch>
            <a:fillRect/>
          </a:stretch>
        </p:blipFill>
        <p:spPr>
          <a:xfrm>
            <a:off x="1805" y="0"/>
            <a:ext cx="12075895" cy="6857999"/>
          </a:xfrm>
          <a:prstGeom prst="rect">
            <a:avLst/>
          </a:prstGeom>
        </p:spPr>
      </p:pic>
    </p:spTree>
    <p:extLst>
      <p:ext uri="{BB962C8B-B14F-4D97-AF65-F5344CB8AC3E}">
        <p14:creationId xmlns:p14="http://schemas.microsoft.com/office/powerpoint/2010/main" val="339693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72389" y="1001486"/>
            <a:ext cx="4775200" cy="452333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4086225" y="1135380"/>
            <a:ext cx="3289935" cy="2846070"/>
            <a:chOff x="4086225" y="1135380"/>
            <a:chExt cx="3289935" cy="2846070"/>
          </a:xfrm>
        </p:grpSpPr>
        <p:sp>
          <p:nvSpPr>
            <p:cNvPr id="7" name="Freeform 6"/>
            <p:cNvSpPr/>
            <p:nvPr/>
          </p:nvSpPr>
          <p:spPr>
            <a:xfrm>
              <a:off x="4086225" y="1143000"/>
              <a:ext cx="1885950" cy="2838450"/>
            </a:xfrm>
            <a:custGeom>
              <a:avLst/>
              <a:gdLst>
                <a:gd name="connsiteX0" fmla="*/ 1885950 w 1885950"/>
                <a:gd name="connsiteY0" fmla="*/ 0 h 2838450"/>
                <a:gd name="connsiteX1" fmla="*/ 1409700 w 1885950"/>
                <a:gd name="connsiteY1" fmla="*/ 133350 h 2838450"/>
                <a:gd name="connsiteX2" fmla="*/ 1143000 w 1885950"/>
                <a:gd name="connsiteY2" fmla="*/ 1733550 h 2838450"/>
                <a:gd name="connsiteX3" fmla="*/ 1323975 w 1885950"/>
                <a:gd name="connsiteY3" fmla="*/ 1809750 h 2838450"/>
                <a:gd name="connsiteX4" fmla="*/ 1438275 w 1885950"/>
                <a:gd name="connsiteY4" fmla="*/ 1819275 h 2838450"/>
                <a:gd name="connsiteX5" fmla="*/ 1543050 w 1885950"/>
                <a:gd name="connsiteY5" fmla="*/ 1714500 h 2838450"/>
                <a:gd name="connsiteX6" fmla="*/ 1590675 w 1885950"/>
                <a:gd name="connsiteY6" fmla="*/ 971550 h 2838450"/>
                <a:gd name="connsiteX7" fmla="*/ 1647825 w 1885950"/>
                <a:gd name="connsiteY7" fmla="*/ 1095375 h 2838450"/>
                <a:gd name="connsiteX8" fmla="*/ 1657350 w 1885950"/>
                <a:gd name="connsiteY8" fmla="*/ 1238250 h 2838450"/>
                <a:gd name="connsiteX9" fmla="*/ 1619250 w 1885950"/>
                <a:gd name="connsiteY9" fmla="*/ 1447800 h 2838450"/>
                <a:gd name="connsiteX10" fmla="*/ 1676400 w 1885950"/>
                <a:gd name="connsiteY10" fmla="*/ 1419225 h 2838450"/>
                <a:gd name="connsiteX11" fmla="*/ 1676400 w 1885950"/>
                <a:gd name="connsiteY11" fmla="*/ 1419225 h 2838450"/>
                <a:gd name="connsiteX12" fmla="*/ 1704975 w 1885950"/>
                <a:gd name="connsiteY12" fmla="*/ 1600200 h 2838450"/>
                <a:gd name="connsiteX13" fmla="*/ 390525 w 1885950"/>
                <a:gd name="connsiteY13" fmla="*/ 2514600 h 2838450"/>
                <a:gd name="connsiteX14" fmla="*/ 0 w 1885950"/>
                <a:gd name="connsiteY14" fmla="*/ 2838450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5950" h="2838450">
                  <a:moveTo>
                    <a:pt x="1885950" y="0"/>
                  </a:moveTo>
                  <a:lnTo>
                    <a:pt x="1409700" y="133350"/>
                  </a:lnTo>
                  <a:lnTo>
                    <a:pt x="1143000" y="1733550"/>
                  </a:lnTo>
                  <a:lnTo>
                    <a:pt x="1323975" y="1809750"/>
                  </a:lnTo>
                  <a:lnTo>
                    <a:pt x="1438275" y="1819275"/>
                  </a:lnTo>
                  <a:lnTo>
                    <a:pt x="1543050" y="1714500"/>
                  </a:lnTo>
                  <a:lnTo>
                    <a:pt x="1590675" y="971550"/>
                  </a:lnTo>
                  <a:lnTo>
                    <a:pt x="1647825" y="1095375"/>
                  </a:lnTo>
                  <a:lnTo>
                    <a:pt x="1657350" y="1238250"/>
                  </a:lnTo>
                  <a:lnTo>
                    <a:pt x="1619250" y="1447800"/>
                  </a:lnTo>
                  <a:lnTo>
                    <a:pt x="1676400" y="1419225"/>
                  </a:lnTo>
                  <a:lnTo>
                    <a:pt x="1676400" y="1419225"/>
                  </a:lnTo>
                  <a:lnTo>
                    <a:pt x="1704975" y="1600200"/>
                  </a:lnTo>
                  <a:lnTo>
                    <a:pt x="390525" y="2514600"/>
                  </a:lnTo>
                  <a:lnTo>
                    <a:pt x="0" y="283845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6576060" y="1135380"/>
              <a:ext cx="800100" cy="1836420"/>
            </a:xfrm>
            <a:custGeom>
              <a:avLst/>
              <a:gdLst>
                <a:gd name="connsiteX0" fmla="*/ 0 w 800100"/>
                <a:gd name="connsiteY0" fmla="*/ 0 h 1836420"/>
                <a:gd name="connsiteX1" fmla="*/ 502920 w 800100"/>
                <a:gd name="connsiteY1" fmla="*/ 198120 h 1836420"/>
                <a:gd name="connsiteX2" fmla="*/ 594360 w 800100"/>
                <a:gd name="connsiteY2" fmla="*/ 937260 h 1836420"/>
                <a:gd name="connsiteX3" fmla="*/ 640080 w 800100"/>
                <a:gd name="connsiteY3" fmla="*/ 1173480 h 1836420"/>
                <a:gd name="connsiteX4" fmla="*/ 746760 w 800100"/>
                <a:gd name="connsiteY4" fmla="*/ 1463040 h 1836420"/>
                <a:gd name="connsiteX5" fmla="*/ 800100 w 800100"/>
                <a:gd name="connsiteY5" fmla="*/ 1676400 h 1836420"/>
                <a:gd name="connsiteX6" fmla="*/ 586740 w 800100"/>
                <a:gd name="connsiteY6" fmla="*/ 1828800 h 1836420"/>
                <a:gd name="connsiteX7" fmla="*/ 480060 w 800100"/>
                <a:gd name="connsiteY7" fmla="*/ 1836420 h 1836420"/>
                <a:gd name="connsiteX8" fmla="*/ 426720 w 800100"/>
                <a:gd name="connsiteY8" fmla="*/ 1790700 h 1836420"/>
                <a:gd name="connsiteX9" fmla="*/ 381000 w 800100"/>
                <a:gd name="connsiteY9" fmla="*/ 1630680 h 1836420"/>
                <a:gd name="connsiteX10" fmla="*/ 358140 w 800100"/>
                <a:gd name="connsiteY10" fmla="*/ 1493520 h 1836420"/>
                <a:gd name="connsiteX11" fmla="*/ 289560 w 800100"/>
                <a:gd name="connsiteY11" fmla="*/ 1226820 h 1836420"/>
                <a:gd name="connsiteX12" fmla="*/ 297180 w 800100"/>
                <a:gd name="connsiteY12" fmla="*/ 1112520 h 1836420"/>
                <a:gd name="connsiteX13" fmla="*/ 373380 w 800100"/>
                <a:gd name="connsiteY13" fmla="*/ 883920 h 1836420"/>
                <a:gd name="connsiteX14" fmla="*/ 403860 w 800100"/>
                <a:gd name="connsiteY14" fmla="*/ 762000 h 183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0100" h="1836420">
                  <a:moveTo>
                    <a:pt x="0" y="0"/>
                  </a:moveTo>
                  <a:lnTo>
                    <a:pt x="502920" y="198120"/>
                  </a:lnTo>
                  <a:lnTo>
                    <a:pt x="594360" y="937260"/>
                  </a:lnTo>
                  <a:lnTo>
                    <a:pt x="640080" y="1173480"/>
                  </a:lnTo>
                  <a:lnTo>
                    <a:pt x="746760" y="1463040"/>
                  </a:lnTo>
                  <a:lnTo>
                    <a:pt x="800100" y="1676400"/>
                  </a:lnTo>
                  <a:lnTo>
                    <a:pt x="586740" y="1828800"/>
                  </a:lnTo>
                  <a:lnTo>
                    <a:pt x="480060" y="1836420"/>
                  </a:lnTo>
                  <a:lnTo>
                    <a:pt x="426720" y="1790700"/>
                  </a:lnTo>
                  <a:lnTo>
                    <a:pt x="381000" y="1630680"/>
                  </a:lnTo>
                  <a:lnTo>
                    <a:pt x="358140" y="1493520"/>
                  </a:lnTo>
                  <a:lnTo>
                    <a:pt x="289560" y="1226820"/>
                  </a:lnTo>
                  <a:lnTo>
                    <a:pt x="297180" y="1112520"/>
                  </a:lnTo>
                  <a:lnTo>
                    <a:pt x="373380" y="883920"/>
                  </a:lnTo>
                  <a:lnTo>
                    <a:pt x="403860" y="76200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Freeform 15"/>
          <p:cNvSpPr/>
          <p:nvPr/>
        </p:nvSpPr>
        <p:spPr>
          <a:xfrm>
            <a:off x="5727700" y="1276350"/>
            <a:ext cx="1165225" cy="923925"/>
          </a:xfrm>
          <a:custGeom>
            <a:avLst/>
            <a:gdLst>
              <a:gd name="connsiteX0" fmla="*/ 1165225 w 1165225"/>
              <a:gd name="connsiteY0" fmla="*/ 0 h 923925"/>
              <a:gd name="connsiteX1" fmla="*/ 1054100 w 1165225"/>
              <a:gd name="connsiteY1" fmla="*/ 136525 h 923925"/>
              <a:gd name="connsiteX2" fmla="*/ 869950 w 1165225"/>
              <a:gd name="connsiteY2" fmla="*/ 257175 h 923925"/>
              <a:gd name="connsiteX3" fmla="*/ 685800 w 1165225"/>
              <a:gd name="connsiteY3" fmla="*/ 361950 h 923925"/>
              <a:gd name="connsiteX4" fmla="*/ 473075 w 1165225"/>
              <a:gd name="connsiteY4" fmla="*/ 466725 h 923925"/>
              <a:gd name="connsiteX5" fmla="*/ 269875 w 1165225"/>
              <a:gd name="connsiteY5" fmla="*/ 539750 h 923925"/>
              <a:gd name="connsiteX6" fmla="*/ 187325 w 1165225"/>
              <a:gd name="connsiteY6" fmla="*/ 590550 h 923925"/>
              <a:gd name="connsiteX7" fmla="*/ 142875 w 1165225"/>
              <a:gd name="connsiteY7" fmla="*/ 657225 h 923925"/>
              <a:gd name="connsiteX8" fmla="*/ 114300 w 1165225"/>
              <a:gd name="connsiteY8" fmla="*/ 730250 h 923925"/>
              <a:gd name="connsiteX9" fmla="*/ 53975 w 1165225"/>
              <a:gd name="connsiteY9" fmla="*/ 822325 h 923925"/>
              <a:gd name="connsiteX10" fmla="*/ 0 w 1165225"/>
              <a:gd name="connsiteY10" fmla="*/ 923925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5225" h="923925">
                <a:moveTo>
                  <a:pt x="1165225" y="0"/>
                </a:moveTo>
                <a:lnTo>
                  <a:pt x="1054100" y="136525"/>
                </a:lnTo>
                <a:lnTo>
                  <a:pt x="869950" y="257175"/>
                </a:lnTo>
                <a:lnTo>
                  <a:pt x="685800" y="361950"/>
                </a:lnTo>
                <a:lnTo>
                  <a:pt x="473075" y="466725"/>
                </a:lnTo>
                <a:lnTo>
                  <a:pt x="269875" y="539750"/>
                </a:lnTo>
                <a:lnTo>
                  <a:pt x="187325" y="590550"/>
                </a:lnTo>
                <a:lnTo>
                  <a:pt x="142875" y="657225"/>
                </a:lnTo>
                <a:lnTo>
                  <a:pt x="114300" y="730250"/>
                </a:lnTo>
                <a:lnTo>
                  <a:pt x="53975" y="822325"/>
                </a:lnTo>
                <a:lnTo>
                  <a:pt x="0" y="923925"/>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5692140" y="1127760"/>
            <a:ext cx="1203960" cy="1752600"/>
            <a:chOff x="5692140" y="1127760"/>
            <a:chExt cx="1203960" cy="1752600"/>
          </a:xfrm>
        </p:grpSpPr>
        <p:sp>
          <p:nvSpPr>
            <p:cNvPr id="11" name="Freeform 10"/>
            <p:cNvSpPr/>
            <p:nvPr/>
          </p:nvSpPr>
          <p:spPr>
            <a:xfrm>
              <a:off x="5775960" y="2636520"/>
              <a:ext cx="1005840" cy="45720"/>
            </a:xfrm>
            <a:custGeom>
              <a:avLst/>
              <a:gdLst>
                <a:gd name="connsiteX0" fmla="*/ 0 w 1005840"/>
                <a:gd name="connsiteY0" fmla="*/ 15240 h 45720"/>
                <a:gd name="connsiteX1" fmla="*/ 365760 w 1005840"/>
                <a:gd name="connsiteY1" fmla="*/ 0 h 45720"/>
                <a:gd name="connsiteX2" fmla="*/ 731520 w 1005840"/>
                <a:gd name="connsiteY2" fmla="*/ 22860 h 45720"/>
                <a:gd name="connsiteX3" fmla="*/ 1005840 w 1005840"/>
                <a:gd name="connsiteY3" fmla="*/ 45720 h 45720"/>
              </a:gdLst>
              <a:ahLst/>
              <a:cxnLst>
                <a:cxn ang="0">
                  <a:pos x="connsiteX0" y="connsiteY0"/>
                </a:cxn>
                <a:cxn ang="0">
                  <a:pos x="connsiteX1" y="connsiteY1"/>
                </a:cxn>
                <a:cxn ang="0">
                  <a:pos x="connsiteX2" y="connsiteY2"/>
                </a:cxn>
                <a:cxn ang="0">
                  <a:pos x="connsiteX3" y="connsiteY3"/>
                </a:cxn>
              </a:cxnLst>
              <a:rect l="l" t="t" r="r" b="b"/>
              <a:pathLst>
                <a:path w="1005840" h="45720">
                  <a:moveTo>
                    <a:pt x="0" y="15240"/>
                  </a:moveTo>
                  <a:lnTo>
                    <a:pt x="365760" y="0"/>
                  </a:lnTo>
                  <a:lnTo>
                    <a:pt x="731520" y="22860"/>
                  </a:lnTo>
                  <a:lnTo>
                    <a:pt x="1005840" y="4572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5692140" y="2819400"/>
              <a:ext cx="1203960" cy="60960"/>
            </a:xfrm>
            <a:custGeom>
              <a:avLst/>
              <a:gdLst>
                <a:gd name="connsiteX0" fmla="*/ 0 w 1203960"/>
                <a:gd name="connsiteY0" fmla="*/ 0 h 60960"/>
                <a:gd name="connsiteX1" fmla="*/ 441960 w 1203960"/>
                <a:gd name="connsiteY1" fmla="*/ 60960 h 60960"/>
                <a:gd name="connsiteX2" fmla="*/ 845820 w 1203960"/>
                <a:gd name="connsiteY2" fmla="*/ 60960 h 60960"/>
                <a:gd name="connsiteX3" fmla="*/ 1203960 w 1203960"/>
                <a:gd name="connsiteY3" fmla="*/ 38100 h 60960"/>
              </a:gdLst>
              <a:ahLst/>
              <a:cxnLst>
                <a:cxn ang="0">
                  <a:pos x="connsiteX0" y="connsiteY0"/>
                </a:cxn>
                <a:cxn ang="0">
                  <a:pos x="connsiteX1" y="connsiteY1"/>
                </a:cxn>
                <a:cxn ang="0">
                  <a:pos x="connsiteX2" y="connsiteY2"/>
                </a:cxn>
                <a:cxn ang="0">
                  <a:pos x="connsiteX3" y="connsiteY3"/>
                </a:cxn>
              </a:cxnLst>
              <a:rect l="l" t="t" r="r" b="b"/>
              <a:pathLst>
                <a:path w="1203960" h="60960">
                  <a:moveTo>
                    <a:pt x="0" y="0"/>
                  </a:moveTo>
                  <a:lnTo>
                    <a:pt x="441960" y="60960"/>
                  </a:lnTo>
                  <a:lnTo>
                    <a:pt x="845820" y="60960"/>
                  </a:lnTo>
                  <a:lnTo>
                    <a:pt x="1203960" y="3810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6012180" y="1127760"/>
              <a:ext cx="518160" cy="167640"/>
            </a:xfrm>
            <a:custGeom>
              <a:avLst/>
              <a:gdLst>
                <a:gd name="connsiteX0" fmla="*/ 0 w 518160"/>
                <a:gd name="connsiteY0" fmla="*/ 0 h 167640"/>
                <a:gd name="connsiteX1" fmla="*/ 45720 w 518160"/>
                <a:gd name="connsiteY1" fmla="*/ 91440 h 167640"/>
                <a:gd name="connsiteX2" fmla="*/ 137160 w 518160"/>
                <a:gd name="connsiteY2" fmla="*/ 106680 h 167640"/>
                <a:gd name="connsiteX3" fmla="*/ 259080 w 518160"/>
                <a:gd name="connsiteY3" fmla="*/ 167640 h 167640"/>
                <a:gd name="connsiteX4" fmla="*/ 358140 w 518160"/>
                <a:gd name="connsiteY4" fmla="*/ 106680 h 167640"/>
                <a:gd name="connsiteX5" fmla="*/ 480060 w 518160"/>
                <a:gd name="connsiteY5" fmla="*/ 53340 h 167640"/>
                <a:gd name="connsiteX6" fmla="*/ 518160 w 518160"/>
                <a:gd name="connsiteY6" fmla="*/ 7620 h 16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160" h="167640">
                  <a:moveTo>
                    <a:pt x="0" y="0"/>
                  </a:moveTo>
                  <a:lnTo>
                    <a:pt x="45720" y="91440"/>
                  </a:lnTo>
                  <a:lnTo>
                    <a:pt x="137160" y="106680"/>
                  </a:lnTo>
                  <a:lnTo>
                    <a:pt x="259080" y="167640"/>
                  </a:lnTo>
                  <a:lnTo>
                    <a:pt x="358140" y="106680"/>
                  </a:lnTo>
                  <a:lnTo>
                    <a:pt x="480060" y="53340"/>
                  </a:lnTo>
                  <a:lnTo>
                    <a:pt x="518160" y="762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5969000" y="1155700"/>
              <a:ext cx="625475" cy="184150"/>
            </a:xfrm>
            <a:custGeom>
              <a:avLst/>
              <a:gdLst>
                <a:gd name="connsiteX0" fmla="*/ 625475 w 625475"/>
                <a:gd name="connsiteY0" fmla="*/ 0 h 184150"/>
                <a:gd name="connsiteX1" fmla="*/ 565150 w 625475"/>
                <a:gd name="connsiteY1" fmla="*/ 57150 h 184150"/>
                <a:gd name="connsiteX2" fmla="*/ 527050 w 625475"/>
                <a:gd name="connsiteY2" fmla="*/ 85725 h 184150"/>
                <a:gd name="connsiteX3" fmla="*/ 450850 w 625475"/>
                <a:gd name="connsiteY3" fmla="*/ 127000 h 184150"/>
                <a:gd name="connsiteX4" fmla="*/ 358775 w 625475"/>
                <a:gd name="connsiteY4" fmla="*/ 155575 h 184150"/>
                <a:gd name="connsiteX5" fmla="*/ 301625 w 625475"/>
                <a:gd name="connsiteY5" fmla="*/ 184150 h 184150"/>
                <a:gd name="connsiteX6" fmla="*/ 193675 w 625475"/>
                <a:gd name="connsiteY6" fmla="*/ 142875 h 184150"/>
                <a:gd name="connsiteX7" fmla="*/ 114300 w 625475"/>
                <a:gd name="connsiteY7" fmla="*/ 104775 h 184150"/>
                <a:gd name="connsiteX8" fmla="*/ 79375 w 625475"/>
                <a:gd name="connsiteY8" fmla="*/ 85725 h 184150"/>
                <a:gd name="connsiteX9" fmla="*/ 28575 w 625475"/>
                <a:gd name="connsiteY9" fmla="*/ 50800 h 184150"/>
                <a:gd name="connsiteX10" fmla="*/ 0 w 625475"/>
                <a:gd name="connsiteY10" fmla="*/ 0 h 18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475" h="184150">
                  <a:moveTo>
                    <a:pt x="625475" y="0"/>
                  </a:moveTo>
                  <a:lnTo>
                    <a:pt x="565150" y="57150"/>
                  </a:lnTo>
                  <a:lnTo>
                    <a:pt x="527050" y="85725"/>
                  </a:lnTo>
                  <a:lnTo>
                    <a:pt x="450850" y="127000"/>
                  </a:lnTo>
                  <a:lnTo>
                    <a:pt x="358775" y="155575"/>
                  </a:lnTo>
                  <a:lnTo>
                    <a:pt x="301625" y="184150"/>
                  </a:lnTo>
                  <a:lnTo>
                    <a:pt x="193675" y="142875"/>
                  </a:lnTo>
                  <a:lnTo>
                    <a:pt x="114300" y="104775"/>
                  </a:lnTo>
                  <a:lnTo>
                    <a:pt x="79375" y="85725"/>
                  </a:lnTo>
                  <a:lnTo>
                    <a:pt x="28575" y="50800"/>
                  </a:lnTo>
                  <a:lnTo>
                    <a:pt x="0"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Freeform 20"/>
          <p:cNvSpPr/>
          <p:nvPr/>
        </p:nvSpPr>
        <p:spPr>
          <a:xfrm>
            <a:off x="6057900" y="2870200"/>
            <a:ext cx="406400" cy="1393825"/>
          </a:xfrm>
          <a:custGeom>
            <a:avLst/>
            <a:gdLst>
              <a:gd name="connsiteX0" fmla="*/ 60325 w 406400"/>
              <a:gd name="connsiteY0" fmla="*/ 15875 h 1393825"/>
              <a:gd name="connsiteX1" fmla="*/ 0 w 406400"/>
              <a:gd name="connsiteY1" fmla="*/ 1387475 h 1393825"/>
              <a:gd name="connsiteX2" fmla="*/ 384175 w 406400"/>
              <a:gd name="connsiteY2" fmla="*/ 1393825 h 1393825"/>
              <a:gd name="connsiteX3" fmla="*/ 406400 w 406400"/>
              <a:gd name="connsiteY3" fmla="*/ 0 h 1393825"/>
            </a:gdLst>
            <a:ahLst/>
            <a:cxnLst>
              <a:cxn ang="0">
                <a:pos x="connsiteX0" y="connsiteY0"/>
              </a:cxn>
              <a:cxn ang="0">
                <a:pos x="connsiteX1" y="connsiteY1"/>
              </a:cxn>
              <a:cxn ang="0">
                <a:pos x="connsiteX2" y="connsiteY2"/>
              </a:cxn>
              <a:cxn ang="0">
                <a:pos x="connsiteX3" y="connsiteY3"/>
              </a:cxn>
            </a:cxnLst>
            <a:rect l="l" t="t" r="r" b="b"/>
            <a:pathLst>
              <a:path w="406400" h="1393825">
                <a:moveTo>
                  <a:pt x="60325" y="15875"/>
                </a:moveTo>
                <a:lnTo>
                  <a:pt x="0" y="1387475"/>
                </a:lnTo>
                <a:lnTo>
                  <a:pt x="384175" y="1393825"/>
                </a:lnTo>
                <a:lnTo>
                  <a:pt x="406400"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4876800" y="3390900"/>
            <a:ext cx="876300" cy="704850"/>
          </a:xfrm>
          <a:custGeom>
            <a:avLst/>
            <a:gdLst>
              <a:gd name="connsiteX0" fmla="*/ 0 w 876300"/>
              <a:gd name="connsiteY0" fmla="*/ 0 h 704850"/>
              <a:gd name="connsiteX1" fmla="*/ 114300 w 876300"/>
              <a:gd name="connsiteY1" fmla="*/ 204788 h 704850"/>
              <a:gd name="connsiteX2" fmla="*/ 228600 w 876300"/>
              <a:gd name="connsiteY2" fmla="*/ 347663 h 704850"/>
              <a:gd name="connsiteX3" fmla="*/ 285750 w 876300"/>
              <a:gd name="connsiteY3" fmla="*/ 357188 h 704850"/>
              <a:gd name="connsiteX4" fmla="*/ 300038 w 876300"/>
              <a:gd name="connsiteY4" fmla="*/ 361950 h 704850"/>
              <a:gd name="connsiteX5" fmla="*/ 361950 w 876300"/>
              <a:gd name="connsiteY5" fmla="*/ 390525 h 704850"/>
              <a:gd name="connsiteX6" fmla="*/ 404813 w 876300"/>
              <a:gd name="connsiteY6" fmla="*/ 466725 h 704850"/>
              <a:gd name="connsiteX7" fmla="*/ 428625 w 876300"/>
              <a:gd name="connsiteY7" fmla="*/ 509588 h 704850"/>
              <a:gd name="connsiteX8" fmla="*/ 438150 w 876300"/>
              <a:gd name="connsiteY8" fmla="*/ 538163 h 704850"/>
              <a:gd name="connsiteX9" fmla="*/ 561975 w 876300"/>
              <a:gd name="connsiteY9" fmla="*/ 585788 h 704850"/>
              <a:gd name="connsiteX10" fmla="*/ 642938 w 876300"/>
              <a:gd name="connsiteY10" fmla="*/ 647700 h 704850"/>
              <a:gd name="connsiteX11" fmla="*/ 828675 w 876300"/>
              <a:gd name="connsiteY11" fmla="*/ 690563 h 704850"/>
              <a:gd name="connsiteX12" fmla="*/ 876300 w 876300"/>
              <a:gd name="connsiteY12" fmla="*/ 704850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0" h="704850">
                <a:moveTo>
                  <a:pt x="0" y="0"/>
                </a:moveTo>
                <a:lnTo>
                  <a:pt x="114300" y="204788"/>
                </a:lnTo>
                <a:lnTo>
                  <a:pt x="228600" y="347663"/>
                </a:lnTo>
                <a:cubicBezTo>
                  <a:pt x="247650" y="350838"/>
                  <a:pt x="266812" y="353401"/>
                  <a:pt x="285750" y="357188"/>
                </a:cubicBezTo>
                <a:cubicBezTo>
                  <a:pt x="290673" y="358173"/>
                  <a:pt x="300038" y="361950"/>
                  <a:pt x="300038" y="361950"/>
                </a:cubicBezTo>
                <a:lnTo>
                  <a:pt x="361950" y="390525"/>
                </a:lnTo>
                <a:lnTo>
                  <a:pt x="404813" y="466725"/>
                </a:lnTo>
                <a:cubicBezTo>
                  <a:pt x="412750" y="481013"/>
                  <a:pt x="421713" y="494777"/>
                  <a:pt x="428625" y="509588"/>
                </a:cubicBezTo>
                <a:cubicBezTo>
                  <a:pt x="432871" y="518686"/>
                  <a:pt x="438150" y="538163"/>
                  <a:pt x="438150" y="538163"/>
                </a:cubicBezTo>
                <a:lnTo>
                  <a:pt x="561975" y="585788"/>
                </a:lnTo>
                <a:lnTo>
                  <a:pt x="642938" y="647700"/>
                </a:lnTo>
                <a:lnTo>
                  <a:pt x="828675" y="690563"/>
                </a:lnTo>
                <a:lnTo>
                  <a:pt x="876300" y="70485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6696075" y="3429000"/>
            <a:ext cx="976313" cy="671513"/>
          </a:xfrm>
          <a:custGeom>
            <a:avLst/>
            <a:gdLst>
              <a:gd name="connsiteX0" fmla="*/ 0 w 976313"/>
              <a:gd name="connsiteY0" fmla="*/ 671513 h 671513"/>
              <a:gd name="connsiteX1" fmla="*/ 261938 w 976313"/>
              <a:gd name="connsiteY1" fmla="*/ 647700 h 671513"/>
              <a:gd name="connsiteX2" fmla="*/ 309563 w 976313"/>
              <a:gd name="connsiteY2" fmla="*/ 628650 h 671513"/>
              <a:gd name="connsiteX3" fmla="*/ 347663 w 976313"/>
              <a:gd name="connsiteY3" fmla="*/ 619125 h 671513"/>
              <a:gd name="connsiteX4" fmla="*/ 371475 w 976313"/>
              <a:gd name="connsiteY4" fmla="*/ 547688 h 671513"/>
              <a:gd name="connsiteX5" fmla="*/ 395288 w 976313"/>
              <a:gd name="connsiteY5" fmla="*/ 509588 h 671513"/>
              <a:gd name="connsiteX6" fmla="*/ 438150 w 976313"/>
              <a:gd name="connsiteY6" fmla="*/ 452438 h 671513"/>
              <a:gd name="connsiteX7" fmla="*/ 566738 w 976313"/>
              <a:gd name="connsiteY7" fmla="*/ 385763 h 671513"/>
              <a:gd name="connsiteX8" fmla="*/ 604838 w 976313"/>
              <a:gd name="connsiteY8" fmla="*/ 404813 h 671513"/>
              <a:gd name="connsiteX9" fmla="*/ 623888 w 976313"/>
              <a:gd name="connsiteY9" fmla="*/ 409575 h 671513"/>
              <a:gd name="connsiteX10" fmla="*/ 638175 w 976313"/>
              <a:gd name="connsiteY10" fmla="*/ 414338 h 671513"/>
              <a:gd name="connsiteX11" fmla="*/ 714375 w 976313"/>
              <a:gd name="connsiteY11" fmla="*/ 428625 h 671513"/>
              <a:gd name="connsiteX12" fmla="*/ 762000 w 976313"/>
              <a:gd name="connsiteY12" fmla="*/ 419100 h 671513"/>
              <a:gd name="connsiteX13" fmla="*/ 809625 w 976313"/>
              <a:gd name="connsiteY13" fmla="*/ 347663 h 671513"/>
              <a:gd name="connsiteX14" fmla="*/ 814388 w 976313"/>
              <a:gd name="connsiteY14" fmla="*/ 295275 h 671513"/>
              <a:gd name="connsiteX15" fmla="*/ 828675 w 976313"/>
              <a:gd name="connsiteY15" fmla="*/ 271463 h 671513"/>
              <a:gd name="connsiteX16" fmla="*/ 833438 w 976313"/>
              <a:gd name="connsiteY16" fmla="*/ 257175 h 671513"/>
              <a:gd name="connsiteX17" fmla="*/ 900113 w 976313"/>
              <a:gd name="connsiteY17" fmla="*/ 166688 h 671513"/>
              <a:gd name="connsiteX18" fmla="*/ 900113 w 976313"/>
              <a:gd name="connsiteY18" fmla="*/ 123825 h 671513"/>
              <a:gd name="connsiteX19" fmla="*/ 976313 w 976313"/>
              <a:gd name="connsiteY19" fmla="*/ 0 h 67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76313" h="671513">
                <a:moveTo>
                  <a:pt x="0" y="671513"/>
                </a:moveTo>
                <a:lnTo>
                  <a:pt x="261938" y="647700"/>
                </a:lnTo>
                <a:cubicBezTo>
                  <a:pt x="277813" y="641350"/>
                  <a:pt x="293343" y="634057"/>
                  <a:pt x="309563" y="628650"/>
                </a:cubicBezTo>
                <a:cubicBezTo>
                  <a:pt x="321982" y="624510"/>
                  <a:pt x="347663" y="619125"/>
                  <a:pt x="347663" y="619125"/>
                </a:cubicBezTo>
                <a:lnTo>
                  <a:pt x="371475" y="547688"/>
                </a:lnTo>
                <a:lnTo>
                  <a:pt x="395288" y="509588"/>
                </a:lnTo>
                <a:lnTo>
                  <a:pt x="438150" y="452438"/>
                </a:lnTo>
                <a:lnTo>
                  <a:pt x="566738" y="385763"/>
                </a:lnTo>
                <a:cubicBezTo>
                  <a:pt x="579438" y="392113"/>
                  <a:pt x="591731" y="399352"/>
                  <a:pt x="604838" y="404813"/>
                </a:cubicBezTo>
                <a:cubicBezTo>
                  <a:pt x="610880" y="407330"/>
                  <a:pt x="617594" y="407777"/>
                  <a:pt x="623888" y="409575"/>
                </a:cubicBezTo>
                <a:cubicBezTo>
                  <a:pt x="628715" y="410954"/>
                  <a:pt x="638175" y="414338"/>
                  <a:pt x="638175" y="414338"/>
                </a:cubicBezTo>
                <a:lnTo>
                  <a:pt x="714375" y="428625"/>
                </a:lnTo>
                <a:lnTo>
                  <a:pt x="762000" y="419100"/>
                </a:lnTo>
                <a:lnTo>
                  <a:pt x="809625" y="347663"/>
                </a:lnTo>
                <a:cubicBezTo>
                  <a:pt x="811213" y="330200"/>
                  <a:pt x="810135" y="312286"/>
                  <a:pt x="814388" y="295275"/>
                </a:cubicBezTo>
                <a:cubicBezTo>
                  <a:pt x="816633" y="286295"/>
                  <a:pt x="824535" y="279742"/>
                  <a:pt x="828675" y="271463"/>
                </a:cubicBezTo>
                <a:cubicBezTo>
                  <a:pt x="830920" y="266973"/>
                  <a:pt x="833438" y="257175"/>
                  <a:pt x="833438" y="257175"/>
                </a:cubicBezTo>
                <a:lnTo>
                  <a:pt x="900113" y="166688"/>
                </a:lnTo>
                <a:lnTo>
                  <a:pt x="900113" y="123825"/>
                </a:lnTo>
                <a:lnTo>
                  <a:pt x="976313"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4139248" y="1254125"/>
            <a:ext cx="4229100" cy="4081780"/>
            <a:chOff x="4139248" y="1254125"/>
            <a:chExt cx="4229100" cy="4081780"/>
          </a:xfrm>
        </p:grpSpPr>
        <p:grpSp>
          <p:nvGrpSpPr>
            <p:cNvPr id="34" name="Group 33"/>
            <p:cNvGrpSpPr/>
            <p:nvPr/>
          </p:nvGrpSpPr>
          <p:grpSpPr>
            <a:xfrm>
              <a:off x="5502275" y="1254125"/>
              <a:ext cx="1485900" cy="1136650"/>
              <a:chOff x="5502275" y="1254125"/>
              <a:chExt cx="1485900" cy="1136650"/>
            </a:xfrm>
          </p:grpSpPr>
          <p:sp>
            <p:nvSpPr>
              <p:cNvPr id="17" name="Freeform 16"/>
              <p:cNvSpPr/>
              <p:nvPr/>
            </p:nvSpPr>
            <p:spPr>
              <a:xfrm>
                <a:off x="5737225" y="1292225"/>
                <a:ext cx="1250950" cy="1098550"/>
              </a:xfrm>
              <a:custGeom>
                <a:avLst/>
                <a:gdLst>
                  <a:gd name="connsiteX0" fmla="*/ 1250950 w 1250950"/>
                  <a:gd name="connsiteY0" fmla="*/ 0 h 1098550"/>
                  <a:gd name="connsiteX1" fmla="*/ 1212850 w 1250950"/>
                  <a:gd name="connsiteY1" fmla="*/ 123825 h 1098550"/>
                  <a:gd name="connsiteX2" fmla="*/ 1098550 w 1250950"/>
                  <a:gd name="connsiteY2" fmla="*/ 269875 h 1098550"/>
                  <a:gd name="connsiteX3" fmla="*/ 876300 w 1250950"/>
                  <a:gd name="connsiteY3" fmla="*/ 444500 h 1098550"/>
                  <a:gd name="connsiteX4" fmla="*/ 568325 w 1250950"/>
                  <a:gd name="connsiteY4" fmla="*/ 581025 h 1098550"/>
                  <a:gd name="connsiteX5" fmla="*/ 387350 w 1250950"/>
                  <a:gd name="connsiteY5" fmla="*/ 685800 h 1098550"/>
                  <a:gd name="connsiteX6" fmla="*/ 228600 w 1250950"/>
                  <a:gd name="connsiteY6" fmla="*/ 781050 h 1098550"/>
                  <a:gd name="connsiteX7" fmla="*/ 155575 w 1250950"/>
                  <a:gd name="connsiteY7" fmla="*/ 841375 h 1098550"/>
                  <a:gd name="connsiteX8" fmla="*/ 79375 w 1250950"/>
                  <a:gd name="connsiteY8" fmla="*/ 923925 h 1098550"/>
                  <a:gd name="connsiteX9" fmla="*/ 38100 w 1250950"/>
                  <a:gd name="connsiteY9" fmla="*/ 1054100 h 1098550"/>
                  <a:gd name="connsiteX10" fmla="*/ 0 w 1250950"/>
                  <a:gd name="connsiteY10" fmla="*/ 1098550 h 109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0950" h="1098550">
                    <a:moveTo>
                      <a:pt x="1250950" y="0"/>
                    </a:moveTo>
                    <a:lnTo>
                      <a:pt x="1212850" y="123825"/>
                    </a:lnTo>
                    <a:lnTo>
                      <a:pt x="1098550" y="269875"/>
                    </a:lnTo>
                    <a:lnTo>
                      <a:pt x="876300" y="444500"/>
                    </a:lnTo>
                    <a:lnTo>
                      <a:pt x="568325" y="581025"/>
                    </a:lnTo>
                    <a:lnTo>
                      <a:pt x="387350" y="685800"/>
                    </a:lnTo>
                    <a:lnTo>
                      <a:pt x="228600" y="781050"/>
                    </a:lnTo>
                    <a:lnTo>
                      <a:pt x="155575" y="841375"/>
                    </a:lnTo>
                    <a:lnTo>
                      <a:pt x="79375" y="923925"/>
                    </a:lnTo>
                    <a:lnTo>
                      <a:pt x="38100" y="1054100"/>
                    </a:lnTo>
                    <a:lnTo>
                      <a:pt x="0" y="109855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502275" y="1254125"/>
                <a:ext cx="323850" cy="415925"/>
              </a:xfrm>
              <a:custGeom>
                <a:avLst/>
                <a:gdLst>
                  <a:gd name="connsiteX0" fmla="*/ 139700 w 323850"/>
                  <a:gd name="connsiteY0" fmla="*/ 0 h 415925"/>
                  <a:gd name="connsiteX1" fmla="*/ 269875 w 323850"/>
                  <a:gd name="connsiteY1" fmla="*/ 203200 h 415925"/>
                  <a:gd name="connsiteX2" fmla="*/ 320675 w 323850"/>
                  <a:gd name="connsiteY2" fmla="*/ 282575 h 415925"/>
                  <a:gd name="connsiteX3" fmla="*/ 323850 w 323850"/>
                  <a:gd name="connsiteY3" fmla="*/ 352425 h 415925"/>
                  <a:gd name="connsiteX4" fmla="*/ 304800 w 323850"/>
                  <a:gd name="connsiteY4" fmla="*/ 415925 h 415925"/>
                  <a:gd name="connsiteX5" fmla="*/ 244475 w 323850"/>
                  <a:gd name="connsiteY5" fmla="*/ 412750 h 415925"/>
                  <a:gd name="connsiteX6" fmla="*/ 206375 w 323850"/>
                  <a:gd name="connsiteY6" fmla="*/ 371475 h 415925"/>
                  <a:gd name="connsiteX7" fmla="*/ 196850 w 323850"/>
                  <a:gd name="connsiteY7" fmla="*/ 336550 h 415925"/>
                  <a:gd name="connsiteX8" fmla="*/ 76200 w 323850"/>
                  <a:gd name="connsiteY8" fmla="*/ 168275 h 415925"/>
                  <a:gd name="connsiteX9" fmla="*/ 0 w 323850"/>
                  <a:gd name="connsiteY9" fmla="*/ 85725 h 41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850" h="415925">
                    <a:moveTo>
                      <a:pt x="139700" y="0"/>
                    </a:moveTo>
                    <a:lnTo>
                      <a:pt x="269875" y="203200"/>
                    </a:lnTo>
                    <a:lnTo>
                      <a:pt x="320675" y="282575"/>
                    </a:lnTo>
                    <a:lnTo>
                      <a:pt x="323850" y="352425"/>
                    </a:lnTo>
                    <a:lnTo>
                      <a:pt x="304800" y="415925"/>
                    </a:lnTo>
                    <a:lnTo>
                      <a:pt x="244475" y="412750"/>
                    </a:lnTo>
                    <a:lnTo>
                      <a:pt x="206375" y="371475"/>
                    </a:lnTo>
                    <a:lnTo>
                      <a:pt x="196850" y="336550"/>
                    </a:lnTo>
                    <a:lnTo>
                      <a:pt x="76200" y="168275"/>
                    </a:lnTo>
                    <a:lnTo>
                      <a:pt x="0" y="85725"/>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Freeform 25"/>
            <p:cNvSpPr/>
            <p:nvPr/>
          </p:nvSpPr>
          <p:spPr>
            <a:xfrm>
              <a:off x="4624388" y="3548063"/>
              <a:ext cx="1119187" cy="933450"/>
            </a:xfrm>
            <a:custGeom>
              <a:avLst/>
              <a:gdLst>
                <a:gd name="connsiteX0" fmla="*/ 0 w 1119187"/>
                <a:gd name="connsiteY0" fmla="*/ 0 h 933450"/>
                <a:gd name="connsiteX1" fmla="*/ 133350 w 1119187"/>
                <a:gd name="connsiteY1" fmla="*/ 295275 h 933450"/>
                <a:gd name="connsiteX2" fmla="*/ 314325 w 1119187"/>
                <a:gd name="connsiteY2" fmla="*/ 466725 h 933450"/>
                <a:gd name="connsiteX3" fmla="*/ 461962 w 1119187"/>
                <a:gd name="connsiteY3" fmla="*/ 466725 h 933450"/>
                <a:gd name="connsiteX4" fmla="*/ 504825 w 1119187"/>
                <a:gd name="connsiteY4" fmla="*/ 571500 h 933450"/>
                <a:gd name="connsiteX5" fmla="*/ 528637 w 1119187"/>
                <a:gd name="connsiteY5" fmla="*/ 614362 h 933450"/>
                <a:gd name="connsiteX6" fmla="*/ 671512 w 1119187"/>
                <a:gd name="connsiteY6" fmla="*/ 676275 h 933450"/>
                <a:gd name="connsiteX7" fmla="*/ 695325 w 1119187"/>
                <a:gd name="connsiteY7" fmla="*/ 762000 h 933450"/>
                <a:gd name="connsiteX8" fmla="*/ 838200 w 1119187"/>
                <a:gd name="connsiteY8" fmla="*/ 838200 h 933450"/>
                <a:gd name="connsiteX9" fmla="*/ 1004887 w 1119187"/>
                <a:gd name="connsiteY9" fmla="*/ 933450 h 933450"/>
                <a:gd name="connsiteX10" fmla="*/ 1066800 w 1119187"/>
                <a:gd name="connsiteY10" fmla="*/ 804862 h 933450"/>
                <a:gd name="connsiteX11" fmla="*/ 1119187 w 1119187"/>
                <a:gd name="connsiteY11" fmla="*/ 828675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187" h="933450">
                  <a:moveTo>
                    <a:pt x="0" y="0"/>
                  </a:moveTo>
                  <a:lnTo>
                    <a:pt x="133350" y="295275"/>
                  </a:lnTo>
                  <a:lnTo>
                    <a:pt x="314325" y="466725"/>
                  </a:lnTo>
                  <a:lnTo>
                    <a:pt x="461962" y="466725"/>
                  </a:lnTo>
                  <a:lnTo>
                    <a:pt x="504825" y="571500"/>
                  </a:lnTo>
                  <a:cubicBezTo>
                    <a:pt x="524879" y="611608"/>
                    <a:pt x="513835" y="599560"/>
                    <a:pt x="528637" y="614362"/>
                  </a:cubicBezTo>
                  <a:lnTo>
                    <a:pt x="671512" y="676275"/>
                  </a:lnTo>
                  <a:lnTo>
                    <a:pt x="695325" y="762000"/>
                  </a:lnTo>
                  <a:lnTo>
                    <a:pt x="838200" y="838200"/>
                  </a:lnTo>
                  <a:lnTo>
                    <a:pt x="1004887" y="933450"/>
                  </a:lnTo>
                  <a:lnTo>
                    <a:pt x="1066800" y="804862"/>
                  </a:lnTo>
                  <a:lnTo>
                    <a:pt x="1119187" y="828675"/>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6786563" y="3605213"/>
              <a:ext cx="1109662" cy="881175"/>
            </a:xfrm>
            <a:custGeom>
              <a:avLst/>
              <a:gdLst>
                <a:gd name="connsiteX0" fmla="*/ 1109662 w 1109662"/>
                <a:gd name="connsiteY0" fmla="*/ 0 h 881175"/>
                <a:gd name="connsiteX1" fmla="*/ 1109662 w 1109662"/>
                <a:gd name="connsiteY1" fmla="*/ 0 h 881175"/>
                <a:gd name="connsiteX2" fmla="*/ 962025 w 1109662"/>
                <a:gd name="connsiteY2" fmla="*/ 271462 h 881175"/>
                <a:gd name="connsiteX3" fmla="*/ 895350 w 1109662"/>
                <a:gd name="connsiteY3" fmla="*/ 404812 h 881175"/>
                <a:gd name="connsiteX4" fmla="*/ 871537 w 1109662"/>
                <a:gd name="connsiteY4" fmla="*/ 442912 h 881175"/>
                <a:gd name="connsiteX5" fmla="*/ 766762 w 1109662"/>
                <a:gd name="connsiteY5" fmla="*/ 542925 h 881175"/>
                <a:gd name="connsiteX6" fmla="*/ 647700 w 1109662"/>
                <a:gd name="connsiteY6" fmla="*/ 552450 h 881175"/>
                <a:gd name="connsiteX7" fmla="*/ 438150 w 1109662"/>
                <a:gd name="connsiteY7" fmla="*/ 528637 h 881175"/>
                <a:gd name="connsiteX8" fmla="*/ 414337 w 1109662"/>
                <a:gd name="connsiteY8" fmla="*/ 638175 h 881175"/>
                <a:gd name="connsiteX9" fmla="*/ 323850 w 1109662"/>
                <a:gd name="connsiteY9" fmla="*/ 747712 h 881175"/>
                <a:gd name="connsiteX10" fmla="*/ 295275 w 1109662"/>
                <a:gd name="connsiteY10" fmla="*/ 766762 h 881175"/>
                <a:gd name="connsiteX11" fmla="*/ 295275 w 1109662"/>
                <a:gd name="connsiteY11" fmla="*/ 809625 h 881175"/>
                <a:gd name="connsiteX12" fmla="*/ 252412 w 1109662"/>
                <a:gd name="connsiteY12" fmla="*/ 842962 h 881175"/>
                <a:gd name="connsiteX13" fmla="*/ 219075 w 1109662"/>
                <a:gd name="connsiteY13" fmla="*/ 866775 h 881175"/>
                <a:gd name="connsiteX14" fmla="*/ 204787 w 1109662"/>
                <a:gd name="connsiteY14" fmla="*/ 871537 h 881175"/>
                <a:gd name="connsiteX15" fmla="*/ 128587 w 1109662"/>
                <a:gd name="connsiteY15" fmla="*/ 871537 h 881175"/>
                <a:gd name="connsiteX16" fmla="*/ 95250 w 1109662"/>
                <a:gd name="connsiteY16" fmla="*/ 871537 h 881175"/>
                <a:gd name="connsiteX17" fmla="*/ 19050 w 1109662"/>
                <a:gd name="connsiteY17" fmla="*/ 881062 h 881175"/>
                <a:gd name="connsiteX18" fmla="*/ 0 w 1109662"/>
                <a:gd name="connsiteY18" fmla="*/ 881062 h 88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09662" h="881175">
                  <a:moveTo>
                    <a:pt x="1109662" y="0"/>
                  </a:moveTo>
                  <a:lnTo>
                    <a:pt x="1109662" y="0"/>
                  </a:lnTo>
                  <a:lnTo>
                    <a:pt x="962025" y="271462"/>
                  </a:lnTo>
                  <a:lnTo>
                    <a:pt x="895350" y="404812"/>
                  </a:lnTo>
                  <a:cubicBezTo>
                    <a:pt x="870614" y="439442"/>
                    <a:pt x="871537" y="424494"/>
                    <a:pt x="871537" y="442912"/>
                  </a:cubicBezTo>
                  <a:lnTo>
                    <a:pt x="766762" y="542925"/>
                  </a:lnTo>
                  <a:cubicBezTo>
                    <a:pt x="682800" y="554920"/>
                    <a:pt x="722538" y="552450"/>
                    <a:pt x="647700" y="552450"/>
                  </a:cubicBezTo>
                  <a:lnTo>
                    <a:pt x="438150" y="528637"/>
                  </a:lnTo>
                  <a:lnTo>
                    <a:pt x="414337" y="638175"/>
                  </a:lnTo>
                  <a:lnTo>
                    <a:pt x="323850" y="747712"/>
                  </a:lnTo>
                  <a:lnTo>
                    <a:pt x="295275" y="766762"/>
                  </a:lnTo>
                  <a:lnTo>
                    <a:pt x="295275" y="809625"/>
                  </a:lnTo>
                  <a:lnTo>
                    <a:pt x="252412" y="842962"/>
                  </a:lnTo>
                  <a:cubicBezTo>
                    <a:pt x="241300" y="850900"/>
                    <a:pt x="230785" y="859749"/>
                    <a:pt x="219075" y="866775"/>
                  </a:cubicBezTo>
                  <a:cubicBezTo>
                    <a:pt x="214770" y="869358"/>
                    <a:pt x="209800" y="871273"/>
                    <a:pt x="204787" y="871537"/>
                  </a:cubicBezTo>
                  <a:cubicBezTo>
                    <a:pt x="179422" y="872872"/>
                    <a:pt x="153987" y="871537"/>
                    <a:pt x="128587" y="871537"/>
                  </a:cubicBezTo>
                  <a:lnTo>
                    <a:pt x="95250" y="871537"/>
                  </a:lnTo>
                  <a:cubicBezTo>
                    <a:pt x="38285" y="882930"/>
                    <a:pt x="63814" y="881062"/>
                    <a:pt x="19050" y="881062"/>
                  </a:cubicBezTo>
                  <a:lnTo>
                    <a:pt x="0" y="881062"/>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4139248" y="2150745"/>
              <a:ext cx="4229100" cy="3185160"/>
              <a:chOff x="4091940" y="2171700"/>
              <a:chExt cx="4229100" cy="3185160"/>
            </a:xfrm>
          </p:grpSpPr>
          <p:grpSp>
            <p:nvGrpSpPr>
              <p:cNvPr id="32" name="Group 31"/>
              <p:cNvGrpSpPr/>
              <p:nvPr/>
            </p:nvGrpSpPr>
            <p:grpSpPr>
              <a:xfrm>
                <a:off x="4091940" y="2171700"/>
                <a:ext cx="4229100" cy="3185160"/>
                <a:chOff x="4091940" y="2171700"/>
                <a:chExt cx="4229100" cy="3185160"/>
              </a:xfrm>
            </p:grpSpPr>
            <p:sp>
              <p:nvSpPr>
                <p:cNvPr id="9" name="Freeform 8"/>
                <p:cNvSpPr/>
                <p:nvPr/>
              </p:nvSpPr>
              <p:spPr>
                <a:xfrm>
                  <a:off x="6781800" y="2171700"/>
                  <a:ext cx="1539240" cy="3009900"/>
                </a:xfrm>
                <a:custGeom>
                  <a:avLst/>
                  <a:gdLst>
                    <a:gd name="connsiteX0" fmla="*/ 99060 w 1539240"/>
                    <a:gd name="connsiteY0" fmla="*/ 0 h 3009900"/>
                    <a:gd name="connsiteX1" fmla="*/ 0 w 1539240"/>
                    <a:gd name="connsiteY1" fmla="*/ 449580 h 3009900"/>
                    <a:gd name="connsiteX2" fmla="*/ 30480 w 1539240"/>
                    <a:gd name="connsiteY2" fmla="*/ 640080 h 3009900"/>
                    <a:gd name="connsiteX3" fmla="*/ 114300 w 1539240"/>
                    <a:gd name="connsiteY3" fmla="*/ 693420 h 3009900"/>
                    <a:gd name="connsiteX4" fmla="*/ 693420 w 1539240"/>
                    <a:gd name="connsiteY4" fmla="*/ 1112520 h 3009900"/>
                    <a:gd name="connsiteX5" fmla="*/ 1539240 w 1539240"/>
                    <a:gd name="connsiteY5" fmla="*/ 1737360 h 3009900"/>
                    <a:gd name="connsiteX6" fmla="*/ 1447800 w 1539240"/>
                    <a:gd name="connsiteY6" fmla="*/ 1874520 h 3009900"/>
                    <a:gd name="connsiteX7" fmla="*/ 1386840 w 1539240"/>
                    <a:gd name="connsiteY7" fmla="*/ 1950720 h 3009900"/>
                    <a:gd name="connsiteX8" fmla="*/ 1264920 w 1539240"/>
                    <a:gd name="connsiteY8" fmla="*/ 2095500 h 3009900"/>
                    <a:gd name="connsiteX9" fmla="*/ 1165860 w 1539240"/>
                    <a:gd name="connsiteY9" fmla="*/ 2232660 h 3009900"/>
                    <a:gd name="connsiteX10" fmla="*/ 1135380 w 1539240"/>
                    <a:gd name="connsiteY10" fmla="*/ 2293620 h 3009900"/>
                    <a:gd name="connsiteX11" fmla="*/ 1104900 w 1539240"/>
                    <a:gd name="connsiteY11" fmla="*/ 2324100 h 3009900"/>
                    <a:gd name="connsiteX12" fmla="*/ 975360 w 1539240"/>
                    <a:gd name="connsiteY12" fmla="*/ 2446020 h 3009900"/>
                    <a:gd name="connsiteX13" fmla="*/ 922020 w 1539240"/>
                    <a:gd name="connsiteY13" fmla="*/ 2491740 h 3009900"/>
                    <a:gd name="connsiteX14" fmla="*/ 899160 w 1539240"/>
                    <a:gd name="connsiteY14" fmla="*/ 2514600 h 3009900"/>
                    <a:gd name="connsiteX15" fmla="*/ 701040 w 1539240"/>
                    <a:gd name="connsiteY15" fmla="*/ 2606040 h 3009900"/>
                    <a:gd name="connsiteX16" fmla="*/ 579120 w 1539240"/>
                    <a:gd name="connsiteY16" fmla="*/ 2727960 h 3009900"/>
                    <a:gd name="connsiteX17" fmla="*/ 579120 w 1539240"/>
                    <a:gd name="connsiteY17" fmla="*/ 2834640 h 3009900"/>
                    <a:gd name="connsiteX18" fmla="*/ 518160 w 1539240"/>
                    <a:gd name="connsiteY18" fmla="*/ 2880360 h 3009900"/>
                    <a:gd name="connsiteX19" fmla="*/ 495300 w 1539240"/>
                    <a:gd name="connsiteY19" fmla="*/ 2903220 h 3009900"/>
                    <a:gd name="connsiteX20" fmla="*/ 457200 w 1539240"/>
                    <a:gd name="connsiteY20" fmla="*/ 2910840 h 3009900"/>
                    <a:gd name="connsiteX21" fmla="*/ 426720 w 1539240"/>
                    <a:gd name="connsiteY21" fmla="*/ 2918460 h 3009900"/>
                    <a:gd name="connsiteX22" fmla="*/ 350520 w 1539240"/>
                    <a:gd name="connsiteY22" fmla="*/ 2933700 h 3009900"/>
                    <a:gd name="connsiteX23" fmla="*/ 160020 w 1539240"/>
                    <a:gd name="connsiteY23" fmla="*/ 3009900 h 3009900"/>
                    <a:gd name="connsiteX24" fmla="*/ 0 w 1539240"/>
                    <a:gd name="connsiteY24" fmla="*/ 3002280 h 300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39240" h="3009900">
                      <a:moveTo>
                        <a:pt x="99060" y="0"/>
                      </a:moveTo>
                      <a:lnTo>
                        <a:pt x="0" y="449580"/>
                      </a:lnTo>
                      <a:lnTo>
                        <a:pt x="30480" y="640080"/>
                      </a:lnTo>
                      <a:lnTo>
                        <a:pt x="114300" y="693420"/>
                      </a:lnTo>
                      <a:lnTo>
                        <a:pt x="693420" y="1112520"/>
                      </a:lnTo>
                      <a:lnTo>
                        <a:pt x="1539240" y="1737360"/>
                      </a:lnTo>
                      <a:lnTo>
                        <a:pt x="1447800" y="1874520"/>
                      </a:lnTo>
                      <a:lnTo>
                        <a:pt x="1386840" y="1950720"/>
                      </a:lnTo>
                      <a:lnTo>
                        <a:pt x="1264920" y="2095500"/>
                      </a:lnTo>
                      <a:lnTo>
                        <a:pt x="1165860" y="2232660"/>
                      </a:lnTo>
                      <a:cubicBezTo>
                        <a:pt x="1155700" y="2252980"/>
                        <a:pt x="1147982" y="2274717"/>
                        <a:pt x="1135380" y="2293620"/>
                      </a:cubicBezTo>
                      <a:cubicBezTo>
                        <a:pt x="1127410" y="2305575"/>
                        <a:pt x="1104900" y="2324100"/>
                        <a:pt x="1104900" y="2324100"/>
                      </a:cubicBezTo>
                      <a:lnTo>
                        <a:pt x="975360" y="2446020"/>
                      </a:lnTo>
                      <a:cubicBezTo>
                        <a:pt x="957580" y="2461260"/>
                        <a:pt x="939426" y="2476074"/>
                        <a:pt x="922020" y="2491740"/>
                      </a:cubicBezTo>
                      <a:cubicBezTo>
                        <a:pt x="914010" y="2498949"/>
                        <a:pt x="899160" y="2514600"/>
                        <a:pt x="899160" y="2514600"/>
                      </a:cubicBezTo>
                      <a:lnTo>
                        <a:pt x="701040" y="2606040"/>
                      </a:lnTo>
                      <a:lnTo>
                        <a:pt x="579120" y="2727960"/>
                      </a:lnTo>
                      <a:lnTo>
                        <a:pt x="579120" y="2834640"/>
                      </a:lnTo>
                      <a:cubicBezTo>
                        <a:pt x="558800" y="2849880"/>
                        <a:pt x="537819" y="2864276"/>
                        <a:pt x="518160" y="2880360"/>
                      </a:cubicBezTo>
                      <a:cubicBezTo>
                        <a:pt x="509820" y="2887184"/>
                        <a:pt x="504939" y="2898401"/>
                        <a:pt x="495300" y="2903220"/>
                      </a:cubicBezTo>
                      <a:cubicBezTo>
                        <a:pt x="483716" y="2909012"/>
                        <a:pt x="469843" y="2908030"/>
                        <a:pt x="457200" y="2910840"/>
                      </a:cubicBezTo>
                      <a:cubicBezTo>
                        <a:pt x="446977" y="2913112"/>
                        <a:pt x="426720" y="2918460"/>
                        <a:pt x="426720" y="2918460"/>
                      </a:cubicBezTo>
                      <a:lnTo>
                        <a:pt x="350520" y="2933700"/>
                      </a:lnTo>
                      <a:lnTo>
                        <a:pt x="160020" y="3009900"/>
                      </a:lnTo>
                      <a:lnTo>
                        <a:pt x="0" y="300228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091940" y="3909060"/>
                  <a:ext cx="2705100" cy="1447800"/>
                </a:xfrm>
                <a:custGeom>
                  <a:avLst/>
                  <a:gdLst>
                    <a:gd name="connsiteX0" fmla="*/ 2705100 w 2705100"/>
                    <a:gd name="connsiteY0" fmla="*/ 1234440 h 1447800"/>
                    <a:gd name="connsiteX1" fmla="*/ 2682240 w 2705100"/>
                    <a:gd name="connsiteY1" fmla="*/ 1432560 h 1447800"/>
                    <a:gd name="connsiteX2" fmla="*/ 2545080 w 2705100"/>
                    <a:gd name="connsiteY2" fmla="*/ 1447800 h 1447800"/>
                    <a:gd name="connsiteX3" fmla="*/ 2430780 w 2705100"/>
                    <a:gd name="connsiteY3" fmla="*/ 1409700 h 1447800"/>
                    <a:gd name="connsiteX4" fmla="*/ 2217420 w 2705100"/>
                    <a:gd name="connsiteY4" fmla="*/ 1287780 h 1447800"/>
                    <a:gd name="connsiteX5" fmla="*/ 2156460 w 2705100"/>
                    <a:gd name="connsiteY5" fmla="*/ 1287780 h 1447800"/>
                    <a:gd name="connsiteX6" fmla="*/ 1996440 w 2705100"/>
                    <a:gd name="connsiteY6" fmla="*/ 1394460 h 1447800"/>
                    <a:gd name="connsiteX7" fmla="*/ 1920240 w 2705100"/>
                    <a:gd name="connsiteY7" fmla="*/ 1440180 h 1447800"/>
                    <a:gd name="connsiteX8" fmla="*/ 1744980 w 2705100"/>
                    <a:gd name="connsiteY8" fmla="*/ 1432560 h 1447800"/>
                    <a:gd name="connsiteX9" fmla="*/ 1684020 w 2705100"/>
                    <a:gd name="connsiteY9" fmla="*/ 1394460 h 1447800"/>
                    <a:gd name="connsiteX10" fmla="*/ 1668780 w 2705100"/>
                    <a:gd name="connsiteY10" fmla="*/ 1211580 h 1447800"/>
                    <a:gd name="connsiteX11" fmla="*/ 1524000 w 2705100"/>
                    <a:gd name="connsiteY11" fmla="*/ 1226820 h 1447800"/>
                    <a:gd name="connsiteX12" fmla="*/ 1371600 w 2705100"/>
                    <a:gd name="connsiteY12" fmla="*/ 1264920 h 1447800"/>
                    <a:gd name="connsiteX13" fmla="*/ 1203960 w 2705100"/>
                    <a:gd name="connsiteY13" fmla="*/ 1242060 h 1447800"/>
                    <a:gd name="connsiteX14" fmla="*/ 1059180 w 2705100"/>
                    <a:gd name="connsiteY14" fmla="*/ 1150620 h 1447800"/>
                    <a:gd name="connsiteX15" fmla="*/ 998220 w 2705100"/>
                    <a:gd name="connsiteY15" fmla="*/ 1104900 h 1447800"/>
                    <a:gd name="connsiteX16" fmla="*/ 929640 w 2705100"/>
                    <a:gd name="connsiteY16" fmla="*/ 1021080 h 1447800"/>
                    <a:gd name="connsiteX17" fmla="*/ 845820 w 2705100"/>
                    <a:gd name="connsiteY17" fmla="*/ 944880 h 1447800"/>
                    <a:gd name="connsiteX18" fmla="*/ 784860 w 2705100"/>
                    <a:gd name="connsiteY18" fmla="*/ 883920 h 1447800"/>
                    <a:gd name="connsiteX19" fmla="*/ 403860 w 2705100"/>
                    <a:gd name="connsiteY19" fmla="*/ 518160 h 1447800"/>
                    <a:gd name="connsiteX20" fmla="*/ 99060 w 2705100"/>
                    <a:gd name="connsiteY20" fmla="*/ 297180 h 1447800"/>
                    <a:gd name="connsiteX21" fmla="*/ 0 w 2705100"/>
                    <a:gd name="connsiteY21" fmla="*/ 91440 h 1447800"/>
                    <a:gd name="connsiteX22" fmla="*/ 99060 w 2705100"/>
                    <a:gd name="connsiteY22" fmla="*/ 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05100" h="1447800">
                      <a:moveTo>
                        <a:pt x="2705100" y="1234440"/>
                      </a:moveTo>
                      <a:lnTo>
                        <a:pt x="2682240" y="1432560"/>
                      </a:lnTo>
                      <a:lnTo>
                        <a:pt x="2545080" y="1447800"/>
                      </a:lnTo>
                      <a:lnTo>
                        <a:pt x="2430780" y="1409700"/>
                      </a:lnTo>
                      <a:lnTo>
                        <a:pt x="2217420" y="1287780"/>
                      </a:lnTo>
                      <a:lnTo>
                        <a:pt x="2156460" y="1287780"/>
                      </a:lnTo>
                      <a:lnTo>
                        <a:pt x="1996440" y="1394460"/>
                      </a:lnTo>
                      <a:lnTo>
                        <a:pt x="1920240" y="1440180"/>
                      </a:lnTo>
                      <a:lnTo>
                        <a:pt x="1744980" y="1432560"/>
                      </a:lnTo>
                      <a:lnTo>
                        <a:pt x="1684020" y="1394460"/>
                      </a:lnTo>
                      <a:lnTo>
                        <a:pt x="1668780" y="1211580"/>
                      </a:lnTo>
                      <a:lnTo>
                        <a:pt x="1524000" y="1226820"/>
                      </a:lnTo>
                      <a:lnTo>
                        <a:pt x="1371600" y="1264920"/>
                      </a:lnTo>
                      <a:lnTo>
                        <a:pt x="1203960" y="1242060"/>
                      </a:lnTo>
                      <a:lnTo>
                        <a:pt x="1059180" y="1150620"/>
                      </a:lnTo>
                      <a:lnTo>
                        <a:pt x="998220" y="1104900"/>
                      </a:lnTo>
                      <a:lnTo>
                        <a:pt x="929640" y="1021080"/>
                      </a:lnTo>
                      <a:lnTo>
                        <a:pt x="845820" y="944880"/>
                      </a:lnTo>
                      <a:lnTo>
                        <a:pt x="784860" y="883920"/>
                      </a:lnTo>
                      <a:lnTo>
                        <a:pt x="403860" y="518160"/>
                      </a:lnTo>
                      <a:lnTo>
                        <a:pt x="99060" y="297180"/>
                      </a:lnTo>
                      <a:lnTo>
                        <a:pt x="0" y="91440"/>
                      </a:lnTo>
                      <a:lnTo>
                        <a:pt x="99060"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reeform 12"/>
              <p:cNvSpPr/>
              <p:nvPr/>
            </p:nvSpPr>
            <p:spPr>
              <a:xfrm>
                <a:off x="5775960" y="2887980"/>
                <a:ext cx="76200" cy="2446020"/>
              </a:xfrm>
              <a:custGeom>
                <a:avLst/>
                <a:gdLst>
                  <a:gd name="connsiteX0" fmla="*/ 76200 w 76200"/>
                  <a:gd name="connsiteY0" fmla="*/ 0 h 2446020"/>
                  <a:gd name="connsiteX1" fmla="*/ 0 w 76200"/>
                  <a:gd name="connsiteY1" fmla="*/ 1882140 h 2446020"/>
                  <a:gd name="connsiteX2" fmla="*/ 0 w 76200"/>
                  <a:gd name="connsiteY2" fmla="*/ 2446020 h 2446020"/>
                </a:gdLst>
                <a:ahLst/>
                <a:cxnLst>
                  <a:cxn ang="0">
                    <a:pos x="connsiteX0" y="connsiteY0"/>
                  </a:cxn>
                  <a:cxn ang="0">
                    <a:pos x="connsiteX1" y="connsiteY1"/>
                  </a:cxn>
                  <a:cxn ang="0">
                    <a:pos x="connsiteX2" y="connsiteY2"/>
                  </a:cxn>
                </a:cxnLst>
                <a:rect l="l" t="t" r="r" b="b"/>
                <a:pathLst>
                  <a:path w="76200" h="2446020">
                    <a:moveTo>
                      <a:pt x="76200" y="0"/>
                    </a:moveTo>
                    <a:lnTo>
                      <a:pt x="0" y="1882140"/>
                    </a:lnTo>
                    <a:lnTo>
                      <a:pt x="0" y="244602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6697980" y="2880360"/>
                <a:ext cx="83820" cy="2339340"/>
              </a:xfrm>
              <a:custGeom>
                <a:avLst/>
                <a:gdLst>
                  <a:gd name="connsiteX0" fmla="*/ 0 w 83820"/>
                  <a:gd name="connsiteY0" fmla="*/ 0 h 2339340"/>
                  <a:gd name="connsiteX1" fmla="*/ 0 w 83820"/>
                  <a:gd name="connsiteY1" fmla="*/ 0 h 2339340"/>
                  <a:gd name="connsiteX2" fmla="*/ 7620 w 83820"/>
                  <a:gd name="connsiteY2" fmla="*/ 1973580 h 2339340"/>
                  <a:gd name="connsiteX3" fmla="*/ 83820 w 83820"/>
                  <a:gd name="connsiteY3" fmla="*/ 2339340 h 2339340"/>
                </a:gdLst>
                <a:ahLst/>
                <a:cxnLst>
                  <a:cxn ang="0">
                    <a:pos x="connsiteX0" y="connsiteY0"/>
                  </a:cxn>
                  <a:cxn ang="0">
                    <a:pos x="connsiteX1" y="connsiteY1"/>
                  </a:cxn>
                  <a:cxn ang="0">
                    <a:pos x="connsiteX2" y="connsiteY2"/>
                  </a:cxn>
                  <a:cxn ang="0">
                    <a:pos x="connsiteX3" y="connsiteY3"/>
                  </a:cxn>
                </a:cxnLst>
                <a:rect l="l" t="t" r="r" b="b"/>
                <a:pathLst>
                  <a:path w="83820" h="2339340">
                    <a:moveTo>
                      <a:pt x="0" y="0"/>
                    </a:moveTo>
                    <a:lnTo>
                      <a:pt x="0" y="0"/>
                    </a:lnTo>
                    <a:lnTo>
                      <a:pt x="7620" y="1973580"/>
                    </a:lnTo>
                    <a:lnTo>
                      <a:pt x="83820" y="233934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5929313" y="2886075"/>
                <a:ext cx="681037" cy="1543050"/>
              </a:xfrm>
              <a:custGeom>
                <a:avLst/>
                <a:gdLst>
                  <a:gd name="connsiteX0" fmla="*/ 109537 w 681037"/>
                  <a:gd name="connsiteY0" fmla="*/ 0 h 1543050"/>
                  <a:gd name="connsiteX1" fmla="*/ 23812 w 681037"/>
                  <a:gd name="connsiteY1" fmla="*/ 114300 h 1543050"/>
                  <a:gd name="connsiteX2" fmla="*/ 114300 w 681037"/>
                  <a:gd name="connsiteY2" fmla="*/ 228600 h 1543050"/>
                  <a:gd name="connsiteX3" fmla="*/ 9525 w 681037"/>
                  <a:gd name="connsiteY3" fmla="*/ 347663 h 1543050"/>
                  <a:gd name="connsiteX4" fmla="*/ 100012 w 681037"/>
                  <a:gd name="connsiteY4" fmla="*/ 433388 h 1543050"/>
                  <a:gd name="connsiteX5" fmla="*/ 4762 w 681037"/>
                  <a:gd name="connsiteY5" fmla="*/ 533400 h 1543050"/>
                  <a:gd name="connsiteX6" fmla="*/ 80962 w 681037"/>
                  <a:gd name="connsiteY6" fmla="*/ 652463 h 1543050"/>
                  <a:gd name="connsiteX7" fmla="*/ 28575 w 681037"/>
                  <a:gd name="connsiteY7" fmla="*/ 709613 h 1543050"/>
                  <a:gd name="connsiteX8" fmla="*/ 109537 w 681037"/>
                  <a:gd name="connsiteY8" fmla="*/ 842963 h 1543050"/>
                  <a:gd name="connsiteX9" fmla="*/ 33337 w 681037"/>
                  <a:gd name="connsiteY9" fmla="*/ 952500 h 1543050"/>
                  <a:gd name="connsiteX10" fmla="*/ 119062 w 681037"/>
                  <a:gd name="connsiteY10" fmla="*/ 1004888 h 1543050"/>
                  <a:gd name="connsiteX11" fmla="*/ 0 w 681037"/>
                  <a:gd name="connsiteY11" fmla="*/ 1123950 h 1543050"/>
                  <a:gd name="connsiteX12" fmla="*/ 76200 w 681037"/>
                  <a:gd name="connsiteY12" fmla="*/ 1233488 h 1543050"/>
                  <a:gd name="connsiteX13" fmla="*/ 0 w 681037"/>
                  <a:gd name="connsiteY13" fmla="*/ 1309688 h 1543050"/>
                  <a:gd name="connsiteX14" fmla="*/ 138112 w 681037"/>
                  <a:gd name="connsiteY14" fmla="*/ 1519238 h 1543050"/>
                  <a:gd name="connsiteX15" fmla="*/ 233362 w 681037"/>
                  <a:gd name="connsiteY15" fmla="*/ 1433513 h 1543050"/>
                  <a:gd name="connsiteX16" fmla="*/ 328612 w 681037"/>
                  <a:gd name="connsiteY16" fmla="*/ 1543050 h 1543050"/>
                  <a:gd name="connsiteX17" fmla="*/ 428625 w 681037"/>
                  <a:gd name="connsiteY17" fmla="*/ 1447800 h 1543050"/>
                  <a:gd name="connsiteX18" fmla="*/ 552450 w 681037"/>
                  <a:gd name="connsiteY18" fmla="*/ 1538288 h 1543050"/>
                  <a:gd name="connsiteX19" fmla="*/ 609600 w 681037"/>
                  <a:gd name="connsiteY19" fmla="*/ 1466850 h 1543050"/>
                  <a:gd name="connsiteX20" fmla="*/ 557212 w 681037"/>
                  <a:gd name="connsiteY20" fmla="*/ 1395413 h 1543050"/>
                  <a:gd name="connsiteX21" fmla="*/ 609600 w 681037"/>
                  <a:gd name="connsiteY21" fmla="*/ 1314450 h 1543050"/>
                  <a:gd name="connsiteX22" fmla="*/ 566737 w 681037"/>
                  <a:gd name="connsiteY22" fmla="*/ 1247775 h 1543050"/>
                  <a:gd name="connsiteX23" fmla="*/ 666750 w 681037"/>
                  <a:gd name="connsiteY23" fmla="*/ 1119188 h 1543050"/>
                  <a:gd name="connsiteX24" fmla="*/ 571500 w 681037"/>
                  <a:gd name="connsiteY24" fmla="*/ 1047750 h 1543050"/>
                  <a:gd name="connsiteX25" fmla="*/ 642937 w 681037"/>
                  <a:gd name="connsiteY25" fmla="*/ 919163 h 1543050"/>
                  <a:gd name="connsiteX26" fmla="*/ 561975 w 681037"/>
                  <a:gd name="connsiteY26" fmla="*/ 795338 h 1543050"/>
                  <a:gd name="connsiteX27" fmla="*/ 681037 w 681037"/>
                  <a:gd name="connsiteY27" fmla="*/ 704850 h 1543050"/>
                  <a:gd name="connsiteX28" fmla="*/ 566737 w 681037"/>
                  <a:gd name="connsiteY28" fmla="*/ 571500 h 1543050"/>
                  <a:gd name="connsiteX29" fmla="*/ 661987 w 681037"/>
                  <a:gd name="connsiteY29" fmla="*/ 471488 h 1543050"/>
                  <a:gd name="connsiteX30" fmla="*/ 571500 w 681037"/>
                  <a:gd name="connsiteY30" fmla="*/ 338138 h 1543050"/>
                  <a:gd name="connsiteX31" fmla="*/ 657225 w 681037"/>
                  <a:gd name="connsiteY31" fmla="*/ 285750 h 1543050"/>
                  <a:gd name="connsiteX32" fmla="*/ 576262 w 681037"/>
                  <a:gd name="connsiteY32" fmla="*/ 171450 h 1543050"/>
                  <a:gd name="connsiteX33" fmla="*/ 666750 w 681037"/>
                  <a:gd name="connsiteY33" fmla="*/ 80963 h 1543050"/>
                  <a:gd name="connsiteX34" fmla="*/ 609600 w 681037"/>
                  <a:gd name="connsiteY34" fmla="*/ 1905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81037" h="1543050">
                    <a:moveTo>
                      <a:pt x="109537" y="0"/>
                    </a:moveTo>
                    <a:lnTo>
                      <a:pt x="23812" y="114300"/>
                    </a:lnTo>
                    <a:lnTo>
                      <a:pt x="114300" y="228600"/>
                    </a:lnTo>
                    <a:lnTo>
                      <a:pt x="9525" y="347663"/>
                    </a:lnTo>
                    <a:lnTo>
                      <a:pt x="100012" y="433388"/>
                    </a:lnTo>
                    <a:lnTo>
                      <a:pt x="4762" y="533400"/>
                    </a:lnTo>
                    <a:lnTo>
                      <a:pt x="80962" y="652463"/>
                    </a:lnTo>
                    <a:lnTo>
                      <a:pt x="28575" y="709613"/>
                    </a:lnTo>
                    <a:lnTo>
                      <a:pt x="109537" y="842963"/>
                    </a:lnTo>
                    <a:lnTo>
                      <a:pt x="33337" y="952500"/>
                    </a:lnTo>
                    <a:lnTo>
                      <a:pt x="119062" y="1004888"/>
                    </a:lnTo>
                    <a:lnTo>
                      <a:pt x="0" y="1123950"/>
                    </a:lnTo>
                    <a:lnTo>
                      <a:pt x="76200" y="1233488"/>
                    </a:lnTo>
                    <a:lnTo>
                      <a:pt x="0" y="1309688"/>
                    </a:lnTo>
                    <a:lnTo>
                      <a:pt x="138112" y="1519238"/>
                    </a:lnTo>
                    <a:lnTo>
                      <a:pt x="233362" y="1433513"/>
                    </a:lnTo>
                    <a:lnTo>
                      <a:pt x="328612" y="1543050"/>
                    </a:lnTo>
                    <a:lnTo>
                      <a:pt x="428625" y="1447800"/>
                    </a:lnTo>
                    <a:lnTo>
                      <a:pt x="552450" y="1538288"/>
                    </a:lnTo>
                    <a:lnTo>
                      <a:pt x="609600" y="1466850"/>
                    </a:lnTo>
                    <a:lnTo>
                      <a:pt x="557212" y="1395413"/>
                    </a:lnTo>
                    <a:lnTo>
                      <a:pt x="609600" y="1314450"/>
                    </a:lnTo>
                    <a:lnTo>
                      <a:pt x="566737" y="1247775"/>
                    </a:lnTo>
                    <a:lnTo>
                      <a:pt x="666750" y="1119188"/>
                    </a:lnTo>
                    <a:lnTo>
                      <a:pt x="571500" y="1047750"/>
                    </a:lnTo>
                    <a:lnTo>
                      <a:pt x="642937" y="919163"/>
                    </a:lnTo>
                    <a:lnTo>
                      <a:pt x="561975" y="795338"/>
                    </a:lnTo>
                    <a:lnTo>
                      <a:pt x="681037" y="704850"/>
                    </a:lnTo>
                    <a:lnTo>
                      <a:pt x="566737" y="571500"/>
                    </a:lnTo>
                    <a:lnTo>
                      <a:pt x="661987" y="471488"/>
                    </a:lnTo>
                    <a:lnTo>
                      <a:pt x="571500" y="338138"/>
                    </a:lnTo>
                    <a:lnTo>
                      <a:pt x="657225" y="285750"/>
                    </a:lnTo>
                    <a:lnTo>
                      <a:pt x="576262" y="171450"/>
                    </a:lnTo>
                    <a:lnTo>
                      <a:pt x="666750" y="80963"/>
                    </a:lnTo>
                    <a:lnTo>
                      <a:pt x="609600" y="1905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6081713" y="2905125"/>
                <a:ext cx="347662" cy="623888"/>
              </a:xfrm>
              <a:custGeom>
                <a:avLst/>
                <a:gdLst>
                  <a:gd name="connsiteX0" fmla="*/ 204787 w 347662"/>
                  <a:gd name="connsiteY0" fmla="*/ 0 h 623888"/>
                  <a:gd name="connsiteX1" fmla="*/ 0 w 347662"/>
                  <a:gd name="connsiteY1" fmla="*/ 223838 h 623888"/>
                  <a:gd name="connsiteX2" fmla="*/ 171450 w 347662"/>
                  <a:gd name="connsiteY2" fmla="*/ 447675 h 623888"/>
                  <a:gd name="connsiteX3" fmla="*/ 342900 w 347662"/>
                  <a:gd name="connsiteY3" fmla="*/ 623888 h 623888"/>
                  <a:gd name="connsiteX4" fmla="*/ 347662 w 347662"/>
                  <a:gd name="connsiteY4" fmla="*/ 600075 h 62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62" h="623888">
                    <a:moveTo>
                      <a:pt x="204787" y="0"/>
                    </a:moveTo>
                    <a:lnTo>
                      <a:pt x="0" y="223838"/>
                    </a:lnTo>
                    <a:lnTo>
                      <a:pt x="171450" y="447675"/>
                    </a:lnTo>
                    <a:lnTo>
                      <a:pt x="342900" y="623888"/>
                    </a:lnTo>
                    <a:lnTo>
                      <a:pt x="347662" y="600075"/>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6072188" y="2900363"/>
                <a:ext cx="404812" cy="1371600"/>
              </a:xfrm>
              <a:custGeom>
                <a:avLst/>
                <a:gdLst>
                  <a:gd name="connsiteX0" fmla="*/ 195262 w 404812"/>
                  <a:gd name="connsiteY0" fmla="*/ 0 h 1371600"/>
                  <a:gd name="connsiteX1" fmla="*/ 404812 w 404812"/>
                  <a:gd name="connsiteY1" fmla="*/ 209550 h 1371600"/>
                  <a:gd name="connsiteX2" fmla="*/ 28575 w 404812"/>
                  <a:gd name="connsiteY2" fmla="*/ 633412 h 1371600"/>
                  <a:gd name="connsiteX3" fmla="*/ 33337 w 404812"/>
                  <a:gd name="connsiteY3" fmla="*/ 819150 h 1371600"/>
                  <a:gd name="connsiteX4" fmla="*/ 342900 w 404812"/>
                  <a:gd name="connsiteY4" fmla="*/ 1243012 h 1371600"/>
                  <a:gd name="connsiteX5" fmla="*/ 214312 w 404812"/>
                  <a:gd name="connsiteY5" fmla="*/ 1371600 h 1371600"/>
                  <a:gd name="connsiteX6" fmla="*/ 95250 w 404812"/>
                  <a:gd name="connsiteY6" fmla="*/ 1352550 h 1371600"/>
                  <a:gd name="connsiteX7" fmla="*/ 0 w 404812"/>
                  <a:gd name="connsiteY7" fmla="*/ 1190625 h 1371600"/>
                  <a:gd name="connsiteX8" fmla="*/ 333375 w 404812"/>
                  <a:gd name="connsiteY8" fmla="*/ 828675 h 1371600"/>
                  <a:gd name="connsiteX9" fmla="*/ 361950 w 404812"/>
                  <a:gd name="connsiteY9" fmla="*/ 619125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812" h="1371600">
                    <a:moveTo>
                      <a:pt x="195262" y="0"/>
                    </a:moveTo>
                    <a:lnTo>
                      <a:pt x="404812" y="209550"/>
                    </a:lnTo>
                    <a:lnTo>
                      <a:pt x="28575" y="633412"/>
                    </a:lnTo>
                    <a:lnTo>
                      <a:pt x="33337" y="819150"/>
                    </a:lnTo>
                    <a:lnTo>
                      <a:pt x="342900" y="1243012"/>
                    </a:lnTo>
                    <a:lnTo>
                      <a:pt x="214312" y="1371600"/>
                    </a:lnTo>
                    <a:lnTo>
                      <a:pt x="95250" y="1352550"/>
                    </a:lnTo>
                    <a:lnTo>
                      <a:pt x="0" y="1190625"/>
                    </a:lnTo>
                    <a:lnTo>
                      <a:pt x="333375" y="828675"/>
                    </a:lnTo>
                    <a:lnTo>
                      <a:pt x="361950" y="619125"/>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4424363" y="3719513"/>
                <a:ext cx="3576637" cy="1109662"/>
              </a:xfrm>
              <a:custGeom>
                <a:avLst/>
                <a:gdLst>
                  <a:gd name="connsiteX0" fmla="*/ 0 w 3576637"/>
                  <a:gd name="connsiteY0" fmla="*/ 42862 h 1109662"/>
                  <a:gd name="connsiteX1" fmla="*/ 180975 w 3576637"/>
                  <a:gd name="connsiteY1" fmla="*/ 276225 h 1109662"/>
                  <a:gd name="connsiteX2" fmla="*/ 423862 w 3576637"/>
                  <a:gd name="connsiteY2" fmla="*/ 438150 h 1109662"/>
                  <a:gd name="connsiteX3" fmla="*/ 542925 w 3576637"/>
                  <a:gd name="connsiteY3" fmla="*/ 533400 h 1109662"/>
                  <a:gd name="connsiteX4" fmla="*/ 709612 w 3576637"/>
                  <a:gd name="connsiteY4" fmla="*/ 681037 h 1109662"/>
                  <a:gd name="connsiteX5" fmla="*/ 800100 w 3576637"/>
                  <a:gd name="connsiteY5" fmla="*/ 781050 h 1109662"/>
                  <a:gd name="connsiteX6" fmla="*/ 833437 w 3576637"/>
                  <a:gd name="connsiteY6" fmla="*/ 866775 h 1109662"/>
                  <a:gd name="connsiteX7" fmla="*/ 1195387 w 3576637"/>
                  <a:gd name="connsiteY7" fmla="*/ 976312 h 1109662"/>
                  <a:gd name="connsiteX8" fmla="*/ 1271587 w 3576637"/>
                  <a:gd name="connsiteY8" fmla="*/ 919162 h 1109662"/>
                  <a:gd name="connsiteX9" fmla="*/ 1338262 w 3576637"/>
                  <a:gd name="connsiteY9" fmla="*/ 904875 h 1109662"/>
                  <a:gd name="connsiteX10" fmla="*/ 1376362 w 3576637"/>
                  <a:gd name="connsiteY10" fmla="*/ 1033462 h 1109662"/>
                  <a:gd name="connsiteX11" fmla="*/ 1714500 w 3576637"/>
                  <a:gd name="connsiteY11" fmla="*/ 1066800 h 1109662"/>
                  <a:gd name="connsiteX12" fmla="*/ 1795462 w 3576637"/>
                  <a:gd name="connsiteY12" fmla="*/ 1004887 h 1109662"/>
                  <a:gd name="connsiteX13" fmla="*/ 1928812 w 3576637"/>
                  <a:gd name="connsiteY13" fmla="*/ 957262 h 1109662"/>
                  <a:gd name="connsiteX14" fmla="*/ 1957387 w 3576637"/>
                  <a:gd name="connsiteY14" fmla="*/ 1047750 h 1109662"/>
                  <a:gd name="connsiteX15" fmla="*/ 2133600 w 3576637"/>
                  <a:gd name="connsiteY15" fmla="*/ 1076325 h 1109662"/>
                  <a:gd name="connsiteX16" fmla="*/ 2238375 w 3576637"/>
                  <a:gd name="connsiteY16" fmla="*/ 1090612 h 1109662"/>
                  <a:gd name="connsiteX17" fmla="*/ 2276475 w 3576637"/>
                  <a:gd name="connsiteY17" fmla="*/ 1109662 h 1109662"/>
                  <a:gd name="connsiteX18" fmla="*/ 2319337 w 3576637"/>
                  <a:gd name="connsiteY18" fmla="*/ 1033462 h 1109662"/>
                  <a:gd name="connsiteX19" fmla="*/ 2319337 w 3576637"/>
                  <a:gd name="connsiteY19" fmla="*/ 985837 h 1109662"/>
                  <a:gd name="connsiteX20" fmla="*/ 2447925 w 3576637"/>
                  <a:gd name="connsiteY20" fmla="*/ 957262 h 1109662"/>
                  <a:gd name="connsiteX21" fmla="*/ 2671762 w 3576637"/>
                  <a:gd name="connsiteY21" fmla="*/ 962025 h 1109662"/>
                  <a:gd name="connsiteX22" fmla="*/ 2743200 w 3576637"/>
                  <a:gd name="connsiteY22" fmla="*/ 862012 h 1109662"/>
                  <a:gd name="connsiteX23" fmla="*/ 2886075 w 3576637"/>
                  <a:gd name="connsiteY23" fmla="*/ 728662 h 1109662"/>
                  <a:gd name="connsiteX24" fmla="*/ 2890837 w 3576637"/>
                  <a:gd name="connsiteY24" fmla="*/ 671512 h 1109662"/>
                  <a:gd name="connsiteX25" fmla="*/ 3095625 w 3576637"/>
                  <a:gd name="connsiteY25" fmla="*/ 585787 h 1109662"/>
                  <a:gd name="connsiteX26" fmla="*/ 3148012 w 3576637"/>
                  <a:gd name="connsiteY26" fmla="*/ 585787 h 1109662"/>
                  <a:gd name="connsiteX27" fmla="*/ 3457575 w 3576637"/>
                  <a:gd name="connsiteY27" fmla="*/ 376237 h 1109662"/>
                  <a:gd name="connsiteX28" fmla="*/ 3443287 w 3576637"/>
                  <a:gd name="connsiteY28" fmla="*/ 319087 h 1109662"/>
                  <a:gd name="connsiteX29" fmla="*/ 3576637 w 3576637"/>
                  <a:gd name="connsiteY29" fmla="*/ 128587 h 1109662"/>
                  <a:gd name="connsiteX30" fmla="*/ 3567112 w 3576637"/>
                  <a:gd name="connsiteY30" fmla="*/ 85725 h 1109662"/>
                  <a:gd name="connsiteX31" fmla="*/ 3567112 w 3576637"/>
                  <a:gd name="connsiteY31" fmla="*/ 0 h 110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576637" h="1109662">
                    <a:moveTo>
                      <a:pt x="0" y="42862"/>
                    </a:moveTo>
                    <a:lnTo>
                      <a:pt x="180975" y="276225"/>
                    </a:lnTo>
                    <a:lnTo>
                      <a:pt x="423862" y="438150"/>
                    </a:lnTo>
                    <a:lnTo>
                      <a:pt x="542925" y="533400"/>
                    </a:lnTo>
                    <a:lnTo>
                      <a:pt x="709612" y="681037"/>
                    </a:lnTo>
                    <a:lnTo>
                      <a:pt x="800100" y="781050"/>
                    </a:lnTo>
                    <a:lnTo>
                      <a:pt x="833437" y="866775"/>
                    </a:lnTo>
                    <a:lnTo>
                      <a:pt x="1195387" y="976312"/>
                    </a:lnTo>
                    <a:lnTo>
                      <a:pt x="1271587" y="919162"/>
                    </a:lnTo>
                    <a:lnTo>
                      <a:pt x="1338262" y="904875"/>
                    </a:lnTo>
                    <a:lnTo>
                      <a:pt x="1376362" y="1033462"/>
                    </a:lnTo>
                    <a:lnTo>
                      <a:pt x="1714500" y="1066800"/>
                    </a:lnTo>
                    <a:lnTo>
                      <a:pt x="1795462" y="1004887"/>
                    </a:lnTo>
                    <a:lnTo>
                      <a:pt x="1928812" y="957262"/>
                    </a:lnTo>
                    <a:lnTo>
                      <a:pt x="1957387" y="1047750"/>
                    </a:lnTo>
                    <a:lnTo>
                      <a:pt x="2133600" y="1076325"/>
                    </a:lnTo>
                    <a:lnTo>
                      <a:pt x="2238375" y="1090612"/>
                    </a:lnTo>
                    <a:lnTo>
                      <a:pt x="2276475" y="1109662"/>
                    </a:lnTo>
                    <a:lnTo>
                      <a:pt x="2319337" y="1033462"/>
                    </a:lnTo>
                    <a:lnTo>
                      <a:pt x="2319337" y="985837"/>
                    </a:lnTo>
                    <a:lnTo>
                      <a:pt x="2447925" y="957262"/>
                    </a:lnTo>
                    <a:lnTo>
                      <a:pt x="2671762" y="962025"/>
                    </a:lnTo>
                    <a:lnTo>
                      <a:pt x="2743200" y="862012"/>
                    </a:lnTo>
                    <a:lnTo>
                      <a:pt x="2886075" y="728662"/>
                    </a:lnTo>
                    <a:lnTo>
                      <a:pt x="2890837" y="671512"/>
                    </a:lnTo>
                    <a:lnTo>
                      <a:pt x="3095625" y="585787"/>
                    </a:lnTo>
                    <a:lnTo>
                      <a:pt x="3148012" y="585787"/>
                    </a:lnTo>
                    <a:lnTo>
                      <a:pt x="3457575" y="376237"/>
                    </a:lnTo>
                    <a:lnTo>
                      <a:pt x="3443287" y="319087"/>
                    </a:lnTo>
                    <a:lnTo>
                      <a:pt x="3576637" y="128587"/>
                    </a:lnTo>
                    <a:lnTo>
                      <a:pt x="3567112" y="85725"/>
                    </a:lnTo>
                    <a:lnTo>
                      <a:pt x="3567112"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5838825" y="4552950"/>
                <a:ext cx="833438" cy="52388"/>
              </a:xfrm>
              <a:custGeom>
                <a:avLst/>
                <a:gdLst>
                  <a:gd name="connsiteX0" fmla="*/ 0 w 833438"/>
                  <a:gd name="connsiteY0" fmla="*/ 0 h 52388"/>
                  <a:gd name="connsiteX1" fmla="*/ 833438 w 833438"/>
                  <a:gd name="connsiteY1" fmla="*/ 52388 h 52388"/>
                </a:gdLst>
                <a:ahLst/>
                <a:cxnLst>
                  <a:cxn ang="0">
                    <a:pos x="connsiteX0" y="connsiteY0"/>
                  </a:cxn>
                  <a:cxn ang="0">
                    <a:pos x="connsiteX1" y="connsiteY1"/>
                  </a:cxn>
                </a:cxnLst>
                <a:rect l="l" t="t" r="r" b="b"/>
                <a:pathLst>
                  <a:path w="833438" h="52388">
                    <a:moveTo>
                      <a:pt x="0" y="0"/>
                    </a:moveTo>
                    <a:lnTo>
                      <a:pt x="833438" y="52388"/>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4" name="Picture 8" descr="https://scontent.xx.fbcdn.net/v/t1.15752-9/355044365_274712861716769_4147605149481531456_n.jpg?stp=dst-jpg_p235x165&amp;_nc_cat=107&amp;ccb=1-7&amp;_nc_sid=aee45a&amp;_nc_ohc=HbFUG5bLdckAX9YkVGB&amp;_nc_ad=z-m&amp;_nc_cid=0&amp;_nc_ht=scontent.xx&amp;oh=03_AdS5rZLOVQ__JHVsVafLBCH9QyGcTjQsNN3-FsJyhQAFMw&amp;oe=64C26AAC">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7872" y="1155700"/>
            <a:ext cx="4584234" cy="4269282"/>
          </a:xfrm>
          <a:prstGeom prst="rect">
            <a:avLst/>
          </a:prstGeom>
          <a:solidFill>
            <a:schemeClr val="bg1"/>
          </a:solidFill>
        </p:spPr>
      </p:pic>
      <p:sp>
        <p:nvSpPr>
          <p:cNvPr id="2" name="TextBox 1"/>
          <p:cNvSpPr txBox="1"/>
          <p:nvPr/>
        </p:nvSpPr>
        <p:spPr>
          <a:xfrm>
            <a:off x="5414131" y="163552"/>
            <a:ext cx="2360687" cy="369332"/>
          </a:xfrm>
          <a:prstGeom prst="rect">
            <a:avLst/>
          </a:prstGeom>
          <a:noFill/>
        </p:spPr>
        <p:txBody>
          <a:bodyPr wrap="square" rtlCol="0">
            <a:spAutoFit/>
          </a:bodyPr>
          <a:lstStyle/>
          <a:p>
            <a:r>
              <a:rPr lang="vi-VN" dirty="0" smtClean="0"/>
              <a:t>CÁC BƯỚC VẼ</a:t>
            </a:r>
            <a:endParaRPr lang="en-US" dirty="0"/>
          </a:p>
        </p:txBody>
      </p:sp>
      <p:pic>
        <p:nvPicPr>
          <p:cNvPr id="35" name="Picture 34"/>
          <p:cNvPicPr>
            <a:picLocks noChangeAspect="1"/>
          </p:cNvPicPr>
          <p:nvPr/>
        </p:nvPicPr>
        <p:blipFill>
          <a:blip r:embed="rId4"/>
          <a:stretch>
            <a:fillRect/>
          </a:stretch>
        </p:blipFill>
        <p:spPr>
          <a:xfrm>
            <a:off x="1805" y="0"/>
            <a:ext cx="12075895" cy="6857999"/>
          </a:xfrm>
          <a:prstGeom prst="rect">
            <a:avLst/>
          </a:prstGeom>
        </p:spPr>
      </p:pic>
    </p:spTree>
    <p:extLst>
      <p:ext uri="{BB962C8B-B14F-4D97-AF65-F5344CB8AC3E}">
        <p14:creationId xmlns:p14="http://schemas.microsoft.com/office/powerpoint/2010/main" val="8905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circle(in)">
                                      <p:cBhvr>
                                        <p:cTn id="33" dur="20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circle(in)">
                                      <p:cBhvr>
                                        <p:cTn id="38"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7" grpId="0" animBg="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427362" y="1103086"/>
            <a:ext cx="11110800" cy="45424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a:off x="586228" y="1712686"/>
            <a:ext cx="10793067" cy="3085201"/>
            <a:chOff x="1815096" y="2393677"/>
            <a:chExt cx="9614904" cy="2294528"/>
          </a:xfrm>
        </p:grpSpPr>
        <p:grpSp>
          <p:nvGrpSpPr>
            <p:cNvPr id="69" name="Group 68"/>
            <p:cNvGrpSpPr/>
            <p:nvPr/>
          </p:nvGrpSpPr>
          <p:grpSpPr>
            <a:xfrm>
              <a:off x="5182415" y="2408237"/>
              <a:ext cx="2486025" cy="2265407"/>
              <a:chOff x="771525" y="1203960"/>
              <a:chExt cx="4338637" cy="4249420"/>
            </a:xfrm>
          </p:grpSpPr>
          <p:grpSp>
            <p:nvGrpSpPr>
              <p:cNvPr id="94" name="Group 93"/>
              <p:cNvGrpSpPr/>
              <p:nvPr/>
            </p:nvGrpSpPr>
            <p:grpSpPr>
              <a:xfrm>
                <a:off x="771525" y="1211580"/>
                <a:ext cx="3289935" cy="2846070"/>
                <a:chOff x="4086225" y="1135380"/>
                <a:chExt cx="3289935" cy="2846070"/>
              </a:xfrm>
            </p:grpSpPr>
            <p:sp>
              <p:nvSpPr>
                <p:cNvPr id="121" name="Freeform 120"/>
                <p:cNvSpPr/>
                <p:nvPr/>
              </p:nvSpPr>
              <p:spPr>
                <a:xfrm>
                  <a:off x="4086225" y="1143000"/>
                  <a:ext cx="1885950" cy="2838450"/>
                </a:xfrm>
                <a:custGeom>
                  <a:avLst/>
                  <a:gdLst>
                    <a:gd name="connsiteX0" fmla="*/ 1885950 w 1885950"/>
                    <a:gd name="connsiteY0" fmla="*/ 0 h 2838450"/>
                    <a:gd name="connsiteX1" fmla="*/ 1409700 w 1885950"/>
                    <a:gd name="connsiteY1" fmla="*/ 133350 h 2838450"/>
                    <a:gd name="connsiteX2" fmla="*/ 1143000 w 1885950"/>
                    <a:gd name="connsiteY2" fmla="*/ 1733550 h 2838450"/>
                    <a:gd name="connsiteX3" fmla="*/ 1323975 w 1885950"/>
                    <a:gd name="connsiteY3" fmla="*/ 1809750 h 2838450"/>
                    <a:gd name="connsiteX4" fmla="*/ 1438275 w 1885950"/>
                    <a:gd name="connsiteY4" fmla="*/ 1819275 h 2838450"/>
                    <a:gd name="connsiteX5" fmla="*/ 1543050 w 1885950"/>
                    <a:gd name="connsiteY5" fmla="*/ 1714500 h 2838450"/>
                    <a:gd name="connsiteX6" fmla="*/ 1590675 w 1885950"/>
                    <a:gd name="connsiteY6" fmla="*/ 971550 h 2838450"/>
                    <a:gd name="connsiteX7" fmla="*/ 1647825 w 1885950"/>
                    <a:gd name="connsiteY7" fmla="*/ 1095375 h 2838450"/>
                    <a:gd name="connsiteX8" fmla="*/ 1657350 w 1885950"/>
                    <a:gd name="connsiteY8" fmla="*/ 1238250 h 2838450"/>
                    <a:gd name="connsiteX9" fmla="*/ 1619250 w 1885950"/>
                    <a:gd name="connsiteY9" fmla="*/ 1447800 h 2838450"/>
                    <a:gd name="connsiteX10" fmla="*/ 1676400 w 1885950"/>
                    <a:gd name="connsiteY10" fmla="*/ 1419225 h 2838450"/>
                    <a:gd name="connsiteX11" fmla="*/ 1676400 w 1885950"/>
                    <a:gd name="connsiteY11" fmla="*/ 1419225 h 2838450"/>
                    <a:gd name="connsiteX12" fmla="*/ 1704975 w 1885950"/>
                    <a:gd name="connsiteY12" fmla="*/ 1600200 h 2838450"/>
                    <a:gd name="connsiteX13" fmla="*/ 390525 w 1885950"/>
                    <a:gd name="connsiteY13" fmla="*/ 2514600 h 2838450"/>
                    <a:gd name="connsiteX14" fmla="*/ 0 w 1885950"/>
                    <a:gd name="connsiteY14" fmla="*/ 2838450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5950" h="2838450">
                      <a:moveTo>
                        <a:pt x="1885950" y="0"/>
                      </a:moveTo>
                      <a:lnTo>
                        <a:pt x="1409700" y="133350"/>
                      </a:lnTo>
                      <a:lnTo>
                        <a:pt x="1143000" y="1733550"/>
                      </a:lnTo>
                      <a:lnTo>
                        <a:pt x="1323975" y="1809750"/>
                      </a:lnTo>
                      <a:lnTo>
                        <a:pt x="1438275" y="1819275"/>
                      </a:lnTo>
                      <a:lnTo>
                        <a:pt x="1543050" y="1714500"/>
                      </a:lnTo>
                      <a:lnTo>
                        <a:pt x="1590675" y="971550"/>
                      </a:lnTo>
                      <a:lnTo>
                        <a:pt x="1647825" y="1095375"/>
                      </a:lnTo>
                      <a:lnTo>
                        <a:pt x="1657350" y="1238250"/>
                      </a:lnTo>
                      <a:lnTo>
                        <a:pt x="1619250" y="1447800"/>
                      </a:lnTo>
                      <a:lnTo>
                        <a:pt x="1676400" y="1419225"/>
                      </a:lnTo>
                      <a:lnTo>
                        <a:pt x="1676400" y="1419225"/>
                      </a:lnTo>
                      <a:lnTo>
                        <a:pt x="1704975" y="1600200"/>
                      </a:lnTo>
                      <a:lnTo>
                        <a:pt x="390525" y="2514600"/>
                      </a:lnTo>
                      <a:lnTo>
                        <a:pt x="0" y="283845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reeform 121"/>
                <p:cNvSpPr/>
                <p:nvPr/>
              </p:nvSpPr>
              <p:spPr>
                <a:xfrm>
                  <a:off x="6576060" y="1135380"/>
                  <a:ext cx="800100" cy="1836420"/>
                </a:xfrm>
                <a:custGeom>
                  <a:avLst/>
                  <a:gdLst>
                    <a:gd name="connsiteX0" fmla="*/ 0 w 800100"/>
                    <a:gd name="connsiteY0" fmla="*/ 0 h 1836420"/>
                    <a:gd name="connsiteX1" fmla="*/ 502920 w 800100"/>
                    <a:gd name="connsiteY1" fmla="*/ 198120 h 1836420"/>
                    <a:gd name="connsiteX2" fmla="*/ 594360 w 800100"/>
                    <a:gd name="connsiteY2" fmla="*/ 937260 h 1836420"/>
                    <a:gd name="connsiteX3" fmla="*/ 640080 w 800100"/>
                    <a:gd name="connsiteY3" fmla="*/ 1173480 h 1836420"/>
                    <a:gd name="connsiteX4" fmla="*/ 746760 w 800100"/>
                    <a:gd name="connsiteY4" fmla="*/ 1463040 h 1836420"/>
                    <a:gd name="connsiteX5" fmla="*/ 800100 w 800100"/>
                    <a:gd name="connsiteY5" fmla="*/ 1676400 h 1836420"/>
                    <a:gd name="connsiteX6" fmla="*/ 586740 w 800100"/>
                    <a:gd name="connsiteY6" fmla="*/ 1828800 h 1836420"/>
                    <a:gd name="connsiteX7" fmla="*/ 480060 w 800100"/>
                    <a:gd name="connsiteY7" fmla="*/ 1836420 h 1836420"/>
                    <a:gd name="connsiteX8" fmla="*/ 426720 w 800100"/>
                    <a:gd name="connsiteY8" fmla="*/ 1790700 h 1836420"/>
                    <a:gd name="connsiteX9" fmla="*/ 381000 w 800100"/>
                    <a:gd name="connsiteY9" fmla="*/ 1630680 h 1836420"/>
                    <a:gd name="connsiteX10" fmla="*/ 358140 w 800100"/>
                    <a:gd name="connsiteY10" fmla="*/ 1493520 h 1836420"/>
                    <a:gd name="connsiteX11" fmla="*/ 289560 w 800100"/>
                    <a:gd name="connsiteY11" fmla="*/ 1226820 h 1836420"/>
                    <a:gd name="connsiteX12" fmla="*/ 297180 w 800100"/>
                    <a:gd name="connsiteY12" fmla="*/ 1112520 h 1836420"/>
                    <a:gd name="connsiteX13" fmla="*/ 373380 w 800100"/>
                    <a:gd name="connsiteY13" fmla="*/ 883920 h 1836420"/>
                    <a:gd name="connsiteX14" fmla="*/ 403860 w 800100"/>
                    <a:gd name="connsiteY14" fmla="*/ 762000 h 183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0100" h="1836420">
                      <a:moveTo>
                        <a:pt x="0" y="0"/>
                      </a:moveTo>
                      <a:lnTo>
                        <a:pt x="502920" y="198120"/>
                      </a:lnTo>
                      <a:lnTo>
                        <a:pt x="594360" y="937260"/>
                      </a:lnTo>
                      <a:lnTo>
                        <a:pt x="640080" y="1173480"/>
                      </a:lnTo>
                      <a:lnTo>
                        <a:pt x="746760" y="1463040"/>
                      </a:lnTo>
                      <a:lnTo>
                        <a:pt x="800100" y="1676400"/>
                      </a:lnTo>
                      <a:lnTo>
                        <a:pt x="586740" y="1828800"/>
                      </a:lnTo>
                      <a:lnTo>
                        <a:pt x="480060" y="1836420"/>
                      </a:lnTo>
                      <a:lnTo>
                        <a:pt x="426720" y="1790700"/>
                      </a:lnTo>
                      <a:lnTo>
                        <a:pt x="381000" y="1630680"/>
                      </a:lnTo>
                      <a:lnTo>
                        <a:pt x="358140" y="1493520"/>
                      </a:lnTo>
                      <a:lnTo>
                        <a:pt x="289560" y="1226820"/>
                      </a:lnTo>
                      <a:lnTo>
                        <a:pt x="297180" y="1112520"/>
                      </a:lnTo>
                      <a:lnTo>
                        <a:pt x="373380" y="883920"/>
                      </a:lnTo>
                      <a:lnTo>
                        <a:pt x="403860" y="76200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Freeform 94"/>
              <p:cNvSpPr/>
              <p:nvPr/>
            </p:nvSpPr>
            <p:spPr>
              <a:xfrm>
                <a:off x="2413000" y="1352550"/>
                <a:ext cx="1165225" cy="923925"/>
              </a:xfrm>
              <a:custGeom>
                <a:avLst/>
                <a:gdLst>
                  <a:gd name="connsiteX0" fmla="*/ 1165225 w 1165225"/>
                  <a:gd name="connsiteY0" fmla="*/ 0 h 923925"/>
                  <a:gd name="connsiteX1" fmla="*/ 1054100 w 1165225"/>
                  <a:gd name="connsiteY1" fmla="*/ 136525 h 923925"/>
                  <a:gd name="connsiteX2" fmla="*/ 869950 w 1165225"/>
                  <a:gd name="connsiteY2" fmla="*/ 257175 h 923925"/>
                  <a:gd name="connsiteX3" fmla="*/ 685800 w 1165225"/>
                  <a:gd name="connsiteY3" fmla="*/ 361950 h 923925"/>
                  <a:gd name="connsiteX4" fmla="*/ 473075 w 1165225"/>
                  <a:gd name="connsiteY4" fmla="*/ 466725 h 923925"/>
                  <a:gd name="connsiteX5" fmla="*/ 269875 w 1165225"/>
                  <a:gd name="connsiteY5" fmla="*/ 539750 h 923925"/>
                  <a:gd name="connsiteX6" fmla="*/ 187325 w 1165225"/>
                  <a:gd name="connsiteY6" fmla="*/ 590550 h 923925"/>
                  <a:gd name="connsiteX7" fmla="*/ 142875 w 1165225"/>
                  <a:gd name="connsiteY7" fmla="*/ 657225 h 923925"/>
                  <a:gd name="connsiteX8" fmla="*/ 114300 w 1165225"/>
                  <a:gd name="connsiteY8" fmla="*/ 730250 h 923925"/>
                  <a:gd name="connsiteX9" fmla="*/ 53975 w 1165225"/>
                  <a:gd name="connsiteY9" fmla="*/ 822325 h 923925"/>
                  <a:gd name="connsiteX10" fmla="*/ 0 w 1165225"/>
                  <a:gd name="connsiteY10" fmla="*/ 923925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5225" h="923925">
                    <a:moveTo>
                      <a:pt x="1165225" y="0"/>
                    </a:moveTo>
                    <a:lnTo>
                      <a:pt x="1054100" y="136525"/>
                    </a:lnTo>
                    <a:lnTo>
                      <a:pt x="869950" y="257175"/>
                    </a:lnTo>
                    <a:lnTo>
                      <a:pt x="685800" y="361950"/>
                    </a:lnTo>
                    <a:lnTo>
                      <a:pt x="473075" y="466725"/>
                    </a:lnTo>
                    <a:lnTo>
                      <a:pt x="269875" y="539750"/>
                    </a:lnTo>
                    <a:lnTo>
                      <a:pt x="187325" y="590550"/>
                    </a:lnTo>
                    <a:lnTo>
                      <a:pt x="142875" y="657225"/>
                    </a:lnTo>
                    <a:lnTo>
                      <a:pt x="114300" y="730250"/>
                    </a:lnTo>
                    <a:lnTo>
                      <a:pt x="53975" y="822325"/>
                    </a:lnTo>
                    <a:lnTo>
                      <a:pt x="0" y="923925"/>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95"/>
              <p:cNvGrpSpPr/>
              <p:nvPr/>
            </p:nvGrpSpPr>
            <p:grpSpPr>
              <a:xfrm>
                <a:off x="2377440" y="1203960"/>
                <a:ext cx="1203960" cy="1752600"/>
                <a:chOff x="5692140" y="1127760"/>
                <a:chExt cx="1203960" cy="1752600"/>
              </a:xfrm>
            </p:grpSpPr>
            <p:sp>
              <p:nvSpPr>
                <p:cNvPr id="117" name="Freeform 116"/>
                <p:cNvSpPr/>
                <p:nvPr/>
              </p:nvSpPr>
              <p:spPr>
                <a:xfrm>
                  <a:off x="5775960" y="2636520"/>
                  <a:ext cx="1005840" cy="45720"/>
                </a:xfrm>
                <a:custGeom>
                  <a:avLst/>
                  <a:gdLst>
                    <a:gd name="connsiteX0" fmla="*/ 0 w 1005840"/>
                    <a:gd name="connsiteY0" fmla="*/ 15240 h 45720"/>
                    <a:gd name="connsiteX1" fmla="*/ 365760 w 1005840"/>
                    <a:gd name="connsiteY1" fmla="*/ 0 h 45720"/>
                    <a:gd name="connsiteX2" fmla="*/ 731520 w 1005840"/>
                    <a:gd name="connsiteY2" fmla="*/ 22860 h 45720"/>
                    <a:gd name="connsiteX3" fmla="*/ 1005840 w 1005840"/>
                    <a:gd name="connsiteY3" fmla="*/ 45720 h 45720"/>
                  </a:gdLst>
                  <a:ahLst/>
                  <a:cxnLst>
                    <a:cxn ang="0">
                      <a:pos x="connsiteX0" y="connsiteY0"/>
                    </a:cxn>
                    <a:cxn ang="0">
                      <a:pos x="connsiteX1" y="connsiteY1"/>
                    </a:cxn>
                    <a:cxn ang="0">
                      <a:pos x="connsiteX2" y="connsiteY2"/>
                    </a:cxn>
                    <a:cxn ang="0">
                      <a:pos x="connsiteX3" y="connsiteY3"/>
                    </a:cxn>
                  </a:cxnLst>
                  <a:rect l="l" t="t" r="r" b="b"/>
                  <a:pathLst>
                    <a:path w="1005840" h="45720">
                      <a:moveTo>
                        <a:pt x="0" y="15240"/>
                      </a:moveTo>
                      <a:lnTo>
                        <a:pt x="365760" y="0"/>
                      </a:lnTo>
                      <a:lnTo>
                        <a:pt x="731520" y="22860"/>
                      </a:lnTo>
                      <a:lnTo>
                        <a:pt x="1005840" y="4572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117"/>
                <p:cNvSpPr/>
                <p:nvPr/>
              </p:nvSpPr>
              <p:spPr>
                <a:xfrm>
                  <a:off x="5692140" y="2819400"/>
                  <a:ext cx="1203960" cy="60960"/>
                </a:xfrm>
                <a:custGeom>
                  <a:avLst/>
                  <a:gdLst>
                    <a:gd name="connsiteX0" fmla="*/ 0 w 1203960"/>
                    <a:gd name="connsiteY0" fmla="*/ 0 h 60960"/>
                    <a:gd name="connsiteX1" fmla="*/ 441960 w 1203960"/>
                    <a:gd name="connsiteY1" fmla="*/ 60960 h 60960"/>
                    <a:gd name="connsiteX2" fmla="*/ 845820 w 1203960"/>
                    <a:gd name="connsiteY2" fmla="*/ 60960 h 60960"/>
                    <a:gd name="connsiteX3" fmla="*/ 1203960 w 1203960"/>
                    <a:gd name="connsiteY3" fmla="*/ 38100 h 60960"/>
                  </a:gdLst>
                  <a:ahLst/>
                  <a:cxnLst>
                    <a:cxn ang="0">
                      <a:pos x="connsiteX0" y="connsiteY0"/>
                    </a:cxn>
                    <a:cxn ang="0">
                      <a:pos x="connsiteX1" y="connsiteY1"/>
                    </a:cxn>
                    <a:cxn ang="0">
                      <a:pos x="connsiteX2" y="connsiteY2"/>
                    </a:cxn>
                    <a:cxn ang="0">
                      <a:pos x="connsiteX3" y="connsiteY3"/>
                    </a:cxn>
                  </a:cxnLst>
                  <a:rect l="l" t="t" r="r" b="b"/>
                  <a:pathLst>
                    <a:path w="1203960" h="60960">
                      <a:moveTo>
                        <a:pt x="0" y="0"/>
                      </a:moveTo>
                      <a:lnTo>
                        <a:pt x="441960" y="60960"/>
                      </a:lnTo>
                      <a:lnTo>
                        <a:pt x="845820" y="60960"/>
                      </a:lnTo>
                      <a:lnTo>
                        <a:pt x="1203960" y="3810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reeform 118"/>
                <p:cNvSpPr/>
                <p:nvPr/>
              </p:nvSpPr>
              <p:spPr>
                <a:xfrm>
                  <a:off x="6012180" y="1127760"/>
                  <a:ext cx="518160" cy="167640"/>
                </a:xfrm>
                <a:custGeom>
                  <a:avLst/>
                  <a:gdLst>
                    <a:gd name="connsiteX0" fmla="*/ 0 w 518160"/>
                    <a:gd name="connsiteY0" fmla="*/ 0 h 167640"/>
                    <a:gd name="connsiteX1" fmla="*/ 45720 w 518160"/>
                    <a:gd name="connsiteY1" fmla="*/ 91440 h 167640"/>
                    <a:gd name="connsiteX2" fmla="*/ 137160 w 518160"/>
                    <a:gd name="connsiteY2" fmla="*/ 106680 h 167640"/>
                    <a:gd name="connsiteX3" fmla="*/ 259080 w 518160"/>
                    <a:gd name="connsiteY3" fmla="*/ 167640 h 167640"/>
                    <a:gd name="connsiteX4" fmla="*/ 358140 w 518160"/>
                    <a:gd name="connsiteY4" fmla="*/ 106680 h 167640"/>
                    <a:gd name="connsiteX5" fmla="*/ 480060 w 518160"/>
                    <a:gd name="connsiteY5" fmla="*/ 53340 h 167640"/>
                    <a:gd name="connsiteX6" fmla="*/ 518160 w 518160"/>
                    <a:gd name="connsiteY6" fmla="*/ 7620 h 16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160" h="167640">
                      <a:moveTo>
                        <a:pt x="0" y="0"/>
                      </a:moveTo>
                      <a:lnTo>
                        <a:pt x="45720" y="91440"/>
                      </a:lnTo>
                      <a:lnTo>
                        <a:pt x="137160" y="106680"/>
                      </a:lnTo>
                      <a:lnTo>
                        <a:pt x="259080" y="167640"/>
                      </a:lnTo>
                      <a:lnTo>
                        <a:pt x="358140" y="106680"/>
                      </a:lnTo>
                      <a:lnTo>
                        <a:pt x="480060" y="53340"/>
                      </a:lnTo>
                      <a:lnTo>
                        <a:pt x="518160" y="762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reeform 119"/>
                <p:cNvSpPr/>
                <p:nvPr/>
              </p:nvSpPr>
              <p:spPr>
                <a:xfrm>
                  <a:off x="5969000" y="1155700"/>
                  <a:ext cx="625475" cy="184150"/>
                </a:xfrm>
                <a:custGeom>
                  <a:avLst/>
                  <a:gdLst>
                    <a:gd name="connsiteX0" fmla="*/ 625475 w 625475"/>
                    <a:gd name="connsiteY0" fmla="*/ 0 h 184150"/>
                    <a:gd name="connsiteX1" fmla="*/ 565150 w 625475"/>
                    <a:gd name="connsiteY1" fmla="*/ 57150 h 184150"/>
                    <a:gd name="connsiteX2" fmla="*/ 527050 w 625475"/>
                    <a:gd name="connsiteY2" fmla="*/ 85725 h 184150"/>
                    <a:gd name="connsiteX3" fmla="*/ 450850 w 625475"/>
                    <a:gd name="connsiteY3" fmla="*/ 127000 h 184150"/>
                    <a:gd name="connsiteX4" fmla="*/ 358775 w 625475"/>
                    <a:gd name="connsiteY4" fmla="*/ 155575 h 184150"/>
                    <a:gd name="connsiteX5" fmla="*/ 301625 w 625475"/>
                    <a:gd name="connsiteY5" fmla="*/ 184150 h 184150"/>
                    <a:gd name="connsiteX6" fmla="*/ 193675 w 625475"/>
                    <a:gd name="connsiteY6" fmla="*/ 142875 h 184150"/>
                    <a:gd name="connsiteX7" fmla="*/ 114300 w 625475"/>
                    <a:gd name="connsiteY7" fmla="*/ 104775 h 184150"/>
                    <a:gd name="connsiteX8" fmla="*/ 79375 w 625475"/>
                    <a:gd name="connsiteY8" fmla="*/ 85725 h 184150"/>
                    <a:gd name="connsiteX9" fmla="*/ 28575 w 625475"/>
                    <a:gd name="connsiteY9" fmla="*/ 50800 h 184150"/>
                    <a:gd name="connsiteX10" fmla="*/ 0 w 625475"/>
                    <a:gd name="connsiteY10" fmla="*/ 0 h 18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475" h="184150">
                      <a:moveTo>
                        <a:pt x="625475" y="0"/>
                      </a:moveTo>
                      <a:lnTo>
                        <a:pt x="565150" y="57150"/>
                      </a:lnTo>
                      <a:lnTo>
                        <a:pt x="527050" y="85725"/>
                      </a:lnTo>
                      <a:lnTo>
                        <a:pt x="450850" y="127000"/>
                      </a:lnTo>
                      <a:lnTo>
                        <a:pt x="358775" y="155575"/>
                      </a:lnTo>
                      <a:lnTo>
                        <a:pt x="301625" y="184150"/>
                      </a:lnTo>
                      <a:lnTo>
                        <a:pt x="193675" y="142875"/>
                      </a:lnTo>
                      <a:lnTo>
                        <a:pt x="114300" y="104775"/>
                      </a:lnTo>
                      <a:lnTo>
                        <a:pt x="79375" y="85725"/>
                      </a:lnTo>
                      <a:lnTo>
                        <a:pt x="28575" y="50800"/>
                      </a:lnTo>
                      <a:lnTo>
                        <a:pt x="0"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Freeform 96"/>
              <p:cNvSpPr/>
              <p:nvPr/>
            </p:nvSpPr>
            <p:spPr>
              <a:xfrm>
                <a:off x="2743200" y="2946400"/>
                <a:ext cx="406400" cy="1393825"/>
              </a:xfrm>
              <a:custGeom>
                <a:avLst/>
                <a:gdLst>
                  <a:gd name="connsiteX0" fmla="*/ 60325 w 406400"/>
                  <a:gd name="connsiteY0" fmla="*/ 15875 h 1393825"/>
                  <a:gd name="connsiteX1" fmla="*/ 0 w 406400"/>
                  <a:gd name="connsiteY1" fmla="*/ 1387475 h 1393825"/>
                  <a:gd name="connsiteX2" fmla="*/ 384175 w 406400"/>
                  <a:gd name="connsiteY2" fmla="*/ 1393825 h 1393825"/>
                  <a:gd name="connsiteX3" fmla="*/ 406400 w 406400"/>
                  <a:gd name="connsiteY3" fmla="*/ 0 h 1393825"/>
                </a:gdLst>
                <a:ahLst/>
                <a:cxnLst>
                  <a:cxn ang="0">
                    <a:pos x="connsiteX0" y="connsiteY0"/>
                  </a:cxn>
                  <a:cxn ang="0">
                    <a:pos x="connsiteX1" y="connsiteY1"/>
                  </a:cxn>
                  <a:cxn ang="0">
                    <a:pos x="connsiteX2" y="connsiteY2"/>
                  </a:cxn>
                  <a:cxn ang="0">
                    <a:pos x="connsiteX3" y="connsiteY3"/>
                  </a:cxn>
                </a:cxnLst>
                <a:rect l="l" t="t" r="r" b="b"/>
                <a:pathLst>
                  <a:path w="406400" h="1393825">
                    <a:moveTo>
                      <a:pt x="60325" y="15875"/>
                    </a:moveTo>
                    <a:lnTo>
                      <a:pt x="0" y="1387475"/>
                    </a:lnTo>
                    <a:lnTo>
                      <a:pt x="384175" y="1393825"/>
                    </a:lnTo>
                    <a:lnTo>
                      <a:pt x="406400"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p:cNvSpPr/>
              <p:nvPr/>
            </p:nvSpPr>
            <p:spPr>
              <a:xfrm>
                <a:off x="1562100" y="3467100"/>
                <a:ext cx="876300" cy="704850"/>
              </a:xfrm>
              <a:custGeom>
                <a:avLst/>
                <a:gdLst>
                  <a:gd name="connsiteX0" fmla="*/ 0 w 876300"/>
                  <a:gd name="connsiteY0" fmla="*/ 0 h 704850"/>
                  <a:gd name="connsiteX1" fmla="*/ 114300 w 876300"/>
                  <a:gd name="connsiteY1" fmla="*/ 204788 h 704850"/>
                  <a:gd name="connsiteX2" fmla="*/ 228600 w 876300"/>
                  <a:gd name="connsiteY2" fmla="*/ 347663 h 704850"/>
                  <a:gd name="connsiteX3" fmla="*/ 285750 w 876300"/>
                  <a:gd name="connsiteY3" fmla="*/ 357188 h 704850"/>
                  <a:gd name="connsiteX4" fmla="*/ 300038 w 876300"/>
                  <a:gd name="connsiteY4" fmla="*/ 361950 h 704850"/>
                  <a:gd name="connsiteX5" fmla="*/ 361950 w 876300"/>
                  <a:gd name="connsiteY5" fmla="*/ 390525 h 704850"/>
                  <a:gd name="connsiteX6" fmla="*/ 404813 w 876300"/>
                  <a:gd name="connsiteY6" fmla="*/ 466725 h 704850"/>
                  <a:gd name="connsiteX7" fmla="*/ 428625 w 876300"/>
                  <a:gd name="connsiteY7" fmla="*/ 509588 h 704850"/>
                  <a:gd name="connsiteX8" fmla="*/ 438150 w 876300"/>
                  <a:gd name="connsiteY8" fmla="*/ 538163 h 704850"/>
                  <a:gd name="connsiteX9" fmla="*/ 561975 w 876300"/>
                  <a:gd name="connsiteY9" fmla="*/ 585788 h 704850"/>
                  <a:gd name="connsiteX10" fmla="*/ 642938 w 876300"/>
                  <a:gd name="connsiteY10" fmla="*/ 647700 h 704850"/>
                  <a:gd name="connsiteX11" fmla="*/ 828675 w 876300"/>
                  <a:gd name="connsiteY11" fmla="*/ 690563 h 704850"/>
                  <a:gd name="connsiteX12" fmla="*/ 876300 w 876300"/>
                  <a:gd name="connsiteY12" fmla="*/ 704850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0" h="704850">
                    <a:moveTo>
                      <a:pt x="0" y="0"/>
                    </a:moveTo>
                    <a:lnTo>
                      <a:pt x="114300" y="204788"/>
                    </a:lnTo>
                    <a:lnTo>
                      <a:pt x="228600" y="347663"/>
                    </a:lnTo>
                    <a:cubicBezTo>
                      <a:pt x="247650" y="350838"/>
                      <a:pt x="266812" y="353401"/>
                      <a:pt x="285750" y="357188"/>
                    </a:cubicBezTo>
                    <a:cubicBezTo>
                      <a:pt x="290673" y="358173"/>
                      <a:pt x="300038" y="361950"/>
                      <a:pt x="300038" y="361950"/>
                    </a:cubicBezTo>
                    <a:lnTo>
                      <a:pt x="361950" y="390525"/>
                    </a:lnTo>
                    <a:lnTo>
                      <a:pt x="404813" y="466725"/>
                    </a:lnTo>
                    <a:cubicBezTo>
                      <a:pt x="412750" y="481013"/>
                      <a:pt x="421713" y="494777"/>
                      <a:pt x="428625" y="509588"/>
                    </a:cubicBezTo>
                    <a:cubicBezTo>
                      <a:pt x="432871" y="518686"/>
                      <a:pt x="438150" y="538163"/>
                      <a:pt x="438150" y="538163"/>
                    </a:cubicBezTo>
                    <a:lnTo>
                      <a:pt x="561975" y="585788"/>
                    </a:lnTo>
                    <a:lnTo>
                      <a:pt x="642938" y="647700"/>
                    </a:lnTo>
                    <a:lnTo>
                      <a:pt x="828675" y="690563"/>
                    </a:lnTo>
                    <a:lnTo>
                      <a:pt x="876300" y="70485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a:off x="3381375" y="3505200"/>
                <a:ext cx="976313" cy="671513"/>
              </a:xfrm>
              <a:custGeom>
                <a:avLst/>
                <a:gdLst>
                  <a:gd name="connsiteX0" fmla="*/ 0 w 976313"/>
                  <a:gd name="connsiteY0" fmla="*/ 671513 h 671513"/>
                  <a:gd name="connsiteX1" fmla="*/ 261938 w 976313"/>
                  <a:gd name="connsiteY1" fmla="*/ 647700 h 671513"/>
                  <a:gd name="connsiteX2" fmla="*/ 309563 w 976313"/>
                  <a:gd name="connsiteY2" fmla="*/ 628650 h 671513"/>
                  <a:gd name="connsiteX3" fmla="*/ 347663 w 976313"/>
                  <a:gd name="connsiteY3" fmla="*/ 619125 h 671513"/>
                  <a:gd name="connsiteX4" fmla="*/ 371475 w 976313"/>
                  <a:gd name="connsiteY4" fmla="*/ 547688 h 671513"/>
                  <a:gd name="connsiteX5" fmla="*/ 395288 w 976313"/>
                  <a:gd name="connsiteY5" fmla="*/ 509588 h 671513"/>
                  <a:gd name="connsiteX6" fmla="*/ 438150 w 976313"/>
                  <a:gd name="connsiteY6" fmla="*/ 452438 h 671513"/>
                  <a:gd name="connsiteX7" fmla="*/ 566738 w 976313"/>
                  <a:gd name="connsiteY7" fmla="*/ 385763 h 671513"/>
                  <a:gd name="connsiteX8" fmla="*/ 604838 w 976313"/>
                  <a:gd name="connsiteY8" fmla="*/ 404813 h 671513"/>
                  <a:gd name="connsiteX9" fmla="*/ 623888 w 976313"/>
                  <a:gd name="connsiteY9" fmla="*/ 409575 h 671513"/>
                  <a:gd name="connsiteX10" fmla="*/ 638175 w 976313"/>
                  <a:gd name="connsiteY10" fmla="*/ 414338 h 671513"/>
                  <a:gd name="connsiteX11" fmla="*/ 714375 w 976313"/>
                  <a:gd name="connsiteY11" fmla="*/ 428625 h 671513"/>
                  <a:gd name="connsiteX12" fmla="*/ 762000 w 976313"/>
                  <a:gd name="connsiteY12" fmla="*/ 419100 h 671513"/>
                  <a:gd name="connsiteX13" fmla="*/ 809625 w 976313"/>
                  <a:gd name="connsiteY13" fmla="*/ 347663 h 671513"/>
                  <a:gd name="connsiteX14" fmla="*/ 814388 w 976313"/>
                  <a:gd name="connsiteY14" fmla="*/ 295275 h 671513"/>
                  <a:gd name="connsiteX15" fmla="*/ 828675 w 976313"/>
                  <a:gd name="connsiteY15" fmla="*/ 271463 h 671513"/>
                  <a:gd name="connsiteX16" fmla="*/ 833438 w 976313"/>
                  <a:gd name="connsiteY16" fmla="*/ 257175 h 671513"/>
                  <a:gd name="connsiteX17" fmla="*/ 900113 w 976313"/>
                  <a:gd name="connsiteY17" fmla="*/ 166688 h 671513"/>
                  <a:gd name="connsiteX18" fmla="*/ 900113 w 976313"/>
                  <a:gd name="connsiteY18" fmla="*/ 123825 h 671513"/>
                  <a:gd name="connsiteX19" fmla="*/ 976313 w 976313"/>
                  <a:gd name="connsiteY19" fmla="*/ 0 h 67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76313" h="671513">
                    <a:moveTo>
                      <a:pt x="0" y="671513"/>
                    </a:moveTo>
                    <a:lnTo>
                      <a:pt x="261938" y="647700"/>
                    </a:lnTo>
                    <a:cubicBezTo>
                      <a:pt x="277813" y="641350"/>
                      <a:pt x="293343" y="634057"/>
                      <a:pt x="309563" y="628650"/>
                    </a:cubicBezTo>
                    <a:cubicBezTo>
                      <a:pt x="321982" y="624510"/>
                      <a:pt x="347663" y="619125"/>
                      <a:pt x="347663" y="619125"/>
                    </a:cubicBezTo>
                    <a:lnTo>
                      <a:pt x="371475" y="547688"/>
                    </a:lnTo>
                    <a:lnTo>
                      <a:pt x="395288" y="509588"/>
                    </a:lnTo>
                    <a:lnTo>
                      <a:pt x="438150" y="452438"/>
                    </a:lnTo>
                    <a:lnTo>
                      <a:pt x="566738" y="385763"/>
                    </a:lnTo>
                    <a:cubicBezTo>
                      <a:pt x="579438" y="392113"/>
                      <a:pt x="591731" y="399352"/>
                      <a:pt x="604838" y="404813"/>
                    </a:cubicBezTo>
                    <a:cubicBezTo>
                      <a:pt x="610880" y="407330"/>
                      <a:pt x="617594" y="407777"/>
                      <a:pt x="623888" y="409575"/>
                    </a:cubicBezTo>
                    <a:cubicBezTo>
                      <a:pt x="628715" y="410954"/>
                      <a:pt x="638175" y="414338"/>
                      <a:pt x="638175" y="414338"/>
                    </a:cubicBezTo>
                    <a:lnTo>
                      <a:pt x="714375" y="428625"/>
                    </a:lnTo>
                    <a:lnTo>
                      <a:pt x="762000" y="419100"/>
                    </a:lnTo>
                    <a:lnTo>
                      <a:pt x="809625" y="347663"/>
                    </a:lnTo>
                    <a:cubicBezTo>
                      <a:pt x="811213" y="330200"/>
                      <a:pt x="810135" y="312286"/>
                      <a:pt x="814388" y="295275"/>
                    </a:cubicBezTo>
                    <a:cubicBezTo>
                      <a:pt x="816633" y="286295"/>
                      <a:pt x="824535" y="279742"/>
                      <a:pt x="828675" y="271463"/>
                    </a:cubicBezTo>
                    <a:cubicBezTo>
                      <a:pt x="830920" y="266973"/>
                      <a:pt x="833438" y="257175"/>
                      <a:pt x="833438" y="257175"/>
                    </a:cubicBezTo>
                    <a:lnTo>
                      <a:pt x="900113" y="166688"/>
                    </a:lnTo>
                    <a:lnTo>
                      <a:pt x="900113" y="123825"/>
                    </a:lnTo>
                    <a:lnTo>
                      <a:pt x="976313"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p:cNvGrpSpPr/>
              <p:nvPr/>
            </p:nvGrpSpPr>
            <p:grpSpPr>
              <a:xfrm>
                <a:off x="881062" y="1371600"/>
                <a:ext cx="4229100" cy="4081780"/>
                <a:chOff x="4139248" y="1254125"/>
                <a:chExt cx="4229100" cy="4081780"/>
              </a:xfrm>
            </p:grpSpPr>
            <p:grpSp>
              <p:nvGrpSpPr>
                <p:cNvPr id="101" name="Group 100"/>
                <p:cNvGrpSpPr/>
                <p:nvPr/>
              </p:nvGrpSpPr>
              <p:grpSpPr>
                <a:xfrm>
                  <a:off x="5502275" y="1254125"/>
                  <a:ext cx="1485900" cy="1136650"/>
                  <a:chOff x="5502275" y="1254125"/>
                  <a:chExt cx="1485900" cy="1136650"/>
                </a:xfrm>
              </p:grpSpPr>
              <p:sp>
                <p:nvSpPr>
                  <p:cNvPr id="115" name="Freeform 114"/>
                  <p:cNvSpPr/>
                  <p:nvPr/>
                </p:nvSpPr>
                <p:spPr>
                  <a:xfrm>
                    <a:off x="5737225" y="1292225"/>
                    <a:ext cx="1250950" cy="1098550"/>
                  </a:xfrm>
                  <a:custGeom>
                    <a:avLst/>
                    <a:gdLst>
                      <a:gd name="connsiteX0" fmla="*/ 1250950 w 1250950"/>
                      <a:gd name="connsiteY0" fmla="*/ 0 h 1098550"/>
                      <a:gd name="connsiteX1" fmla="*/ 1212850 w 1250950"/>
                      <a:gd name="connsiteY1" fmla="*/ 123825 h 1098550"/>
                      <a:gd name="connsiteX2" fmla="*/ 1098550 w 1250950"/>
                      <a:gd name="connsiteY2" fmla="*/ 269875 h 1098550"/>
                      <a:gd name="connsiteX3" fmla="*/ 876300 w 1250950"/>
                      <a:gd name="connsiteY3" fmla="*/ 444500 h 1098550"/>
                      <a:gd name="connsiteX4" fmla="*/ 568325 w 1250950"/>
                      <a:gd name="connsiteY4" fmla="*/ 581025 h 1098550"/>
                      <a:gd name="connsiteX5" fmla="*/ 387350 w 1250950"/>
                      <a:gd name="connsiteY5" fmla="*/ 685800 h 1098550"/>
                      <a:gd name="connsiteX6" fmla="*/ 228600 w 1250950"/>
                      <a:gd name="connsiteY6" fmla="*/ 781050 h 1098550"/>
                      <a:gd name="connsiteX7" fmla="*/ 155575 w 1250950"/>
                      <a:gd name="connsiteY7" fmla="*/ 841375 h 1098550"/>
                      <a:gd name="connsiteX8" fmla="*/ 79375 w 1250950"/>
                      <a:gd name="connsiteY8" fmla="*/ 923925 h 1098550"/>
                      <a:gd name="connsiteX9" fmla="*/ 38100 w 1250950"/>
                      <a:gd name="connsiteY9" fmla="*/ 1054100 h 1098550"/>
                      <a:gd name="connsiteX10" fmla="*/ 0 w 1250950"/>
                      <a:gd name="connsiteY10" fmla="*/ 1098550 h 109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0950" h="1098550">
                        <a:moveTo>
                          <a:pt x="1250950" y="0"/>
                        </a:moveTo>
                        <a:lnTo>
                          <a:pt x="1212850" y="123825"/>
                        </a:lnTo>
                        <a:lnTo>
                          <a:pt x="1098550" y="269875"/>
                        </a:lnTo>
                        <a:lnTo>
                          <a:pt x="876300" y="444500"/>
                        </a:lnTo>
                        <a:lnTo>
                          <a:pt x="568325" y="581025"/>
                        </a:lnTo>
                        <a:lnTo>
                          <a:pt x="387350" y="685800"/>
                        </a:lnTo>
                        <a:lnTo>
                          <a:pt x="228600" y="781050"/>
                        </a:lnTo>
                        <a:lnTo>
                          <a:pt x="155575" y="841375"/>
                        </a:lnTo>
                        <a:lnTo>
                          <a:pt x="79375" y="923925"/>
                        </a:lnTo>
                        <a:lnTo>
                          <a:pt x="38100" y="1054100"/>
                        </a:lnTo>
                        <a:lnTo>
                          <a:pt x="0" y="109855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115"/>
                  <p:cNvSpPr/>
                  <p:nvPr/>
                </p:nvSpPr>
                <p:spPr>
                  <a:xfrm>
                    <a:off x="5502275" y="1254125"/>
                    <a:ext cx="323850" cy="415925"/>
                  </a:xfrm>
                  <a:custGeom>
                    <a:avLst/>
                    <a:gdLst>
                      <a:gd name="connsiteX0" fmla="*/ 139700 w 323850"/>
                      <a:gd name="connsiteY0" fmla="*/ 0 h 415925"/>
                      <a:gd name="connsiteX1" fmla="*/ 269875 w 323850"/>
                      <a:gd name="connsiteY1" fmla="*/ 203200 h 415925"/>
                      <a:gd name="connsiteX2" fmla="*/ 320675 w 323850"/>
                      <a:gd name="connsiteY2" fmla="*/ 282575 h 415925"/>
                      <a:gd name="connsiteX3" fmla="*/ 323850 w 323850"/>
                      <a:gd name="connsiteY3" fmla="*/ 352425 h 415925"/>
                      <a:gd name="connsiteX4" fmla="*/ 304800 w 323850"/>
                      <a:gd name="connsiteY4" fmla="*/ 415925 h 415925"/>
                      <a:gd name="connsiteX5" fmla="*/ 244475 w 323850"/>
                      <a:gd name="connsiteY5" fmla="*/ 412750 h 415925"/>
                      <a:gd name="connsiteX6" fmla="*/ 206375 w 323850"/>
                      <a:gd name="connsiteY6" fmla="*/ 371475 h 415925"/>
                      <a:gd name="connsiteX7" fmla="*/ 196850 w 323850"/>
                      <a:gd name="connsiteY7" fmla="*/ 336550 h 415925"/>
                      <a:gd name="connsiteX8" fmla="*/ 76200 w 323850"/>
                      <a:gd name="connsiteY8" fmla="*/ 168275 h 415925"/>
                      <a:gd name="connsiteX9" fmla="*/ 0 w 323850"/>
                      <a:gd name="connsiteY9" fmla="*/ 85725 h 41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850" h="415925">
                        <a:moveTo>
                          <a:pt x="139700" y="0"/>
                        </a:moveTo>
                        <a:lnTo>
                          <a:pt x="269875" y="203200"/>
                        </a:lnTo>
                        <a:lnTo>
                          <a:pt x="320675" y="282575"/>
                        </a:lnTo>
                        <a:lnTo>
                          <a:pt x="323850" y="352425"/>
                        </a:lnTo>
                        <a:lnTo>
                          <a:pt x="304800" y="415925"/>
                        </a:lnTo>
                        <a:lnTo>
                          <a:pt x="244475" y="412750"/>
                        </a:lnTo>
                        <a:lnTo>
                          <a:pt x="206375" y="371475"/>
                        </a:lnTo>
                        <a:lnTo>
                          <a:pt x="196850" y="336550"/>
                        </a:lnTo>
                        <a:lnTo>
                          <a:pt x="76200" y="168275"/>
                        </a:lnTo>
                        <a:lnTo>
                          <a:pt x="0" y="85725"/>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 name="Freeform 101"/>
                <p:cNvSpPr/>
                <p:nvPr/>
              </p:nvSpPr>
              <p:spPr>
                <a:xfrm>
                  <a:off x="4624388" y="3548063"/>
                  <a:ext cx="1119187" cy="933450"/>
                </a:xfrm>
                <a:custGeom>
                  <a:avLst/>
                  <a:gdLst>
                    <a:gd name="connsiteX0" fmla="*/ 0 w 1119187"/>
                    <a:gd name="connsiteY0" fmla="*/ 0 h 933450"/>
                    <a:gd name="connsiteX1" fmla="*/ 133350 w 1119187"/>
                    <a:gd name="connsiteY1" fmla="*/ 295275 h 933450"/>
                    <a:gd name="connsiteX2" fmla="*/ 314325 w 1119187"/>
                    <a:gd name="connsiteY2" fmla="*/ 466725 h 933450"/>
                    <a:gd name="connsiteX3" fmla="*/ 461962 w 1119187"/>
                    <a:gd name="connsiteY3" fmla="*/ 466725 h 933450"/>
                    <a:gd name="connsiteX4" fmla="*/ 504825 w 1119187"/>
                    <a:gd name="connsiteY4" fmla="*/ 571500 h 933450"/>
                    <a:gd name="connsiteX5" fmla="*/ 528637 w 1119187"/>
                    <a:gd name="connsiteY5" fmla="*/ 614362 h 933450"/>
                    <a:gd name="connsiteX6" fmla="*/ 671512 w 1119187"/>
                    <a:gd name="connsiteY6" fmla="*/ 676275 h 933450"/>
                    <a:gd name="connsiteX7" fmla="*/ 695325 w 1119187"/>
                    <a:gd name="connsiteY7" fmla="*/ 762000 h 933450"/>
                    <a:gd name="connsiteX8" fmla="*/ 838200 w 1119187"/>
                    <a:gd name="connsiteY8" fmla="*/ 838200 h 933450"/>
                    <a:gd name="connsiteX9" fmla="*/ 1004887 w 1119187"/>
                    <a:gd name="connsiteY9" fmla="*/ 933450 h 933450"/>
                    <a:gd name="connsiteX10" fmla="*/ 1066800 w 1119187"/>
                    <a:gd name="connsiteY10" fmla="*/ 804862 h 933450"/>
                    <a:gd name="connsiteX11" fmla="*/ 1119187 w 1119187"/>
                    <a:gd name="connsiteY11" fmla="*/ 828675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187" h="933450">
                      <a:moveTo>
                        <a:pt x="0" y="0"/>
                      </a:moveTo>
                      <a:lnTo>
                        <a:pt x="133350" y="295275"/>
                      </a:lnTo>
                      <a:lnTo>
                        <a:pt x="314325" y="466725"/>
                      </a:lnTo>
                      <a:lnTo>
                        <a:pt x="461962" y="466725"/>
                      </a:lnTo>
                      <a:lnTo>
                        <a:pt x="504825" y="571500"/>
                      </a:lnTo>
                      <a:cubicBezTo>
                        <a:pt x="524879" y="611608"/>
                        <a:pt x="513835" y="599560"/>
                        <a:pt x="528637" y="614362"/>
                      </a:cubicBezTo>
                      <a:lnTo>
                        <a:pt x="671512" y="676275"/>
                      </a:lnTo>
                      <a:lnTo>
                        <a:pt x="695325" y="762000"/>
                      </a:lnTo>
                      <a:lnTo>
                        <a:pt x="838200" y="838200"/>
                      </a:lnTo>
                      <a:lnTo>
                        <a:pt x="1004887" y="933450"/>
                      </a:lnTo>
                      <a:lnTo>
                        <a:pt x="1066800" y="804862"/>
                      </a:lnTo>
                      <a:lnTo>
                        <a:pt x="1119187" y="828675"/>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102"/>
                <p:cNvSpPr/>
                <p:nvPr/>
              </p:nvSpPr>
              <p:spPr>
                <a:xfrm>
                  <a:off x="6786563" y="3605213"/>
                  <a:ext cx="1109662" cy="881175"/>
                </a:xfrm>
                <a:custGeom>
                  <a:avLst/>
                  <a:gdLst>
                    <a:gd name="connsiteX0" fmla="*/ 1109662 w 1109662"/>
                    <a:gd name="connsiteY0" fmla="*/ 0 h 881175"/>
                    <a:gd name="connsiteX1" fmla="*/ 1109662 w 1109662"/>
                    <a:gd name="connsiteY1" fmla="*/ 0 h 881175"/>
                    <a:gd name="connsiteX2" fmla="*/ 962025 w 1109662"/>
                    <a:gd name="connsiteY2" fmla="*/ 271462 h 881175"/>
                    <a:gd name="connsiteX3" fmla="*/ 895350 w 1109662"/>
                    <a:gd name="connsiteY3" fmla="*/ 404812 h 881175"/>
                    <a:gd name="connsiteX4" fmla="*/ 871537 w 1109662"/>
                    <a:gd name="connsiteY4" fmla="*/ 442912 h 881175"/>
                    <a:gd name="connsiteX5" fmla="*/ 766762 w 1109662"/>
                    <a:gd name="connsiteY5" fmla="*/ 542925 h 881175"/>
                    <a:gd name="connsiteX6" fmla="*/ 647700 w 1109662"/>
                    <a:gd name="connsiteY6" fmla="*/ 552450 h 881175"/>
                    <a:gd name="connsiteX7" fmla="*/ 438150 w 1109662"/>
                    <a:gd name="connsiteY7" fmla="*/ 528637 h 881175"/>
                    <a:gd name="connsiteX8" fmla="*/ 414337 w 1109662"/>
                    <a:gd name="connsiteY8" fmla="*/ 638175 h 881175"/>
                    <a:gd name="connsiteX9" fmla="*/ 323850 w 1109662"/>
                    <a:gd name="connsiteY9" fmla="*/ 747712 h 881175"/>
                    <a:gd name="connsiteX10" fmla="*/ 295275 w 1109662"/>
                    <a:gd name="connsiteY10" fmla="*/ 766762 h 881175"/>
                    <a:gd name="connsiteX11" fmla="*/ 295275 w 1109662"/>
                    <a:gd name="connsiteY11" fmla="*/ 809625 h 881175"/>
                    <a:gd name="connsiteX12" fmla="*/ 252412 w 1109662"/>
                    <a:gd name="connsiteY12" fmla="*/ 842962 h 881175"/>
                    <a:gd name="connsiteX13" fmla="*/ 219075 w 1109662"/>
                    <a:gd name="connsiteY13" fmla="*/ 866775 h 881175"/>
                    <a:gd name="connsiteX14" fmla="*/ 204787 w 1109662"/>
                    <a:gd name="connsiteY14" fmla="*/ 871537 h 881175"/>
                    <a:gd name="connsiteX15" fmla="*/ 128587 w 1109662"/>
                    <a:gd name="connsiteY15" fmla="*/ 871537 h 881175"/>
                    <a:gd name="connsiteX16" fmla="*/ 95250 w 1109662"/>
                    <a:gd name="connsiteY16" fmla="*/ 871537 h 881175"/>
                    <a:gd name="connsiteX17" fmla="*/ 19050 w 1109662"/>
                    <a:gd name="connsiteY17" fmla="*/ 881062 h 881175"/>
                    <a:gd name="connsiteX18" fmla="*/ 0 w 1109662"/>
                    <a:gd name="connsiteY18" fmla="*/ 881062 h 88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09662" h="881175">
                      <a:moveTo>
                        <a:pt x="1109662" y="0"/>
                      </a:moveTo>
                      <a:lnTo>
                        <a:pt x="1109662" y="0"/>
                      </a:lnTo>
                      <a:lnTo>
                        <a:pt x="962025" y="271462"/>
                      </a:lnTo>
                      <a:lnTo>
                        <a:pt x="895350" y="404812"/>
                      </a:lnTo>
                      <a:cubicBezTo>
                        <a:pt x="870614" y="439442"/>
                        <a:pt x="871537" y="424494"/>
                        <a:pt x="871537" y="442912"/>
                      </a:cubicBezTo>
                      <a:lnTo>
                        <a:pt x="766762" y="542925"/>
                      </a:lnTo>
                      <a:cubicBezTo>
                        <a:pt x="682800" y="554920"/>
                        <a:pt x="722538" y="552450"/>
                        <a:pt x="647700" y="552450"/>
                      </a:cubicBezTo>
                      <a:lnTo>
                        <a:pt x="438150" y="528637"/>
                      </a:lnTo>
                      <a:lnTo>
                        <a:pt x="414337" y="638175"/>
                      </a:lnTo>
                      <a:lnTo>
                        <a:pt x="323850" y="747712"/>
                      </a:lnTo>
                      <a:lnTo>
                        <a:pt x="295275" y="766762"/>
                      </a:lnTo>
                      <a:lnTo>
                        <a:pt x="295275" y="809625"/>
                      </a:lnTo>
                      <a:lnTo>
                        <a:pt x="252412" y="842962"/>
                      </a:lnTo>
                      <a:cubicBezTo>
                        <a:pt x="241300" y="850900"/>
                        <a:pt x="230785" y="859749"/>
                        <a:pt x="219075" y="866775"/>
                      </a:cubicBezTo>
                      <a:cubicBezTo>
                        <a:pt x="214770" y="869358"/>
                        <a:pt x="209800" y="871273"/>
                        <a:pt x="204787" y="871537"/>
                      </a:cubicBezTo>
                      <a:cubicBezTo>
                        <a:pt x="179422" y="872872"/>
                        <a:pt x="153987" y="871537"/>
                        <a:pt x="128587" y="871537"/>
                      </a:cubicBezTo>
                      <a:lnTo>
                        <a:pt x="95250" y="871537"/>
                      </a:lnTo>
                      <a:cubicBezTo>
                        <a:pt x="38285" y="882930"/>
                        <a:pt x="63814" y="881062"/>
                        <a:pt x="19050" y="881062"/>
                      </a:cubicBezTo>
                      <a:lnTo>
                        <a:pt x="0" y="881062"/>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 name="Group 103"/>
                <p:cNvGrpSpPr/>
                <p:nvPr/>
              </p:nvGrpSpPr>
              <p:grpSpPr>
                <a:xfrm>
                  <a:off x="4139248" y="2150745"/>
                  <a:ext cx="4229100" cy="3185160"/>
                  <a:chOff x="4091940" y="2171700"/>
                  <a:chExt cx="4229100" cy="3185160"/>
                </a:xfrm>
              </p:grpSpPr>
              <p:grpSp>
                <p:nvGrpSpPr>
                  <p:cNvPr id="105" name="Group 104"/>
                  <p:cNvGrpSpPr/>
                  <p:nvPr/>
                </p:nvGrpSpPr>
                <p:grpSpPr>
                  <a:xfrm>
                    <a:off x="4091940" y="2171700"/>
                    <a:ext cx="4229100" cy="3185160"/>
                    <a:chOff x="4091940" y="2171700"/>
                    <a:chExt cx="4229100" cy="3185160"/>
                  </a:xfrm>
                </p:grpSpPr>
                <p:sp>
                  <p:nvSpPr>
                    <p:cNvPr id="113" name="Freeform 112"/>
                    <p:cNvSpPr/>
                    <p:nvPr/>
                  </p:nvSpPr>
                  <p:spPr>
                    <a:xfrm>
                      <a:off x="6781800" y="2171700"/>
                      <a:ext cx="1539240" cy="3009900"/>
                    </a:xfrm>
                    <a:custGeom>
                      <a:avLst/>
                      <a:gdLst>
                        <a:gd name="connsiteX0" fmla="*/ 99060 w 1539240"/>
                        <a:gd name="connsiteY0" fmla="*/ 0 h 3009900"/>
                        <a:gd name="connsiteX1" fmla="*/ 0 w 1539240"/>
                        <a:gd name="connsiteY1" fmla="*/ 449580 h 3009900"/>
                        <a:gd name="connsiteX2" fmla="*/ 30480 w 1539240"/>
                        <a:gd name="connsiteY2" fmla="*/ 640080 h 3009900"/>
                        <a:gd name="connsiteX3" fmla="*/ 114300 w 1539240"/>
                        <a:gd name="connsiteY3" fmla="*/ 693420 h 3009900"/>
                        <a:gd name="connsiteX4" fmla="*/ 693420 w 1539240"/>
                        <a:gd name="connsiteY4" fmla="*/ 1112520 h 3009900"/>
                        <a:gd name="connsiteX5" fmla="*/ 1539240 w 1539240"/>
                        <a:gd name="connsiteY5" fmla="*/ 1737360 h 3009900"/>
                        <a:gd name="connsiteX6" fmla="*/ 1447800 w 1539240"/>
                        <a:gd name="connsiteY6" fmla="*/ 1874520 h 3009900"/>
                        <a:gd name="connsiteX7" fmla="*/ 1386840 w 1539240"/>
                        <a:gd name="connsiteY7" fmla="*/ 1950720 h 3009900"/>
                        <a:gd name="connsiteX8" fmla="*/ 1264920 w 1539240"/>
                        <a:gd name="connsiteY8" fmla="*/ 2095500 h 3009900"/>
                        <a:gd name="connsiteX9" fmla="*/ 1165860 w 1539240"/>
                        <a:gd name="connsiteY9" fmla="*/ 2232660 h 3009900"/>
                        <a:gd name="connsiteX10" fmla="*/ 1135380 w 1539240"/>
                        <a:gd name="connsiteY10" fmla="*/ 2293620 h 3009900"/>
                        <a:gd name="connsiteX11" fmla="*/ 1104900 w 1539240"/>
                        <a:gd name="connsiteY11" fmla="*/ 2324100 h 3009900"/>
                        <a:gd name="connsiteX12" fmla="*/ 975360 w 1539240"/>
                        <a:gd name="connsiteY12" fmla="*/ 2446020 h 3009900"/>
                        <a:gd name="connsiteX13" fmla="*/ 922020 w 1539240"/>
                        <a:gd name="connsiteY13" fmla="*/ 2491740 h 3009900"/>
                        <a:gd name="connsiteX14" fmla="*/ 899160 w 1539240"/>
                        <a:gd name="connsiteY14" fmla="*/ 2514600 h 3009900"/>
                        <a:gd name="connsiteX15" fmla="*/ 701040 w 1539240"/>
                        <a:gd name="connsiteY15" fmla="*/ 2606040 h 3009900"/>
                        <a:gd name="connsiteX16" fmla="*/ 579120 w 1539240"/>
                        <a:gd name="connsiteY16" fmla="*/ 2727960 h 3009900"/>
                        <a:gd name="connsiteX17" fmla="*/ 579120 w 1539240"/>
                        <a:gd name="connsiteY17" fmla="*/ 2834640 h 3009900"/>
                        <a:gd name="connsiteX18" fmla="*/ 518160 w 1539240"/>
                        <a:gd name="connsiteY18" fmla="*/ 2880360 h 3009900"/>
                        <a:gd name="connsiteX19" fmla="*/ 495300 w 1539240"/>
                        <a:gd name="connsiteY19" fmla="*/ 2903220 h 3009900"/>
                        <a:gd name="connsiteX20" fmla="*/ 457200 w 1539240"/>
                        <a:gd name="connsiteY20" fmla="*/ 2910840 h 3009900"/>
                        <a:gd name="connsiteX21" fmla="*/ 426720 w 1539240"/>
                        <a:gd name="connsiteY21" fmla="*/ 2918460 h 3009900"/>
                        <a:gd name="connsiteX22" fmla="*/ 350520 w 1539240"/>
                        <a:gd name="connsiteY22" fmla="*/ 2933700 h 3009900"/>
                        <a:gd name="connsiteX23" fmla="*/ 160020 w 1539240"/>
                        <a:gd name="connsiteY23" fmla="*/ 3009900 h 3009900"/>
                        <a:gd name="connsiteX24" fmla="*/ 0 w 1539240"/>
                        <a:gd name="connsiteY24" fmla="*/ 3002280 h 300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39240" h="3009900">
                          <a:moveTo>
                            <a:pt x="99060" y="0"/>
                          </a:moveTo>
                          <a:lnTo>
                            <a:pt x="0" y="449580"/>
                          </a:lnTo>
                          <a:lnTo>
                            <a:pt x="30480" y="640080"/>
                          </a:lnTo>
                          <a:lnTo>
                            <a:pt x="114300" y="693420"/>
                          </a:lnTo>
                          <a:lnTo>
                            <a:pt x="693420" y="1112520"/>
                          </a:lnTo>
                          <a:lnTo>
                            <a:pt x="1539240" y="1737360"/>
                          </a:lnTo>
                          <a:lnTo>
                            <a:pt x="1447800" y="1874520"/>
                          </a:lnTo>
                          <a:lnTo>
                            <a:pt x="1386840" y="1950720"/>
                          </a:lnTo>
                          <a:lnTo>
                            <a:pt x="1264920" y="2095500"/>
                          </a:lnTo>
                          <a:lnTo>
                            <a:pt x="1165860" y="2232660"/>
                          </a:lnTo>
                          <a:cubicBezTo>
                            <a:pt x="1155700" y="2252980"/>
                            <a:pt x="1147982" y="2274717"/>
                            <a:pt x="1135380" y="2293620"/>
                          </a:cubicBezTo>
                          <a:cubicBezTo>
                            <a:pt x="1127410" y="2305575"/>
                            <a:pt x="1104900" y="2324100"/>
                            <a:pt x="1104900" y="2324100"/>
                          </a:cubicBezTo>
                          <a:lnTo>
                            <a:pt x="975360" y="2446020"/>
                          </a:lnTo>
                          <a:cubicBezTo>
                            <a:pt x="957580" y="2461260"/>
                            <a:pt x="939426" y="2476074"/>
                            <a:pt x="922020" y="2491740"/>
                          </a:cubicBezTo>
                          <a:cubicBezTo>
                            <a:pt x="914010" y="2498949"/>
                            <a:pt x="899160" y="2514600"/>
                            <a:pt x="899160" y="2514600"/>
                          </a:cubicBezTo>
                          <a:lnTo>
                            <a:pt x="701040" y="2606040"/>
                          </a:lnTo>
                          <a:lnTo>
                            <a:pt x="579120" y="2727960"/>
                          </a:lnTo>
                          <a:lnTo>
                            <a:pt x="579120" y="2834640"/>
                          </a:lnTo>
                          <a:cubicBezTo>
                            <a:pt x="558800" y="2849880"/>
                            <a:pt x="537819" y="2864276"/>
                            <a:pt x="518160" y="2880360"/>
                          </a:cubicBezTo>
                          <a:cubicBezTo>
                            <a:pt x="509820" y="2887184"/>
                            <a:pt x="504939" y="2898401"/>
                            <a:pt x="495300" y="2903220"/>
                          </a:cubicBezTo>
                          <a:cubicBezTo>
                            <a:pt x="483716" y="2909012"/>
                            <a:pt x="469843" y="2908030"/>
                            <a:pt x="457200" y="2910840"/>
                          </a:cubicBezTo>
                          <a:cubicBezTo>
                            <a:pt x="446977" y="2913112"/>
                            <a:pt x="426720" y="2918460"/>
                            <a:pt x="426720" y="2918460"/>
                          </a:cubicBezTo>
                          <a:lnTo>
                            <a:pt x="350520" y="2933700"/>
                          </a:lnTo>
                          <a:lnTo>
                            <a:pt x="160020" y="3009900"/>
                          </a:lnTo>
                          <a:lnTo>
                            <a:pt x="0" y="300228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113"/>
                    <p:cNvSpPr/>
                    <p:nvPr/>
                  </p:nvSpPr>
                  <p:spPr>
                    <a:xfrm>
                      <a:off x="4091940" y="3909060"/>
                      <a:ext cx="2705100" cy="1447800"/>
                    </a:xfrm>
                    <a:custGeom>
                      <a:avLst/>
                      <a:gdLst>
                        <a:gd name="connsiteX0" fmla="*/ 2705100 w 2705100"/>
                        <a:gd name="connsiteY0" fmla="*/ 1234440 h 1447800"/>
                        <a:gd name="connsiteX1" fmla="*/ 2682240 w 2705100"/>
                        <a:gd name="connsiteY1" fmla="*/ 1432560 h 1447800"/>
                        <a:gd name="connsiteX2" fmla="*/ 2545080 w 2705100"/>
                        <a:gd name="connsiteY2" fmla="*/ 1447800 h 1447800"/>
                        <a:gd name="connsiteX3" fmla="*/ 2430780 w 2705100"/>
                        <a:gd name="connsiteY3" fmla="*/ 1409700 h 1447800"/>
                        <a:gd name="connsiteX4" fmla="*/ 2217420 w 2705100"/>
                        <a:gd name="connsiteY4" fmla="*/ 1287780 h 1447800"/>
                        <a:gd name="connsiteX5" fmla="*/ 2156460 w 2705100"/>
                        <a:gd name="connsiteY5" fmla="*/ 1287780 h 1447800"/>
                        <a:gd name="connsiteX6" fmla="*/ 1996440 w 2705100"/>
                        <a:gd name="connsiteY6" fmla="*/ 1394460 h 1447800"/>
                        <a:gd name="connsiteX7" fmla="*/ 1920240 w 2705100"/>
                        <a:gd name="connsiteY7" fmla="*/ 1440180 h 1447800"/>
                        <a:gd name="connsiteX8" fmla="*/ 1744980 w 2705100"/>
                        <a:gd name="connsiteY8" fmla="*/ 1432560 h 1447800"/>
                        <a:gd name="connsiteX9" fmla="*/ 1684020 w 2705100"/>
                        <a:gd name="connsiteY9" fmla="*/ 1394460 h 1447800"/>
                        <a:gd name="connsiteX10" fmla="*/ 1668780 w 2705100"/>
                        <a:gd name="connsiteY10" fmla="*/ 1211580 h 1447800"/>
                        <a:gd name="connsiteX11" fmla="*/ 1524000 w 2705100"/>
                        <a:gd name="connsiteY11" fmla="*/ 1226820 h 1447800"/>
                        <a:gd name="connsiteX12" fmla="*/ 1371600 w 2705100"/>
                        <a:gd name="connsiteY12" fmla="*/ 1264920 h 1447800"/>
                        <a:gd name="connsiteX13" fmla="*/ 1203960 w 2705100"/>
                        <a:gd name="connsiteY13" fmla="*/ 1242060 h 1447800"/>
                        <a:gd name="connsiteX14" fmla="*/ 1059180 w 2705100"/>
                        <a:gd name="connsiteY14" fmla="*/ 1150620 h 1447800"/>
                        <a:gd name="connsiteX15" fmla="*/ 998220 w 2705100"/>
                        <a:gd name="connsiteY15" fmla="*/ 1104900 h 1447800"/>
                        <a:gd name="connsiteX16" fmla="*/ 929640 w 2705100"/>
                        <a:gd name="connsiteY16" fmla="*/ 1021080 h 1447800"/>
                        <a:gd name="connsiteX17" fmla="*/ 845820 w 2705100"/>
                        <a:gd name="connsiteY17" fmla="*/ 944880 h 1447800"/>
                        <a:gd name="connsiteX18" fmla="*/ 784860 w 2705100"/>
                        <a:gd name="connsiteY18" fmla="*/ 883920 h 1447800"/>
                        <a:gd name="connsiteX19" fmla="*/ 403860 w 2705100"/>
                        <a:gd name="connsiteY19" fmla="*/ 518160 h 1447800"/>
                        <a:gd name="connsiteX20" fmla="*/ 99060 w 2705100"/>
                        <a:gd name="connsiteY20" fmla="*/ 297180 h 1447800"/>
                        <a:gd name="connsiteX21" fmla="*/ 0 w 2705100"/>
                        <a:gd name="connsiteY21" fmla="*/ 91440 h 1447800"/>
                        <a:gd name="connsiteX22" fmla="*/ 99060 w 2705100"/>
                        <a:gd name="connsiteY22" fmla="*/ 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05100" h="1447800">
                          <a:moveTo>
                            <a:pt x="2705100" y="1234440"/>
                          </a:moveTo>
                          <a:lnTo>
                            <a:pt x="2682240" y="1432560"/>
                          </a:lnTo>
                          <a:lnTo>
                            <a:pt x="2545080" y="1447800"/>
                          </a:lnTo>
                          <a:lnTo>
                            <a:pt x="2430780" y="1409700"/>
                          </a:lnTo>
                          <a:lnTo>
                            <a:pt x="2217420" y="1287780"/>
                          </a:lnTo>
                          <a:lnTo>
                            <a:pt x="2156460" y="1287780"/>
                          </a:lnTo>
                          <a:lnTo>
                            <a:pt x="1996440" y="1394460"/>
                          </a:lnTo>
                          <a:lnTo>
                            <a:pt x="1920240" y="1440180"/>
                          </a:lnTo>
                          <a:lnTo>
                            <a:pt x="1744980" y="1432560"/>
                          </a:lnTo>
                          <a:lnTo>
                            <a:pt x="1684020" y="1394460"/>
                          </a:lnTo>
                          <a:lnTo>
                            <a:pt x="1668780" y="1211580"/>
                          </a:lnTo>
                          <a:lnTo>
                            <a:pt x="1524000" y="1226820"/>
                          </a:lnTo>
                          <a:lnTo>
                            <a:pt x="1371600" y="1264920"/>
                          </a:lnTo>
                          <a:lnTo>
                            <a:pt x="1203960" y="1242060"/>
                          </a:lnTo>
                          <a:lnTo>
                            <a:pt x="1059180" y="1150620"/>
                          </a:lnTo>
                          <a:lnTo>
                            <a:pt x="998220" y="1104900"/>
                          </a:lnTo>
                          <a:lnTo>
                            <a:pt x="929640" y="1021080"/>
                          </a:lnTo>
                          <a:lnTo>
                            <a:pt x="845820" y="944880"/>
                          </a:lnTo>
                          <a:lnTo>
                            <a:pt x="784860" y="883920"/>
                          </a:lnTo>
                          <a:lnTo>
                            <a:pt x="403860" y="518160"/>
                          </a:lnTo>
                          <a:lnTo>
                            <a:pt x="99060" y="297180"/>
                          </a:lnTo>
                          <a:lnTo>
                            <a:pt x="0" y="91440"/>
                          </a:lnTo>
                          <a:lnTo>
                            <a:pt x="99060"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6" name="Freeform 105"/>
                  <p:cNvSpPr/>
                  <p:nvPr/>
                </p:nvSpPr>
                <p:spPr>
                  <a:xfrm>
                    <a:off x="5775960" y="2887980"/>
                    <a:ext cx="76200" cy="2446020"/>
                  </a:xfrm>
                  <a:custGeom>
                    <a:avLst/>
                    <a:gdLst>
                      <a:gd name="connsiteX0" fmla="*/ 76200 w 76200"/>
                      <a:gd name="connsiteY0" fmla="*/ 0 h 2446020"/>
                      <a:gd name="connsiteX1" fmla="*/ 0 w 76200"/>
                      <a:gd name="connsiteY1" fmla="*/ 1882140 h 2446020"/>
                      <a:gd name="connsiteX2" fmla="*/ 0 w 76200"/>
                      <a:gd name="connsiteY2" fmla="*/ 2446020 h 2446020"/>
                    </a:gdLst>
                    <a:ahLst/>
                    <a:cxnLst>
                      <a:cxn ang="0">
                        <a:pos x="connsiteX0" y="connsiteY0"/>
                      </a:cxn>
                      <a:cxn ang="0">
                        <a:pos x="connsiteX1" y="connsiteY1"/>
                      </a:cxn>
                      <a:cxn ang="0">
                        <a:pos x="connsiteX2" y="connsiteY2"/>
                      </a:cxn>
                    </a:cxnLst>
                    <a:rect l="l" t="t" r="r" b="b"/>
                    <a:pathLst>
                      <a:path w="76200" h="2446020">
                        <a:moveTo>
                          <a:pt x="76200" y="0"/>
                        </a:moveTo>
                        <a:lnTo>
                          <a:pt x="0" y="1882140"/>
                        </a:lnTo>
                        <a:lnTo>
                          <a:pt x="0" y="244602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106"/>
                  <p:cNvSpPr/>
                  <p:nvPr/>
                </p:nvSpPr>
                <p:spPr>
                  <a:xfrm>
                    <a:off x="6697980" y="2880360"/>
                    <a:ext cx="83820" cy="2339340"/>
                  </a:xfrm>
                  <a:custGeom>
                    <a:avLst/>
                    <a:gdLst>
                      <a:gd name="connsiteX0" fmla="*/ 0 w 83820"/>
                      <a:gd name="connsiteY0" fmla="*/ 0 h 2339340"/>
                      <a:gd name="connsiteX1" fmla="*/ 0 w 83820"/>
                      <a:gd name="connsiteY1" fmla="*/ 0 h 2339340"/>
                      <a:gd name="connsiteX2" fmla="*/ 7620 w 83820"/>
                      <a:gd name="connsiteY2" fmla="*/ 1973580 h 2339340"/>
                      <a:gd name="connsiteX3" fmla="*/ 83820 w 83820"/>
                      <a:gd name="connsiteY3" fmla="*/ 2339340 h 2339340"/>
                    </a:gdLst>
                    <a:ahLst/>
                    <a:cxnLst>
                      <a:cxn ang="0">
                        <a:pos x="connsiteX0" y="connsiteY0"/>
                      </a:cxn>
                      <a:cxn ang="0">
                        <a:pos x="connsiteX1" y="connsiteY1"/>
                      </a:cxn>
                      <a:cxn ang="0">
                        <a:pos x="connsiteX2" y="connsiteY2"/>
                      </a:cxn>
                      <a:cxn ang="0">
                        <a:pos x="connsiteX3" y="connsiteY3"/>
                      </a:cxn>
                    </a:cxnLst>
                    <a:rect l="l" t="t" r="r" b="b"/>
                    <a:pathLst>
                      <a:path w="83820" h="2339340">
                        <a:moveTo>
                          <a:pt x="0" y="0"/>
                        </a:moveTo>
                        <a:lnTo>
                          <a:pt x="0" y="0"/>
                        </a:lnTo>
                        <a:lnTo>
                          <a:pt x="7620" y="1973580"/>
                        </a:lnTo>
                        <a:lnTo>
                          <a:pt x="83820" y="233934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107"/>
                  <p:cNvSpPr/>
                  <p:nvPr/>
                </p:nvSpPr>
                <p:spPr>
                  <a:xfrm>
                    <a:off x="5929313" y="2886075"/>
                    <a:ext cx="681037" cy="1543050"/>
                  </a:xfrm>
                  <a:custGeom>
                    <a:avLst/>
                    <a:gdLst>
                      <a:gd name="connsiteX0" fmla="*/ 109537 w 681037"/>
                      <a:gd name="connsiteY0" fmla="*/ 0 h 1543050"/>
                      <a:gd name="connsiteX1" fmla="*/ 23812 w 681037"/>
                      <a:gd name="connsiteY1" fmla="*/ 114300 h 1543050"/>
                      <a:gd name="connsiteX2" fmla="*/ 114300 w 681037"/>
                      <a:gd name="connsiteY2" fmla="*/ 228600 h 1543050"/>
                      <a:gd name="connsiteX3" fmla="*/ 9525 w 681037"/>
                      <a:gd name="connsiteY3" fmla="*/ 347663 h 1543050"/>
                      <a:gd name="connsiteX4" fmla="*/ 100012 w 681037"/>
                      <a:gd name="connsiteY4" fmla="*/ 433388 h 1543050"/>
                      <a:gd name="connsiteX5" fmla="*/ 4762 w 681037"/>
                      <a:gd name="connsiteY5" fmla="*/ 533400 h 1543050"/>
                      <a:gd name="connsiteX6" fmla="*/ 80962 w 681037"/>
                      <a:gd name="connsiteY6" fmla="*/ 652463 h 1543050"/>
                      <a:gd name="connsiteX7" fmla="*/ 28575 w 681037"/>
                      <a:gd name="connsiteY7" fmla="*/ 709613 h 1543050"/>
                      <a:gd name="connsiteX8" fmla="*/ 109537 w 681037"/>
                      <a:gd name="connsiteY8" fmla="*/ 842963 h 1543050"/>
                      <a:gd name="connsiteX9" fmla="*/ 33337 w 681037"/>
                      <a:gd name="connsiteY9" fmla="*/ 952500 h 1543050"/>
                      <a:gd name="connsiteX10" fmla="*/ 119062 w 681037"/>
                      <a:gd name="connsiteY10" fmla="*/ 1004888 h 1543050"/>
                      <a:gd name="connsiteX11" fmla="*/ 0 w 681037"/>
                      <a:gd name="connsiteY11" fmla="*/ 1123950 h 1543050"/>
                      <a:gd name="connsiteX12" fmla="*/ 76200 w 681037"/>
                      <a:gd name="connsiteY12" fmla="*/ 1233488 h 1543050"/>
                      <a:gd name="connsiteX13" fmla="*/ 0 w 681037"/>
                      <a:gd name="connsiteY13" fmla="*/ 1309688 h 1543050"/>
                      <a:gd name="connsiteX14" fmla="*/ 138112 w 681037"/>
                      <a:gd name="connsiteY14" fmla="*/ 1519238 h 1543050"/>
                      <a:gd name="connsiteX15" fmla="*/ 233362 w 681037"/>
                      <a:gd name="connsiteY15" fmla="*/ 1433513 h 1543050"/>
                      <a:gd name="connsiteX16" fmla="*/ 328612 w 681037"/>
                      <a:gd name="connsiteY16" fmla="*/ 1543050 h 1543050"/>
                      <a:gd name="connsiteX17" fmla="*/ 428625 w 681037"/>
                      <a:gd name="connsiteY17" fmla="*/ 1447800 h 1543050"/>
                      <a:gd name="connsiteX18" fmla="*/ 552450 w 681037"/>
                      <a:gd name="connsiteY18" fmla="*/ 1538288 h 1543050"/>
                      <a:gd name="connsiteX19" fmla="*/ 609600 w 681037"/>
                      <a:gd name="connsiteY19" fmla="*/ 1466850 h 1543050"/>
                      <a:gd name="connsiteX20" fmla="*/ 557212 w 681037"/>
                      <a:gd name="connsiteY20" fmla="*/ 1395413 h 1543050"/>
                      <a:gd name="connsiteX21" fmla="*/ 609600 w 681037"/>
                      <a:gd name="connsiteY21" fmla="*/ 1314450 h 1543050"/>
                      <a:gd name="connsiteX22" fmla="*/ 566737 w 681037"/>
                      <a:gd name="connsiteY22" fmla="*/ 1247775 h 1543050"/>
                      <a:gd name="connsiteX23" fmla="*/ 666750 w 681037"/>
                      <a:gd name="connsiteY23" fmla="*/ 1119188 h 1543050"/>
                      <a:gd name="connsiteX24" fmla="*/ 571500 w 681037"/>
                      <a:gd name="connsiteY24" fmla="*/ 1047750 h 1543050"/>
                      <a:gd name="connsiteX25" fmla="*/ 642937 w 681037"/>
                      <a:gd name="connsiteY25" fmla="*/ 919163 h 1543050"/>
                      <a:gd name="connsiteX26" fmla="*/ 561975 w 681037"/>
                      <a:gd name="connsiteY26" fmla="*/ 795338 h 1543050"/>
                      <a:gd name="connsiteX27" fmla="*/ 681037 w 681037"/>
                      <a:gd name="connsiteY27" fmla="*/ 704850 h 1543050"/>
                      <a:gd name="connsiteX28" fmla="*/ 566737 w 681037"/>
                      <a:gd name="connsiteY28" fmla="*/ 571500 h 1543050"/>
                      <a:gd name="connsiteX29" fmla="*/ 661987 w 681037"/>
                      <a:gd name="connsiteY29" fmla="*/ 471488 h 1543050"/>
                      <a:gd name="connsiteX30" fmla="*/ 571500 w 681037"/>
                      <a:gd name="connsiteY30" fmla="*/ 338138 h 1543050"/>
                      <a:gd name="connsiteX31" fmla="*/ 657225 w 681037"/>
                      <a:gd name="connsiteY31" fmla="*/ 285750 h 1543050"/>
                      <a:gd name="connsiteX32" fmla="*/ 576262 w 681037"/>
                      <a:gd name="connsiteY32" fmla="*/ 171450 h 1543050"/>
                      <a:gd name="connsiteX33" fmla="*/ 666750 w 681037"/>
                      <a:gd name="connsiteY33" fmla="*/ 80963 h 1543050"/>
                      <a:gd name="connsiteX34" fmla="*/ 609600 w 681037"/>
                      <a:gd name="connsiteY34" fmla="*/ 1905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81037" h="1543050">
                        <a:moveTo>
                          <a:pt x="109537" y="0"/>
                        </a:moveTo>
                        <a:lnTo>
                          <a:pt x="23812" y="114300"/>
                        </a:lnTo>
                        <a:lnTo>
                          <a:pt x="114300" y="228600"/>
                        </a:lnTo>
                        <a:lnTo>
                          <a:pt x="9525" y="347663"/>
                        </a:lnTo>
                        <a:lnTo>
                          <a:pt x="100012" y="433388"/>
                        </a:lnTo>
                        <a:lnTo>
                          <a:pt x="4762" y="533400"/>
                        </a:lnTo>
                        <a:lnTo>
                          <a:pt x="80962" y="652463"/>
                        </a:lnTo>
                        <a:lnTo>
                          <a:pt x="28575" y="709613"/>
                        </a:lnTo>
                        <a:lnTo>
                          <a:pt x="109537" y="842963"/>
                        </a:lnTo>
                        <a:lnTo>
                          <a:pt x="33337" y="952500"/>
                        </a:lnTo>
                        <a:lnTo>
                          <a:pt x="119062" y="1004888"/>
                        </a:lnTo>
                        <a:lnTo>
                          <a:pt x="0" y="1123950"/>
                        </a:lnTo>
                        <a:lnTo>
                          <a:pt x="76200" y="1233488"/>
                        </a:lnTo>
                        <a:lnTo>
                          <a:pt x="0" y="1309688"/>
                        </a:lnTo>
                        <a:lnTo>
                          <a:pt x="138112" y="1519238"/>
                        </a:lnTo>
                        <a:lnTo>
                          <a:pt x="233362" y="1433513"/>
                        </a:lnTo>
                        <a:lnTo>
                          <a:pt x="328612" y="1543050"/>
                        </a:lnTo>
                        <a:lnTo>
                          <a:pt x="428625" y="1447800"/>
                        </a:lnTo>
                        <a:lnTo>
                          <a:pt x="552450" y="1538288"/>
                        </a:lnTo>
                        <a:lnTo>
                          <a:pt x="609600" y="1466850"/>
                        </a:lnTo>
                        <a:lnTo>
                          <a:pt x="557212" y="1395413"/>
                        </a:lnTo>
                        <a:lnTo>
                          <a:pt x="609600" y="1314450"/>
                        </a:lnTo>
                        <a:lnTo>
                          <a:pt x="566737" y="1247775"/>
                        </a:lnTo>
                        <a:lnTo>
                          <a:pt x="666750" y="1119188"/>
                        </a:lnTo>
                        <a:lnTo>
                          <a:pt x="571500" y="1047750"/>
                        </a:lnTo>
                        <a:lnTo>
                          <a:pt x="642937" y="919163"/>
                        </a:lnTo>
                        <a:lnTo>
                          <a:pt x="561975" y="795338"/>
                        </a:lnTo>
                        <a:lnTo>
                          <a:pt x="681037" y="704850"/>
                        </a:lnTo>
                        <a:lnTo>
                          <a:pt x="566737" y="571500"/>
                        </a:lnTo>
                        <a:lnTo>
                          <a:pt x="661987" y="471488"/>
                        </a:lnTo>
                        <a:lnTo>
                          <a:pt x="571500" y="338138"/>
                        </a:lnTo>
                        <a:lnTo>
                          <a:pt x="657225" y="285750"/>
                        </a:lnTo>
                        <a:lnTo>
                          <a:pt x="576262" y="171450"/>
                        </a:lnTo>
                        <a:lnTo>
                          <a:pt x="666750" y="80963"/>
                        </a:lnTo>
                        <a:lnTo>
                          <a:pt x="609600" y="1905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108"/>
                  <p:cNvSpPr/>
                  <p:nvPr/>
                </p:nvSpPr>
                <p:spPr>
                  <a:xfrm>
                    <a:off x="6081713" y="2905125"/>
                    <a:ext cx="347662" cy="623888"/>
                  </a:xfrm>
                  <a:custGeom>
                    <a:avLst/>
                    <a:gdLst>
                      <a:gd name="connsiteX0" fmla="*/ 204787 w 347662"/>
                      <a:gd name="connsiteY0" fmla="*/ 0 h 623888"/>
                      <a:gd name="connsiteX1" fmla="*/ 0 w 347662"/>
                      <a:gd name="connsiteY1" fmla="*/ 223838 h 623888"/>
                      <a:gd name="connsiteX2" fmla="*/ 171450 w 347662"/>
                      <a:gd name="connsiteY2" fmla="*/ 447675 h 623888"/>
                      <a:gd name="connsiteX3" fmla="*/ 342900 w 347662"/>
                      <a:gd name="connsiteY3" fmla="*/ 623888 h 623888"/>
                      <a:gd name="connsiteX4" fmla="*/ 347662 w 347662"/>
                      <a:gd name="connsiteY4" fmla="*/ 600075 h 62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62" h="623888">
                        <a:moveTo>
                          <a:pt x="204787" y="0"/>
                        </a:moveTo>
                        <a:lnTo>
                          <a:pt x="0" y="223838"/>
                        </a:lnTo>
                        <a:lnTo>
                          <a:pt x="171450" y="447675"/>
                        </a:lnTo>
                        <a:lnTo>
                          <a:pt x="342900" y="623888"/>
                        </a:lnTo>
                        <a:lnTo>
                          <a:pt x="347662" y="600075"/>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p:cNvSpPr/>
                  <p:nvPr/>
                </p:nvSpPr>
                <p:spPr>
                  <a:xfrm>
                    <a:off x="6072188" y="2900363"/>
                    <a:ext cx="404812" cy="1371600"/>
                  </a:xfrm>
                  <a:custGeom>
                    <a:avLst/>
                    <a:gdLst>
                      <a:gd name="connsiteX0" fmla="*/ 195262 w 404812"/>
                      <a:gd name="connsiteY0" fmla="*/ 0 h 1371600"/>
                      <a:gd name="connsiteX1" fmla="*/ 404812 w 404812"/>
                      <a:gd name="connsiteY1" fmla="*/ 209550 h 1371600"/>
                      <a:gd name="connsiteX2" fmla="*/ 28575 w 404812"/>
                      <a:gd name="connsiteY2" fmla="*/ 633412 h 1371600"/>
                      <a:gd name="connsiteX3" fmla="*/ 33337 w 404812"/>
                      <a:gd name="connsiteY3" fmla="*/ 819150 h 1371600"/>
                      <a:gd name="connsiteX4" fmla="*/ 342900 w 404812"/>
                      <a:gd name="connsiteY4" fmla="*/ 1243012 h 1371600"/>
                      <a:gd name="connsiteX5" fmla="*/ 214312 w 404812"/>
                      <a:gd name="connsiteY5" fmla="*/ 1371600 h 1371600"/>
                      <a:gd name="connsiteX6" fmla="*/ 95250 w 404812"/>
                      <a:gd name="connsiteY6" fmla="*/ 1352550 h 1371600"/>
                      <a:gd name="connsiteX7" fmla="*/ 0 w 404812"/>
                      <a:gd name="connsiteY7" fmla="*/ 1190625 h 1371600"/>
                      <a:gd name="connsiteX8" fmla="*/ 333375 w 404812"/>
                      <a:gd name="connsiteY8" fmla="*/ 828675 h 1371600"/>
                      <a:gd name="connsiteX9" fmla="*/ 361950 w 404812"/>
                      <a:gd name="connsiteY9" fmla="*/ 619125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812" h="1371600">
                        <a:moveTo>
                          <a:pt x="195262" y="0"/>
                        </a:moveTo>
                        <a:lnTo>
                          <a:pt x="404812" y="209550"/>
                        </a:lnTo>
                        <a:lnTo>
                          <a:pt x="28575" y="633412"/>
                        </a:lnTo>
                        <a:lnTo>
                          <a:pt x="33337" y="819150"/>
                        </a:lnTo>
                        <a:lnTo>
                          <a:pt x="342900" y="1243012"/>
                        </a:lnTo>
                        <a:lnTo>
                          <a:pt x="214312" y="1371600"/>
                        </a:lnTo>
                        <a:lnTo>
                          <a:pt x="95250" y="1352550"/>
                        </a:lnTo>
                        <a:lnTo>
                          <a:pt x="0" y="1190625"/>
                        </a:lnTo>
                        <a:lnTo>
                          <a:pt x="333375" y="828675"/>
                        </a:lnTo>
                        <a:lnTo>
                          <a:pt x="361950" y="619125"/>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reeform 110"/>
                  <p:cNvSpPr/>
                  <p:nvPr/>
                </p:nvSpPr>
                <p:spPr>
                  <a:xfrm>
                    <a:off x="4424363" y="3719513"/>
                    <a:ext cx="3576637" cy="1109662"/>
                  </a:xfrm>
                  <a:custGeom>
                    <a:avLst/>
                    <a:gdLst>
                      <a:gd name="connsiteX0" fmla="*/ 0 w 3576637"/>
                      <a:gd name="connsiteY0" fmla="*/ 42862 h 1109662"/>
                      <a:gd name="connsiteX1" fmla="*/ 180975 w 3576637"/>
                      <a:gd name="connsiteY1" fmla="*/ 276225 h 1109662"/>
                      <a:gd name="connsiteX2" fmla="*/ 423862 w 3576637"/>
                      <a:gd name="connsiteY2" fmla="*/ 438150 h 1109662"/>
                      <a:gd name="connsiteX3" fmla="*/ 542925 w 3576637"/>
                      <a:gd name="connsiteY3" fmla="*/ 533400 h 1109662"/>
                      <a:gd name="connsiteX4" fmla="*/ 709612 w 3576637"/>
                      <a:gd name="connsiteY4" fmla="*/ 681037 h 1109662"/>
                      <a:gd name="connsiteX5" fmla="*/ 800100 w 3576637"/>
                      <a:gd name="connsiteY5" fmla="*/ 781050 h 1109662"/>
                      <a:gd name="connsiteX6" fmla="*/ 833437 w 3576637"/>
                      <a:gd name="connsiteY6" fmla="*/ 866775 h 1109662"/>
                      <a:gd name="connsiteX7" fmla="*/ 1195387 w 3576637"/>
                      <a:gd name="connsiteY7" fmla="*/ 976312 h 1109662"/>
                      <a:gd name="connsiteX8" fmla="*/ 1271587 w 3576637"/>
                      <a:gd name="connsiteY8" fmla="*/ 919162 h 1109662"/>
                      <a:gd name="connsiteX9" fmla="*/ 1338262 w 3576637"/>
                      <a:gd name="connsiteY9" fmla="*/ 904875 h 1109662"/>
                      <a:gd name="connsiteX10" fmla="*/ 1376362 w 3576637"/>
                      <a:gd name="connsiteY10" fmla="*/ 1033462 h 1109662"/>
                      <a:gd name="connsiteX11" fmla="*/ 1714500 w 3576637"/>
                      <a:gd name="connsiteY11" fmla="*/ 1066800 h 1109662"/>
                      <a:gd name="connsiteX12" fmla="*/ 1795462 w 3576637"/>
                      <a:gd name="connsiteY12" fmla="*/ 1004887 h 1109662"/>
                      <a:gd name="connsiteX13" fmla="*/ 1928812 w 3576637"/>
                      <a:gd name="connsiteY13" fmla="*/ 957262 h 1109662"/>
                      <a:gd name="connsiteX14" fmla="*/ 1957387 w 3576637"/>
                      <a:gd name="connsiteY14" fmla="*/ 1047750 h 1109662"/>
                      <a:gd name="connsiteX15" fmla="*/ 2133600 w 3576637"/>
                      <a:gd name="connsiteY15" fmla="*/ 1076325 h 1109662"/>
                      <a:gd name="connsiteX16" fmla="*/ 2238375 w 3576637"/>
                      <a:gd name="connsiteY16" fmla="*/ 1090612 h 1109662"/>
                      <a:gd name="connsiteX17" fmla="*/ 2276475 w 3576637"/>
                      <a:gd name="connsiteY17" fmla="*/ 1109662 h 1109662"/>
                      <a:gd name="connsiteX18" fmla="*/ 2319337 w 3576637"/>
                      <a:gd name="connsiteY18" fmla="*/ 1033462 h 1109662"/>
                      <a:gd name="connsiteX19" fmla="*/ 2319337 w 3576637"/>
                      <a:gd name="connsiteY19" fmla="*/ 985837 h 1109662"/>
                      <a:gd name="connsiteX20" fmla="*/ 2447925 w 3576637"/>
                      <a:gd name="connsiteY20" fmla="*/ 957262 h 1109662"/>
                      <a:gd name="connsiteX21" fmla="*/ 2671762 w 3576637"/>
                      <a:gd name="connsiteY21" fmla="*/ 962025 h 1109662"/>
                      <a:gd name="connsiteX22" fmla="*/ 2743200 w 3576637"/>
                      <a:gd name="connsiteY22" fmla="*/ 862012 h 1109662"/>
                      <a:gd name="connsiteX23" fmla="*/ 2886075 w 3576637"/>
                      <a:gd name="connsiteY23" fmla="*/ 728662 h 1109662"/>
                      <a:gd name="connsiteX24" fmla="*/ 2890837 w 3576637"/>
                      <a:gd name="connsiteY24" fmla="*/ 671512 h 1109662"/>
                      <a:gd name="connsiteX25" fmla="*/ 3095625 w 3576637"/>
                      <a:gd name="connsiteY25" fmla="*/ 585787 h 1109662"/>
                      <a:gd name="connsiteX26" fmla="*/ 3148012 w 3576637"/>
                      <a:gd name="connsiteY26" fmla="*/ 585787 h 1109662"/>
                      <a:gd name="connsiteX27" fmla="*/ 3457575 w 3576637"/>
                      <a:gd name="connsiteY27" fmla="*/ 376237 h 1109662"/>
                      <a:gd name="connsiteX28" fmla="*/ 3443287 w 3576637"/>
                      <a:gd name="connsiteY28" fmla="*/ 319087 h 1109662"/>
                      <a:gd name="connsiteX29" fmla="*/ 3576637 w 3576637"/>
                      <a:gd name="connsiteY29" fmla="*/ 128587 h 1109662"/>
                      <a:gd name="connsiteX30" fmla="*/ 3567112 w 3576637"/>
                      <a:gd name="connsiteY30" fmla="*/ 85725 h 1109662"/>
                      <a:gd name="connsiteX31" fmla="*/ 3567112 w 3576637"/>
                      <a:gd name="connsiteY31" fmla="*/ 0 h 110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576637" h="1109662">
                        <a:moveTo>
                          <a:pt x="0" y="42862"/>
                        </a:moveTo>
                        <a:lnTo>
                          <a:pt x="180975" y="276225"/>
                        </a:lnTo>
                        <a:lnTo>
                          <a:pt x="423862" y="438150"/>
                        </a:lnTo>
                        <a:lnTo>
                          <a:pt x="542925" y="533400"/>
                        </a:lnTo>
                        <a:lnTo>
                          <a:pt x="709612" y="681037"/>
                        </a:lnTo>
                        <a:lnTo>
                          <a:pt x="800100" y="781050"/>
                        </a:lnTo>
                        <a:lnTo>
                          <a:pt x="833437" y="866775"/>
                        </a:lnTo>
                        <a:lnTo>
                          <a:pt x="1195387" y="976312"/>
                        </a:lnTo>
                        <a:lnTo>
                          <a:pt x="1271587" y="919162"/>
                        </a:lnTo>
                        <a:lnTo>
                          <a:pt x="1338262" y="904875"/>
                        </a:lnTo>
                        <a:lnTo>
                          <a:pt x="1376362" y="1033462"/>
                        </a:lnTo>
                        <a:lnTo>
                          <a:pt x="1714500" y="1066800"/>
                        </a:lnTo>
                        <a:lnTo>
                          <a:pt x="1795462" y="1004887"/>
                        </a:lnTo>
                        <a:lnTo>
                          <a:pt x="1928812" y="957262"/>
                        </a:lnTo>
                        <a:lnTo>
                          <a:pt x="1957387" y="1047750"/>
                        </a:lnTo>
                        <a:lnTo>
                          <a:pt x="2133600" y="1076325"/>
                        </a:lnTo>
                        <a:lnTo>
                          <a:pt x="2238375" y="1090612"/>
                        </a:lnTo>
                        <a:lnTo>
                          <a:pt x="2276475" y="1109662"/>
                        </a:lnTo>
                        <a:lnTo>
                          <a:pt x="2319337" y="1033462"/>
                        </a:lnTo>
                        <a:lnTo>
                          <a:pt x="2319337" y="985837"/>
                        </a:lnTo>
                        <a:lnTo>
                          <a:pt x="2447925" y="957262"/>
                        </a:lnTo>
                        <a:lnTo>
                          <a:pt x="2671762" y="962025"/>
                        </a:lnTo>
                        <a:lnTo>
                          <a:pt x="2743200" y="862012"/>
                        </a:lnTo>
                        <a:lnTo>
                          <a:pt x="2886075" y="728662"/>
                        </a:lnTo>
                        <a:lnTo>
                          <a:pt x="2890837" y="671512"/>
                        </a:lnTo>
                        <a:lnTo>
                          <a:pt x="3095625" y="585787"/>
                        </a:lnTo>
                        <a:lnTo>
                          <a:pt x="3148012" y="585787"/>
                        </a:lnTo>
                        <a:lnTo>
                          <a:pt x="3457575" y="376237"/>
                        </a:lnTo>
                        <a:lnTo>
                          <a:pt x="3443287" y="319087"/>
                        </a:lnTo>
                        <a:lnTo>
                          <a:pt x="3576637" y="128587"/>
                        </a:lnTo>
                        <a:lnTo>
                          <a:pt x="3567112" y="85725"/>
                        </a:lnTo>
                        <a:lnTo>
                          <a:pt x="3567112"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reeform 111"/>
                  <p:cNvSpPr/>
                  <p:nvPr/>
                </p:nvSpPr>
                <p:spPr>
                  <a:xfrm>
                    <a:off x="5838825" y="4552950"/>
                    <a:ext cx="833438" cy="52388"/>
                  </a:xfrm>
                  <a:custGeom>
                    <a:avLst/>
                    <a:gdLst>
                      <a:gd name="connsiteX0" fmla="*/ 0 w 833438"/>
                      <a:gd name="connsiteY0" fmla="*/ 0 h 52388"/>
                      <a:gd name="connsiteX1" fmla="*/ 833438 w 833438"/>
                      <a:gd name="connsiteY1" fmla="*/ 52388 h 52388"/>
                    </a:gdLst>
                    <a:ahLst/>
                    <a:cxnLst>
                      <a:cxn ang="0">
                        <a:pos x="connsiteX0" y="connsiteY0"/>
                      </a:cxn>
                      <a:cxn ang="0">
                        <a:pos x="connsiteX1" y="connsiteY1"/>
                      </a:cxn>
                    </a:cxnLst>
                    <a:rect l="l" t="t" r="r" b="b"/>
                    <a:pathLst>
                      <a:path w="833438" h="52388">
                        <a:moveTo>
                          <a:pt x="0" y="0"/>
                        </a:moveTo>
                        <a:lnTo>
                          <a:pt x="833438" y="52388"/>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70" name="Picture 8" descr="https://scontent.xx.fbcdn.net/v/t1.15752-9/355044365_274712861716769_4147605149481531456_n.jpg?stp=dst-jpg_p235x165&amp;_nc_cat=107&amp;ccb=1-7&amp;_nc_sid=aee45a&amp;_nc_ohc=HbFUG5bLdckAX9YkVGB&amp;_nc_ad=z-m&amp;_nc_cid=0&amp;_nc_ht=scontent.xx&amp;oh=03_AdS5rZLOVQ__JHVsVafLBCH9QyGcTjQsNN3-FsJyhQAFMw&amp;oe=64C26AAC">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6201" y="2393677"/>
              <a:ext cx="2463799" cy="2294528"/>
            </a:xfrm>
            <a:prstGeom prst="rect">
              <a:avLst/>
            </a:prstGeom>
            <a:solidFill>
              <a:schemeClr val="bg1"/>
            </a:solidFill>
          </p:spPr>
        </p:pic>
        <p:grpSp>
          <p:nvGrpSpPr>
            <p:cNvPr id="71" name="Group 70"/>
            <p:cNvGrpSpPr/>
            <p:nvPr/>
          </p:nvGrpSpPr>
          <p:grpSpPr>
            <a:xfrm>
              <a:off x="1815096" y="2418498"/>
              <a:ext cx="2486025" cy="2265407"/>
              <a:chOff x="771525" y="1203960"/>
              <a:chExt cx="4338637" cy="4249420"/>
            </a:xfrm>
          </p:grpSpPr>
          <p:grpSp>
            <p:nvGrpSpPr>
              <p:cNvPr id="72" name="Group 71"/>
              <p:cNvGrpSpPr/>
              <p:nvPr/>
            </p:nvGrpSpPr>
            <p:grpSpPr>
              <a:xfrm>
                <a:off x="771525" y="1211580"/>
                <a:ext cx="3289935" cy="2846070"/>
                <a:chOff x="4086225" y="1135380"/>
                <a:chExt cx="3289935" cy="2846070"/>
              </a:xfrm>
            </p:grpSpPr>
            <p:sp>
              <p:nvSpPr>
                <p:cNvPr id="92" name="Freeform 91"/>
                <p:cNvSpPr/>
                <p:nvPr/>
              </p:nvSpPr>
              <p:spPr>
                <a:xfrm>
                  <a:off x="4086225" y="1143000"/>
                  <a:ext cx="1885950" cy="2838450"/>
                </a:xfrm>
                <a:custGeom>
                  <a:avLst/>
                  <a:gdLst>
                    <a:gd name="connsiteX0" fmla="*/ 1885950 w 1885950"/>
                    <a:gd name="connsiteY0" fmla="*/ 0 h 2838450"/>
                    <a:gd name="connsiteX1" fmla="*/ 1409700 w 1885950"/>
                    <a:gd name="connsiteY1" fmla="*/ 133350 h 2838450"/>
                    <a:gd name="connsiteX2" fmla="*/ 1143000 w 1885950"/>
                    <a:gd name="connsiteY2" fmla="*/ 1733550 h 2838450"/>
                    <a:gd name="connsiteX3" fmla="*/ 1323975 w 1885950"/>
                    <a:gd name="connsiteY3" fmla="*/ 1809750 h 2838450"/>
                    <a:gd name="connsiteX4" fmla="*/ 1438275 w 1885950"/>
                    <a:gd name="connsiteY4" fmla="*/ 1819275 h 2838450"/>
                    <a:gd name="connsiteX5" fmla="*/ 1543050 w 1885950"/>
                    <a:gd name="connsiteY5" fmla="*/ 1714500 h 2838450"/>
                    <a:gd name="connsiteX6" fmla="*/ 1590675 w 1885950"/>
                    <a:gd name="connsiteY6" fmla="*/ 971550 h 2838450"/>
                    <a:gd name="connsiteX7" fmla="*/ 1647825 w 1885950"/>
                    <a:gd name="connsiteY7" fmla="*/ 1095375 h 2838450"/>
                    <a:gd name="connsiteX8" fmla="*/ 1657350 w 1885950"/>
                    <a:gd name="connsiteY8" fmla="*/ 1238250 h 2838450"/>
                    <a:gd name="connsiteX9" fmla="*/ 1619250 w 1885950"/>
                    <a:gd name="connsiteY9" fmla="*/ 1447800 h 2838450"/>
                    <a:gd name="connsiteX10" fmla="*/ 1676400 w 1885950"/>
                    <a:gd name="connsiteY10" fmla="*/ 1419225 h 2838450"/>
                    <a:gd name="connsiteX11" fmla="*/ 1676400 w 1885950"/>
                    <a:gd name="connsiteY11" fmla="*/ 1419225 h 2838450"/>
                    <a:gd name="connsiteX12" fmla="*/ 1704975 w 1885950"/>
                    <a:gd name="connsiteY12" fmla="*/ 1600200 h 2838450"/>
                    <a:gd name="connsiteX13" fmla="*/ 390525 w 1885950"/>
                    <a:gd name="connsiteY13" fmla="*/ 2514600 h 2838450"/>
                    <a:gd name="connsiteX14" fmla="*/ 0 w 1885950"/>
                    <a:gd name="connsiteY14" fmla="*/ 2838450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5950" h="2838450">
                      <a:moveTo>
                        <a:pt x="1885950" y="0"/>
                      </a:moveTo>
                      <a:lnTo>
                        <a:pt x="1409700" y="133350"/>
                      </a:lnTo>
                      <a:lnTo>
                        <a:pt x="1143000" y="1733550"/>
                      </a:lnTo>
                      <a:lnTo>
                        <a:pt x="1323975" y="1809750"/>
                      </a:lnTo>
                      <a:lnTo>
                        <a:pt x="1438275" y="1819275"/>
                      </a:lnTo>
                      <a:lnTo>
                        <a:pt x="1543050" y="1714500"/>
                      </a:lnTo>
                      <a:lnTo>
                        <a:pt x="1590675" y="971550"/>
                      </a:lnTo>
                      <a:lnTo>
                        <a:pt x="1647825" y="1095375"/>
                      </a:lnTo>
                      <a:lnTo>
                        <a:pt x="1657350" y="1238250"/>
                      </a:lnTo>
                      <a:lnTo>
                        <a:pt x="1619250" y="1447800"/>
                      </a:lnTo>
                      <a:lnTo>
                        <a:pt x="1676400" y="1419225"/>
                      </a:lnTo>
                      <a:lnTo>
                        <a:pt x="1676400" y="1419225"/>
                      </a:lnTo>
                      <a:lnTo>
                        <a:pt x="1704975" y="1600200"/>
                      </a:lnTo>
                      <a:lnTo>
                        <a:pt x="390525" y="2514600"/>
                      </a:lnTo>
                      <a:lnTo>
                        <a:pt x="0" y="283845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p:cNvSpPr/>
                <p:nvPr/>
              </p:nvSpPr>
              <p:spPr>
                <a:xfrm>
                  <a:off x="6576060" y="1135380"/>
                  <a:ext cx="800100" cy="1836420"/>
                </a:xfrm>
                <a:custGeom>
                  <a:avLst/>
                  <a:gdLst>
                    <a:gd name="connsiteX0" fmla="*/ 0 w 800100"/>
                    <a:gd name="connsiteY0" fmla="*/ 0 h 1836420"/>
                    <a:gd name="connsiteX1" fmla="*/ 502920 w 800100"/>
                    <a:gd name="connsiteY1" fmla="*/ 198120 h 1836420"/>
                    <a:gd name="connsiteX2" fmla="*/ 594360 w 800100"/>
                    <a:gd name="connsiteY2" fmla="*/ 937260 h 1836420"/>
                    <a:gd name="connsiteX3" fmla="*/ 640080 w 800100"/>
                    <a:gd name="connsiteY3" fmla="*/ 1173480 h 1836420"/>
                    <a:gd name="connsiteX4" fmla="*/ 746760 w 800100"/>
                    <a:gd name="connsiteY4" fmla="*/ 1463040 h 1836420"/>
                    <a:gd name="connsiteX5" fmla="*/ 800100 w 800100"/>
                    <a:gd name="connsiteY5" fmla="*/ 1676400 h 1836420"/>
                    <a:gd name="connsiteX6" fmla="*/ 586740 w 800100"/>
                    <a:gd name="connsiteY6" fmla="*/ 1828800 h 1836420"/>
                    <a:gd name="connsiteX7" fmla="*/ 480060 w 800100"/>
                    <a:gd name="connsiteY7" fmla="*/ 1836420 h 1836420"/>
                    <a:gd name="connsiteX8" fmla="*/ 426720 w 800100"/>
                    <a:gd name="connsiteY8" fmla="*/ 1790700 h 1836420"/>
                    <a:gd name="connsiteX9" fmla="*/ 381000 w 800100"/>
                    <a:gd name="connsiteY9" fmla="*/ 1630680 h 1836420"/>
                    <a:gd name="connsiteX10" fmla="*/ 358140 w 800100"/>
                    <a:gd name="connsiteY10" fmla="*/ 1493520 h 1836420"/>
                    <a:gd name="connsiteX11" fmla="*/ 289560 w 800100"/>
                    <a:gd name="connsiteY11" fmla="*/ 1226820 h 1836420"/>
                    <a:gd name="connsiteX12" fmla="*/ 297180 w 800100"/>
                    <a:gd name="connsiteY12" fmla="*/ 1112520 h 1836420"/>
                    <a:gd name="connsiteX13" fmla="*/ 373380 w 800100"/>
                    <a:gd name="connsiteY13" fmla="*/ 883920 h 1836420"/>
                    <a:gd name="connsiteX14" fmla="*/ 403860 w 800100"/>
                    <a:gd name="connsiteY14" fmla="*/ 762000 h 183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0100" h="1836420">
                      <a:moveTo>
                        <a:pt x="0" y="0"/>
                      </a:moveTo>
                      <a:lnTo>
                        <a:pt x="502920" y="198120"/>
                      </a:lnTo>
                      <a:lnTo>
                        <a:pt x="594360" y="937260"/>
                      </a:lnTo>
                      <a:lnTo>
                        <a:pt x="640080" y="1173480"/>
                      </a:lnTo>
                      <a:lnTo>
                        <a:pt x="746760" y="1463040"/>
                      </a:lnTo>
                      <a:lnTo>
                        <a:pt x="800100" y="1676400"/>
                      </a:lnTo>
                      <a:lnTo>
                        <a:pt x="586740" y="1828800"/>
                      </a:lnTo>
                      <a:lnTo>
                        <a:pt x="480060" y="1836420"/>
                      </a:lnTo>
                      <a:lnTo>
                        <a:pt x="426720" y="1790700"/>
                      </a:lnTo>
                      <a:lnTo>
                        <a:pt x="381000" y="1630680"/>
                      </a:lnTo>
                      <a:lnTo>
                        <a:pt x="358140" y="1493520"/>
                      </a:lnTo>
                      <a:lnTo>
                        <a:pt x="289560" y="1226820"/>
                      </a:lnTo>
                      <a:lnTo>
                        <a:pt x="297180" y="1112520"/>
                      </a:lnTo>
                      <a:lnTo>
                        <a:pt x="373380" y="883920"/>
                      </a:lnTo>
                      <a:lnTo>
                        <a:pt x="403860" y="76200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Freeform 72"/>
              <p:cNvSpPr/>
              <p:nvPr/>
            </p:nvSpPr>
            <p:spPr>
              <a:xfrm>
                <a:off x="2413000" y="1352550"/>
                <a:ext cx="1165225" cy="923925"/>
              </a:xfrm>
              <a:custGeom>
                <a:avLst/>
                <a:gdLst>
                  <a:gd name="connsiteX0" fmla="*/ 1165225 w 1165225"/>
                  <a:gd name="connsiteY0" fmla="*/ 0 h 923925"/>
                  <a:gd name="connsiteX1" fmla="*/ 1054100 w 1165225"/>
                  <a:gd name="connsiteY1" fmla="*/ 136525 h 923925"/>
                  <a:gd name="connsiteX2" fmla="*/ 869950 w 1165225"/>
                  <a:gd name="connsiteY2" fmla="*/ 257175 h 923925"/>
                  <a:gd name="connsiteX3" fmla="*/ 685800 w 1165225"/>
                  <a:gd name="connsiteY3" fmla="*/ 361950 h 923925"/>
                  <a:gd name="connsiteX4" fmla="*/ 473075 w 1165225"/>
                  <a:gd name="connsiteY4" fmla="*/ 466725 h 923925"/>
                  <a:gd name="connsiteX5" fmla="*/ 269875 w 1165225"/>
                  <a:gd name="connsiteY5" fmla="*/ 539750 h 923925"/>
                  <a:gd name="connsiteX6" fmla="*/ 187325 w 1165225"/>
                  <a:gd name="connsiteY6" fmla="*/ 590550 h 923925"/>
                  <a:gd name="connsiteX7" fmla="*/ 142875 w 1165225"/>
                  <a:gd name="connsiteY7" fmla="*/ 657225 h 923925"/>
                  <a:gd name="connsiteX8" fmla="*/ 114300 w 1165225"/>
                  <a:gd name="connsiteY8" fmla="*/ 730250 h 923925"/>
                  <a:gd name="connsiteX9" fmla="*/ 53975 w 1165225"/>
                  <a:gd name="connsiteY9" fmla="*/ 822325 h 923925"/>
                  <a:gd name="connsiteX10" fmla="*/ 0 w 1165225"/>
                  <a:gd name="connsiteY10" fmla="*/ 923925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5225" h="923925">
                    <a:moveTo>
                      <a:pt x="1165225" y="0"/>
                    </a:moveTo>
                    <a:lnTo>
                      <a:pt x="1054100" y="136525"/>
                    </a:lnTo>
                    <a:lnTo>
                      <a:pt x="869950" y="257175"/>
                    </a:lnTo>
                    <a:lnTo>
                      <a:pt x="685800" y="361950"/>
                    </a:lnTo>
                    <a:lnTo>
                      <a:pt x="473075" y="466725"/>
                    </a:lnTo>
                    <a:lnTo>
                      <a:pt x="269875" y="539750"/>
                    </a:lnTo>
                    <a:lnTo>
                      <a:pt x="187325" y="590550"/>
                    </a:lnTo>
                    <a:lnTo>
                      <a:pt x="142875" y="657225"/>
                    </a:lnTo>
                    <a:lnTo>
                      <a:pt x="114300" y="730250"/>
                    </a:lnTo>
                    <a:lnTo>
                      <a:pt x="53975" y="822325"/>
                    </a:lnTo>
                    <a:lnTo>
                      <a:pt x="0" y="923925"/>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p:cNvGrpSpPr/>
              <p:nvPr/>
            </p:nvGrpSpPr>
            <p:grpSpPr>
              <a:xfrm>
                <a:off x="2377440" y="1203960"/>
                <a:ext cx="1203960" cy="1752600"/>
                <a:chOff x="5692140" y="1127760"/>
                <a:chExt cx="1203960" cy="1752600"/>
              </a:xfrm>
            </p:grpSpPr>
            <p:sp>
              <p:nvSpPr>
                <p:cNvPr id="88" name="Freeform 87"/>
                <p:cNvSpPr/>
                <p:nvPr/>
              </p:nvSpPr>
              <p:spPr>
                <a:xfrm>
                  <a:off x="5775960" y="2636520"/>
                  <a:ext cx="1005840" cy="45720"/>
                </a:xfrm>
                <a:custGeom>
                  <a:avLst/>
                  <a:gdLst>
                    <a:gd name="connsiteX0" fmla="*/ 0 w 1005840"/>
                    <a:gd name="connsiteY0" fmla="*/ 15240 h 45720"/>
                    <a:gd name="connsiteX1" fmla="*/ 365760 w 1005840"/>
                    <a:gd name="connsiteY1" fmla="*/ 0 h 45720"/>
                    <a:gd name="connsiteX2" fmla="*/ 731520 w 1005840"/>
                    <a:gd name="connsiteY2" fmla="*/ 22860 h 45720"/>
                    <a:gd name="connsiteX3" fmla="*/ 1005840 w 1005840"/>
                    <a:gd name="connsiteY3" fmla="*/ 45720 h 45720"/>
                  </a:gdLst>
                  <a:ahLst/>
                  <a:cxnLst>
                    <a:cxn ang="0">
                      <a:pos x="connsiteX0" y="connsiteY0"/>
                    </a:cxn>
                    <a:cxn ang="0">
                      <a:pos x="connsiteX1" y="connsiteY1"/>
                    </a:cxn>
                    <a:cxn ang="0">
                      <a:pos x="connsiteX2" y="connsiteY2"/>
                    </a:cxn>
                    <a:cxn ang="0">
                      <a:pos x="connsiteX3" y="connsiteY3"/>
                    </a:cxn>
                  </a:cxnLst>
                  <a:rect l="l" t="t" r="r" b="b"/>
                  <a:pathLst>
                    <a:path w="1005840" h="45720">
                      <a:moveTo>
                        <a:pt x="0" y="15240"/>
                      </a:moveTo>
                      <a:lnTo>
                        <a:pt x="365760" y="0"/>
                      </a:lnTo>
                      <a:lnTo>
                        <a:pt x="731520" y="22860"/>
                      </a:lnTo>
                      <a:lnTo>
                        <a:pt x="1005840" y="4572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a:off x="5692140" y="2819400"/>
                  <a:ext cx="1203960" cy="60960"/>
                </a:xfrm>
                <a:custGeom>
                  <a:avLst/>
                  <a:gdLst>
                    <a:gd name="connsiteX0" fmla="*/ 0 w 1203960"/>
                    <a:gd name="connsiteY0" fmla="*/ 0 h 60960"/>
                    <a:gd name="connsiteX1" fmla="*/ 441960 w 1203960"/>
                    <a:gd name="connsiteY1" fmla="*/ 60960 h 60960"/>
                    <a:gd name="connsiteX2" fmla="*/ 845820 w 1203960"/>
                    <a:gd name="connsiteY2" fmla="*/ 60960 h 60960"/>
                    <a:gd name="connsiteX3" fmla="*/ 1203960 w 1203960"/>
                    <a:gd name="connsiteY3" fmla="*/ 38100 h 60960"/>
                  </a:gdLst>
                  <a:ahLst/>
                  <a:cxnLst>
                    <a:cxn ang="0">
                      <a:pos x="connsiteX0" y="connsiteY0"/>
                    </a:cxn>
                    <a:cxn ang="0">
                      <a:pos x="connsiteX1" y="connsiteY1"/>
                    </a:cxn>
                    <a:cxn ang="0">
                      <a:pos x="connsiteX2" y="connsiteY2"/>
                    </a:cxn>
                    <a:cxn ang="0">
                      <a:pos x="connsiteX3" y="connsiteY3"/>
                    </a:cxn>
                  </a:cxnLst>
                  <a:rect l="l" t="t" r="r" b="b"/>
                  <a:pathLst>
                    <a:path w="1203960" h="60960">
                      <a:moveTo>
                        <a:pt x="0" y="0"/>
                      </a:moveTo>
                      <a:lnTo>
                        <a:pt x="441960" y="60960"/>
                      </a:lnTo>
                      <a:lnTo>
                        <a:pt x="845820" y="60960"/>
                      </a:lnTo>
                      <a:lnTo>
                        <a:pt x="1203960" y="3810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6012180" y="1127760"/>
                  <a:ext cx="518160" cy="167640"/>
                </a:xfrm>
                <a:custGeom>
                  <a:avLst/>
                  <a:gdLst>
                    <a:gd name="connsiteX0" fmla="*/ 0 w 518160"/>
                    <a:gd name="connsiteY0" fmla="*/ 0 h 167640"/>
                    <a:gd name="connsiteX1" fmla="*/ 45720 w 518160"/>
                    <a:gd name="connsiteY1" fmla="*/ 91440 h 167640"/>
                    <a:gd name="connsiteX2" fmla="*/ 137160 w 518160"/>
                    <a:gd name="connsiteY2" fmla="*/ 106680 h 167640"/>
                    <a:gd name="connsiteX3" fmla="*/ 259080 w 518160"/>
                    <a:gd name="connsiteY3" fmla="*/ 167640 h 167640"/>
                    <a:gd name="connsiteX4" fmla="*/ 358140 w 518160"/>
                    <a:gd name="connsiteY4" fmla="*/ 106680 h 167640"/>
                    <a:gd name="connsiteX5" fmla="*/ 480060 w 518160"/>
                    <a:gd name="connsiteY5" fmla="*/ 53340 h 167640"/>
                    <a:gd name="connsiteX6" fmla="*/ 518160 w 518160"/>
                    <a:gd name="connsiteY6" fmla="*/ 7620 h 16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160" h="167640">
                      <a:moveTo>
                        <a:pt x="0" y="0"/>
                      </a:moveTo>
                      <a:lnTo>
                        <a:pt x="45720" y="91440"/>
                      </a:lnTo>
                      <a:lnTo>
                        <a:pt x="137160" y="106680"/>
                      </a:lnTo>
                      <a:lnTo>
                        <a:pt x="259080" y="167640"/>
                      </a:lnTo>
                      <a:lnTo>
                        <a:pt x="358140" y="106680"/>
                      </a:lnTo>
                      <a:lnTo>
                        <a:pt x="480060" y="53340"/>
                      </a:lnTo>
                      <a:lnTo>
                        <a:pt x="518160" y="762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a:off x="5969000" y="1155700"/>
                  <a:ext cx="625475" cy="184150"/>
                </a:xfrm>
                <a:custGeom>
                  <a:avLst/>
                  <a:gdLst>
                    <a:gd name="connsiteX0" fmla="*/ 625475 w 625475"/>
                    <a:gd name="connsiteY0" fmla="*/ 0 h 184150"/>
                    <a:gd name="connsiteX1" fmla="*/ 565150 w 625475"/>
                    <a:gd name="connsiteY1" fmla="*/ 57150 h 184150"/>
                    <a:gd name="connsiteX2" fmla="*/ 527050 w 625475"/>
                    <a:gd name="connsiteY2" fmla="*/ 85725 h 184150"/>
                    <a:gd name="connsiteX3" fmla="*/ 450850 w 625475"/>
                    <a:gd name="connsiteY3" fmla="*/ 127000 h 184150"/>
                    <a:gd name="connsiteX4" fmla="*/ 358775 w 625475"/>
                    <a:gd name="connsiteY4" fmla="*/ 155575 h 184150"/>
                    <a:gd name="connsiteX5" fmla="*/ 301625 w 625475"/>
                    <a:gd name="connsiteY5" fmla="*/ 184150 h 184150"/>
                    <a:gd name="connsiteX6" fmla="*/ 193675 w 625475"/>
                    <a:gd name="connsiteY6" fmla="*/ 142875 h 184150"/>
                    <a:gd name="connsiteX7" fmla="*/ 114300 w 625475"/>
                    <a:gd name="connsiteY7" fmla="*/ 104775 h 184150"/>
                    <a:gd name="connsiteX8" fmla="*/ 79375 w 625475"/>
                    <a:gd name="connsiteY8" fmla="*/ 85725 h 184150"/>
                    <a:gd name="connsiteX9" fmla="*/ 28575 w 625475"/>
                    <a:gd name="connsiteY9" fmla="*/ 50800 h 184150"/>
                    <a:gd name="connsiteX10" fmla="*/ 0 w 625475"/>
                    <a:gd name="connsiteY10" fmla="*/ 0 h 18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475" h="184150">
                      <a:moveTo>
                        <a:pt x="625475" y="0"/>
                      </a:moveTo>
                      <a:lnTo>
                        <a:pt x="565150" y="57150"/>
                      </a:lnTo>
                      <a:lnTo>
                        <a:pt x="527050" y="85725"/>
                      </a:lnTo>
                      <a:lnTo>
                        <a:pt x="450850" y="127000"/>
                      </a:lnTo>
                      <a:lnTo>
                        <a:pt x="358775" y="155575"/>
                      </a:lnTo>
                      <a:lnTo>
                        <a:pt x="301625" y="184150"/>
                      </a:lnTo>
                      <a:lnTo>
                        <a:pt x="193675" y="142875"/>
                      </a:lnTo>
                      <a:lnTo>
                        <a:pt x="114300" y="104775"/>
                      </a:lnTo>
                      <a:lnTo>
                        <a:pt x="79375" y="85725"/>
                      </a:lnTo>
                      <a:lnTo>
                        <a:pt x="28575" y="50800"/>
                      </a:lnTo>
                      <a:lnTo>
                        <a:pt x="0"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Freeform 74"/>
              <p:cNvSpPr/>
              <p:nvPr/>
            </p:nvSpPr>
            <p:spPr>
              <a:xfrm>
                <a:off x="2743200" y="2946400"/>
                <a:ext cx="406400" cy="1393825"/>
              </a:xfrm>
              <a:custGeom>
                <a:avLst/>
                <a:gdLst>
                  <a:gd name="connsiteX0" fmla="*/ 60325 w 406400"/>
                  <a:gd name="connsiteY0" fmla="*/ 15875 h 1393825"/>
                  <a:gd name="connsiteX1" fmla="*/ 0 w 406400"/>
                  <a:gd name="connsiteY1" fmla="*/ 1387475 h 1393825"/>
                  <a:gd name="connsiteX2" fmla="*/ 384175 w 406400"/>
                  <a:gd name="connsiteY2" fmla="*/ 1393825 h 1393825"/>
                  <a:gd name="connsiteX3" fmla="*/ 406400 w 406400"/>
                  <a:gd name="connsiteY3" fmla="*/ 0 h 1393825"/>
                </a:gdLst>
                <a:ahLst/>
                <a:cxnLst>
                  <a:cxn ang="0">
                    <a:pos x="connsiteX0" y="connsiteY0"/>
                  </a:cxn>
                  <a:cxn ang="0">
                    <a:pos x="connsiteX1" y="connsiteY1"/>
                  </a:cxn>
                  <a:cxn ang="0">
                    <a:pos x="connsiteX2" y="connsiteY2"/>
                  </a:cxn>
                  <a:cxn ang="0">
                    <a:pos x="connsiteX3" y="connsiteY3"/>
                  </a:cxn>
                </a:cxnLst>
                <a:rect l="l" t="t" r="r" b="b"/>
                <a:pathLst>
                  <a:path w="406400" h="1393825">
                    <a:moveTo>
                      <a:pt x="60325" y="15875"/>
                    </a:moveTo>
                    <a:lnTo>
                      <a:pt x="0" y="1387475"/>
                    </a:lnTo>
                    <a:lnTo>
                      <a:pt x="384175" y="1393825"/>
                    </a:lnTo>
                    <a:lnTo>
                      <a:pt x="406400"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p:cNvGrpSpPr/>
              <p:nvPr/>
            </p:nvGrpSpPr>
            <p:grpSpPr>
              <a:xfrm>
                <a:off x="881062" y="1409700"/>
                <a:ext cx="4229100" cy="4043680"/>
                <a:chOff x="4139248" y="1292225"/>
                <a:chExt cx="4229100" cy="4043680"/>
              </a:xfrm>
            </p:grpSpPr>
            <p:sp>
              <p:nvSpPr>
                <p:cNvPr id="77" name="Freeform 76"/>
                <p:cNvSpPr/>
                <p:nvPr/>
              </p:nvSpPr>
              <p:spPr>
                <a:xfrm>
                  <a:off x="5737225" y="1292225"/>
                  <a:ext cx="1250949" cy="1098551"/>
                </a:xfrm>
                <a:custGeom>
                  <a:avLst/>
                  <a:gdLst>
                    <a:gd name="connsiteX0" fmla="*/ 1250950 w 1250950"/>
                    <a:gd name="connsiteY0" fmla="*/ 0 h 1098550"/>
                    <a:gd name="connsiteX1" fmla="*/ 1212850 w 1250950"/>
                    <a:gd name="connsiteY1" fmla="*/ 123825 h 1098550"/>
                    <a:gd name="connsiteX2" fmla="*/ 1098550 w 1250950"/>
                    <a:gd name="connsiteY2" fmla="*/ 269875 h 1098550"/>
                    <a:gd name="connsiteX3" fmla="*/ 876300 w 1250950"/>
                    <a:gd name="connsiteY3" fmla="*/ 444500 h 1098550"/>
                    <a:gd name="connsiteX4" fmla="*/ 568325 w 1250950"/>
                    <a:gd name="connsiteY4" fmla="*/ 581025 h 1098550"/>
                    <a:gd name="connsiteX5" fmla="*/ 387350 w 1250950"/>
                    <a:gd name="connsiteY5" fmla="*/ 685800 h 1098550"/>
                    <a:gd name="connsiteX6" fmla="*/ 228600 w 1250950"/>
                    <a:gd name="connsiteY6" fmla="*/ 781050 h 1098550"/>
                    <a:gd name="connsiteX7" fmla="*/ 155575 w 1250950"/>
                    <a:gd name="connsiteY7" fmla="*/ 841375 h 1098550"/>
                    <a:gd name="connsiteX8" fmla="*/ 79375 w 1250950"/>
                    <a:gd name="connsiteY8" fmla="*/ 923925 h 1098550"/>
                    <a:gd name="connsiteX9" fmla="*/ 38100 w 1250950"/>
                    <a:gd name="connsiteY9" fmla="*/ 1054100 h 1098550"/>
                    <a:gd name="connsiteX10" fmla="*/ 0 w 1250950"/>
                    <a:gd name="connsiteY10" fmla="*/ 1098550 h 109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0950" h="1098550">
                      <a:moveTo>
                        <a:pt x="1250950" y="0"/>
                      </a:moveTo>
                      <a:lnTo>
                        <a:pt x="1212850" y="123825"/>
                      </a:lnTo>
                      <a:lnTo>
                        <a:pt x="1098550" y="269875"/>
                      </a:lnTo>
                      <a:lnTo>
                        <a:pt x="876300" y="444500"/>
                      </a:lnTo>
                      <a:lnTo>
                        <a:pt x="568325" y="581025"/>
                      </a:lnTo>
                      <a:lnTo>
                        <a:pt x="387350" y="685800"/>
                      </a:lnTo>
                      <a:lnTo>
                        <a:pt x="228600" y="781050"/>
                      </a:lnTo>
                      <a:lnTo>
                        <a:pt x="155575" y="841375"/>
                      </a:lnTo>
                      <a:lnTo>
                        <a:pt x="79375" y="923925"/>
                      </a:lnTo>
                      <a:lnTo>
                        <a:pt x="38100" y="1054100"/>
                      </a:lnTo>
                      <a:lnTo>
                        <a:pt x="0" y="109855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p:cNvGrpSpPr/>
                <p:nvPr/>
              </p:nvGrpSpPr>
              <p:grpSpPr>
                <a:xfrm>
                  <a:off x="4139248" y="2150745"/>
                  <a:ext cx="4229100" cy="3185160"/>
                  <a:chOff x="4091940" y="2171700"/>
                  <a:chExt cx="4229100" cy="3185160"/>
                </a:xfrm>
              </p:grpSpPr>
              <p:grpSp>
                <p:nvGrpSpPr>
                  <p:cNvPr id="79" name="Group 78"/>
                  <p:cNvGrpSpPr/>
                  <p:nvPr/>
                </p:nvGrpSpPr>
                <p:grpSpPr>
                  <a:xfrm>
                    <a:off x="4091940" y="2171700"/>
                    <a:ext cx="4229100" cy="3185160"/>
                    <a:chOff x="4091940" y="2171700"/>
                    <a:chExt cx="4229100" cy="3185160"/>
                  </a:xfrm>
                </p:grpSpPr>
                <p:sp>
                  <p:nvSpPr>
                    <p:cNvPr id="86" name="Freeform 85"/>
                    <p:cNvSpPr/>
                    <p:nvPr/>
                  </p:nvSpPr>
                  <p:spPr>
                    <a:xfrm>
                      <a:off x="6781800" y="2171700"/>
                      <a:ext cx="1539240" cy="3009900"/>
                    </a:xfrm>
                    <a:custGeom>
                      <a:avLst/>
                      <a:gdLst>
                        <a:gd name="connsiteX0" fmla="*/ 99060 w 1539240"/>
                        <a:gd name="connsiteY0" fmla="*/ 0 h 3009900"/>
                        <a:gd name="connsiteX1" fmla="*/ 0 w 1539240"/>
                        <a:gd name="connsiteY1" fmla="*/ 449580 h 3009900"/>
                        <a:gd name="connsiteX2" fmla="*/ 30480 w 1539240"/>
                        <a:gd name="connsiteY2" fmla="*/ 640080 h 3009900"/>
                        <a:gd name="connsiteX3" fmla="*/ 114300 w 1539240"/>
                        <a:gd name="connsiteY3" fmla="*/ 693420 h 3009900"/>
                        <a:gd name="connsiteX4" fmla="*/ 693420 w 1539240"/>
                        <a:gd name="connsiteY4" fmla="*/ 1112520 h 3009900"/>
                        <a:gd name="connsiteX5" fmla="*/ 1539240 w 1539240"/>
                        <a:gd name="connsiteY5" fmla="*/ 1737360 h 3009900"/>
                        <a:gd name="connsiteX6" fmla="*/ 1447800 w 1539240"/>
                        <a:gd name="connsiteY6" fmla="*/ 1874520 h 3009900"/>
                        <a:gd name="connsiteX7" fmla="*/ 1386840 w 1539240"/>
                        <a:gd name="connsiteY7" fmla="*/ 1950720 h 3009900"/>
                        <a:gd name="connsiteX8" fmla="*/ 1264920 w 1539240"/>
                        <a:gd name="connsiteY8" fmla="*/ 2095500 h 3009900"/>
                        <a:gd name="connsiteX9" fmla="*/ 1165860 w 1539240"/>
                        <a:gd name="connsiteY9" fmla="*/ 2232660 h 3009900"/>
                        <a:gd name="connsiteX10" fmla="*/ 1135380 w 1539240"/>
                        <a:gd name="connsiteY10" fmla="*/ 2293620 h 3009900"/>
                        <a:gd name="connsiteX11" fmla="*/ 1104900 w 1539240"/>
                        <a:gd name="connsiteY11" fmla="*/ 2324100 h 3009900"/>
                        <a:gd name="connsiteX12" fmla="*/ 975360 w 1539240"/>
                        <a:gd name="connsiteY12" fmla="*/ 2446020 h 3009900"/>
                        <a:gd name="connsiteX13" fmla="*/ 922020 w 1539240"/>
                        <a:gd name="connsiteY13" fmla="*/ 2491740 h 3009900"/>
                        <a:gd name="connsiteX14" fmla="*/ 899160 w 1539240"/>
                        <a:gd name="connsiteY14" fmla="*/ 2514600 h 3009900"/>
                        <a:gd name="connsiteX15" fmla="*/ 701040 w 1539240"/>
                        <a:gd name="connsiteY15" fmla="*/ 2606040 h 3009900"/>
                        <a:gd name="connsiteX16" fmla="*/ 579120 w 1539240"/>
                        <a:gd name="connsiteY16" fmla="*/ 2727960 h 3009900"/>
                        <a:gd name="connsiteX17" fmla="*/ 579120 w 1539240"/>
                        <a:gd name="connsiteY17" fmla="*/ 2834640 h 3009900"/>
                        <a:gd name="connsiteX18" fmla="*/ 518160 w 1539240"/>
                        <a:gd name="connsiteY18" fmla="*/ 2880360 h 3009900"/>
                        <a:gd name="connsiteX19" fmla="*/ 495300 w 1539240"/>
                        <a:gd name="connsiteY19" fmla="*/ 2903220 h 3009900"/>
                        <a:gd name="connsiteX20" fmla="*/ 457200 w 1539240"/>
                        <a:gd name="connsiteY20" fmla="*/ 2910840 h 3009900"/>
                        <a:gd name="connsiteX21" fmla="*/ 426720 w 1539240"/>
                        <a:gd name="connsiteY21" fmla="*/ 2918460 h 3009900"/>
                        <a:gd name="connsiteX22" fmla="*/ 350520 w 1539240"/>
                        <a:gd name="connsiteY22" fmla="*/ 2933700 h 3009900"/>
                        <a:gd name="connsiteX23" fmla="*/ 160020 w 1539240"/>
                        <a:gd name="connsiteY23" fmla="*/ 3009900 h 3009900"/>
                        <a:gd name="connsiteX24" fmla="*/ 0 w 1539240"/>
                        <a:gd name="connsiteY24" fmla="*/ 3002280 h 300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39240" h="3009900">
                          <a:moveTo>
                            <a:pt x="99060" y="0"/>
                          </a:moveTo>
                          <a:lnTo>
                            <a:pt x="0" y="449580"/>
                          </a:lnTo>
                          <a:lnTo>
                            <a:pt x="30480" y="640080"/>
                          </a:lnTo>
                          <a:lnTo>
                            <a:pt x="114300" y="693420"/>
                          </a:lnTo>
                          <a:lnTo>
                            <a:pt x="693420" y="1112520"/>
                          </a:lnTo>
                          <a:lnTo>
                            <a:pt x="1539240" y="1737360"/>
                          </a:lnTo>
                          <a:lnTo>
                            <a:pt x="1447800" y="1874520"/>
                          </a:lnTo>
                          <a:lnTo>
                            <a:pt x="1386840" y="1950720"/>
                          </a:lnTo>
                          <a:lnTo>
                            <a:pt x="1264920" y="2095500"/>
                          </a:lnTo>
                          <a:lnTo>
                            <a:pt x="1165860" y="2232660"/>
                          </a:lnTo>
                          <a:cubicBezTo>
                            <a:pt x="1155700" y="2252980"/>
                            <a:pt x="1147982" y="2274717"/>
                            <a:pt x="1135380" y="2293620"/>
                          </a:cubicBezTo>
                          <a:cubicBezTo>
                            <a:pt x="1127410" y="2305575"/>
                            <a:pt x="1104900" y="2324100"/>
                            <a:pt x="1104900" y="2324100"/>
                          </a:cubicBezTo>
                          <a:lnTo>
                            <a:pt x="975360" y="2446020"/>
                          </a:lnTo>
                          <a:cubicBezTo>
                            <a:pt x="957580" y="2461260"/>
                            <a:pt x="939426" y="2476074"/>
                            <a:pt x="922020" y="2491740"/>
                          </a:cubicBezTo>
                          <a:cubicBezTo>
                            <a:pt x="914010" y="2498949"/>
                            <a:pt x="899160" y="2514600"/>
                            <a:pt x="899160" y="2514600"/>
                          </a:cubicBezTo>
                          <a:lnTo>
                            <a:pt x="701040" y="2606040"/>
                          </a:lnTo>
                          <a:lnTo>
                            <a:pt x="579120" y="2727960"/>
                          </a:lnTo>
                          <a:lnTo>
                            <a:pt x="579120" y="2834640"/>
                          </a:lnTo>
                          <a:cubicBezTo>
                            <a:pt x="558800" y="2849880"/>
                            <a:pt x="537819" y="2864276"/>
                            <a:pt x="518160" y="2880360"/>
                          </a:cubicBezTo>
                          <a:cubicBezTo>
                            <a:pt x="509820" y="2887184"/>
                            <a:pt x="504939" y="2898401"/>
                            <a:pt x="495300" y="2903220"/>
                          </a:cubicBezTo>
                          <a:cubicBezTo>
                            <a:pt x="483716" y="2909012"/>
                            <a:pt x="469843" y="2908030"/>
                            <a:pt x="457200" y="2910840"/>
                          </a:cubicBezTo>
                          <a:cubicBezTo>
                            <a:pt x="446977" y="2913112"/>
                            <a:pt x="426720" y="2918460"/>
                            <a:pt x="426720" y="2918460"/>
                          </a:cubicBezTo>
                          <a:lnTo>
                            <a:pt x="350520" y="2933700"/>
                          </a:lnTo>
                          <a:lnTo>
                            <a:pt x="160020" y="3009900"/>
                          </a:lnTo>
                          <a:lnTo>
                            <a:pt x="0" y="300228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4091940" y="3909060"/>
                      <a:ext cx="2705100" cy="1447800"/>
                    </a:xfrm>
                    <a:custGeom>
                      <a:avLst/>
                      <a:gdLst>
                        <a:gd name="connsiteX0" fmla="*/ 2705100 w 2705100"/>
                        <a:gd name="connsiteY0" fmla="*/ 1234440 h 1447800"/>
                        <a:gd name="connsiteX1" fmla="*/ 2682240 w 2705100"/>
                        <a:gd name="connsiteY1" fmla="*/ 1432560 h 1447800"/>
                        <a:gd name="connsiteX2" fmla="*/ 2545080 w 2705100"/>
                        <a:gd name="connsiteY2" fmla="*/ 1447800 h 1447800"/>
                        <a:gd name="connsiteX3" fmla="*/ 2430780 w 2705100"/>
                        <a:gd name="connsiteY3" fmla="*/ 1409700 h 1447800"/>
                        <a:gd name="connsiteX4" fmla="*/ 2217420 w 2705100"/>
                        <a:gd name="connsiteY4" fmla="*/ 1287780 h 1447800"/>
                        <a:gd name="connsiteX5" fmla="*/ 2156460 w 2705100"/>
                        <a:gd name="connsiteY5" fmla="*/ 1287780 h 1447800"/>
                        <a:gd name="connsiteX6" fmla="*/ 1996440 w 2705100"/>
                        <a:gd name="connsiteY6" fmla="*/ 1394460 h 1447800"/>
                        <a:gd name="connsiteX7" fmla="*/ 1920240 w 2705100"/>
                        <a:gd name="connsiteY7" fmla="*/ 1440180 h 1447800"/>
                        <a:gd name="connsiteX8" fmla="*/ 1744980 w 2705100"/>
                        <a:gd name="connsiteY8" fmla="*/ 1432560 h 1447800"/>
                        <a:gd name="connsiteX9" fmla="*/ 1684020 w 2705100"/>
                        <a:gd name="connsiteY9" fmla="*/ 1394460 h 1447800"/>
                        <a:gd name="connsiteX10" fmla="*/ 1668780 w 2705100"/>
                        <a:gd name="connsiteY10" fmla="*/ 1211580 h 1447800"/>
                        <a:gd name="connsiteX11" fmla="*/ 1524000 w 2705100"/>
                        <a:gd name="connsiteY11" fmla="*/ 1226820 h 1447800"/>
                        <a:gd name="connsiteX12" fmla="*/ 1371600 w 2705100"/>
                        <a:gd name="connsiteY12" fmla="*/ 1264920 h 1447800"/>
                        <a:gd name="connsiteX13" fmla="*/ 1203960 w 2705100"/>
                        <a:gd name="connsiteY13" fmla="*/ 1242060 h 1447800"/>
                        <a:gd name="connsiteX14" fmla="*/ 1059180 w 2705100"/>
                        <a:gd name="connsiteY14" fmla="*/ 1150620 h 1447800"/>
                        <a:gd name="connsiteX15" fmla="*/ 998220 w 2705100"/>
                        <a:gd name="connsiteY15" fmla="*/ 1104900 h 1447800"/>
                        <a:gd name="connsiteX16" fmla="*/ 929640 w 2705100"/>
                        <a:gd name="connsiteY16" fmla="*/ 1021080 h 1447800"/>
                        <a:gd name="connsiteX17" fmla="*/ 845820 w 2705100"/>
                        <a:gd name="connsiteY17" fmla="*/ 944880 h 1447800"/>
                        <a:gd name="connsiteX18" fmla="*/ 784860 w 2705100"/>
                        <a:gd name="connsiteY18" fmla="*/ 883920 h 1447800"/>
                        <a:gd name="connsiteX19" fmla="*/ 403860 w 2705100"/>
                        <a:gd name="connsiteY19" fmla="*/ 518160 h 1447800"/>
                        <a:gd name="connsiteX20" fmla="*/ 99060 w 2705100"/>
                        <a:gd name="connsiteY20" fmla="*/ 297180 h 1447800"/>
                        <a:gd name="connsiteX21" fmla="*/ 0 w 2705100"/>
                        <a:gd name="connsiteY21" fmla="*/ 91440 h 1447800"/>
                        <a:gd name="connsiteX22" fmla="*/ 99060 w 2705100"/>
                        <a:gd name="connsiteY22" fmla="*/ 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05100" h="1447800">
                          <a:moveTo>
                            <a:pt x="2705100" y="1234440"/>
                          </a:moveTo>
                          <a:lnTo>
                            <a:pt x="2682240" y="1432560"/>
                          </a:lnTo>
                          <a:lnTo>
                            <a:pt x="2545080" y="1447800"/>
                          </a:lnTo>
                          <a:lnTo>
                            <a:pt x="2430780" y="1409700"/>
                          </a:lnTo>
                          <a:lnTo>
                            <a:pt x="2217420" y="1287780"/>
                          </a:lnTo>
                          <a:lnTo>
                            <a:pt x="2156460" y="1287780"/>
                          </a:lnTo>
                          <a:lnTo>
                            <a:pt x="1996440" y="1394460"/>
                          </a:lnTo>
                          <a:lnTo>
                            <a:pt x="1920240" y="1440180"/>
                          </a:lnTo>
                          <a:lnTo>
                            <a:pt x="1744980" y="1432560"/>
                          </a:lnTo>
                          <a:lnTo>
                            <a:pt x="1684020" y="1394460"/>
                          </a:lnTo>
                          <a:lnTo>
                            <a:pt x="1668780" y="1211580"/>
                          </a:lnTo>
                          <a:lnTo>
                            <a:pt x="1524000" y="1226820"/>
                          </a:lnTo>
                          <a:lnTo>
                            <a:pt x="1371600" y="1264920"/>
                          </a:lnTo>
                          <a:lnTo>
                            <a:pt x="1203960" y="1242060"/>
                          </a:lnTo>
                          <a:lnTo>
                            <a:pt x="1059180" y="1150620"/>
                          </a:lnTo>
                          <a:lnTo>
                            <a:pt x="998220" y="1104900"/>
                          </a:lnTo>
                          <a:lnTo>
                            <a:pt x="929640" y="1021080"/>
                          </a:lnTo>
                          <a:lnTo>
                            <a:pt x="845820" y="944880"/>
                          </a:lnTo>
                          <a:lnTo>
                            <a:pt x="784860" y="883920"/>
                          </a:lnTo>
                          <a:lnTo>
                            <a:pt x="403860" y="518160"/>
                          </a:lnTo>
                          <a:lnTo>
                            <a:pt x="99060" y="297180"/>
                          </a:lnTo>
                          <a:lnTo>
                            <a:pt x="0" y="91440"/>
                          </a:lnTo>
                          <a:lnTo>
                            <a:pt x="99060"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Freeform 79"/>
                  <p:cNvSpPr/>
                  <p:nvPr/>
                </p:nvSpPr>
                <p:spPr>
                  <a:xfrm>
                    <a:off x="5775960" y="2887980"/>
                    <a:ext cx="76200" cy="2446020"/>
                  </a:xfrm>
                  <a:custGeom>
                    <a:avLst/>
                    <a:gdLst>
                      <a:gd name="connsiteX0" fmla="*/ 76200 w 76200"/>
                      <a:gd name="connsiteY0" fmla="*/ 0 h 2446020"/>
                      <a:gd name="connsiteX1" fmla="*/ 0 w 76200"/>
                      <a:gd name="connsiteY1" fmla="*/ 1882140 h 2446020"/>
                      <a:gd name="connsiteX2" fmla="*/ 0 w 76200"/>
                      <a:gd name="connsiteY2" fmla="*/ 2446020 h 2446020"/>
                    </a:gdLst>
                    <a:ahLst/>
                    <a:cxnLst>
                      <a:cxn ang="0">
                        <a:pos x="connsiteX0" y="connsiteY0"/>
                      </a:cxn>
                      <a:cxn ang="0">
                        <a:pos x="connsiteX1" y="connsiteY1"/>
                      </a:cxn>
                      <a:cxn ang="0">
                        <a:pos x="connsiteX2" y="connsiteY2"/>
                      </a:cxn>
                    </a:cxnLst>
                    <a:rect l="l" t="t" r="r" b="b"/>
                    <a:pathLst>
                      <a:path w="76200" h="2446020">
                        <a:moveTo>
                          <a:pt x="76200" y="0"/>
                        </a:moveTo>
                        <a:lnTo>
                          <a:pt x="0" y="1882140"/>
                        </a:lnTo>
                        <a:lnTo>
                          <a:pt x="0" y="244602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6697980" y="2880360"/>
                    <a:ext cx="83820" cy="2339340"/>
                  </a:xfrm>
                  <a:custGeom>
                    <a:avLst/>
                    <a:gdLst>
                      <a:gd name="connsiteX0" fmla="*/ 0 w 83820"/>
                      <a:gd name="connsiteY0" fmla="*/ 0 h 2339340"/>
                      <a:gd name="connsiteX1" fmla="*/ 0 w 83820"/>
                      <a:gd name="connsiteY1" fmla="*/ 0 h 2339340"/>
                      <a:gd name="connsiteX2" fmla="*/ 7620 w 83820"/>
                      <a:gd name="connsiteY2" fmla="*/ 1973580 h 2339340"/>
                      <a:gd name="connsiteX3" fmla="*/ 83820 w 83820"/>
                      <a:gd name="connsiteY3" fmla="*/ 2339340 h 2339340"/>
                    </a:gdLst>
                    <a:ahLst/>
                    <a:cxnLst>
                      <a:cxn ang="0">
                        <a:pos x="connsiteX0" y="connsiteY0"/>
                      </a:cxn>
                      <a:cxn ang="0">
                        <a:pos x="connsiteX1" y="connsiteY1"/>
                      </a:cxn>
                      <a:cxn ang="0">
                        <a:pos x="connsiteX2" y="connsiteY2"/>
                      </a:cxn>
                      <a:cxn ang="0">
                        <a:pos x="connsiteX3" y="connsiteY3"/>
                      </a:cxn>
                    </a:cxnLst>
                    <a:rect l="l" t="t" r="r" b="b"/>
                    <a:pathLst>
                      <a:path w="83820" h="2339340">
                        <a:moveTo>
                          <a:pt x="0" y="0"/>
                        </a:moveTo>
                        <a:lnTo>
                          <a:pt x="0" y="0"/>
                        </a:lnTo>
                        <a:lnTo>
                          <a:pt x="7620" y="1973580"/>
                        </a:lnTo>
                        <a:lnTo>
                          <a:pt x="83820" y="233934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5929313" y="2886075"/>
                    <a:ext cx="681037" cy="1543050"/>
                  </a:xfrm>
                  <a:custGeom>
                    <a:avLst/>
                    <a:gdLst>
                      <a:gd name="connsiteX0" fmla="*/ 109537 w 681037"/>
                      <a:gd name="connsiteY0" fmla="*/ 0 h 1543050"/>
                      <a:gd name="connsiteX1" fmla="*/ 23812 w 681037"/>
                      <a:gd name="connsiteY1" fmla="*/ 114300 h 1543050"/>
                      <a:gd name="connsiteX2" fmla="*/ 114300 w 681037"/>
                      <a:gd name="connsiteY2" fmla="*/ 228600 h 1543050"/>
                      <a:gd name="connsiteX3" fmla="*/ 9525 w 681037"/>
                      <a:gd name="connsiteY3" fmla="*/ 347663 h 1543050"/>
                      <a:gd name="connsiteX4" fmla="*/ 100012 w 681037"/>
                      <a:gd name="connsiteY4" fmla="*/ 433388 h 1543050"/>
                      <a:gd name="connsiteX5" fmla="*/ 4762 w 681037"/>
                      <a:gd name="connsiteY5" fmla="*/ 533400 h 1543050"/>
                      <a:gd name="connsiteX6" fmla="*/ 80962 w 681037"/>
                      <a:gd name="connsiteY6" fmla="*/ 652463 h 1543050"/>
                      <a:gd name="connsiteX7" fmla="*/ 28575 w 681037"/>
                      <a:gd name="connsiteY7" fmla="*/ 709613 h 1543050"/>
                      <a:gd name="connsiteX8" fmla="*/ 109537 w 681037"/>
                      <a:gd name="connsiteY8" fmla="*/ 842963 h 1543050"/>
                      <a:gd name="connsiteX9" fmla="*/ 33337 w 681037"/>
                      <a:gd name="connsiteY9" fmla="*/ 952500 h 1543050"/>
                      <a:gd name="connsiteX10" fmla="*/ 119062 w 681037"/>
                      <a:gd name="connsiteY10" fmla="*/ 1004888 h 1543050"/>
                      <a:gd name="connsiteX11" fmla="*/ 0 w 681037"/>
                      <a:gd name="connsiteY11" fmla="*/ 1123950 h 1543050"/>
                      <a:gd name="connsiteX12" fmla="*/ 76200 w 681037"/>
                      <a:gd name="connsiteY12" fmla="*/ 1233488 h 1543050"/>
                      <a:gd name="connsiteX13" fmla="*/ 0 w 681037"/>
                      <a:gd name="connsiteY13" fmla="*/ 1309688 h 1543050"/>
                      <a:gd name="connsiteX14" fmla="*/ 138112 w 681037"/>
                      <a:gd name="connsiteY14" fmla="*/ 1519238 h 1543050"/>
                      <a:gd name="connsiteX15" fmla="*/ 233362 w 681037"/>
                      <a:gd name="connsiteY15" fmla="*/ 1433513 h 1543050"/>
                      <a:gd name="connsiteX16" fmla="*/ 328612 w 681037"/>
                      <a:gd name="connsiteY16" fmla="*/ 1543050 h 1543050"/>
                      <a:gd name="connsiteX17" fmla="*/ 428625 w 681037"/>
                      <a:gd name="connsiteY17" fmla="*/ 1447800 h 1543050"/>
                      <a:gd name="connsiteX18" fmla="*/ 552450 w 681037"/>
                      <a:gd name="connsiteY18" fmla="*/ 1538288 h 1543050"/>
                      <a:gd name="connsiteX19" fmla="*/ 609600 w 681037"/>
                      <a:gd name="connsiteY19" fmla="*/ 1466850 h 1543050"/>
                      <a:gd name="connsiteX20" fmla="*/ 557212 w 681037"/>
                      <a:gd name="connsiteY20" fmla="*/ 1395413 h 1543050"/>
                      <a:gd name="connsiteX21" fmla="*/ 609600 w 681037"/>
                      <a:gd name="connsiteY21" fmla="*/ 1314450 h 1543050"/>
                      <a:gd name="connsiteX22" fmla="*/ 566737 w 681037"/>
                      <a:gd name="connsiteY22" fmla="*/ 1247775 h 1543050"/>
                      <a:gd name="connsiteX23" fmla="*/ 666750 w 681037"/>
                      <a:gd name="connsiteY23" fmla="*/ 1119188 h 1543050"/>
                      <a:gd name="connsiteX24" fmla="*/ 571500 w 681037"/>
                      <a:gd name="connsiteY24" fmla="*/ 1047750 h 1543050"/>
                      <a:gd name="connsiteX25" fmla="*/ 642937 w 681037"/>
                      <a:gd name="connsiteY25" fmla="*/ 919163 h 1543050"/>
                      <a:gd name="connsiteX26" fmla="*/ 561975 w 681037"/>
                      <a:gd name="connsiteY26" fmla="*/ 795338 h 1543050"/>
                      <a:gd name="connsiteX27" fmla="*/ 681037 w 681037"/>
                      <a:gd name="connsiteY27" fmla="*/ 704850 h 1543050"/>
                      <a:gd name="connsiteX28" fmla="*/ 566737 w 681037"/>
                      <a:gd name="connsiteY28" fmla="*/ 571500 h 1543050"/>
                      <a:gd name="connsiteX29" fmla="*/ 661987 w 681037"/>
                      <a:gd name="connsiteY29" fmla="*/ 471488 h 1543050"/>
                      <a:gd name="connsiteX30" fmla="*/ 571500 w 681037"/>
                      <a:gd name="connsiteY30" fmla="*/ 338138 h 1543050"/>
                      <a:gd name="connsiteX31" fmla="*/ 657225 w 681037"/>
                      <a:gd name="connsiteY31" fmla="*/ 285750 h 1543050"/>
                      <a:gd name="connsiteX32" fmla="*/ 576262 w 681037"/>
                      <a:gd name="connsiteY32" fmla="*/ 171450 h 1543050"/>
                      <a:gd name="connsiteX33" fmla="*/ 666750 w 681037"/>
                      <a:gd name="connsiteY33" fmla="*/ 80963 h 1543050"/>
                      <a:gd name="connsiteX34" fmla="*/ 609600 w 681037"/>
                      <a:gd name="connsiteY34" fmla="*/ 1905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81037" h="1543050">
                        <a:moveTo>
                          <a:pt x="109537" y="0"/>
                        </a:moveTo>
                        <a:lnTo>
                          <a:pt x="23812" y="114300"/>
                        </a:lnTo>
                        <a:lnTo>
                          <a:pt x="114300" y="228600"/>
                        </a:lnTo>
                        <a:lnTo>
                          <a:pt x="9525" y="347663"/>
                        </a:lnTo>
                        <a:lnTo>
                          <a:pt x="100012" y="433388"/>
                        </a:lnTo>
                        <a:lnTo>
                          <a:pt x="4762" y="533400"/>
                        </a:lnTo>
                        <a:lnTo>
                          <a:pt x="80962" y="652463"/>
                        </a:lnTo>
                        <a:lnTo>
                          <a:pt x="28575" y="709613"/>
                        </a:lnTo>
                        <a:lnTo>
                          <a:pt x="109537" y="842963"/>
                        </a:lnTo>
                        <a:lnTo>
                          <a:pt x="33337" y="952500"/>
                        </a:lnTo>
                        <a:lnTo>
                          <a:pt x="119062" y="1004888"/>
                        </a:lnTo>
                        <a:lnTo>
                          <a:pt x="0" y="1123950"/>
                        </a:lnTo>
                        <a:lnTo>
                          <a:pt x="76200" y="1233488"/>
                        </a:lnTo>
                        <a:lnTo>
                          <a:pt x="0" y="1309688"/>
                        </a:lnTo>
                        <a:lnTo>
                          <a:pt x="138112" y="1519238"/>
                        </a:lnTo>
                        <a:lnTo>
                          <a:pt x="233362" y="1433513"/>
                        </a:lnTo>
                        <a:lnTo>
                          <a:pt x="328612" y="1543050"/>
                        </a:lnTo>
                        <a:lnTo>
                          <a:pt x="428625" y="1447800"/>
                        </a:lnTo>
                        <a:lnTo>
                          <a:pt x="552450" y="1538288"/>
                        </a:lnTo>
                        <a:lnTo>
                          <a:pt x="609600" y="1466850"/>
                        </a:lnTo>
                        <a:lnTo>
                          <a:pt x="557212" y="1395413"/>
                        </a:lnTo>
                        <a:lnTo>
                          <a:pt x="609600" y="1314450"/>
                        </a:lnTo>
                        <a:lnTo>
                          <a:pt x="566737" y="1247775"/>
                        </a:lnTo>
                        <a:lnTo>
                          <a:pt x="666750" y="1119188"/>
                        </a:lnTo>
                        <a:lnTo>
                          <a:pt x="571500" y="1047750"/>
                        </a:lnTo>
                        <a:lnTo>
                          <a:pt x="642937" y="919163"/>
                        </a:lnTo>
                        <a:lnTo>
                          <a:pt x="561975" y="795338"/>
                        </a:lnTo>
                        <a:lnTo>
                          <a:pt x="681037" y="704850"/>
                        </a:lnTo>
                        <a:lnTo>
                          <a:pt x="566737" y="571500"/>
                        </a:lnTo>
                        <a:lnTo>
                          <a:pt x="661987" y="471488"/>
                        </a:lnTo>
                        <a:lnTo>
                          <a:pt x="571500" y="338138"/>
                        </a:lnTo>
                        <a:lnTo>
                          <a:pt x="657225" y="285750"/>
                        </a:lnTo>
                        <a:lnTo>
                          <a:pt x="576262" y="171450"/>
                        </a:lnTo>
                        <a:lnTo>
                          <a:pt x="666750" y="80963"/>
                        </a:lnTo>
                        <a:lnTo>
                          <a:pt x="609600" y="1905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6081713" y="2905125"/>
                    <a:ext cx="347662" cy="623888"/>
                  </a:xfrm>
                  <a:custGeom>
                    <a:avLst/>
                    <a:gdLst>
                      <a:gd name="connsiteX0" fmla="*/ 204787 w 347662"/>
                      <a:gd name="connsiteY0" fmla="*/ 0 h 623888"/>
                      <a:gd name="connsiteX1" fmla="*/ 0 w 347662"/>
                      <a:gd name="connsiteY1" fmla="*/ 223838 h 623888"/>
                      <a:gd name="connsiteX2" fmla="*/ 171450 w 347662"/>
                      <a:gd name="connsiteY2" fmla="*/ 447675 h 623888"/>
                      <a:gd name="connsiteX3" fmla="*/ 342900 w 347662"/>
                      <a:gd name="connsiteY3" fmla="*/ 623888 h 623888"/>
                      <a:gd name="connsiteX4" fmla="*/ 347662 w 347662"/>
                      <a:gd name="connsiteY4" fmla="*/ 600075 h 62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62" h="623888">
                        <a:moveTo>
                          <a:pt x="204787" y="0"/>
                        </a:moveTo>
                        <a:lnTo>
                          <a:pt x="0" y="223838"/>
                        </a:lnTo>
                        <a:lnTo>
                          <a:pt x="171450" y="447675"/>
                        </a:lnTo>
                        <a:lnTo>
                          <a:pt x="342900" y="623888"/>
                        </a:lnTo>
                        <a:lnTo>
                          <a:pt x="347662" y="600075"/>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6072188" y="2900363"/>
                    <a:ext cx="404812" cy="1371600"/>
                  </a:xfrm>
                  <a:custGeom>
                    <a:avLst/>
                    <a:gdLst>
                      <a:gd name="connsiteX0" fmla="*/ 195262 w 404812"/>
                      <a:gd name="connsiteY0" fmla="*/ 0 h 1371600"/>
                      <a:gd name="connsiteX1" fmla="*/ 404812 w 404812"/>
                      <a:gd name="connsiteY1" fmla="*/ 209550 h 1371600"/>
                      <a:gd name="connsiteX2" fmla="*/ 28575 w 404812"/>
                      <a:gd name="connsiteY2" fmla="*/ 633412 h 1371600"/>
                      <a:gd name="connsiteX3" fmla="*/ 33337 w 404812"/>
                      <a:gd name="connsiteY3" fmla="*/ 819150 h 1371600"/>
                      <a:gd name="connsiteX4" fmla="*/ 342900 w 404812"/>
                      <a:gd name="connsiteY4" fmla="*/ 1243012 h 1371600"/>
                      <a:gd name="connsiteX5" fmla="*/ 214312 w 404812"/>
                      <a:gd name="connsiteY5" fmla="*/ 1371600 h 1371600"/>
                      <a:gd name="connsiteX6" fmla="*/ 95250 w 404812"/>
                      <a:gd name="connsiteY6" fmla="*/ 1352550 h 1371600"/>
                      <a:gd name="connsiteX7" fmla="*/ 0 w 404812"/>
                      <a:gd name="connsiteY7" fmla="*/ 1190625 h 1371600"/>
                      <a:gd name="connsiteX8" fmla="*/ 333375 w 404812"/>
                      <a:gd name="connsiteY8" fmla="*/ 828675 h 1371600"/>
                      <a:gd name="connsiteX9" fmla="*/ 361950 w 404812"/>
                      <a:gd name="connsiteY9" fmla="*/ 619125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812" h="1371600">
                        <a:moveTo>
                          <a:pt x="195262" y="0"/>
                        </a:moveTo>
                        <a:lnTo>
                          <a:pt x="404812" y="209550"/>
                        </a:lnTo>
                        <a:lnTo>
                          <a:pt x="28575" y="633412"/>
                        </a:lnTo>
                        <a:lnTo>
                          <a:pt x="33337" y="819150"/>
                        </a:lnTo>
                        <a:lnTo>
                          <a:pt x="342900" y="1243012"/>
                        </a:lnTo>
                        <a:lnTo>
                          <a:pt x="214312" y="1371600"/>
                        </a:lnTo>
                        <a:lnTo>
                          <a:pt x="95250" y="1352550"/>
                        </a:lnTo>
                        <a:lnTo>
                          <a:pt x="0" y="1190625"/>
                        </a:lnTo>
                        <a:lnTo>
                          <a:pt x="333375" y="828675"/>
                        </a:lnTo>
                        <a:lnTo>
                          <a:pt x="361950" y="619125"/>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p:cNvSpPr/>
                  <p:nvPr/>
                </p:nvSpPr>
                <p:spPr>
                  <a:xfrm>
                    <a:off x="5838825" y="4552950"/>
                    <a:ext cx="833438" cy="52388"/>
                  </a:xfrm>
                  <a:custGeom>
                    <a:avLst/>
                    <a:gdLst>
                      <a:gd name="connsiteX0" fmla="*/ 0 w 833438"/>
                      <a:gd name="connsiteY0" fmla="*/ 0 h 52388"/>
                      <a:gd name="connsiteX1" fmla="*/ 833438 w 833438"/>
                      <a:gd name="connsiteY1" fmla="*/ 52388 h 52388"/>
                    </a:gdLst>
                    <a:ahLst/>
                    <a:cxnLst>
                      <a:cxn ang="0">
                        <a:pos x="connsiteX0" y="connsiteY0"/>
                      </a:cxn>
                      <a:cxn ang="0">
                        <a:pos x="connsiteX1" y="connsiteY1"/>
                      </a:cxn>
                    </a:cxnLst>
                    <a:rect l="l" t="t" r="r" b="b"/>
                    <a:pathLst>
                      <a:path w="833438" h="52388">
                        <a:moveTo>
                          <a:pt x="0" y="0"/>
                        </a:moveTo>
                        <a:lnTo>
                          <a:pt x="833438" y="52388"/>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123" name="TextBox 122"/>
          <p:cNvSpPr txBox="1"/>
          <p:nvPr/>
        </p:nvSpPr>
        <p:spPr>
          <a:xfrm>
            <a:off x="5308821" y="383513"/>
            <a:ext cx="2360687" cy="369332"/>
          </a:xfrm>
          <a:prstGeom prst="rect">
            <a:avLst/>
          </a:prstGeom>
          <a:noFill/>
        </p:spPr>
        <p:txBody>
          <a:bodyPr wrap="square" rtlCol="0">
            <a:spAutoFit/>
          </a:bodyPr>
          <a:lstStyle/>
          <a:p>
            <a:r>
              <a:rPr lang="vi-VN" dirty="0" smtClean="0"/>
              <a:t>CÁC BƯỚC VẼ</a:t>
            </a:r>
            <a:endParaRPr lang="en-US" dirty="0"/>
          </a:p>
        </p:txBody>
      </p:sp>
      <p:pic>
        <p:nvPicPr>
          <p:cNvPr id="59" name="Picture 58"/>
          <p:cNvPicPr>
            <a:picLocks noChangeAspect="1"/>
          </p:cNvPicPr>
          <p:nvPr/>
        </p:nvPicPr>
        <p:blipFill>
          <a:blip r:embed="rId4"/>
          <a:stretch>
            <a:fillRect/>
          </a:stretch>
        </p:blipFill>
        <p:spPr>
          <a:xfrm>
            <a:off x="1805" y="0"/>
            <a:ext cx="12075895" cy="6857999"/>
          </a:xfrm>
          <a:prstGeom prst="rect">
            <a:avLst/>
          </a:prstGeom>
        </p:spPr>
      </p:pic>
    </p:spTree>
    <p:extLst>
      <p:ext uri="{BB962C8B-B14F-4D97-AF65-F5344CB8AC3E}">
        <p14:creationId xmlns:p14="http://schemas.microsoft.com/office/powerpoint/2010/main" val="210412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anim calcmode="lin" valueType="num">
                                      <p:cBhvr additive="base">
                                        <p:cTn id="7" dur="500" fill="hold"/>
                                        <p:tgtEl>
                                          <p:spTgt spid="123"/>
                                        </p:tgtEl>
                                        <p:attrNameLst>
                                          <p:attrName>ppt_x</p:attrName>
                                        </p:attrNameLst>
                                      </p:cBhvr>
                                      <p:tavLst>
                                        <p:tav tm="0">
                                          <p:val>
                                            <p:strVal val="#ppt_x"/>
                                          </p:val>
                                        </p:tav>
                                        <p:tav tm="100000">
                                          <p:val>
                                            <p:strVal val="#ppt_x"/>
                                          </p:val>
                                        </p:tav>
                                      </p:tavLst>
                                    </p:anim>
                                    <p:anim calcmode="lin" valueType="num">
                                      <p:cBhvr additive="base">
                                        <p:cTn id="8" dur="500" fill="hold"/>
                                        <p:tgtEl>
                                          <p:spTgt spid="1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2000"/>
                                        <p:tgtEl>
                                          <p:spTgt spid="66"/>
                                        </p:tgtEl>
                                      </p:cBhvr>
                                    </p:animEffect>
                                    <p:anim calcmode="lin" valueType="num">
                                      <p:cBhvr>
                                        <p:cTn id="14" dur="2000" fill="hold"/>
                                        <p:tgtEl>
                                          <p:spTgt spid="66"/>
                                        </p:tgtEl>
                                        <p:attrNameLst>
                                          <p:attrName>ppt_w</p:attrName>
                                        </p:attrNameLst>
                                      </p:cBhvr>
                                      <p:tavLst>
                                        <p:tav tm="0" fmla="#ppt_w*sin(2.5*pi*$)">
                                          <p:val>
                                            <p:fltVal val="0"/>
                                          </p:val>
                                        </p:tav>
                                        <p:tav tm="100000">
                                          <p:val>
                                            <p:fltVal val="1"/>
                                          </p:val>
                                        </p:tav>
                                      </p:tavLst>
                                    </p:anim>
                                    <p:anim calcmode="lin" valueType="num">
                                      <p:cBhvr>
                                        <p:cTn id="15" dur="2000" fill="hold"/>
                                        <p:tgtEl>
                                          <p:spTgt spid="66"/>
                                        </p:tgtEl>
                                        <p:attrNameLst>
                                          <p:attrName>ppt_h</p:attrName>
                                        </p:attrNameLst>
                                      </p:cBhvr>
                                      <p:tavLst>
                                        <p:tav tm="0">
                                          <p:val>
                                            <p:strVal val="#ppt_h"/>
                                          </p:val>
                                        </p:tav>
                                        <p:tav tm="100000">
                                          <p:val>
                                            <p:strVal val="#ppt_h"/>
                                          </p:val>
                                        </p:tav>
                                      </p:tavLst>
                                    </p:anim>
                                  </p:childTnLst>
                                </p:cTn>
                              </p:par>
                              <p:par>
                                <p:cTn id="16" presetID="45" presetClass="entr" presetSubtype="0" fill="hold" nodeType="with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2000"/>
                                        <p:tgtEl>
                                          <p:spTgt spid="68"/>
                                        </p:tgtEl>
                                      </p:cBhvr>
                                    </p:animEffect>
                                    <p:anim calcmode="lin" valueType="num">
                                      <p:cBhvr>
                                        <p:cTn id="19" dur="2000" fill="hold"/>
                                        <p:tgtEl>
                                          <p:spTgt spid="68"/>
                                        </p:tgtEl>
                                        <p:attrNameLst>
                                          <p:attrName>ppt_w</p:attrName>
                                        </p:attrNameLst>
                                      </p:cBhvr>
                                      <p:tavLst>
                                        <p:tav tm="0" fmla="#ppt_w*sin(2.5*pi*$)">
                                          <p:val>
                                            <p:fltVal val="0"/>
                                          </p:val>
                                        </p:tav>
                                        <p:tav tm="100000">
                                          <p:val>
                                            <p:fltVal val="1"/>
                                          </p:val>
                                        </p:tav>
                                      </p:tavLst>
                                    </p:anim>
                                    <p:anim calcmode="lin" valueType="num">
                                      <p:cBhvr>
                                        <p:cTn id="20" dur="2000" fill="hold"/>
                                        <p:tgtEl>
                                          <p:spTgt spid="6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1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4" name="Rectangle 1"/>
          <p:cNvSpPr>
            <a:spLocks noChangeArrowheads="1"/>
          </p:cNvSpPr>
          <p:nvPr/>
        </p:nvSpPr>
        <p:spPr bwMode="auto">
          <a:xfrm>
            <a:off x="0" y="0"/>
            <a:ext cx="12192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chemeClr val="tx1"/>
                </a:solidFill>
                <a:effectLst/>
                <a:latin typeface="inherit"/>
              </a:rPr>
              <a:t>22:14</a:t>
            </a:r>
            <a:endParaRPr kumimoji="0" lang="en-US" altLang="en-US" sz="1300" b="1" i="0" u="none" strike="noStrike" cap="none" normalizeH="0" baseline="0" dirty="0" smtClean="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err="1" smtClean="0">
                <a:ln>
                  <a:noFill/>
                </a:ln>
                <a:solidFill>
                  <a:schemeClr val="tx1"/>
                </a:solidFill>
                <a:effectLst/>
                <a:latin typeface="inherit"/>
              </a:rPr>
              <a:t>Bạn</a:t>
            </a:r>
            <a:r>
              <a:rPr kumimoji="0" lang="en-US" altLang="en-US" sz="1100" b="1" i="0" u="none" strike="noStrike" cap="none" normalizeH="0" baseline="0" dirty="0" smtClean="0">
                <a:ln>
                  <a:noFill/>
                </a:ln>
                <a:solidFill>
                  <a:schemeClr val="tx1"/>
                </a:solidFill>
                <a:effectLst/>
                <a:latin typeface="inherit"/>
              </a:rPr>
              <a:t> </a:t>
            </a:r>
            <a:r>
              <a:rPr kumimoji="0" lang="en-US" altLang="en-US" sz="1100" b="1" i="0" u="none" strike="noStrike" cap="none" normalizeH="0" baseline="0" dirty="0" err="1" smtClean="0">
                <a:ln>
                  <a:noFill/>
                </a:ln>
                <a:solidFill>
                  <a:schemeClr val="tx1"/>
                </a:solidFill>
                <a:effectLst/>
                <a:latin typeface="inherit"/>
              </a:rPr>
              <a:t>đã</a:t>
            </a:r>
            <a:r>
              <a:rPr kumimoji="0" lang="en-US" altLang="en-US" sz="1100" b="1" i="0" u="none" strike="noStrike" cap="none" normalizeH="0" baseline="0" dirty="0" smtClean="0">
                <a:ln>
                  <a:noFill/>
                </a:ln>
                <a:solidFill>
                  <a:schemeClr val="tx1"/>
                </a:solidFill>
                <a:effectLst/>
                <a:latin typeface="inherit"/>
              </a:rPr>
              <a:t> </a:t>
            </a:r>
            <a:r>
              <a:rPr kumimoji="0" lang="en-US" altLang="en-US" sz="1100" b="1" i="0" u="none" strike="noStrike" cap="none" normalizeH="0" baseline="0" dirty="0" err="1" smtClean="0">
                <a:ln>
                  <a:noFill/>
                </a:ln>
                <a:solidFill>
                  <a:schemeClr val="tx1"/>
                </a:solidFill>
                <a:effectLst/>
                <a:latin typeface="inherit"/>
              </a:rPr>
              <a:t>gửi</a:t>
            </a:r>
            <a:endParaRPr kumimoji="0" lang="en-US" altLang="en-US" sz="1100" b="1" i="0" u="none" strike="noStrike" cap="none" normalizeH="0" baseline="0" dirty="0" smtClean="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385898"/>
                </a:solidFill>
                <a:effectLst/>
                <a:latin typeface="inherit"/>
                <a:cs typeface="Segoe UI Historic" panose="020B0502040204020203" pitchFamily="34" charset="0"/>
                <a:hlinkClick r:id="rId2"/>
              </a:rPr>
              <a:t>  </a:t>
            </a:r>
            <a:r>
              <a:rPr kumimoji="0" lang="en-US" altLang="en-US" sz="13500" b="0" i="0" u="none" strike="noStrike" cap="none" normalizeH="0" baseline="0" dirty="0" smtClean="0">
                <a:ln>
                  <a:noFill/>
                </a:ln>
                <a:solidFill>
                  <a:srgbClr val="385898"/>
                </a:solidFill>
                <a:effectLst/>
                <a:latin typeface="inherit"/>
                <a:cs typeface="Segoe UI Historic" panose="020B0502040204020203" pitchFamily="34" charset="0"/>
              </a:rPr>
              <a:t> </a:t>
            </a:r>
            <a:r>
              <a:rPr kumimoji="0" lang="en-US" altLang="en-US" sz="1100" b="0" i="0" u="none" strike="noStrike" cap="none" normalizeH="0" baseline="0" dirty="0" smtClean="0">
                <a:ln>
                  <a:noFill/>
                </a:ln>
                <a:solidFill>
                  <a:srgbClr val="385898"/>
                </a:solidFill>
                <a:effectLst/>
                <a:latin typeface="inherit"/>
                <a:cs typeface="Segoe UI Historic" panose="020B0502040204020203"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385898"/>
                </a:solidFill>
                <a:effectLst/>
                <a:latin typeface="inherit"/>
                <a:cs typeface="Segoe UI Historic" panose="020B0502040204020203" pitchFamily="34" charset="0"/>
                <a:hlinkClick r:id="rId3"/>
              </a:rPr>
              <a:t>  </a:t>
            </a:r>
            <a:r>
              <a:rPr kumimoji="0" lang="en-US" altLang="en-US" sz="13500" b="0" i="0" u="none" strike="noStrike" cap="none" normalizeH="0" baseline="0" dirty="0" smtClean="0">
                <a:ln>
                  <a:noFill/>
                </a:ln>
                <a:solidFill>
                  <a:srgbClr val="385898"/>
                </a:solidFill>
                <a:effectLst/>
                <a:latin typeface="inherit"/>
                <a:cs typeface="Segoe UI Historic" panose="020B0502040204020203" pitchFamily="34" charset="0"/>
              </a:rPr>
              <a:t> </a:t>
            </a:r>
            <a:r>
              <a:rPr kumimoji="0" lang="en-US" altLang="en-US" sz="1100" b="0" i="0" u="none" strike="noStrike" cap="none" normalizeH="0" baseline="0" dirty="0" smtClean="0">
                <a:ln>
                  <a:noFill/>
                </a:ln>
                <a:solidFill>
                  <a:srgbClr val="385898"/>
                </a:solidFill>
                <a:effectLst/>
                <a:latin typeface="inherit"/>
                <a:cs typeface="Segoe UI Historic" panose="020B0502040204020203"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385898"/>
                </a:solidFill>
                <a:effectLst/>
                <a:latin typeface="inherit"/>
                <a:cs typeface="Segoe UI Historic" panose="020B0502040204020203" pitchFamily="34" charset="0"/>
                <a:hlinkClick r:id="rId4"/>
              </a:rPr>
              <a:t>  </a:t>
            </a:r>
            <a:r>
              <a:rPr kumimoji="0" lang="en-US" altLang="en-US" sz="21000" b="0" i="0" u="none" strike="noStrike" cap="none" normalizeH="0" baseline="0" dirty="0" smtClean="0">
                <a:ln>
                  <a:noFill/>
                </a:ln>
                <a:solidFill>
                  <a:srgbClr val="385898"/>
                </a:solidFill>
                <a:effectLst/>
                <a:latin typeface="inherit"/>
                <a:cs typeface="Segoe UI Historic" panose="020B0502040204020203" pitchFamily="34" charset="0"/>
              </a:rPr>
              <a:t> </a:t>
            </a:r>
            <a:r>
              <a:rPr kumimoji="0" lang="en-US" altLang="en-US" sz="1100" b="0" i="0" u="none" strike="noStrike" cap="none" normalizeH="0" baseline="0" dirty="0" smtClean="0">
                <a:ln>
                  <a:noFill/>
                </a:ln>
                <a:solidFill>
                  <a:srgbClr val="385898"/>
                </a:solidFill>
                <a:effectLst/>
                <a:latin typeface="inherit"/>
                <a:cs typeface="Segoe UI Historic" panose="020B0502040204020203"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385898"/>
                </a:solidFill>
                <a:effectLst/>
                <a:latin typeface="inherit"/>
                <a:cs typeface="Segoe UI Historic" panose="020B0502040204020203" pitchFamily="34" charset="0"/>
                <a:hlinkClick r:id="rId5"/>
              </a:rPr>
              <a:t>  </a:t>
            </a:r>
            <a:r>
              <a:rPr kumimoji="0" lang="en-US" altLang="en-US" sz="14400" b="0" i="0" u="none" strike="noStrike" cap="none" normalizeH="0" baseline="0" dirty="0" smtClean="0">
                <a:ln>
                  <a:noFill/>
                </a:ln>
                <a:solidFill>
                  <a:srgbClr val="385898"/>
                </a:solidFill>
                <a:effectLst/>
                <a:latin typeface="inherit"/>
                <a:cs typeface="Segoe UI Historic" panose="020B0502040204020203" pitchFamily="34" charset="0"/>
              </a:rPr>
              <a:t> </a:t>
            </a:r>
            <a:r>
              <a:rPr kumimoji="0" lang="en-US" altLang="en-US" sz="1100" b="0" i="0" u="none" strike="noStrike" cap="none" normalizeH="0" baseline="0" dirty="0" smtClean="0">
                <a:ln>
                  <a:noFill/>
                </a:ln>
                <a:solidFill>
                  <a:srgbClr val="385898"/>
                </a:solidFill>
                <a:effectLst/>
                <a:latin typeface="inherit"/>
                <a:cs typeface="Segoe UI Historic" panose="020B0502040204020203"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385898"/>
                </a:solidFill>
                <a:effectLst/>
                <a:latin typeface="inherit"/>
                <a:cs typeface="Segoe UI Historic" panose="020B0502040204020203" pitchFamily="34" charset="0"/>
                <a:hlinkClick r:id="rId6"/>
              </a:rPr>
              <a:t>  </a:t>
            </a:r>
            <a:r>
              <a:rPr kumimoji="0" lang="en-US" altLang="en-US" sz="14800" b="0" i="0" u="none" strike="noStrike" cap="none" normalizeH="0" baseline="0" dirty="0" smtClean="0">
                <a:ln>
                  <a:noFill/>
                </a:ln>
                <a:solidFill>
                  <a:srgbClr val="385898"/>
                </a:solidFill>
                <a:effectLst/>
                <a:latin typeface="inherit"/>
                <a:cs typeface="Segoe UI Historic" panose="020B0502040204020203" pitchFamily="34" charset="0"/>
              </a:rPr>
              <a:t> </a:t>
            </a:r>
            <a:r>
              <a:rPr kumimoji="0" lang="en-US" altLang="en-US" sz="1100" b="0" i="0" u="none" strike="noStrike" cap="none" normalizeH="0" baseline="0" dirty="0" smtClean="0">
                <a:ln>
                  <a:noFill/>
                </a:ln>
                <a:solidFill>
                  <a:srgbClr val="385898"/>
                </a:solidFill>
                <a:effectLst/>
                <a:latin typeface="inherit"/>
                <a:cs typeface="Segoe UI Historic" panose="020B0502040204020203"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385898"/>
                </a:solidFill>
                <a:effectLst/>
                <a:latin typeface="inherit"/>
                <a:cs typeface="Segoe UI Historic" panose="020B0502040204020203" pitchFamily="34" charset="0"/>
                <a:hlinkClick r:id="rId7"/>
              </a:rPr>
              <a:t>  </a:t>
            </a:r>
            <a:r>
              <a:rPr kumimoji="0" lang="en-US" altLang="en-US" sz="17700" b="0" i="0" u="none" strike="noStrike" cap="none" normalizeH="0" baseline="0" dirty="0" smtClean="0">
                <a:ln>
                  <a:noFill/>
                </a:ln>
                <a:solidFill>
                  <a:srgbClr val="385898"/>
                </a:solidFill>
                <a:effectLst/>
                <a:latin typeface="inherit"/>
                <a:cs typeface="Segoe UI Historic" panose="020B0502040204020203" pitchFamily="34" charset="0"/>
              </a:rPr>
              <a:t> </a:t>
            </a:r>
            <a:r>
              <a:rPr kumimoji="0" lang="en-US" altLang="en-US" sz="1100" b="0" i="0" u="none" strike="noStrike" cap="none" normalizeH="0" baseline="0" dirty="0" smtClean="0">
                <a:ln>
                  <a:noFill/>
                </a:ln>
                <a:solidFill>
                  <a:srgbClr val="385898"/>
                </a:solidFill>
                <a:effectLst/>
                <a:latin typeface="inherit"/>
                <a:cs typeface="Segoe UI Historic" panose="020B0502040204020203"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385898"/>
                </a:solidFill>
                <a:effectLst/>
                <a:latin typeface="inherit"/>
                <a:cs typeface="Segoe UI Historic" panose="020B0502040204020203" pitchFamily="34" charset="0"/>
                <a:hlinkClick r:id="rId8"/>
              </a:rPr>
              <a:t>  </a:t>
            </a:r>
            <a:r>
              <a:rPr kumimoji="0" lang="en-US" altLang="en-US" sz="12200" b="0" i="0" u="none" strike="noStrike" cap="none" normalizeH="0" baseline="0" dirty="0" smtClean="0">
                <a:ln>
                  <a:noFill/>
                </a:ln>
                <a:solidFill>
                  <a:srgbClr val="385898"/>
                </a:solidFill>
                <a:effectLst/>
                <a:latin typeface="inherit"/>
                <a:cs typeface="Segoe UI Historic" panose="020B0502040204020203" pitchFamily="34" charset="0"/>
              </a:rPr>
              <a:t> </a:t>
            </a:r>
            <a:r>
              <a:rPr kumimoji="0" lang="en-US" altLang="en-US" sz="1100" b="0" i="0" u="none" strike="noStrike" cap="none" normalizeH="0" baseline="0" dirty="0" smtClean="0">
                <a:ln>
                  <a:noFill/>
                </a:ln>
                <a:solidFill>
                  <a:srgbClr val="385898"/>
                </a:solidFill>
                <a:effectLst/>
                <a:latin typeface="inherit"/>
                <a:cs typeface="Segoe UI Historic" panose="020B0502040204020203"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385898"/>
                </a:solidFill>
                <a:effectLst/>
                <a:latin typeface="inherit"/>
                <a:cs typeface="Segoe UI Historic" panose="020B0502040204020203" pitchFamily="34" charset="0"/>
                <a:hlinkClick r:id="rId9"/>
              </a:rPr>
              <a:t>  </a:t>
            </a:r>
            <a:r>
              <a:rPr kumimoji="0" lang="en-US" altLang="en-US" sz="15600" b="0" i="0" u="none" strike="noStrike" cap="none" normalizeH="0" baseline="0" dirty="0" smtClean="0">
                <a:ln>
                  <a:noFill/>
                </a:ln>
                <a:solidFill>
                  <a:srgbClr val="385898"/>
                </a:solidFill>
                <a:effectLst/>
                <a:latin typeface="inherit"/>
                <a:cs typeface="Segoe UI Historic" panose="020B0502040204020203" pitchFamily="34" charset="0"/>
              </a:rPr>
              <a:t> </a:t>
            </a:r>
            <a:r>
              <a:rPr kumimoji="0" lang="en-US" altLang="en-US" sz="1100" b="0" i="0" u="none" strike="noStrike" cap="none" normalizeH="0" baseline="0" dirty="0" smtClean="0">
                <a:ln>
                  <a:noFill/>
                </a:ln>
                <a:solidFill>
                  <a:srgbClr val="385898"/>
                </a:solidFill>
                <a:effectLst/>
                <a:latin typeface="inherit"/>
                <a:cs typeface="Segoe UI Historic" panose="020B0502040204020203"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385898"/>
                </a:solidFill>
                <a:effectLst/>
                <a:latin typeface="inherit"/>
                <a:cs typeface="Segoe UI Historic" panose="020B0502040204020203" pitchFamily="34" charset="0"/>
                <a:hlinkClick r:id="rId10"/>
              </a:rPr>
              <a:t>  </a:t>
            </a:r>
            <a:r>
              <a:rPr kumimoji="0" lang="en-US" altLang="en-US" sz="13500" b="0" i="0" u="none" strike="noStrike" cap="none" normalizeH="0" baseline="0" dirty="0" smtClean="0">
                <a:ln>
                  <a:noFill/>
                </a:ln>
                <a:solidFill>
                  <a:srgbClr val="385898"/>
                </a:solidFill>
                <a:effectLst/>
                <a:latin typeface="inherit"/>
                <a:cs typeface="Segoe UI Historic" panose="020B0502040204020203" pitchFamily="34" charset="0"/>
              </a:rPr>
              <a:t> </a:t>
            </a:r>
            <a:r>
              <a:rPr kumimoji="0" lang="en-US" altLang="en-US" sz="1100" b="0" i="0" u="none" strike="noStrike" cap="none" normalizeH="0" baseline="0" dirty="0" smtClean="0">
                <a:ln>
                  <a:noFill/>
                </a:ln>
                <a:solidFill>
                  <a:srgbClr val="385898"/>
                </a:solidFill>
                <a:effectLst/>
                <a:latin typeface="inherit"/>
                <a:cs typeface="Segoe UI Historic" panose="020B0502040204020203"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385898"/>
                </a:solidFill>
                <a:effectLst/>
                <a:latin typeface="inherit"/>
                <a:cs typeface="Segoe UI Historic" panose="020B0502040204020203" pitchFamily="34" charset="0"/>
                <a:hlinkClick r:id="rId11"/>
              </a:rPr>
              <a:t>  </a:t>
            </a:r>
            <a:r>
              <a:rPr kumimoji="0" lang="en-US" altLang="en-US" sz="12300" b="0" i="0" u="none" strike="noStrike" cap="none" normalizeH="0" baseline="0" dirty="0" smtClean="0">
                <a:ln>
                  <a:noFill/>
                </a:ln>
                <a:solidFill>
                  <a:srgbClr val="385898"/>
                </a:solidFill>
                <a:effectLst/>
                <a:latin typeface="inherit"/>
                <a:cs typeface="Segoe UI Historic" panose="020B0502040204020203" pitchFamily="34" charset="0"/>
              </a:rPr>
              <a:t> </a:t>
            </a:r>
            <a:r>
              <a:rPr kumimoji="0" lang="en-US" altLang="en-US" sz="1100" b="0" i="0" u="none" strike="noStrike" cap="none" normalizeH="0" baseline="0" dirty="0" smtClean="0">
                <a:ln>
                  <a:noFill/>
                </a:ln>
                <a:solidFill>
                  <a:srgbClr val="385898"/>
                </a:solidFill>
                <a:effectLst/>
                <a:latin typeface="inherit"/>
                <a:cs typeface="Segoe UI Historic" panose="020B0502040204020203"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385898"/>
                </a:solidFill>
                <a:effectLst/>
                <a:latin typeface="inherit"/>
                <a:cs typeface="Segoe UI Historic" panose="020B0502040204020203" pitchFamily="34" charset="0"/>
                <a:hlinkClick r:id="rId12"/>
              </a:rPr>
              <a:t>  </a:t>
            </a:r>
            <a:r>
              <a:rPr kumimoji="0" lang="en-US" altLang="en-US" sz="12300" b="0" i="0" u="none" strike="noStrike" cap="none" normalizeH="0" baseline="0" dirty="0" smtClean="0">
                <a:ln>
                  <a:noFill/>
                </a:ln>
                <a:solidFill>
                  <a:srgbClr val="385898"/>
                </a:solidFill>
                <a:effectLst/>
                <a:latin typeface="inherit"/>
                <a:cs typeface="Segoe UI Historic" panose="020B0502040204020203" pitchFamily="34" charset="0"/>
              </a:rPr>
              <a:t> </a:t>
            </a:r>
            <a:r>
              <a:rPr kumimoji="0" lang="en-US" altLang="en-US" sz="1100" b="0" i="0" u="none" strike="noStrike" cap="none" normalizeH="0" baseline="0" dirty="0" smtClean="0">
                <a:ln>
                  <a:noFill/>
                </a:ln>
                <a:solidFill>
                  <a:srgbClr val="385898"/>
                </a:solidFill>
                <a:effectLst/>
                <a:latin typeface="inherit"/>
                <a:cs typeface="Segoe UI Historic" panose="020B0502040204020203"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1C1E21"/>
                </a:solidFill>
                <a:effectLst/>
                <a:latin typeface="Segoe UI Historic" panose="020B0502040204020203" pitchFamily="34" charset="0"/>
                <a:cs typeface="Segoe UI Historic" panose="020B0502040204020203" pitchFamily="34" charset="0"/>
              </a:rPr>
              <a:t/>
            </a:r>
            <a:br>
              <a:rPr kumimoji="0" lang="en-US" altLang="en-US" sz="1100" b="0" i="0" u="none" strike="noStrike" cap="none" normalizeH="0" baseline="0" dirty="0" smtClean="0">
                <a:ln>
                  <a:noFill/>
                </a:ln>
                <a:solidFill>
                  <a:srgbClr val="1C1E21"/>
                </a:solidFill>
                <a:effectLst/>
                <a:latin typeface="Segoe UI Historic" panose="020B0502040204020203" pitchFamily="34" charset="0"/>
                <a:cs typeface="Segoe UI Historic" panose="020B0502040204020203" pitchFamily="34" charset="0"/>
              </a:rPr>
            </a:br>
            <a:endParaRPr kumimoji="0" lang="en-US" altLang="en-US" sz="1100" b="0" i="0" u="none" strike="noStrike" cap="none" normalizeH="0" baseline="0" dirty="0" smtClean="0">
              <a:ln>
                <a:noFill/>
              </a:ln>
              <a:solidFill>
                <a:srgbClr val="385898"/>
              </a:solidFill>
              <a:effectLst/>
              <a:latin typeface="inherit"/>
              <a:cs typeface="Segoe UI Historic" panose="020B0502040204020203" pitchFamily="34" charset="0"/>
            </a:endParaRPr>
          </a:p>
        </p:txBody>
      </p:sp>
      <p:pic>
        <p:nvPicPr>
          <p:cNvPr id="5123" name="Picture 3" descr="https://scontent.xx.fbcdn.net/v/t1.15752-9/356955706_289859070160140_2169530517066795940_n.jpg?stp=dst-jpg_p75x225&amp;_nc_cat=104&amp;ccb=1-7&amp;_nc_sid=aee45a&amp;_nc_ohc=YzkxOSUsl_UAX-Bfh2w&amp;_nc_ad=z-m&amp;_nc_cid=0&amp;_nc_ht=scontent.xx&amp;oh=03_AdRfIqmlJpy9TCAM4ztYGfL3kskz8Bve5Rjh5A4VXGnSdQ&amp;oe=64C27F59">
            <a:hlinkClick r:id="rId3"/>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78532" y="1142201"/>
            <a:ext cx="1466226" cy="2142212"/>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https://scontent.xx.fbcdn.net/v/t1.15752-9/356862016_937319964017418_4098632217404499307_n.jpg?stp=dst-jpg_s240x240&amp;_nc_cat=101&amp;ccb=1-7&amp;_nc_sid=aee45a&amp;_nc_ohc=DYwHFXN4r30AX9s0wqS&amp;_nc_ad=z-m&amp;_nc_cid=0&amp;_nc_ht=scontent.xx&amp;oh=03_AdTc4F0LnXKTH02r5WDeXvgc4wLSHbhEH05dYD8eGbnBSw&amp;oe=64C25D8E">
            <a:hlinkClick r:id="rId5"/>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891475" y="3685781"/>
            <a:ext cx="1616504" cy="2502974"/>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https://scontent.xx.fbcdn.net/v/t1.15752-9/356827376_194761526557270_6976113399348413456_n.jpg?stp=dst-jpg_s526x296&amp;_nc_cat=108&amp;ccb=1-7&amp;_nc_sid=aee45a&amp;_nc_ohc=PXLn9B-xvfIAX8HgdCv&amp;_nc_ad=z-m&amp;_nc_cid=0&amp;_nc_ht=scontent.xx&amp;oh=03_AdTMctXGVvV850pXquc6o3tjHMGettLF_F8301Fk1XdImw&amp;oe=64C2870E">
            <a:hlinkClick r:id="rId7"/>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54988" y="3602038"/>
            <a:ext cx="150495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scontent.xx.fbcdn.net/v/t1.15752-9/355044365_274712861716769_4147605149481531456_n.jpg?stp=dst-jpg_p235x165&amp;_nc_cat=107&amp;ccb=1-7&amp;_nc_sid=aee45a&amp;_nc_ohc=HbFUG5bLdckAX9YkVGB&amp;_nc_ad=z-m&amp;_nc_cid=0&amp;_nc_ht=scontent.xx&amp;oh=03_AdS5rZLOVQ__JHVsVafLBCH9QyGcTjQsNN3-FsJyhQAFMw&amp;oe=64C26AAC">
            <a:hlinkClick r:id="rId8"/>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1571" y="3953330"/>
            <a:ext cx="2238375" cy="2401660"/>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https://scontent.xx.fbcdn.net/v/t1.15752-9/356824103_790233855876537_8090594584378371920_n.jpg?stp=dst-jpg_s261x260&amp;_nc_cat=106&amp;ccb=1-7&amp;_nc_sid=aee45a&amp;_nc_ohc=VgsGY6LiSMMAX-1G9UA&amp;_nc_ad=z-m&amp;_nc_cid=0&amp;_nc_ht=scontent.xx&amp;oh=03_AdQtNScntqw1tKVD9t6Pkb7cvDTvbrvrymeQGMapmOVnAg&amp;oe=64C27446">
            <a:hlinkClick r:id="rId9"/>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58940" y="1136209"/>
            <a:ext cx="1407379" cy="242330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s://scontent.xx.fbcdn.net/v/t1.15752-9/356465207_1003299230863025_2962241040151113587_n.jpg?stp=dst-jpg_p75x225&amp;_nc_cat=108&amp;ccb=1-7&amp;_nc_sid=aee45a&amp;_nc_ohc=kW2-cwr-DH0AX_Iss8v&amp;_nc_ad=z-m&amp;_nc_cid=0&amp;_nc_ht=scontent.xx&amp;oh=03_AdTEjeNOHccVKhFxw5D8B7ByOp5phUZVGDMJvxP-XRDXeA&amp;oe=64C28243">
            <a:hlinkClick r:id="rId10"/>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54722" y="3749676"/>
            <a:ext cx="1711597" cy="2468650"/>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descr="https://scontent.xx.fbcdn.net/v/t1.15752-9/356921721_279439577936993_2253743782069914702_n.jpg?stp=dst-jpg_p206x206&amp;_nc_cat=101&amp;ccb=1-7&amp;_nc_sid=aee45a&amp;_nc_ohc=tyHtt5rRRLQAX9pvYii&amp;_nc_ad=z-m&amp;_nc_cid=0&amp;_nc_ht=scontent.xx&amp;oh=03_AdTcambshXObhwY2v5yPegDoRPpnXJr4HEkcH-HEnbstiw&amp;oe=64C25BD8">
            <a:hlinkClick r:id="rId11"/>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6832" y="1186334"/>
            <a:ext cx="4005559" cy="246312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s://scontent.xx.fbcdn.net/v/t1.15752-9/356834435_1334938780772543_3088402744887050320_n.jpg?stp=dst-jpg_s206x206&amp;_nc_cat=109&amp;ccb=1-7&amp;_nc_sid=aee45a&amp;_nc_ohc=SehIYgy5LeQAX_KkqA8&amp;_nc_ad=z-m&amp;_nc_cid=0&amp;_nc_ht=scontent.xx&amp;oh=03_AdT6IwH0iRxm5VUncVPJDTN4qV-s6Wx_khTqSgITL9Q1zw&amp;oe=64C27DC2">
            <a:hlinkClick r:id="rId12"/>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566337" y="3649454"/>
            <a:ext cx="2072260" cy="277198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scontent.xx.fbcdn.net/v/t1.15752-9/355054000_1426864804831724_4206887306663076858_n.jpg?stp=dst-jpg_p160x160&amp;_nc_cat=107&amp;ccb=1-7&amp;_nc_sid=aee45a&amp;_nc_ohc=3-arfrNPNsgAX9WBVRC&amp;_nc_ad=z-m&amp;_nc_cid=0&amp;_nc_ht=scontent.xx&amp;oh=03_AdRElXZmEiKVqF4Q3RlrmWLYxaoa5eUHp4HGl1d_eicNQQ&amp;oe=64C2798C">
            <a:hlinkClick r:id="rId2"/>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83504" y="1122364"/>
            <a:ext cx="1559898" cy="23063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s://scontent.xx.fbcdn.net/v/t1.15752-9/356968936_133095526471844_3442687286551959194_n.jpg?stp=dst-jpg_s370x247&amp;_nc_cat=104&amp;ccb=1-7&amp;_nc_sid=aee45a&amp;_nc_ohc=GtaJBs8aZQUAX9mjil6&amp;_nc_ad=z-m&amp;_nc_cid=0&amp;_nc_ht=scontent.xx&amp;oh=03_AdSgQNYdhoISKSBqnSLNHq-vfQ3RtlccdjL2_0ZiTpV2iA&amp;oe=64C255AD">
            <a:hlinkClick r:id="rId6"/>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551218" y="1047658"/>
            <a:ext cx="1545757" cy="25118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62563" y="266561"/>
            <a:ext cx="8137164" cy="523220"/>
          </a:xfrm>
          <a:prstGeom prst="rect">
            <a:avLst/>
          </a:prstGeom>
        </p:spPr>
        <p:txBody>
          <a:bodyPr wrap="none">
            <a:spAutoFit/>
          </a:bodyPr>
          <a:lstStyle/>
          <a:p>
            <a:r>
              <a:rPr lang="vi-VN" sz="2800" b="0" i="0" dirty="0" smtClean="0">
                <a:solidFill>
                  <a:srgbClr val="000000"/>
                </a:solidFill>
                <a:effectLst/>
                <a:latin typeface="Times New Roman" panose="02020603050405020304" pitchFamily="18" charset="0"/>
              </a:rPr>
              <a:t>Hình ảnh một số trang phục vụ của các dân tộc ít người</a:t>
            </a:r>
            <a:endParaRPr lang="en-US" sz="2800" dirty="0"/>
          </a:p>
        </p:txBody>
      </p:sp>
    </p:spTree>
    <p:extLst>
      <p:ext uri="{BB962C8B-B14F-4D97-AF65-F5344CB8AC3E}">
        <p14:creationId xmlns:p14="http://schemas.microsoft.com/office/powerpoint/2010/main" val="211925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nodePh="1">
                                  <p:stCondLst>
                                    <p:cond delay="0"/>
                                  </p:stCondLst>
                                  <p:endCondLst>
                                    <p:cond evt="begin" delay="0">
                                      <p:tn val="11"/>
                                    </p:cond>
                                  </p:end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80">
                                          <p:stCondLst>
                                            <p:cond delay="0"/>
                                          </p:stCondLst>
                                        </p:cTn>
                                        <p:tgtEl>
                                          <p:spTgt spid="2"/>
                                        </p:tgtEl>
                                      </p:cBhvr>
                                    </p:animEffect>
                                    <p:anim calcmode="lin" valueType="num">
                                      <p:cBhvr>
                                        <p:cTn id="1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9" dur="26">
                                          <p:stCondLst>
                                            <p:cond delay="650"/>
                                          </p:stCondLst>
                                        </p:cTn>
                                        <p:tgtEl>
                                          <p:spTgt spid="2"/>
                                        </p:tgtEl>
                                      </p:cBhvr>
                                      <p:to x="100000" y="60000"/>
                                    </p:animScale>
                                    <p:animScale>
                                      <p:cBhvr>
                                        <p:cTn id="20" dur="166" decel="50000">
                                          <p:stCondLst>
                                            <p:cond delay="676"/>
                                          </p:stCondLst>
                                        </p:cTn>
                                        <p:tgtEl>
                                          <p:spTgt spid="2"/>
                                        </p:tgtEl>
                                      </p:cBhvr>
                                      <p:to x="100000" y="100000"/>
                                    </p:animScale>
                                    <p:animScale>
                                      <p:cBhvr>
                                        <p:cTn id="21" dur="26">
                                          <p:stCondLst>
                                            <p:cond delay="1312"/>
                                          </p:stCondLst>
                                        </p:cTn>
                                        <p:tgtEl>
                                          <p:spTgt spid="2"/>
                                        </p:tgtEl>
                                      </p:cBhvr>
                                      <p:to x="100000" y="80000"/>
                                    </p:animScale>
                                    <p:animScale>
                                      <p:cBhvr>
                                        <p:cTn id="22" dur="166" decel="50000">
                                          <p:stCondLst>
                                            <p:cond delay="1338"/>
                                          </p:stCondLst>
                                        </p:cTn>
                                        <p:tgtEl>
                                          <p:spTgt spid="2"/>
                                        </p:tgtEl>
                                      </p:cBhvr>
                                      <p:to x="100000" y="100000"/>
                                    </p:animScale>
                                    <p:animScale>
                                      <p:cBhvr>
                                        <p:cTn id="23" dur="26">
                                          <p:stCondLst>
                                            <p:cond delay="1642"/>
                                          </p:stCondLst>
                                        </p:cTn>
                                        <p:tgtEl>
                                          <p:spTgt spid="2"/>
                                        </p:tgtEl>
                                      </p:cBhvr>
                                      <p:to x="100000" y="90000"/>
                                    </p:animScale>
                                    <p:animScale>
                                      <p:cBhvr>
                                        <p:cTn id="24" dur="166" decel="50000">
                                          <p:stCondLst>
                                            <p:cond delay="1668"/>
                                          </p:stCondLst>
                                        </p:cTn>
                                        <p:tgtEl>
                                          <p:spTgt spid="2"/>
                                        </p:tgtEl>
                                      </p:cBhvr>
                                      <p:to x="100000" y="100000"/>
                                    </p:animScale>
                                    <p:animScale>
                                      <p:cBhvr>
                                        <p:cTn id="25" dur="26">
                                          <p:stCondLst>
                                            <p:cond delay="1808"/>
                                          </p:stCondLst>
                                        </p:cTn>
                                        <p:tgtEl>
                                          <p:spTgt spid="2"/>
                                        </p:tgtEl>
                                      </p:cBhvr>
                                      <p:to x="100000" y="95000"/>
                                    </p:animScale>
                                    <p:animScale>
                                      <p:cBhvr>
                                        <p:cTn id="26" dur="166" decel="50000">
                                          <p:stCondLst>
                                            <p:cond delay="1834"/>
                                          </p:stCondLst>
                                        </p:cTn>
                                        <p:tgtEl>
                                          <p:spTgt spid="2"/>
                                        </p:tgtEl>
                                      </p:cBhvr>
                                      <p:to x="100000" y="100000"/>
                                    </p:animScale>
                                  </p:childTnLst>
                                </p:cTn>
                              </p:par>
                              <p:par>
                                <p:cTn id="27" presetID="26" presetClass="entr" presetSubtype="0" fill="hold" grpId="0" nodeType="withEffect" nodePh="1">
                                  <p:stCondLst>
                                    <p:cond delay="0"/>
                                  </p:stCondLst>
                                  <p:endCondLst>
                                    <p:cond evt="begin" delay="0">
                                      <p:tn val="27"/>
                                    </p:cond>
                                  </p:end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wipe(down)">
                                      <p:cBhvr>
                                        <p:cTn id="29" dur="580">
                                          <p:stCondLst>
                                            <p:cond delay="0"/>
                                          </p:stCondLst>
                                        </p:cTn>
                                        <p:tgtEl>
                                          <p:spTgt spid="3">
                                            <p:txEl>
                                              <p:pRg st="0" end="0"/>
                                            </p:txEl>
                                          </p:spTgt>
                                        </p:tgtEl>
                                      </p:cBhvr>
                                    </p:animEffect>
                                    <p:anim calcmode="lin" valueType="num">
                                      <p:cBhvr>
                                        <p:cTn id="30"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3">
                                            <p:txEl>
                                              <p:pRg st="0" end="0"/>
                                            </p:txEl>
                                          </p:spTgt>
                                        </p:tgtEl>
                                      </p:cBhvr>
                                      <p:to x="100000" y="60000"/>
                                    </p:animScale>
                                    <p:animScale>
                                      <p:cBhvr>
                                        <p:cTn id="36" dur="166" decel="50000">
                                          <p:stCondLst>
                                            <p:cond delay="676"/>
                                          </p:stCondLst>
                                        </p:cTn>
                                        <p:tgtEl>
                                          <p:spTgt spid="3">
                                            <p:txEl>
                                              <p:pRg st="0" end="0"/>
                                            </p:txEl>
                                          </p:spTgt>
                                        </p:tgtEl>
                                      </p:cBhvr>
                                      <p:to x="100000" y="100000"/>
                                    </p:animScale>
                                    <p:animScale>
                                      <p:cBhvr>
                                        <p:cTn id="37" dur="26">
                                          <p:stCondLst>
                                            <p:cond delay="1312"/>
                                          </p:stCondLst>
                                        </p:cTn>
                                        <p:tgtEl>
                                          <p:spTgt spid="3">
                                            <p:txEl>
                                              <p:pRg st="0" end="0"/>
                                            </p:txEl>
                                          </p:spTgt>
                                        </p:tgtEl>
                                      </p:cBhvr>
                                      <p:to x="100000" y="80000"/>
                                    </p:animScale>
                                    <p:animScale>
                                      <p:cBhvr>
                                        <p:cTn id="38" dur="166" decel="50000">
                                          <p:stCondLst>
                                            <p:cond delay="1338"/>
                                          </p:stCondLst>
                                        </p:cTn>
                                        <p:tgtEl>
                                          <p:spTgt spid="3">
                                            <p:txEl>
                                              <p:pRg st="0" end="0"/>
                                            </p:txEl>
                                          </p:spTgt>
                                        </p:tgtEl>
                                      </p:cBhvr>
                                      <p:to x="100000" y="100000"/>
                                    </p:animScale>
                                    <p:animScale>
                                      <p:cBhvr>
                                        <p:cTn id="39" dur="26">
                                          <p:stCondLst>
                                            <p:cond delay="1642"/>
                                          </p:stCondLst>
                                        </p:cTn>
                                        <p:tgtEl>
                                          <p:spTgt spid="3">
                                            <p:txEl>
                                              <p:pRg st="0" end="0"/>
                                            </p:txEl>
                                          </p:spTgt>
                                        </p:tgtEl>
                                      </p:cBhvr>
                                      <p:to x="100000" y="90000"/>
                                    </p:animScale>
                                    <p:animScale>
                                      <p:cBhvr>
                                        <p:cTn id="40" dur="166" decel="50000">
                                          <p:stCondLst>
                                            <p:cond delay="1668"/>
                                          </p:stCondLst>
                                        </p:cTn>
                                        <p:tgtEl>
                                          <p:spTgt spid="3">
                                            <p:txEl>
                                              <p:pRg st="0" end="0"/>
                                            </p:txEl>
                                          </p:spTgt>
                                        </p:tgtEl>
                                      </p:cBhvr>
                                      <p:to x="100000" y="100000"/>
                                    </p:animScale>
                                    <p:animScale>
                                      <p:cBhvr>
                                        <p:cTn id="41" dur="26">
                                          <p:stCondLst>
                                            <p:cond delay="1808"/>
                                          </p:stCondLst>
                                        </p:cTn>
                                        <p:tgtEl>
                                          <p:spTgt spid="3">
                                            <p:txEl>
                                              <p:pRg st="0" end="0"/>
                                            </p:txEl>
                                          </p:spTgt>
                                        </p:tgtEl>
                                      </p:cBhvr>
                                      <p:to x="100000" y="95000"/>
                                    </p:animScale>
                                    <p:animScale>
                                      <p:cBhvr>
                                        <p:cTn id="42" dur="166" decel="50000">
                                          <p:stCondLst>
                                            <p:cond delay="1834"/>
                                          </p:stCondLst>
                                        </p:cTn>
                                        <p:tgtEl>
                                          <p:spTgt spid="3">
                                            <p:txEl>
                                              <p:pRg st="0" end="0"/>
                                            </p:txEl>
                                          </p:spTgt>
                                        </p:tgtEl>
                                      </p:cBhvr>
                                      <p:to x="100000" y="100000"/>
                                    </p:animScale>
                                  </p:childTnLst>
                                </p:cTn>
                              </p:par>
                              <p:par>
                                <p:cTn id="43" presetID="26" presetClass="entr" presetSubtype="0" fill="hold" nodeType="withEffect">
                                  <p:stCondLst>
                                    <p:cond delay="0"/>
                                  </p:stCondLst>
                                  <p:childTnLst>
                                    <p:set>
                                      <p:cBhvr>
                                        <p:cTn id="44" dur="1" fill="hold">
                                          <p:stCondLst>
                                            <p:cond delay="0"/>
                                          </p:stCondLst>
                                        </p:cTn>
                                        <p:tgtEl>
                                          <p:spTgt spid="5123"/>
                                        </p:tgtEl>
                                        <p:attrNameLst>
                                          <p:attrName>style.visibility</p:attrName>
                                        </p:attrNameLst>
                                      </p:cBhvr>
                                      <p:to>
                                        <p:strVal val="visible"/>
                                      </p:to>
                                    </p:set>
                                    <p:animEffect transition="in" filter="wipe(down)">
                                      <p:cBhvr>
                                        <p:cTn id="45" dur="580">
                                          <p:stCondLst>
                                            <p:cond delay="0"/>
                                          </p:stCondLst>
                                        </p:cTn>
                                        <p:tgtEl>
                                          <p:spTgt spid="5123"/>
                                        </p:tgtEl>
                                      </p:cBhvr>
                                    </p:animEffect>
                                    <p:anim calcmode="lin" valueType="num">
                                      <p:cBhvr>
                                        <p:cTn id="46" dur="1822" tmFilter="0,0; 0.14,0.36; 0.43,0.73; 0.71,0.91; 1.0,1.0">
                                          <p:stCondLst>
                                            <p:cond delay="0"/>
                                          </p:stCondLst>
                                        </p:cTn>
                                        <p:tgtEl>
                                          <p:spTgt spid="5123"/>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5123"/>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5123"/>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5123"/>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5123"/>
                                        </p:tgtEl>
                                        <p:attrNameLst>
                                          <p:attrName>ppt_y</p:attrName>
                                        </p:attrNameLst>
                                      </p:cBhvr>
                                      <p:tavLst>
                                        <p:tav tm="0" fmla="#ppt_y-sin(pi*$)/81">
                                          <p:val>
                                            <p:fltVal val="0"/>
                                          </p:val>
                                        </p:tav>
                                        <p:tav tm="100000">
                                          <p:val>
                                            <p:fltVal val="1"/>
                                          </p:val>
                                        </p:tav>
                                      </p:tavLst>
                                    </p:anim>
                                    <p:animScale>
                                      <p:cBhvr>
                                        <p:cTn id="51" dur="26">
                                          <p:stCondLst>
                                            <p:cond delay="650"/>
                                          </p:stCondLst>
                                        </p:cTn>
                                        <p:tgtEl>
                                          <p:spTgt spid="5123"/>
                                        </p:tgtEl>
                                      </p:cBhvr>
                                      <p:to x="100000" y="60000"/>
                                    </p:animScale>
                                    <p:animScale>
                                      <p:cBhvr>
                                        <p:cTn id="52" dur="166" decel="50000">
                                          <p:stCondLst>
                                            <p:cond delay="676"/>
                                          </p:stCondLst>
                                        </p:cTn>
                                        <p:tgtEl>
                                          <p:spTgt spid="5123"/>
                                        </p:tgtEl>
                                      </p:cBhvr>
                                      <p:to x="100000" y="100000"/>
                                    </p:animScale>
                                    <p:animScale>
                                      <p:cBhvr>
                                        <p:cTn id="53" dur="26">
                                          <p:stCondLst>
                                            <p:cond delay="1312"/>
                                          </p:stCondLst>
                                        </p:cTn>
                                        <p:tgtEl>
                                          <p:spTgt spid="5123"/>
                                        </p:tgtEl>
                                      </p:cBhvr>
                                      <p:to x="100000" y="80000"/>
                                    </p:animScale>
                                    <p:animScale>
                                      <p:cBhvr>
                                        <p:cTn id="54" dur="166" decel="50000">
                                          <p:stCondLst>
                                            <p:cond delay="1338"/>
                                          </p:stCondLst>
                                        </p:cTn>
                                        <p:tgtEl>
                                          <p:spTgt spid="5123"/>
                                        </p:tgtEl>
                                      </p:cBhvr>
                                      <p:to x="100000" y="100000"/>
                                    </p:animScale>
                                    <p:animScale>
                                      <p:cBhvr>
                                        <p:cTn id="55" dur="26">
                                          <p:stCondLst>
                                            <p:cond delay="1642"/>
                                          </p:stCondLst>
                                        </p:cTn>
                                        <p:tgtEl>
                                          <p:spTgt spid="5123"/>
                                        </p:tgtEl>
                                      </p:cBhvr>
                                      <p:to x="100000" y="90000"/>
                                    </p:animScale>
                                    <p:animScale>
                                      <p:cBhvr>
                                        <p:cTn id="56" dur="166" decel="50000">
                                          <p:stCondLst>
                                            <p:cond delay="1668"/>
                                          </p:stCondLst>
                                        </p:cTn>
                                        <p:tgtEl>
                                          <p:spTgt spid="5123"/>
                                        </p:tgtEl>
                                      </p:cBhvr>
                                      <p:to x="100000" y="100000"/>
                                    </p:animScale>
                                    <p:animScale>
                                      <p:cBhvr>
                                        <p:cTn id="57" dur="26">
                                          <p:stCondLst>
                                            <p:cond delay="1808"/>
                                          </p:stCondLst>
                                        </p:cTn>
                                        <p:tgtEl>
                                          <p:spTgt spid="5123"/>
                                        </p:tgtEl>
                                      </p:cBhvr>
                                      <p:to x="100000" y="95000"/>
                                    </p:animScale>
                                    <p:animScale>
                                      <p:cBhvr>
                                        <p:cTn id="58" dur="166" decel="50000">
                                          <p:stCondLst>
                                            <p:cond delay="1834"/>
                                          </p:stCondLst>
                                        </p:cTn>
                                        <p:tgtEl>
                                          <p:spTgt spid="5123"/>
                                        </p:tgtEl>
                                      </p:cBhvr>
                                      <p:to x="100000" y="100000"/>
                                    </p:animScale>
                                  </p:childTnLst>
                                </p:cTn>
                              </p:par>
                              <p:par>
                                <p:cTn id="59" presetID="26" presetClass="entr" presetSubtype="0" fill="hold" nodeType="withEffect">
                                  <p:stCondLst>
                                    <p:cond delay="0"/>
                                  </p:stCondLst>
                                  <p:childTnLst>
                                    <p:set>
                                      <p:cBhvr>
                                        <p:cTn id="60" dur="1" fill="hold">
                                          <p:stCondLst>
                                            <p:cond delay="0"/>
                                          </p:stCondLst>
                                        </p:cTn>
                                        <p:tgtEl>
                                          <p:spTgt spid="5125"/>
                                        </p:tgtEl>
                                        <p:attrNameLst>
                                          <p:attrName>style.visibility</p:attrName>
                                        </p:attrNameLst>
                                      </p:cBhvr>
                                      <p:to>
                                        <p:strVal val="visible"/>
                                      </p:to>
                                    </p:set>
                                    <p:animEffect transition="in" filter="wipe(down)">
                                      <p:cBhvr>
                                        <p:cTn id="61" dur="580">
                                          <p:stCondLst>
                                            <p:cond delay="0"/>
                                          </p:stCondLst>
                                        </p:cTn>
                                        <p:tgtEl>
                                          <p:spTgt spid="5125"/>
                                        </p:tgtEl>
                                      </p:cBhvr>
                                    </p:animEffect>
                                    <p:anim calcmode="lin" valueType="num">
                                      <p:cBhvr>
                                        <p:cTn id="62" dur="1822" tmFilter="0,0; 0.14,0.36; 0.43,0.73; 0.71,0.91; 1.0,1.0">
                                          <p:stCondLst>
                                            <p:cond delay="0"/>
                                          </p:stCondLst>
                                        </p:cTn>
                                        <p:tgtEl>
                                          <p:spTgt spid="5125"/>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5125"/>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5125"/>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5125"/>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5125"/>
                                        </p:tgtEl>
                                        <p:attrNameLst>
                                          <p:attrName>ppt_y</p:attrName>
                                        </p:attrNameLst>
                                      </p:cBhvr>
                                      <p:tavLst>
                                        <p:tav tm="0" fmla="#ppt_y-sin(pi*$)/81">
                                          <p:val>
                                            <p:fltVal val="0"/>
                                          </p:val>
                                        </p:tav>
                                        <p:tav tm="100000">
                                          <p:val>
                                            <p:fltVal val="1"/>
                                          </p:val>
                                        </p:tav>
                                      </p:tavLst>
                                    </p:anim>
                                    <p:animScale>
                                      <p:cBhvr>
                                        <p:cTn id="67" dur="26">
                                          <p:stCondLst>
                                            <p:cond delay="650"/>
                                          </p:stCondLst>
                                        </p:cTn>
                                        <p:tgtEl>
                                          <p:spTgt spid="5125"/>
                                        </p:tgtEl>
                                      </p:cBhvr>
                                      <p:to x="100000" y="60000"/>
                                    </p:animScale>
                                    <p:animScale>
                                      <p:cBhvr>
                                        <p:cTn id="68" dur="166" decel="50000">
                                          <p:stCondLst>
                                            <p:cond delay="676"/>
                                          </p:stCondLst>
                                        </p:cTn>
                                        <p:tgtEl>
                                          <p:spTgt spid="5125"/>
                                        </p:tgtEl>
                                      </p:cBhvr>
                                      <p:to x="100000" y="100000"/>
                                    </p:animScale>
                                    <p:animScale>
                                      <p:cBhvr>
                                        <p:cTn id="69" dur="26">
                                          <p:stCondLst>
                                            <p:cond delay="1312"/>
                                          </p:stCondLst>
                                        </p:cTn>
                                        <p:tgtEl>
                                          <p:spTgt spid="5125"/>
                                        </p:tgtEl>
                                      </p:cBhvr>
                                      <p:to x="100000" y="80000"/>
                                    </p:animScale>
                                    <p:animScale>
                                      <p:cBhvr>
                                        <p:cTn id="70" dur="166" decel="50000">
                                          <p:stCondLst>
                                            <p:cond delay="1338"/>
                                          </p:stCondLst>
                                        </p:cTn>
                                        <p:tgtEl>
                                          <p:spTgt spid="5125"/>
                                        </p:tgtEl>
                                      </p:cBhvr>
                                      <p:to x="100000" y="100000"/>
                                    </p:animScale>
                                    <p:animScale>
                                      <p:cBhvr>
                                        <p:cTn id="71" dur="26">
                                          <p:stCondLst>
                                            <p:cond delay="1642"/>
                                          </p:stCondLst>
                                        </p:cTn>
                                        <p:tgtEl>
                                          <p:spTgt spid="5125"/>
                                        </p:tgtEl>
                                      </p:cBhvr>
                                      <p:to x="100000" y="90000"/>
                                    </p:animScale>
                                    <p:animScale>
                                      <p:cBhvr>
                                        <p:cTn id="72" dur="166" decel="50000">
                                          <p:stCondLst>
                                            <p:cond delay="1668"/>
                                          </p:stCondLst>
                                        </p:cTn>
                                        <p:tgtEl>
                                          <p:spTgt spid="5125"/>
                                        </p:tgtEl>
                                      </p:cBhvr>
                                      <p:to x="100000" y="100000"/>
                                    </p:animScale>
                                    <p:animScale>
                                      <p:cBhvr>
                                        <p:cTn id="73" dur="26">
                                          <p:stCondLst>
                                            <p:cond delay="1808"/>
                                          </p:stCondLst>
                                        </p:cTn>
                                        <p:tgtEl>
                                          <p:spTgt spid="5125"/>
                                        </p:tgtEl>
                                      </p:cBhvr>
                                      <p:to x="100000" y="95000"/>
                                    </p:animScale>
                                    <p:animScale>
                                      <p:cBhvr>
                                        <p:cTn id="74" dur="166" decel="50000">
                                          <p:stCondLst>
                                            <p:cond delay="1834"/>
                                          </p:stCondLst>
                                        </p:cTn>
                                        <p:tgtEl>
                                          <p:spTgt spid="5125"/>
                                        </p:tgtEl>
                                      </p:cBhvr>
                                      <p:to x="100000" y="100000"/>
                                    </p:animScale>
                                  </p:childTnLst>
                                </p:cTn>
                              </p:par>
                              <p:par>
                                <p:cTn id="75" presetID="26" presetClass="entr" presetSubtype="0" fill="hold" nodeType="withEffect">
                                  <p:stCondLst>
                                    <p:cond delay="0"/>
                                  </p:stCondLst>
                                  <p:childTnLst>
                                    <p:set>
                                      <p:cBhvr>
                                        <p:cTn id="76" dur="1" fill="hold">
                                          <p:stCondLst>
                                            <p:cond delay="0"/>
                                          </p:stCondLst>
                                        </p:cTn>
                                        <p:tgtEl>
                                          <p:spTgt spid="5127"/>
                                        </p:tgtEl>
                                        <p:attrNameLst>
                                          <p:attrName>style.visibility</p:attrName>
                                        </p:attrNameLst>
                                      </p:cBhvr>
                                      <p:to>
                                        <p:strVal val="visible"/>
                                      </p:to>
                                    </p:set>
                                    <p:animEffect transition="in" filter="wipe(down)">
                                      <p:cBhvr>
                                        <p:cTn id="77" dur="580">
                                          <p:stCondLst>
                                            <p:cond delay="0"/>
                                          </p:stCondLst>
                                        </p:cTn>
                                        <p:tgtEl>
                                          <p:spTgt spid="5127"/>
                                        </p:tgtEl>
                                      </p:cBhvr>
                                    </p:animEffect>
                                    <p:anim calcmode="lin" valueType="num">
                                      <p:cBhvr>
                                        <p:cTn id="78" dur="1822" tmFilter="0,0; 0.14,0.36; 0.43,0.73; 0.71,0.91; 1.0,1.0">
                                          <p:stCondLst>
                                            <p:cond delay="0"/>
                                          </p:stCondLst>
                                        </p:cTn>
                                        <p:tgtEl>
                                          <p:spTgt spid="5127"/>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5127"/>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5127"/>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5127"/>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5127"/>
                                        </p:tgtEl>
                                        <p:attrNameLst>
                                          <p:attrName>ppt_y</p:attrName>
                                        </p:attrNameLst>
                                      </p:cBhvr>
                                      <p:tavLst>
                                        <p:tav tm="0" fmla="#ppt_y-sin(pi*$)/81">
                                          <p:val>
                                            <p:fltVal val="0"/>
                                          </p:val>
                                        </p:tav>
                                        <p:tav tm="100000">
                                          <p:val>
                                            <p:fltVal val="1"/>
                                          </p:val>
                                        </p:tav>
                                      </p:tavLst>
                                    </p:anim>
                                    <p:animScale>
                                      <p:cBhvr>
                                        <p:cTn id="83" dur="26">
                                          <p:stCondLst>
                                            <p:cond delay="650"/>
                                          </p:stCondLst>
                                        </p:cTn>
                                        <p:tgtEl>
                                          <p:spTgt spid="5127"/>
                                        </p:tgtEl>
                                      </p:cBhvr>
                                      <p:to x="100000" y="60000"/>
                                    </p:animScale>
                                    <p:animScale>
                                      <p:cBhvr>
                                        <p:cTn id="84" dur="166" decel="50000">
                                          <p:stCondLst>
                                            <p:cond delay="676"/>
                                          </p:stCondLst>
                                        </p:cTn>
                                        <p:tgtEl>
                                          <p:spTgt spid="5127"/>
                                        </p:tgtEl>
                                      </p:cBhvr>
                                      <p:to x="100000" y="100000"/>
                                    </p:animScale>
                                    <p:animScale>
                                      <p:cBhvr>
                                        <p:cTn id="85" dur="26">
                                          <p:stCondLst>
                                            <p:cond delay="1312"/>
                                          </p:stCondLst>
                                        </p:cTn>
                                        <p:tgtEl>
                                          <p:spTgt spid="5127"/>
                                        </p:tgtEl>
                                      </p:cBhvr>
                                      <p:to x="100000" y="80000"/>
                                    </p:animScale>
                                    <p:animScale>
                                      <p:cBhvr>
                                        <p:cTn id="86" dur="166" decel="50000">
                                          <p:stCondLst>
                                            <p:cond delay="1338"/>
                                          </p:stCondLst>
                                        </p:cTn>
                                        <p:tgtEl>
                                          <p:spTgt spid="5127"/>
                                        </p:tgtEl>
                                      </p:cBhvr>
                                      <p:to x="100000" y="100000"/>
                                    </p:animScale>
                                    <p:animScale>
                                      <p:cBhvr>
                                        <p:cTn id="87" dur="26">
                                          <p:stCondLst>
                                            <p:cond delay="1642"/>
                                          </p:stCondLst>
                                        </p:cTn>
                                        <p:tgtEl>
                                          <p:spTgt spid="5127"/>
                                        </p:tgtEl>
                                      </p:cBhvr>
                                      <p:to x="100000" y="90000"/>
                                    </p:animScale>
                                    <p:animScale>
                                      <p:cBhvr>
                                        <p:cTn id="88" dur="166" decel="50000">
                                          <p:stCondLst>
                                            <p:cond delay="1668"/>
                                          </p:stCondLst>
                                        </p:cTn>
                                        <p:tgtEl>
                                          <p:spTgt spid="5127"/>
                                        </p:tgtEl>
                                      </p:cBhvr>
                                      <p:to x="100000" y="100000"/>
                                    </p:animScale>
                                    <p:animScale>
                                      <p:cBhvr>
                                        <p:cTn id="89" dur="26">
                                          <p:stCondLst>
                                            <p:cond delay="1808"/>
                                          </p:stCondLst>
                                        </p:cTn>
                                        <p:tgtEl>
                                          <p:spTgt spid="5127"/>
                                        </p:tgtEl>
                                      </p:cBhvr>
                                      <p:to x="100000" y="95000"/>
                                    </p:animScale>
                                    <p:animScale>
                                      <p:cBhvr>
                                        <p:cTn id="90" dur="166" decel="50000">
                                          <p:stCondLst>
                                            <p:cond delay="1834"/>
                                          </p:stCondLst>
                                        </p:cTn>
                                        <p:tgtEl>
                                          <p:spTgt spid="5127"/>
                                        </p:tgtEl>
                                      </p:cBhvr>
                                      <p:to x="100000" y="100000"/>
                                    </p:animScale>
                                  </p:childTnLst>
                                </p:cTn>
                              </p:par>
                              <p:par>
                                <p:cTn id="91" presetID="26" presetClass="entr" presetSubtype="0" fill="hold" nodeType="withEffect">
                                  <p:stCondLst>
                                    <p:cond delay="0"/>
                                  </p:stCondLst>
                                  <p:childTnLst>
                                    <p:set>
                                      <p:cBhvr>
                                        <p:cTn id="92" dur="1" fill="hold">
                                          <p:stCondLst>
                                            <p:cond delay="0"/>
                                          </p:stCondLst>
                                        </p:cTn>
                                        <p:tgtEl>
                                          <p:spTgt spid="5128"/>
                                        </p:tgtEl>
                                        <p:attrNameLst>
                                          <p:attrName>style.visibility</p:attrName>
                                        </p:attrNameLst>
                                      </p:cBhvr>
                                      <p:to>
                                        <p:strVal val="visible"/>
                                      </p:to>
                                    </p:set>
                                    <p:animEffect transition="in" filter="wipe(down)">
                                      <p:cBhvr>
                                        <p:cTn id="93" dur="580">
                                          <p:stCondLst>
                                            <p:cond delay="0"/>
                                          </p:stCondLst>
                                        </p:cTn>
                                        <p:tgtEl>
                                          <p:spTgt spid="5128"/>
                                        </p:tgtEl>
                                      </p:cBhvr>
                                    </p:animEffect>
                                    <p:anim calcmode="lin" valueType="num">
                                      <p:cBhvr>
                                        <p:cTn id="94" dur="1822" tmFilter="0,0; 0.14,0.36; 0.43,0.73; 0.71,0.91; 1.0,1.0">
                                          <p:stCondLst>
                                            <p:cond delay="0"/>
                                          </p:stCondLst>
                                        </p:cTn>
                                        <p:tgtEl>
                                          <p:spTgt spid="5128"/>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5128"/>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5128"/>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5128"/>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5128"/>
                                        </p:tgtEl>
                                        <p:attrNameLst>
                                          <p:attrName>ppt_y</p:attrName>
                                        </p:attrNameLst>
                                      </p:cBhvr>
                                      <p:tavLst>
                                        <p:tav tm="0" fmla="#ppt_y-sin(pi*$)/81">
                                          <p:val>
                                            <p:fltVal val="0"/>
                                          </p:val>
                                        </p:tav>
                                        <p:tav tm="100000">
                                          <p:val>
                                            <p:fltVal val="1"/>
                                          </p:val>
                                        </p:tav>
                                      </p:tavLst>
                                    </p:anim>
                                    <p:animScale>
                                      <p:cBhvr>
                                        <p:cTn id="99" dur="26">
                                          <p:stCondLst>
                                            <p:cond delay="650"/>
                                          </p:stCondLst>
                                        </p:cTn>
                                        <p:tgtEl>
                                          <p:spTgt spid="5128"/>
                                        </p:tgtEl>
                                      </p:cBhvr>
                                      <p:to x="100000" y="60000"/>
                                    </p:animScale>
                                    <p:animScale>
                                      <p:cBhvr>
                                        <p:cTn id="100" dur="166" decel="50000">
                                          <p:stCondLst>
                                            <p:cond delay="676"/>
                                          </p:stCondLst>
                                        </p:cTn>
                                        <p:tgtEl>
                                          <p:spTgt spid="5128"/>
                                        </p:tgtEl>
                                      </p:cBhvr>
                                      <p:to x="100000" y="100000"/>
                                    </p:animScale>
                                    <p:animScale>
                                      <p:cBhvr>
                                        <p:cTn id="101" dur="26">
                                          <p:stCondLst>
                                            <p:cond delay="1312"/>
                                          </p:stCondLst>
                                        </p:cTn>
                                        <p:tgtEl>
                                          <p:spTgt spid="5128"/>
                                        </p:tgtEl>
                                      </p:cBhvr>
                                      <p:to x="100000" y="80000"/>
                                    </p:animScale>
                                    <p:animScale>
                                      <p:cBhvr>
                                        <p:cTn id="102" dur="166" decel="50000">
                                          <p:stCondLst>
                                            <p:cond delay="1338"/>
                                          </p:stCondLst>
                                        </p:cTn>
                                        <p:tgtEl>
                                          <p:spTgt spid="5128"/>
                                        </p:tgtEl>
                                      </p:cBhvr>
                                      <p:to x="100000" y="100000"/>
                                    </p:animScale>
                                    <p:animScale>
                                      <p:cBhvr>
                                        <p:cTn id="103" dur="26">
                                          <p:stCondLst>
                                            <p:cond delay="1642"/>
                                          </p:stCondLst>
                                        </p:cTn>
                                        <p:tgtEl>
                                          <p:spTgt spid="5128"/>
                                        </p:tgtEl>
                                      </p:cBhvr>
                                      <p:to x="100000" y="90000"/>
                                    </p:animScale>
                                    <p:animScale>
                                      <p:cBhvr>
                                        <p:cTn id="104" dur="166" decel="50000">
                                          <p:stCondLst>
                                            <p:cond delay="1668"/>
                                          </p:stCondLst>
                                        </p:cTn>
                                        <p:tgtEl>
                                          <p:spTgt spid="5128"/>
                                        </p:tgtEl>
                                      </p:cBhvr>
                                      <p:to x="100000" y="100000"/>
                                    </p:animScale>
                                    <p:animScale>
                                      <p:cBhvr>
                                        <p:cTn id="105" dur="26">
                                          <p:stCondLst>
                                            <p:cond delay="1808"/>
                                          </p:stCondLst>
                                        </p:cTn>
                                        <p:tgtEl>
                                          <p:spTgt spid="5128"/>
                                        </p:tgtEl>
                                      </p:cBhvr>
                                      <p:to x="100000" y="95000"/>
                                    </p:animScale>
                                    <p:animScale>
                                      <p:cBhvr>
                                        <p:cTn id="106" dur="166" decel="50000">
                                          <p:stCondLst>
                                            <p:cond delay="1834"/>
                                          </p:stCondLst>
                                        </p:cTn>
                                        <p:tgtEl>
                                          <p:spTgt spid="5128"/>
                                        </p:tgtEl>
                                      </p:cBhvr>
                                      <p:to x="100000" y="100000"/>
                                    </p:animScale>
                                  </p:childTnLst>
                                </p:cTn>
                              </p:par>
                              <p:par>
                                <p:cTn id="107" presetID="26" presetClass="entr" presetSubtype="0" fill="hold" nodeType="withEffect">
                                  <p:stCondLst>
                                    <p:cond delay="0"/>
                                  </p:stCondLst>
                                  <p:childTnLst>
                                    <p:set>
                                      <p:cBhvr>
                                        <p:cTn id="108" dur="1" fill="hold">
                                          <p:stCondLst>
                                            <p:cond delay="0"/>
                                          </p:stCondLst>
                                        </p:cTn>
                                        <p:tgtEl>
                                          <p:spTgt spid="5129"/>
                                        </p:tgtEl>
                                        <p:attrNameLst>
                                          <p:attrName>style.visibility</p:attrName>
                                        </p:attrNameLst>
                                      </p:cBhvr>
                                      <p:to>
                                        <p:strVal val="visible"/>
                                      </p:to>
                                    </p:set>
                                    <p:animEffect transition="in" filter="wipe(down)">
                                      <p:cBhvr>
                                        <p:cTn id="109" dur="580">
                                          <p:stCondLst>
                                            <p:cond delay="0"/>
                                          </p:stCondLst>
                                        </p:cTn>
                                        <p:tgtEl>
                                          <p:spTgt spid="5129"/>
                                        </p:tgtEl>
                                      </p:cBhvr>
                                    </p:animEffect>
                                    <p:anim calcmode="lin" valueType="num">
                                      <p:cBhvr>
                                        <p:cTn id="110" dur="1822" tmFilter="0,0; 0.14,0.36; 0.43,0.73; 0.71,0.91; 1.0,1.0">
                                          <p:stCondLst>
                                            <p:cond delay="0"/>
                                          </p:stCondLst>
                                        </p:cTn>
                                        <p:tgtEl>
                                          <p:spTgt spid="5129"/>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5129"/>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5129"/>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5129"/>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5129"/>
                                        </p:tgtEl>
                                        <p:attrNameLst>
                                          <p:attrName>ppt_y</p:attrName>
                                        </p:attrNameLst>
                                      </p:cBhvr>
                                      <p:tavLst>
                                        <p:tav tm="0" fmla="#ppt_y-sin(pi*$)/81">
                                          <p:val>
                                            <p:fltVal val="0"/>
                                          </p:val>
                                        </p:tav>
                                        <p:tav tm="100000">
                                          <p:val>
                                            <p:fltVal val="1"/>
                                          </p:val>
                                        </p:tav>
                                      </p:tavLst>
                                    </p:anim>
                                    <p:animScale>
                                      <p:cBhvr>
                                        <p:cTn id="115" dur="26">
                                          <p:stCondLst>
                                            <p:cond delay="650"/>
                                          </p:stCondLst>
                                        </p:cTn>
                                        <p:tgtEl>
                                          <p:spTgt spid="5129"/>
                                        </p:tgtEl>
                                      </p:cBhvr>
                                      <p:to x="100000" y="60000"/>
                                    </p:animScale>
                                    <p:animScale>
                                      <p:cBhvr>
                                        <p:cTn id="116" dur="166" decel="50000">
                                          <p:stCondLst>
                                            <p:cond delay="676"/>
                                          </p:stCondLst>
                                        </p:cTn>
                                        <p:tgtEl>
                                          <p:spTgt spid="5129"/>
                                        </p:tgtEl>
                                      </p:cBhvr>
                                      <p:to x="100000" y="100000"/>
                                    </p:animScale>
                                    <p:animScale>
                                      <p:cBhvr>
                                        <p:cTn id="117" dur="26">
                                          <p:stCondLst>
                                            <p:cond delay="1312"/>
                                          </p:stCondLst>
                                        </p:cTn>
                                        <p:tgtEl>
                                          <p:spTgt spid="5129"/>
                                        </p:tgtEl>
                                      </p:cBhvr>
                                      <p:to x="100000" y="80000"/>
                                    </p:animScale>
                                    <p:animScale>
                                      <p:cBhvr>
                                        <p:cTn id="118" dur="166" decel="50000">
                                          <p:stCondLst>
                                            <p:cond delay="1338"/>
                                          </p:stCondLst>
                                        </p:cTn>
                                        <p:tgtEl>
                                          <p:spTgt spid="5129"/>
                                        </p:tgtEl>
                                      </p:cBhvr>
                                      <p:to x="100000" y="100000"/>
                                    </p:animScale>
                                    <p:animScale>
                                      <p:cBhvr>
                                        <p:cTn id="119" dur="26">
                                          <p:stCondLst>
                                            <p:cond delay="1642"/>
                                          </p:stCondLst>
                                        </p:cTn>
                                        <p:tgtEl>
                                          <p:spTgt spid="5129"/>
                                        </p:tgtEl>
                                      </p:cBhvr>
                                      <p:to x="100000" y="90000"/>
                                    </p:animScale>
                                    <p:animScale>
                                      <p:cBhvr>
                                        <p:cTn id="120" dur="166" decel="50000">
                                          <p:stCondLst>
                                            <p:cond delay="1668"/>
                                          </p:stCondLst>
                                        </p:cTn>
                                        <p:tgtEl>
                                          <p:spTgt spid="5129"/>
                                        </p:tgtEl>
                                      </p:cBhvr>
                                      <p:to x="100000" y="100000"/>
                                    </p:animScale>
                                    <p:animScale>
                                      <p:cBhvr>
                                        <p:cTn id="121" dur="26">
                                          <p:stCondLst>
                                            <p:cond delay="1808"/>
                                          </p:stCondLst>
                                        </p:cTn>
                                        <p:tgtEl>
                                          <p:spTgt spid="5129"/>
                                        </p:tgtEl>
                                      </p:cBhvr>
                                      <p:to x="100000" y="95000"/>
                                    </p:animScale>
                                    <p:animScale>
                                      <p:cBhvr>
                                        <p:cTn id="122" dur="166" decel="50000">
                                          <p:stCondLst>
                                            <p:cond delay="1834"/>
                                          </p:stCondLst>
                                        </p:cTn>
                                        <p:tgtEl>
                                          <p:spTgt spid="5129"/>
                                        </p:tgtEl>
                                      </p:cBhvr>
                                      <p:to x="100000" y="100000"/>
                                    </p:animScale>
                                  </p:childTnLst>
                                </p:cTn>
                              </p:par>
                              <p:par>
                                <p:cTn id="123" presetID="26" presetClass="entr" presetSubtype="0" fill="hold" nodeType="withEffect">
                                  <p:stCondLst>
                                    <p:cond delay="0"/>
                                  </p:stCondLst>
                                  <p:childTnLst>
                                    <p:set>
                                      <p:cBhvr>
                                        <p:cTn id="124" dur="1" fill="hold">
                                          <p:stCondLst>
                                            <p:cond delay="0"/>
                                          </p:stCondLst>
                                        </p:cTn>
                                        <p:tgtEl>
                                          <p:spTgt spid="5130"/>
                                        </p:tgtEl>
                                        <p:attrNameLst>
                                          <p:attrName>style.visibility</p:attrName>
                                        </p:attrNameLst>
                                      </p:cBhvr>
                                      <p:to>
                                        <p:strVal val="visible"/>
                                      </p:to>
                                    </p:set>
                                    <p:animEffect transition="in" filter="wipe(down)">
                                      <p:cBhvr>
                                        <p:cTn id="125" dur="580">
                                          <p:stCondLst>
                                            <p:cond delay="0"/>
                                          </p:stCondLst>
                                        </p:cTn>
                                        <p:tgtEl>
                                          <p:spTgt spid="5130"/>
                                        </p:tgtEl>
                                      </p:cBhvr>
                                    </p:animEffect>
                                    <p:anim calcmode="lin" valueType="num">
                                      <p:cBhvr>
                                        <p:cTn id="126" dur="1822" tmFilter="0,0; 0.14,0.36; 0.43,0.73; 0.71,0.91; 1.0,1.0">
                                          <p:stCondLst>
                                            <p:cond delay="0"/>
                                          </p:stCondLst>
                                        </p:cTn>
                                        <p:tgtEl>
                                          <p:spTgt spid="5130"/>
                                        </p:tgtEl>
                                        <p:attrNameLst>
                                          <p:attrName>ppt_x</p:attrName>
                                        </p:attrNameLst>
                                      </p:cBhvr>
                                      <p:tavLst>
                                        <p:tav tm="0">
                                          <p:val>
                                            <p:strVal val="#ppt_x-0.25"/>
                                          </p:val>
                                        </p:tav>
                                        <p:tav tm="100000">
                                          <p:val>
                                            <p:strVal val="#ppt_x"/>
                                          </p:val>
                                        </p:tav>
                                      </p:tavLst>
                                    </p:anim>
                                    <p:anim calcmode="lin" valueType="num">
                                      <p:cBhvr>
                                        <p:cTn id="127" dur="664" tmFilter="0.0,0.0; 0.25,0.07; 0.50,0.2; 0.75,0.467; 1.0,1.0">
                                          <p:stCondLst>
                                            <p:cond delay="0"/>
                                          </p:stCondLst>
                                        </p:cTn>
                                        <p:tgtEl>
                                          <p:spTgt spid="5130"/>
                                        </p:tgtEl>
                                        <p:attrNameLst>
                                          <p:attrName>ppt_y</p:attrName>
                                        </p:attrNameLst>
                                      </p:cBhvr>
                                      <p:tavLst>
                                        <p:tav tm="0" fmla="#ppt_y-sin(pi*$)/3">
                                          <p:val>
                                            <p:fltVal val="0.5"/>
                                          </p:val>
                                        </p:tav>
                                        <p:tav tm="100000">
                                          <p:val>
                                            <p:fltVal val="1"/>
                                          </p:val>
                                        </p:tav>
                                      </p:tavLst>
                                    </p:anim>
                                    <p:anim calcmode="lin" valueType="num">
                                      <p:cBhvr>
                                        <p:cTn id="128" dur="664" tmFilter="0, 0; 0.125,0.2665; 0.25,0.4; 0.375,0.465; 0.5,0.5;  0.625,0.535; 0.75,0.6; 0.875,0.7335; 1,1">
                                          <p:stCondLst>
                                            <p:cond delay="664"/>
                                          </p:stCondLst>
                                        </p:cTn>
                                        <p:tgtEl>
                                          <p:spTgt spid="5130"/>
                                        </p:tgtEl>
                                        <p:attrNameLst>
                                          <p:attrName>ppt_y</p:attrName>
                                        </p:attrNameLst>
                                      </p:cBhvr>
                                      <p:tavLst>
                                        <p:tav tm="0" fmla="#ppt_y-sin(pi*$)/9">
                                          <p:val>
                                            <p:fltVal val="0"/>
                                          </p:val>
                                        </p:tav>
                                        <p:tav tm="100000">
                                          <p:val>
                                            <p:fltVal val="1"/>
                                          </p:val>
                                        </p:tav>
                                      </p:tavLst>
                                    </p:anim>
                                    <p:anim calcmode="lin" valueType="num">
                                      <p:cBhvr>
                                        <p:cTn id="129" dur="332" tmFilter="0, 0; 0.125,0.2665; 0.25,0.4; 0.375,0.465; 0.5,0.5;  0.625,0.535; 0.75,0.6; 0.875,0.7335; 1,1">
                                          <p:stCondLst>
                                            <p:cond delay="1324"/>
                                          </p:stCondLst>
                                        </p:cTn>
                                        <p:tgtEl>
                                          <p:spTgt spid="5130"/>
                                        </p:tgtEl>
                                        <p:attrNameLst>
                                          <p:attrName>ppt_y</p:attrName>
                                        </p:attrNameLst>
                                      </p:cBhvr>
                                      <p:tavLst>
                                        <p:tav tm="0" fmla="#ppt_y-sin(pi*$)/27">
                                          <p:val>
                                            <p:fltVal val="0"/>
                                          </p:val>
                                        </p:tav>
                                        <p:tav tm="100000">
                                          <p:val>
                                            <p:fltVal val="1"/>
                                          </p:val>
                                        </p:tav>
                                      </p:tavLst>
                                    </p:anim>
                                    <p:anim calcmode="lin" valueType="num">
                                      <p:cBhvr>
                                        <p:cTn id="130" dur="164" tmFilter="0, 0; 0.125,0.2665; 0.25,0.4; 0.375,0.465; 0.5,0.5;  0.625,0.535; 0.75,0.6; 0.875,0.7335; 1,1">
                                          <p:stCondLst>
                                            <p:cond delay="1656"/>
                                          </p:stCondLst>
                                        </p:cTn>
                                        <p:tgtEl>
                                          <p:spTgt spid="5130"/>
                                        </p:tgtEl>
                                        <p:attrNameLst>
                                          <p:attrName>ppt_y</p:attrName>
                                        </p:attrNameLst>
                                      </p:cBhvr>
                                      <p:tavLst>
                                        <p:tav tm="0" fmla="#ppt_y-sin(pi*$)/81">
                                          <p:val>
                                            <p:fltVal val="0"/>
                                          </p:val>
                                        </p:tav>
                                        <p:tav tm="100000">
                                          <p:val>
                                            <p:fltVal val="1"/>
                                          </p:val>
                                        </p:tav>
                                      </p:tavLst>
                                    </p:anim>
                                    <p:animScale>
                                      <p:cBhvr>
                                        <p:cTn id="131" dur="26">
                                          <p:stCondLst>
                                            <p:cond delay="650"/>
                                          </p:stCondLst>
                                        </p:cTn>
                                        <p:tgtEl>
                                          <p:spTgt spid="5130"/>
                                        </p:tgtEl>
                                      </p:cBhvr>
                                      <p:to x="100000" y="60000"/>
                                    </p:animScale>
                                    <p:animScale>
                                      <p:cBhvr>
                                        <p:cTn id="132" dur="166" decel="50000">
                                          <p:stCondLst>
                                            <p:cond delay="676"/>
                                          </p:stCondLst>
                                        </p:cTn>
                                        <p:tgtEl>
                                          <p:spTgt spid="5130"/>
                                        </p:tgtEl>
                                      </p:cBhvr>
                                      <p:to x="100000" y="100000"/>
                                    </p:animScale>
                                    <p:animScale>
                                      <p:cBhvr>
                                        <p:cTn id="133" dur="26">
                                          <p:stCondLst>
                                            <p:cond delay="1312"/>
                                          </p:stCondLst>
                                        </p:cTn>
                                        <p:tgtEl>
                                          <p:spTgt spid="5130"/>
                                        </p:tgtEl>
                                      </p:cBhvr>
                                      <p:to x="100000" y="80000"/>
                                    </p:animScale>
                                    <p:animScale>
                                      <p:cBhvr>
                                        <p:cTn id="134" dur="166" decel="50000">
                                          <p:stCondLst>
                                            <p:cond delay="1338"/>
                                          </p:stCondLst>
                                        </p:cTn>
                                        <p:tgtEl>
                                          <p:spTgt spid="5130"/>
                                        </p:tgtEl>
                                      </p:cBhvr>
                                      <p:to x="100000" y="100000"/>
                                    </p:animScale>
                                    <p:animScale>
                                      <p:cBhvr>
                                        <p:cTn id="135" dur="26">
                                          <p:stCondLst>
                                            <p:cond delay="1642"/>
                                          </p:stCondLst>
                                        </p:cTn>
                                        <p:tgtEl>
                                          <p:spTgt spid="5130"/>
                                        </p:tgtEl>
                                      </p:cBhvr>
                                      <p:to x="100000" y="90000"/>
                                    </p:animScale>
                                    <p:animScale>
                                      <p:cBhvr>
                                        <p:cTn id="136" dur="166" decel="50000">
                                          <p:stCondLst>
                                            <p:cond delay="1668"/>
                                          </p:stCondLst>
                                        </p:cTn>
                                        <p:tgtEl>
                                          <p:spTgt spid="5130"/>
                                        </p:tgtEl>
                                      </p:cBhvr>
                                      <p:to x="100000" y="100000"/>
                                    </p:animScale>
                                    <p:animScale>
                                      <p:cBhvr>
                                        <p:cTn id="137" dur="26">
                                          <p:stCondLst>
                                            <p:cond delay="1808"/>
                                          </p:stCondLst>
                                        </p:cTn>
                                        <p:tgtEl>
                                          <p:spTgt spid="5130"/>
                                        </p:tgtEl>
                                      </p:cBhvr>
                                      <p:to x="100000" y="95000"/>
                                    </p:animScale>
                                    <p:animScale>
                                      <p:cBhvr>
                                        <p:cTn id="138" dur="166" decel="50000">
                                          <p:stCondLst>
                                            <p:cond delay="1834"/>
                                          </p:stCondLst>
                                        </p:cTn>
                                        <p:tgtEl>
                                          <p:spTgt spid="5130"/>
                                        </p:tgtEl>
                                      </p:cBhvr>
                                      <p:to x="100000" y="100000"/>
                                    </p:animScale>
                                  </p:childTnLst>
                                </p:cTn>
                              </p:par>
                              <p:par>
                                <p:cTn id="139" presetID="26" presetClass="entr" presetSubtype="0" fill="hold" nodeType="withEffect">
                                  <p:stCondLst>
                                    <p:cond delay="0"/>
                                  </p:stCondLst>
                                  <p:childTnLst>
                                    <p:set>
                                      <p:cBhvr>
                                        <p:cTn id="140" dur="1" fill="hold">
                                          <p:stCondLst>
                                            <p:cond delay="0"/>
                                          </p:stCondLst>
                                        </p:cTn>
                                        <p:tgtEl>
                                          <p:spTgt spid="5131"/>
                                        </p:tgtEl>
                                        <p:attrNameLst>
                                          <p:attrName>style.visibility</p:attrName>
                                        </p:attrNameLst>
                                      </p:cBhvr>
                                      <p:to>
                                        <p:strVal val="visible"/>
                                      </p:to>
                                    </p:set>
                                    <p:animEffect transition="in" filter="wipe(down)">
                                      <p:cBhvr>
                                        <p:cTn id="141" dur="580">
                                          <p:stCondLst>
                                            <p:cond delay="0"/>
                                          </p:stCondLst>
                                        </p:cTn>
                                        <p:tgtEl>
                                          <p:spTgt spid="5131"/>
                                        </p:tgtEl>
                                      </p:cBhvr>
                                    </p:animEffect>
                                    <p:anim calcmode="lin" valueType="num">
                                      <p:cBhvr>
                                        <p:cTn id="142" dur="1822" tmFilter="0,0; 0.14,0.36; 0.43,0.73; 0.71,0.91; 1.0,1.0">
                                          <p:stCondLst>
                                            <p:cond delay="0"/>
                                          </p:stCondLst>
                                        </p:cTn>
                                        <p:tgtEl>
                                          <p:spTgt spid="5131"/>
                                        </p:tgtEl>
                                        <p:attrNameLst>
                                          <p:attrName>ppt_x</p:attrName>
                                        </p:attrNameLst>
                                      </p:cBhvr>
                                      <p:tavLst>
                                        <p:tav tm="0">
                                          <p:val>
                                            <p:strVal val="#ppt_x-0.25"/>
                                          </p:val>
                                        </p:tav>
                                        <p:tav tm="100000">
                                          <p:val>
                                            <p:strVal val="#ppt_x"/>
                                          </p:val>
                                        </p:tav>
                                      </p:tavLst>
                                    </p:anim>
                                    <p:anim calcmode="lin" valueType="num">
                                      <p:cBhvr>
                                        <p:cTn id="143" dur="664" tmFilter="0.0,0.0; 0.25,0.07; 0.50,0.2; 0.75,0.467; 1.0,1.0">
                                          <p:stCondLst>
                                            <p:cond delay="0"/>
                                          </p:stCondLst>
                                        </p:cTn>
                                        <p:tgtEl>
                                          <p:spTgt spid="5131"/>
                                        </p:tgtEl>
                                        <p:attrNameLst>
                                          <p:attrName>ppt_y</p:attrName>
                                        </p:attrNameLst>
                                      </p:cBhvr>
                                      <p:tavLst>
                                        <p:tav tm="0" fmla="#ppt_y-sin(pi*$)/3">
                                          <p:val>
                                            <p:fltVal val="0.5"/>
                                          </p:val>
                                        </p:tav>
                                        <p:tav tm="100000">
                                          <p:val>
                                            <p:fltVal val="1"/>
                                          </p:val>
                                        </p:tav>
                                      </p:tavLst>
                                    </p:anim>
                                    <p:anim calcmode="lin" valueType="num">
                                      <p:cBhvr>
                                        <p:cTn id="144" dur="664" tmFilter="0, 0; 0.125,0.2665; 0.25,0.4; 0.375,0.465; 0.5,0.5;  0.625,0.535; 0.75,0.6; 0.875,0.7335; 1,1">
                                          <p:stCondLst>
                                            <p:cond delay="664"/>
                                          </p:stCondLst>
                                        </p:cTn>
                                        <p:tgtEl>
                                          <p:spTgt spid="5131"/>
                                        </p:tgtEl>
                                        <p:attrNameLst>
                                          <p:attrName>ppt_y</p:attrName>
                                        </p:attrNameLst>
                                      </p:cBhvr>
                                      <p:tavLst>
                                        <p:tav tm="0" fmla="#ppt_y-sin(pi*$)/9">
                                          <p:val>
                                            <p:fltVal val="0"/>
                                          </p:val>
                                        </p:tav>
                                        <p:tav tm="100000">
                                          <p:val>
                                            <p:fltVal val="1"/>
                                          </p:val>
                                        </p:tav>
                                      </p:tavLst>
                                    </p:anim>
                                    <p:anim calcmode="lin" valueType="num">
                                      <p:cBhvr>
                                        <p:cTn id="145" dur="332" tmFilter="0, 0; 0.125,0.2665; 0.25,0.4; 0.375,0.465; 0.5,0.5;  0.625,0.535; 0.75,0.6; 0.875,0.7335; 1,1">
                                          <p:stCondLst>
                                            <p:cond delay="1324"/>
                                          </p:stCondLst>
                                        </p:cTn>
                                        <p:tgtEl>
                                          <p:spTgt spid="5131"/>
                                        </p:tgtEl>
                                        <p:attrNameLst>
                                          <p:attrName>ppt_y</p:attrName>
                                        </p:attrNameLst>
                                      </p:cBhvr>
                                      <p:tavLst>
                                        <p:tav tm="0" fmla="#ppt_y-sin(pi*$)/27">
                                          <p:val>
                                            <p:fltVal val="0"/>
                                          </p:val>
                                        </p:tav>
                                        <p:tav tm="100000">
                                          <p:val>
                                            <p:fltVal val="1"/>
                                          </p:val>
                                        </p:tav>
                                      </p:tavLst>
                                    </p:anim>
                                    <p:anim calcmode="lin" valueType="num">
                                      <p:cBhvr>
                                        <p:cTn id="146" dur="164" tmFilter="0, 0; 0.125,0.2665; 0.25,0.4; 0.375,0.465; 0.5,0.5;  0.625,0.535; 0.75,0.6; 0.875,0.7335; 1,1">
                                          <p:stCondLst>
                                            <p:cond delay="1656"/>
                                          </p:stCondLst>
                                        </p:cTn>
                                        <p:tgtEl>
                                          <p:spTgt spid="5131"/>
                                        </p:tgtEl>
                                        <p:attrNameLst>
                                          <p:attrName>ppt_y</p:attrName>
                                        </p:attrNameLst>
                                      </p:cBhvr>
                                      <p:tavLst>
                                        <p:tav tm="0" fmla="#ppt_y-sin(pi*$)/81">
                                          <p:val>
                                            <p:fltVal val="0"/>
                                          </p:val>
                                        </p:tav>
                                        <p:tav tm="100000">
                                          <p:val>
                                            <p:fltVal val="1"/>
                                          </p:val>
                                        </p:tav>
                                      </p:tavLst>
                                    </p:anim>
                                    <p:animScale>
                                      <p:cBhvr>
                                        <p:cTn id="147" dur="26">
                                          <p:stCondLst>
                                            <p:cond delay="650"/>
                                          </p:stCondLst>
                                        </p:cTn>
                                        <p:tgtEl>
                                          <p:spTgt spid="5131"/>
                                        </p:tgtEl>
                                      </p:cBhvr>
                                      <p:to x="100000" y="60000"/>
                                    </p:animScale>
                                    <p:animScale>
                                      <p:cBhvr>
                                        <p:cTn id="148" dur="166" decel="50000">
                                          <p:stCondLst>
                                            <p:cond delay="676"/>
                                          </p:stCondLst>
                                        </p:cTn>
                                        <p:tgtEl>
                                          <p:spTgt spid="5131"/>
                                        </p:tgtEl>
                                      </p:cBhvr>
                                      <p:to x="100000" y="100000"/>
                                    </p:animScale>
                                    <p:animScale>
                                      <p:cBhvr>
                                        <p:cTn id="149" dur="26">
                                          <p:stCondLst>
                                            <p:cond delay="1312"/>
                                          </p:stCondLst>
                                        </p:cTn>
                                        <p:tgtEl>
                                          <p:spTgt spid="5131"/>
                                        </p:tgtEl>
                                      </p:cBhvr>
                                      <p:to x="100000" y="80000"/>
                                    </p:animScale>
                                    <p:animScale>
                                      <p:cBhvr>
                                        <p:cTn id="150" dur="166" decel="50000">
                                          <p:stCondLst>
                                            <p:cond delay="1338"/>
                                          </p:stCondLst>
                                        </p:cTn>
                                        <p:tgtEl>
                                          <p:spTgt spid="5131"/>
                                        </p:tgtEl>
                                      </p:cBhvr>
                                      <p:to x="100000" y="100000"/>
                                    </p:animScale>
                                    <p:animScale>
                                      <p:cBhvr>
                                        <p:cTn id="151" dur="26">
                                          <p:stCondLst>
                                            <p:cond delay="1642"/>
                                          </p:stCondLst>
                                        </p:cTn>
                                        <p:tgtEl>
                                          <p:spTgt spid="5131"/>
                                        </p:tgtEl>
                                      </p:cBhvr>
                                      <p:to x="100000" y="90000"/>
                                    </p:animScale>
                                    <p:animScale>
                                      <p:cBhvr>
                                        <p:cTn id="152" dur="166" decel="50000">
                                          <p:stCondLst>
                                            <p:cond delay="1668"/>
                                          </p:stCondLst>
                                        </p:cTn>
                                        <p:tgtEl>
                                          <p:spTgt spid="5131"/>
                                        </p:tgtEl>
                                      </p:cBhvr>
                                      <p:to x="100000" y="100000"/>
                                    </p:animScale>
                                    <p:animScale>
                                      <p:cBhvr>
                                        <p:cTn id="153" dur="26">
                                          <p:stCondLst>
                                            <p:cond delay="1808"/>
                                          </p:stCondLst>
                                        </p:cTn>
                                        <p:tgtEl>
                                          <p:spTgt spid="5131"/>
                                        </p:tgtEl>
                                      </p:cBhvr>
                                      <p:to x="100000" y="95000"/>
                                    </p:animScale>
                                    <p:animScale>
                                      <p:cBhvr>
                                        <p:cTn id="154" dur="166" decel="50000">
                                          <p:stCondLst>
                                            <p:cond delay="1834"/>
                                          </p:stCondLst>
                                        </p:cTn>
                                        <p:tgtEl>
                                          <p:spTgt spid="5131"/>
                                        </p:tgtEl>
                                      </p:cBhvr>
                                      <p:to x="100000" y="100000"/>
                                    </p:animScale>
                                  </p:childTnLst>
                                </p:cTn>
                              </p:par>
                              <p:par>
                                <p:cTn id="155" presetID="26" presetClass="entr" presetSubtype="0" fill="hold" nodeType="withEffect">
                                  <p:stCondLst>
                                    <p:cond delay="0"/>
                                  </p:stCondLst>
                                  <p:childTnLst>
                                    <p:set>
                                      <p:cBhvr>
                                        <p:cTn id="156" dur="1" fill="hold">
                                          <p:stCondLst>
                                            <p:cond delay="0"/>
                                          </p:stCondLst>
                                        </p:cTn>
                                        <p:tgtEl>
                                          <p:spTgt spid="5132"/>
                                        </p:tgtEl>
                                        <p:attrNameLst>
                                          <p:attrName>style.visibility</p:attrName>
                                        </p:attrNameLst>
                                      </p:cBhvr>
                                      <p:to>
                                        <p:strVal val="visible"/>
                                      </p:to>
                                    </p:set>
                                    <p:animEffect transition="in" filter="wipe(down)">
                                      <p:cBhvr>
                                        <p:cTn id="157" dur="580">
                                          <p:stCondLst>
                                            <p:cond delay="0"/>
                                          </p:stCondLst>
                                        </p:cTn>
                                        <p:tgtEl>
                                          <p:spTgt spid="5132"/>
                                        </p:tgtEl>
                                      </p:cBhvr>
                                    </p:animEffect>
                                    <p:anim calcmode="lin" valueType="num">
                                      <p:cBhvr>
                                        <p:cTn id="158" dur="1822" tmFilter="0,0; 0.14,0.36; 0.43,0.73; 0.71,0.91; 1.0,1.0">
                                          <p:stCondLst>
                                            <p:cond delay="0"/>
                                          </p:stCondLst>
                                        </p:cTn>
                                        <p:tgtEl>
                                          <p:spTgt spid="5132"/>
                                        </p:tgtEl>
                                        <p:attrNameLst>
                                          <p:attrName>ppt_x</p:attrName>
                                        </p:attrNameLst>
                                      </p:cBhvr>
                                      <p:tavLst>
                                        <p:tav tm="0">
                                          <p:val>
                                            <p:strVal val="#ppt_x-0.25"/>
                                          </p:val>
                                        </p:tav>
                                        <p:tav tm="100000">
                                          <p:val>
                                            <p:strVal val="#ppt_x"/>
                                          </p:val>
                                        </p:tav>
                                      </p:tavLst>
                                    </p:anim>
                                    <p:anim calcmode="lin" valueType="num">
                                      <p:cBhvr>
                                        <p:cTn id="159" dur="664" tmFilter="0.0,0.0; 0.25,0.07; 0.50,0.2; 0.75,0.467; 1.0,1.0">
                                          <p:stCondLst>
                                            <p:cond delay="0"/>
                                          </p:stCondLst>
                                        </p:cTn>
                                        <p:tgtEl>
                                          <p:spTgt spid="5132"/>
                                        </p:tgtEl>
                                        <p:attrNameLst>
                                          <p:attrName>ppt_y</p:attrName>
                                        </p:attrNameLst>
                                      </p:cBhvr>
                                      <p:tavLst>
                                        <p:tav tm="0" fmla="#ppt_y-sin(pi*$)/3">
                                          <p:val>
                                            <p:fltVal val="0.5"/>
                                          </p:val>
                                        </p:tav>
                                        <p:tav tm="100000">
                                          <p:val>
                                            <p:fltVal val="1"/>
                                          </p:val>
                                        </p:tav>
                                      </p:tavLst>
                                    </p:anim>
                                    <p:anim calcmode="lin" valueType="num">
                                      <p:cBhvr>
                                        <p:cTn id="160" dur="664" tmFilter="0, 0; 0.125,0.2665; 0.25,0.4; 0.375,0.465; 0.5,0.5;  0.625,0.535; 0.75,0.6; 0.875,0.7335; 1,1">
                                          <p:stCondLst>
                                            <p:cond delay="664"/>
                                          </p:stCondLst>
                                        </p:cTn>
                                        <p:tgtEl>
                                          <p:spTgt spid="5132"/>
                                        </p:tgtEl>
                                        <p:attrNameLst>
                                          <p:attrName>ppt_y</p:attrName>
                                        </p:attrNameLst>
                                      </p:cBhvr>
                                      <p:tavLst>
                                        <p:tav tm="0" fmla="#ppt_y-sin(pi*$)/9">
                                          <p:val>
                                            <p:fltVal val="0"/>
                                          </p:val>
                                        </p:tav>
                                        <p:tav tm="100000">
                                          <p:val>
                                            <p:fltVal val="1"/>
                                          </p:val>
                                        </p:tav>
                                      </p:tavLst>
                                    </p:anim>
                                    <p:anim calcmode="lin" valueType="num">
                                      <p:cBhvr>
                                        <p:cTn id="161" dur="332" tmFilter="0, 0; 0.125,0.2665; 0.25,0.4; 0.375,0.465; 0.5,0.5;  0.625,0.535; 0.75,0.6; 0.875,0.7335; 1,1">
                                          <p:stCondLst>
                                            <p:cond delay="1324"/>
                                          </p:stCondLst>
                                        </p:cTn>
                                        <p:tgtEl>
                                          <p:spTgt spid="5132"/>
                                        </p:tgtEl>
                                        <p:attrNameLst>
                                          <p:attrName>ppt_y</p:attrName>
                                        </p:attrNameLst>
                                      </p:cBhvr>
                                      <p:tavLst>
                                        <p:tav tm="0" fmla="#ppt_y-sin(pi*$)/27">
                                          <p:val>
                                            <p:fltVal val="0"/>
                                          </p:val>
                                        </p:tav>
                                        <p:tav tm="100000">
                                          <p:val>
                                            <p:fltVal val="1"/>
                                          </p:val>
                                        </p:tav>
                                      </p:tavLst>
                                    </p:anim>
                                    <p:anim calcmode="lin" valueType="num">
                                      <p:cBhvr>
                                        <p:cTn id="162" dur="164" tmFilter="0, 0; 0.125,0.2665; 0.25,0.4; 0.375,0.465; 0.5,0.5;  0.625,0.535; 0.75,0.6; 0.875,0.7335; 1,1">
                                          <p:stCondLst>
                                            <p:cond delay="1656"/>
                                          </p:stCondLst>
                                        </p:cTn>
                                        <p:tgtEl>
                                          <p:spTgt spid="5132"/>
                                        </p:tgtEl>
                                        <p:attrNameLst>
                                          <p:attrName>ppt_y</p:attrName>
                                        </p:attrNameLst>
                                      </p:cBhvr>
                                      <p:tavLst>
                                        <p:tav tm="0" fmla="#ppt_y-sin(pi*$)/81">
                                          <p:val>
                                            <p:fltVal val="0"/>
                                          </p:val>
                                        </p:tav>
                                        <p:tav tm="100000">
                                          <p:val>
                                            <p:fltVal val="1"/>
                                          </p:val>
                                        </p:tav>
                                      </p:tavLst>
                                    </p:anim>
                                    <p:animScale>
                                      <p:cBhvr>
                                        <p:cTn id="163" dur="26">
                                          <p:stCondLst>
                                            <p:cond delay="650"/>
                                          </p:stCondLst>
                                        </p:cTn>
                                        <p:tgtEl>
                                          <p:spTgt spid="5132"/>
                                        </p:tgtEl>
                                      </p:cBhvr>
                                      <p:to x="100000" y="60000"/>
                                    </p:animScale>
                                    <p:animScale>
                                      <p:cBhvr>
                                        <p:cTn id="164" dur="166" decel="50000">
                                          <p:stCondLst>
                                            <p:cond delay="676"/>
                                          </p:stCondLst>
                                        </p:cTn>
                                        <p:tgtEl>
                                          <p:spTgt spid="5132"/>
                                        </p:tgtEl>
                                      </p:cBhvr>
                                      <p:to x="100000" y="100000"/>
                                    </p:animScale>
                                    <p:animScale>
                                      <p:cBhvr>
                                        <p:cTn id="165" dur="26">
                                          <p:stCondLst>
                                            <p:cond delay="1312"/>
                                          </p:stCondLst>
                                        </p:cTn>
                                        <p:tgtEl>
                                          <p:spTgt spid="5132"/>
                                        </p:tgtEl>
                                      </p:cBhvr>
                                      <p:to x="100000" y="80000"/>
                                    </p:animScale>
                                    <p:animScale>
                                      <p:cBhvr>
                                        <p:cTn id="166" dur="166" decel="50000">
                                          <p:stCondLst>
                                            <p:cond delay="1338"/>
                                          </p:stCondLst>
                                        </p:cTn>
                                        <p:tgtEl>
                                          <p:spTgt spid="5132"/>
                                        </p:tgtEl>
                                      </p:cBhvr>
                                      <p:to x="100000" y="100000"/>
                                    </p:animScale>
                                    <p:animScale>
                                      <p:cBhvr>
                                        <p:cTn id="167" dur="26">
                                          <p:stCondLst>
                                            <p:cond delay="1642"/>
                                          </p:stCondLst>
                                        </p:cTn>
                                        <p:tgtEl>
                                          <p:spTgt spid="5132"/>
                                        </p:tgtEl>
                                      </p:cBhvr>
                                      <p:to x="100000" y="90000"/>
                                    </p:animScale>
                                    <p:animScale>
                                      <p:cBhvr>
                                        <p:cTn id="168" dur="166" decel="50000">
                                          <p:stCondLst>
                                            <p:cond delay="1668"/>
                                          </p:stCondLst>
                                        </p:cTn>
                                        <p:tgtEl>
                                          <p:spTgt spid="5132"/>
                                        </p:tgtEl>
                                      </p:cBhvr>
                                      <p:to x="100000" y="100000"/>
                                    </p:animScale>
                                    <p:animScale>
                                      <p:cBhvr>
                                        <p:cTn id="169" dur="26">
                                          <p:stCondLst>
                                            <p:cond delay="1808"/>
                                          </p:stCondLst>
                                        </p:cTn>
                                        <p:tgtEl>
                                          <p:spTgt spid="5132"/>
                                        </p:tgtEl>
                                      </p:cBhvr>
                                      <p:to x="100000" y="95000"/>
                                    </p:animScale>
                                    <p:animScale>
                                      <p:cBhvr>
                                        <p:cTn id="170" dur="166" decel="50000">
                                          <p:stCondLst>
                                            <p:cond delay="1834"/>
                                          </p:stCondLst>
                                        </p:cTn>
                                        <p:tgtEl>
                                          <p:spTgt spid="5132"/>
                                        </p:tgtEl>
                                      </p:cBhvr>
                                      <p:to x="100000" y="100000"/>
                                    </p:animScale>
                                  </p:childTnLst>
                                </p:cTn>
                              </p:par>
                              <p:par>
                                <p:cTn id="171" presetID="26" presetClass="entr" presetSubtype="0" fill="hold" nodeType="withEffect">
                                  <p:stCondLst>
                                    <p:cond delay="0"/>
                                  </p:stCondLst>
                                  <p:childTnLst>
                                    <p:set>
                                      <p:cBhvr>
                                        <p:cTn id="172" dur="1" fill="hold">
                                          <p:stCondLst>
                                            <p:cond delay="0"/>
                                          </p:stCondLst>
                                        </p:cTn>
                                        <p:tgtEl>
                                          <p:spTgt spid="16"/>
                                        </p:tgtEl>
                                        <p:attrNameLst>
                                          <p:attrName>style.visibility</p:attrName>
                                        </p:attrNameLst>
                                      </p:cBhvr>
                                      <p:to>
                                        <p:strVal val="visible"/>
                                      </p:to>
                                    </p:set>
                                    <p:animEffect transition="in" filter="wipe(down)">
                                      <p:cBhvr>
                                        <p:cTn id="173" dur="580">
                                          <p:stCondLst>
                                            <p:cond delay="0"/>
                                          </p:stCondLst>
                                        </p:cTn>
                                        <p:tgtEl>
                                          <p:spTgt spid="16"/>
                                        </p:tgtEl>
                                      </p:cBhvr>
                                    </p:animEffect>
                                    <p:anim calcmode="lin" valueType="num">
                                      <p:cBhvr>
                                        <p:cTn id="17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79" dur="26">
                                          <p:stCondLst>
                                            <p:cond delay="650"/>
                                          </p:stCondLst>
                                        </p:cTn>
                                        <p:tgtEl>
                                          <p:spTgt spid="16"/>
                                        </p:tgtEl>
                                      </p:cBhvr>
                                      <p:to x="100000" y="60000"/>
                                    </p:animScale>
                                    <p:animScale>
                                      <p:cBhvr>
                                        <p:cTn id="180" dur="166" decel="50000">
                                          <p:stCondLst>
                                            <p:cond delay="676"/>
                                          </p:stCondLst>
                                        </p:cTn>
                                        <p:tgtEl>
                                          <p:spTgt spid="16"/>
                                        </p:tgtEl>
                                      </p:cBhvr>
                                      <p:to x="100000" y="100000"/>
                                    </p:animScale>
                                    <p:animScale>
                                      <p:cBhvr>
                                        <p:cTn id="181" dur="26">
                                          <p:stCondLst>
                                            <p:cond delay="1312"/>
                                          </p:stCondLst>
                                        </p:cTn>
                                        <p:tgtEl>
                                          <p:spTgt spid="16"/>
                                        </p:tgtEl>
                                      </p:cBhvr>
                                      <p:to x="100000" y="80000"/>
                                    </p:animScale>
                                    <p:animScale>
                                      <p:cBhvr>
                                        <p:cTn id="182" dur="166" decel="50000">
                                          <p:stCondLst>
                                            <p:cond delay="1338"/>
                                          </p:stCondLst>
                                        </p:cTn>
                                        <p:tgtEl>
                                          <p:spTgt spid="16"/>
                                        </p:tgtEl>
                                      </p:cBhvr>
                                      <p:to x="100000" y="100000"/>
                                    </p:animScale>
                                    <p:animScale>
                                      <p:cBhvr>
                                        <p:cTn id="183" dur="26">
                                          <p:stCondLst>
                                            <p:cond delay="1642"/>
                                          </p:stCondLst>
                                        </p:cTn>
                                        <p:tgtEl>
                                          <p:spTgt spid="16"/>
                                        </p:tgtEl>
                                      </p:cBhvr>
                                      <p:to x="100000" y="90000"/>
                                    </p:animScale>
                                    <p:animScale>
                                      <p:cBhvr>
                                        <p:cTn id="184" dur="166" decel="50000">
                                          <p:stCondLst>
                                            <p:cond delay="1668"/>
                                          </p:stCondLst>
                                        </p:cTn>
                                        <p:tgtEl>
                                          <p:spTgt spid="16"/>
                                        </p:tgtEl>
                                      </p:cBhvr>
                                      <p:to x="100000" y="100000"/>
                                    </p:animScale>
                                    <p:animScale>
                                      <p:cBhvr>
                                        <p:cTn id="185" dur="26">
                                          <p:stCondLst>
                                            <p:cond delay="1808"/>
                                          </p:stCondLst>
                                        </p:cTn>
                                        <p:tgtEl>
                                          <p:spTgt spid="16"/>
                                        </p:tgtEl>
                                      </p:cBhvr>
                                      <p:to x="100000" y="95000"/>
                                    </p:animScale>
                                    <p:animScale>
                                      <p:cBhvr>
                                        <p:cTn id="186" dur="166" decel="50000">
                                          <p:stCondLst>
                                            <p:cond delay="1834"/>
                                          </p:stCondLst>
                                        </p:cTn>
                                        <p:tgtEl>
                                          <p:spTgt spid="16"/>
                                        </p:tgtEl>
                                      </p:cBhvr>
                                      <p:to x="100000" y="100000"/>
                                    </p:animScale>
                                  </p:childTnLst>
                                </p:cTn>
                              </p:par>
                              <p:par>
                                <p:cTn id="187" presetID="26" presetClass="entr" presetSubtype="0" fill="hold" nodeType="withEffect">
                                  <p:stCondLst>
                                    <p:cond delay="0"/>
                                  </p:stCondLst>
                                  <p:childTnLst>
                                    <p:set>
                                      <p:cBhvr>
                                        <p:cTn id="188" dur="1" fill="hold">
                                          <p:stCondLst>
                                            <p:cond delay="0"/>
                                          </p:stCondLst>
                                        </p:cTn>
                                        <p:tgtEl>
                                          <p:spTgt spid="17"/>
                                        </p:tgtEl>
                                        <p:attrNameLst>
                                          <p:attrName>style.visibility</p:attrName>
                                        </p:attrNameLst>
                                      </p:cBhvr>
                                      <p:to>
                                        <p:strVal val="visible"/>
                                      </p:to>
                                    </p:set>
                                    <p:animEffect transition="in" filter="wipe(down)">
                                      <p:cBhvr>
                                        <p:cTn id="189" dur="580">
                                          <p:stCondLst>
                                            <p:cond delay="0"/>
                                          </p:stCondLst>
                                        </p:cTn>
                                        <p:tgtEl>
                                          <p:spTgt spid="17"/>
                                        </p:tgtEl>
                                      </p:cBhvr>
                                    </p:animEffect>
                                    <p:anim calcmode="lin" valueType="num">
                                      <p:cBhvr>
                                        <p:cTn id="19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95" dur="26">
                                          <p:stCondLst>
                                            <p:cond delay="650"/>
                                          </p:stCondLst>
                                        </p:cTn>
                                        <p:tgtEl>
                                          <p:spTgt spid="17"/>
                                        </p:tgtEl>
                                      </p:cBhvr>
                                      <p:to x="100000" y="60000"/>
                                    </p:animScale>
                                    <p:animScale>
                                      <p:cBhvr>
                                        <p:cTn id="196" dur="166" decel="50000">
                                          <p:stCondLst>
                                            <p:cond delay="676"/>
                                          </p:stCondLst>
                                        </p:cTn>
                                        <p:tgtEl>
                                          <p:spTgt spid="17"/>
                                        </p:tgtEl>
                                      </p:cBhvr>
                                      <p:to x="100000" y="100000"/>
                                    </p:animScale>
                                    <p:animScale>
                                      <p:cBhvr>
                                        <p:cTn id="197" dur="26">
                                          <p:stCondLst>
                                            <p:cond delay="1312"/>
                                          </p:stCondLst>
                                        </p:cTn>
                                        <p:tgtEl>
                                          <p:spTgt spid="17"/>
                                        </p:tgtEl>
                                      </p:cBhvr>
                                      <p:to x="100000" y="80000"/>
                                    </p:animScale>
                                    <p:animScale>
                                      <p:cBhvr>
                                        <p:cTn id="198" dur="166" decel="50000">
                                          <p:stCondLst>
                                            <p:cond delay="1338"/>
                                          </p:stCondLst>
                                        </p:cTn>
                                        <p:tgtEl>
                                          <p:spTgt spid="17"/>
                                        </p:tgtEl>
                                      </p:cBhvr>
                                      <p:to x="100000" y="100000"/>
                                    </p:animScale>
                                    <p:animScale>
                                      <p:cBhvr>
                                        <p:cTn id="199" dur="26">
                                          <p:stCondLst>
                                            <p:cond delay="1642"/>
                                          </p:stCondLst>
                                        </p:cTn>
                                        <p:tgtEl>
                                          <p:spTgt spid="17"/>
                                        </p:tgtEl>
                                      </p:cBhvr>
                                      <p:to x="100000" y="90000"/>
                                    </p:animScale>
                                    <p:animScale>
                                      <p:cBhvr>
                                        <p:cTn id="200" dur="166" decel="50000">
                                          <p:stCondLst>
                                            <p:cond delay="1668"/>
                                          </p:stCondLst>
                                        </p:cTn>
                                        <p:tgtEl>
                                          <p:spTgt spid="17"/>
                                        </p:tgtEl>
                                      </p:cBhvr>
                                      <p:to x="100000" y="100000"/>
                                    </p:animScale>
                                    <p:animScale>
                                      <p:cBhvr>
                                        <p:cTn id="201" dur="26">
                                          <p:stCondLst>
                                            <p:cond delay="1808"/>
                                          </p:stCondLst>
                                        </p:cTn>
                                        <p:tgtEl>
                                          <p:spTgt spid="17"/>
                                        </p:tgtEl>
                                      </p:cBhvr>
                                      <p:to x="100000" y="95000"/>
                                    </p:animScale>
                                    <p:animScale>
                                      <p:cBhvr>
                                        <p:cTn id="202"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Không có mô t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8802" y="-3346855"/>
            <a:ext cx="4738319" cy="26300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hông có mô tả."/>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3044" y="3964722"/>
            <a:ext cx="1797683" cy="275070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Không có mô tả."/>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3566" y="3902455"/>
            <a:ext cx="1993317" cy="29555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6463566" y="785081"/>
            <a:ext cx="1815221" cy="2757551"/>
          </a:xfrm>
          <a:prstGeom prst="rect">
            <a:avLst/>
          </a:prstGeom>
        </p:spPr>
      </p:pic>
      <p:sp>
        <p:nvSpPr>
          <p:cNvPr id="5" name="AutoShape 16" descr="Không có mô tả."/>
          <p:cNvSpPr>
            <a:spLocks noChangeAspect="1" noChangeArrowheads="1"/>
          </p:cNvSpPr>
          <p:nvPr/>
        </p:nvSpPr>
        <p:spPr bwMode="auto">
          <a:xfrm>
            <a:off x="168444" y="38547"/>
            <a:ext cx="108922" cy="1089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8" descr="Không có mô tả."/>
          <p:cNvSpPr>
            <a:spLocks noChangeAspect="1" noChangeArrowheads="1"/>
          </p:cNvSpPr>
          <p:nvPr/>
        </p:nvSpPr>
        <p:spPr bwMode="auto">
          <a:xfrm>
            <a:off x="320844" y="190947"/>
            <a:ext cx="108922" cy="1089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0" descr="Không có mô tả."/>
          <p:cNvSpPr>
            <a:spLocks noChangeAspect="1" noChangeArrowheads="1"/>
          </p:cNvSpPr>
          <p:nvPr/>
        </p:nvSpPr>
        <p:spPr bwMode="auto">
          <a:xfrm>
            <a:off x="473244" y="343347"/>
            <a:ext cx="108922" cy="1089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2" descr="Không có mô tả."/>
          <p:cNvSpPr>
            <a:spLocks noChangeAspect="1" noChangeArrowheads="1"/>
          </p:cNvSpPr>
          <p:nvPr/>
        </p:nvSpPr>
        <p:spPr bwMode="auto">
          <a:xfrm>
            <a:off x="911921" y="830725"/>
            <a:ext cx="108922" cy="1089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6"/>
          <a:stretch>
            <a:fillRect/>
          </a:stretch>
        </p:blipFill>
        <p:spPr>
          <a:xfrm>
            <a:off x="-6761234" y="452269"/>
            <a:ext cx="4241763" cy="2390200"/>
          </a:xfrm>
          <a:prstGeom prst="rect">
            <a:avLst/>
          </a:prstGeom>
        </p:spPr>
      </p:pic>
      <p:pic>
        <p:nvPicPr>
          <p:cNvPr id="18" name="Picture 24" descr="Khai thác yếu tố dân tộc trong sáng tạo mĩ thuật | Vẽ tranh lễ hội đoàn kết các  dân tộc Việt Nam - YouTube"/>
          <p:cNvPicPr>
            <a:picLocks noChangeAspect="1" noChangeArrowheads="1"/>
          </p:cNvPicPr>
          <p:nvPr/>
        </p:nvPicPr>
        <p:blipFill rotWithShape="1">
          <a:blip r:embed="rId7">
            <a:extLst>
              <a:ext uri="{28A0092B-C50C-407E-A947-70E740481C1C}">
                <a14:useLocalDpi xmlns:a14="http://schemas.microsoft.com/office/drawing/2010/main" val="0"/>
              </a:ext>
            </a:extLst>
          </a:blip>
          <a:srcRect l="15901" t="5554" r="75514" b="55389"/>
          <a:stretch/>
        </p:blipFill>
        <p:spPr bwMode="auto">
          <a:xfrm>
            <a:off x="-1882654" y="1159969"/>
            <a:ext cx="960360" cy="2277002"/>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Cách vẽ tranh đề tài lễ hội đẹp sáng tạo và ấn tượng - Trường ĐH Đại Việt  Sài Gòn"/>
          <p:cNvPicPr>
            <a:picLocks noChangeAspect="1" noChangeArrowheads="1"/>
          </p:cNvPicPr>
          <p:nvPr/>
        </p:nvPicPr>
        <p:blipFill rotWithShape="1">
          <a:blip r:embed="rId8">
            <a:extLst>
              <a:ext uri="{28A0092B-C50C-407E-A947-70E740481C1C}">
                <a14:useLocalDpi xmlns:a14="http://schemas.microsoft.com/office/drawing/2010/main" val="0"/>
              </a:ext>
            </a:extLst>
          </a:blip>
          <a:srcRect l="70219" t="32024" r="4865" b="10985"/>
          <a:stretch/>
        </p:blipFill>
        <p:spPr bwMode="auto">
          <a:xfrm>
            <a:off x="16636180" y="-2033360"/>
            <a:ext cx="2153265" cy="3486238"/>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Tham khảo Tranh vẽ trang phục dân tộc nghệ thuật tuyệt vờ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8252" y="785081"/>
            <a:ext cx="2052476" cy="26518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0"/>
          <a:stretch>
            <a:fillRect/>
          </a:stretch>
        </p:blipFill>
        <p:spPr>
          <a:xfrm>
            <a:off x="3667935" y="3964722"/>
            <a:ext cx="2015782" cy="2750702"/>
          </a:xfrm>
          <a:prstGeom prst="rect">
            <a:avLst/>
          </a:prstGeom>
        </p:spPr>
      </p:pic>
      <p:pic>
        <p:nvPicPr>
          <p:cNvPr id="1054" name="Picture 30" descr="Các bức tranh Tranh vẽ em bé dân tộc đẹp và cổ điể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40874" y="885186"/>
            <a:ext cx="1696777" cy="26062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12"/>
          <a:stretch>
            <a:fillRect/>
          </a:stretch>
        </p:blipFill>
        <p:spPr>
          <a:xfrm>
            <a:off x="3530783" y="785081"/>
            <a:ext cx="1908340" cy="2757551"/>
          </a:xfrm>
          <a:prstGeom prst="rect">
            <a:avLst/>
          </a:prstGeom>
        </p:spPr>
      </p:pic>
      <p:pic>
        <p:nvPicPr>
          <p:cNvPr id="12" name="Picture 11"/>
          <p:cNvPicPr>
            <a:picLocks noChangeAspect="1"/>
          </p:cNvPicPr>
          <p:nvPr/>
        </p:nvPicPr>
        <p:blipFill>
          <a:blip r:embed="rId13"/>
          <a:stretch>
            <a:fillRect/>
          </a:stretch>
        </p:blipFill>
        <p:spPr>
          <a:xfrm>
            <a:off x="813982" y="3902455"/>
            <a:ext cx="1960257" cy="2812969"/>
          </a:xfrm>
          <a:prstGeom prst="rect">
            <a:avLst/>
          </a:prstGeom>
        </p:spPr>
      </p:pic>
      <p:sp>
        <p:nvSpPr>
          <p:cNvPr id="13" name="Rectangle 12"/>
          <p:cNvSpPr/>
          <p:nvPr/>
        </p:nvSpPr>
        <p:spPr>
          <a:xfrm>
            <a:off x="4578310" y="170550"/>
            <a:ext cx="3608873" cy="523220"/>
          </a:xfrm>
          <a:prstGeom prst="rect">
            <a:avLst/>
          </a:prstGeom>
        </p:spPr>
        <p:txBody>
          <a:bodyPr wrap="none">
            <a:spAutoFit/>
          </a:bodyPr>
          <a:lstStyle/>
          <a:p>
            <a:r>
              <a:rPr lang="vi-VN" sz="2800" dirty="0">
                <a:solidFill>
                  <a:srgbClr val="C00000"/>
                </a:solidFill>
                <a:latin typeface="Times New Roman" panose="02020603050405020304" pitchFamily="18" charset="0"/>
              </a:rPr>
              <a:t>T</a:t>
            </a:r>
            <a:r>
              <a:rPr lang="vi-VN" sz="2800" b="0" i="0" dirty="0" smtClean="0">
                <a:solidFill>
                  <a:srgbClr val="C00000"/>
                </a:solidFill>
                <a:effectLst/>
                <a:latin typeface="Times New Roman" panose="02020603050405020304" pitchFamily="18" charset="0"/>
              </a:rPr>
              <a:t>ranh của một số họa sĩ</a:t>
            </a:r>
            <a:endParaRPr lang="en-US" sz="2800" dirty="0">
              <a:solidFill>
                <a:srgbClr val="C00000"/>
              </a:solidFill>
            </a:endParaRPr>
          </a:p>
        </p:txBody>
      </p:sp>
    </p:spTree>
    <p:extLst>
      <p:ext uri="{BB962C8B-B14F-4D97-AF65-F5344CB8AC3E}">
        <p14:creationId xmlns:p14="http://schemas.microsoft.com/office/powerpoint/2010/main" val="113799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ppt_x"/>
                                          </p:val>
                                        </p:tav>
                                        <p:tav tm="100000">
                                          <p:val>
                                            <p:strVal val="#ppt_x"/>
                                          </p:val>
                                        </p:tav>
                                      </p:tavLst>
                                    </p:anim>
                                    <p:anim calcmode="lin" valueType="num">
                                      <p:cBhvr additive="base">
                                        <p:cTn id="8" dur="500" fill="hold"/>
                                        <p:tgtEl>
                                          <p:spTgt spid="103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36"/>
                                        </p:tgtEl>
                                        <p:attrNameLst>
                                          <p:attrName>style.visibility</p:attrName>
                                        </p:attrNameLst>
                                      </p:cBhvr>
                                      <p:to>
                                        <p:strVal val="visible"/>
                                      </p:to>
                                    </p:set>
                                    <p:anim calcmode="lin" valueType="num">
                                      <p:cBhvr additive="base">
                                        <p:cTn id="11" dur="500" fill="hold"/>
                                        <p:tgtEl>
                                          <p:spTgt spid="1036"/>
                                        </p:tgtEl>
                                        <p:attrNameLst>
                                          <p:attrName>ppt_x</p:attrName>
                                        </p:attrNameLst>
                                      </p:cBhvr>
                                      <p:tavLst>
                                        <p:tav tm="0">
                                          <p:val>
                                            <p:strVal val="#ppt_x"/>
                                          </p:val>
                                        </p:tav>
                                        <p:tav tm="100000">
                                          <p:val>
                                            <p:strVal val="#ppt_x"/>
                                          </p:val>
                                        </p:tav>
                                      </p:tavLst>
                                    </p:anim>
                                    <p:anim calcmode="lin" valueType="num">
                                      <p:cBhvr additive="base">
                                        <p:cTn id="12" dur="500" fill="hold"/>
                                        <p:tgtEl>
                                          <p:spTgt spid="103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nodePh="1">
                                  <p:stCondLst>
                                    <p:cond delay="0"/>
                                  </p:stCondLst>
                                  <p:endCondLst>
                                    <p:cond evt="begin" delay="0">
                                      <p:tn val="21"/>
                                    </p:cond>
                                  </p:end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nodePh="1">
                                  <p:stCondLst>
                                    <p:cond delay="0"/>
                                  </p:stCondLst>
                                  <p:endCondLst>
                                    <p:cond evt="begin" delay="0">
                                      <p:tn val="25"/>
                                    </p:cond>
                                  </p:end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nodePh="1">
                                  <p:stCondLst>
                                    <p:cond delay="0"/>
                                  </p:stCondLst>
                                  <p:endCondLst>
                                    <p:cond evt="begin" delay="0">
                                      <p:tn val="29"/>
                                    </p:cond>
                                  </p:end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52"/>
                                        </p:tgtEl>
                                        <p:attrNameLst>
                                          <p:attrName>style.visibility</p:attrName>
                                        </p:attrNameLst>
                                      </p:cBhvr>
                                      <p:to>
                                        <p:strVal val="visible"/>
                                      </p:to>
                                    </p:set>
                                    <p:anim calcmode="lin" valueType="num">
                                      <p:cBhvr additive="base">
                                        <p:cTn id="35" dur="500" fill="hold"/>
                                        <p:tgtEl>
                                          <p:spTgt spid="1052"/>
                                        </p:tgtEl>
                                        <p:attrNameLst>
                                          <p:attrName>ppt_x</p:attrName>
                                        </p:attrNameLst>
                                      </p:cBhvr>
                                      <p:tavLst>
                                        <p:tav tm="0">
                                          <p:val>
                                            <p:strVal val="#ppt_x"/>
                                          </p:val>
                                        </p:tav>
                                        <p:tav tm="100000">
                                          <p:val>
                                            <p:strVal val="#ppt_x"/>
                                          </p:val>
                                        </p:tav>
                                      </p:tavLst>
                                    </p:anim>
                                    <p:anim calcmode="lin" valueType="num">
                                      <p:cBhvr additive="base">
                                        <p:cTn id="36" dur="500" fill="hold"/>
                                        <p:tgtEl>
                                          <p:spTgt spid="105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54"/>
                                        </p:tgtEl>
                                        <p:attrNameLst>
                                          <p:attrName>style.visibility</p:attrName>
                                        </p:attrNameLst>
                                      </p:cBhvr>
                                      <p:to>
                                        <p:strVal val="visible"/>
                                      </p:to>
                                    </p:set>
                                    <p:anim calcmode="lin" valueType="num">
                                      <p:cBhvr additive="base">
                                        <p:cTn id="43" dur="500" fill="hold"/>
                                        <p:tgtEl>
                                          <p:spTgt spid="1054"/>
                                        </p:tgtEl>
                                        <p:attrNameLst>
                                          <p:attrName>ppt_x</p:attrName>
                                        </p:attrNameLst>
                                      </p:cBhvr>
                                      <p:tavLst>
                                        <p:tav tm="0">
                                          <p:val>
                                            <p:strVal val="#ppt_x"/>
                                          </p:val>
                                        </p:tav>
                                        <p:tav tm="100000">
                                          <p:val>
                                            <p:strVal val="#ppt_x"/>
                                          </p:val>
                                        </p:tav>
                                      </p:tavLst>
                                    </p:anim>
                                    <p:anim calcmode="lin" valueType="num">
                                      <p:cBhvr additive="base">
                                        <p:cTn id="44" dur="500" fill="hold"/>
                                        <p:tgtEl>
                                          <p:spTgt spid="105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4498" y="-176810"/>
            <a:ext cx="12406498" cy="7034810"/>
          </a:xfrm>
          <a:prstGeom prst="rect">
            <a:avLst/>
          </a:prstGeom>
        </p:spPr>
      </p:pic>
      <p:sp>
        <p:nvSpPr>
          <p:cNvPr id="7" name="Title 1"/>
          <p:cNvSpPr txBox="1">
            <a:spLocks/>
          </p:cNvSpPr>
          <p:nvPr/>
        </p:nvSpPr>
        <p:spPr>
          <a:xfrm>
            <a:off x="209550" y="1493044"/>
            <a:ext cx="9144000" cy="2387600"/>
          </a:xfrm>
          <a:prstGeom prst="rect">
            <a:avLst/>
          </a:prstGeom>
        </p:spPr>
        <p:txBody>
          <a:bodyPr vert="horz" lIns="91440" tIns="45720" rIns="91440" bIns="45720" rtlCol="0" anchor="b">
            <a:normAutofit fontScale="9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err="1" smtClean="0">
                <a:solidFill>
                  <a:srgbClr val="C00000"/>
                </a:solidFill>
                <a:latin typeface="Times New Roman" panose="02020603050405020304" pitchFamily="18" charset="0"/>
                <a:cs typeface="Times New Roman" panose="02020603050405020304" pitchFamily="18" charset="0"/>
              </a:rPr>
              <a:t>Bài</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tập</a:t>
            </a:r>
            <a:r>
              <a:rPr lang="en-US" b="1" dirty="0" smtClean="0">
                <a:solidFill>
                  <a:srgbClr val="C00000"/>
                </a:solidFill>
                <a:latin typeface="Times New Roman" panose="02020603050405020304" pitchFamily="18" charset="0"/>
                <a:cs typeface="Times New Roman" panose="02020603050405020304" pitchFamily="18" charset="0"/>
              </a:rPr>
              <a:t> </a:t>
            </a:r>
            <a:r>
              <a:rPr lang="vi-VN" dirty="0" smtClean="0"/>
              <a:t/>
            </a:r>
            <a:br>
              <a:rPr lang="vi-VN" dirty="0" smtClean="0"/>
            </a:br>
            <a:r>
              <a:rPr lang="vi-VN" sz="5300" dirty="0" smtClean="0">
                <a:solidFill>
                  <a:srgbClr val="FFFF00"/>
                </a:solidFill>
              </a:rPr>
              <a:t>E</a:t>
            </a:r>
            <a:r>
              <a:rPr lang="en-US" sz="5300" dirty="0" smtClean="0">
                <a:solidFill>
                  <a:srgbClr val="FFFF00"/>
                </a:solidFill>
              </a:rPr>
              <a:t>m </a:t>
            </a:r>
            <a:r>
              <a:rPr lang="en-US" sz="5300" dirty="0" err="1" smtClean="0">
                <a:solidFill>
                  <a:srgbClr val="FFFF00"/>
                </a:solidFill>
              </a:rPr>
              <a:t>hãy</a:t>
            </a:r>
            <a:r>
              <a:rPr lang="en-US" sz="5300" dirty="0" smtClean="0">
                <a:solidFill>
                  <a:srgbClr val="FFFF00"/>
                </a:solidFill>
              </a:rPr>
              <a:t> </a:t>
            </a:r>
            <a:r>
              <a:rPr lang="en-US" sz="5300" dirty="0" err="1" smtClean="0">
                <a:solidFill>
                  <a:srgbClr val="FFFF00"/>
                </a:solidFill>
              </a:rPr>
              <a:t>thiết</a:t>
            </a:r>
            <a:r>
              <a:rPr lang="en-US" sz="5300" dirty="0" smtClean="0">
                <a:solidFill>
                  <a:srgbClr val="FFFF00"/>
                </a:solidFill>
              </a:rPr>
              <a:t> </a:t>
            </a:r>
            <a:r>
              <a:rPr lang="en-US" sz="5300" dirty="0" err="1" smtClean="0">
                <a:solidFill>
                  <a:srgbClr val="FFFF00"/>
                </a:solidFill>
              </a:rPr>
              <a:t>kế</a:t>
            </a:r>
            <a:r>
              <a:rPr lang="en-US" sz="5300" dirty="0" smtClean="0">
                <a:solidFill>
                  <a:srgbClr val="FFFF00"/>
                </a:solidFill>
              </a:rPr>
              <a:t> </a:t>
            </a:r>
            <a:r>
              <a:rPr lang="en-US" sz="5300" dirty="0" err="1" smtClean="0">
                <a:solidFill>
                  <a:srgbClr val="FFFF00"/>
                </a:solidFill>
              </a:rPr>
              <a:t>một</a:t>
            </a:r>
            <a:r>
              <a:rPr lang="en-US" sz="5300" dirty="0" smtClean="0">
                <a:solidFill>
                  <a:srgbClr val="FFFF00"/>
                </a:solidFill>
              </a:rPr>
              <a:t> </a:t>
            </a:r>
            <a:r>
              <a:rPr lang="en-US" sz="5300" dirty="0" err="1" smtClean="0">
                <a:solidFill>
                  <a:srgbClr val="FFFF00"/>
                </a:solidFill>
              </a:rPr>
              <a:t>số</a:t>
            </a:r>
            <a:r>
              <a:rPr lang="en-US" sz="5300" dirty="0" smtClean="0">
                <a:solidFill>
                  <a:srgbClr val="FFFF00"/>
                </a:solidFill>
              </a:rPr>
              <a:t> </a:t>
            </a:r>
            <a:r>
              <a:rPr lang="en-US" sz="5300" dirty="0" err="1" smtClean="0">
                <a:solidFill>
                  <a:srgbClr val="FFFF00"/>
                </a:solidFill>
              </a:rPr>
              <a:t>bộ</a:t>
            </a:r>
            <a:endParaRPr lang="vi-VN" sz="5300" dirty="0" smtClean="0">
              <a:solidFill>
                <a:srgbClr val="FFFF00"/>
              </a:solidFill>
            </a:endParaRPr>
          </a:p>
          <a:p>
            <a:r>
              <a:rPr lang="en-US" sz="5300" dirty="0" smtClean="0">
                <a:solidFill>
                  <a:srgbClr val="FFFF00"/>
                </a:solidFill>
              </a:rPr>
              <a:t> </a:t>
            </a:r>
            <a:r>
              <a:rPr lang="en-US" sz="5300" dirty="0" err="1" smtClean="0">
                <a:solidFill>
                  <a:srgbClr val="FFFF00"/>
                </a:solidFill>
              </a:rPr>
              <a:t>trang</a:t>
            </a:r>
            <a:r>
              <a:rPr lang="en-US" sz="5300" dirty="0" smtClean="0">
                <a:solidFill>
                  <a:srgbClr val="FFFF00"/>
                </a:solidFill>
              </a:rPr>
              <a:t> </a:t>
            </a:r>
            <a:r>
              <a:rPr lang="en-US" sz="5300" dirty="0" err="1" smtClean="0">
                <a:solidFill>
                  <a:srgbClr val="FFFF00"/>
                </a:solidFill>
              </a:rPr>
              <a:t>phục</a:t>
            </a:r>
            <a:r>
              <a:rPr lang="en-US" sz="5300" dirty="0" smtClean="0">
                <a:solidFill>
                  <a:srgbClr val="FFFF00"/>
                </a:solidFill>
              </a:rPr>
              <a:t> </a:t>
            </a:r>
            <a:r>
              <a:rPr lang="en-US" sz="5300" dirty="0" err="1" smtClean="0">
                <a:solidFill>
                  <a:srgbClr val="FFFF00"/>
                </a:solidFill>
              </a:rPr>
              <a:t>vụ</a:t>
            </a:r>
            <a:r>
              <a:rPr lang="en-US" sz="5300" dirty="0" smtClean="0">
                <a:solidFill>
                  <a:srgbClr val="FFFF00"/>
                </a:solidFill>
              </a:rPr>
              <a:t> </a:t>
            </a:r>
            <a:r>
              <a:rPr lang="en-US" sz="5300" dirty="0" err="1" smtClean="0">
                <a:solidFill>
                  <a:srgbClr val="FFFF00"/>
                </a:solidFill>
              </a:rPr>
              <a:t>có</a:t>
            </a:r>
            <a:r>
              <a:rPr lang="en-US" sz="5300" dirty="0" smtClean="0">
                <a:solidFill>
                  <a:srgbClr val="FFFF00"/>
                </a:solidFill>
              </a:rPr>
              <a:t> </a:t>
            </a:r>
            <a:r>
              <a:rPr lang="en-US" sz="5300" dirty="0" err="1" smtClean="0">
                <a:solidFill>
                  <a:srgbClr val="FFFF00"/>
                </a:solidFill>
              </a:rPr>
              <a:t>sử</a:t>
            </a:r>
            <a:r>
              <a:rPr lang="en-US" sz="5300" dirty="0" smtClean="0">
                <a:solidFill>
                  <a:srgbClr val="FFFF00"/>
                </a:solidFill>
              </a:rPr>
              <a:t> </a:t>
            </a:r>
            <a:r>
              <a:rPr lang="en-US" sz="5300" dirty="0" err="1" smtClean="0">
                <a:solidFill>
                  <a:srgbClr val="FFFF00"/>
                </a:solidFill>
              </a:rPr>
              <a:t>dụng</a:t>
            </a:r>
            <a:endParaRPr lang="vi-VN" sz="5300" dirty="0" smtClean="0">
              <a:solidFill>
                <a:srgbClr val="FFFF00"/>
              </a:solidFill>
            </a:endParaRPr>
          </a:p>
          <a:p>
            <a:r>
              <a:rPr lang="en-US" sz="5300" dirty="0" smtClean="0">
                <a:solidFill>
                  <a:srgbClr val="FFFF00"/>
                </a:solidFill>
              </a:rPr>
              <a:t> </a:t>
            </a:r>
            <a:r>
              <a:rPr lang="vi-VN" sz="5300" dirty="0" smtClean="0">
                <a:solidFill>
                  <a:srgbClr val="FFFF00"/>
                </a:solidFill>
              </a:rPr>
              <a:t>họa tiết </a:t>
            </a:r>
            <a:r>
              <a:rPr lang="en-US" sz="5300" dirty="0" err="1" smtClean="0">
                <a:solidFill>
                  <a:srgbClr val="FFFF00"/>
                </a:solidFill>
              </a:rPr>
              <a:t>tiết</a:t>
            </a:r>
            <a:r>
              <a:rPr lang="en-US" sz="5300" dirty="0" smtClean="0">
                <a:solidFill>
                  <a:srgbClr val="FFFF00"/>
                </a:solidFill>
              </a:rPr>
              <a:t> </a:t>
            </a:r>
            <a:r>
              <a:rPr lang="en-US" sz="5300" dirty="0" err="1" smtClean="0">
                <a:solidFill>
                  <a:srgbClr val="FFFF00"/>
                </a:solidFill>
              </a:rPr>
              <a:t>các</a:t>
            </a:r>
            <a:r>
              <a:rPr lang="en-US" sz="5300" dirty="0" smtClean="0">
                <a:solidFill>
                  <a:srgbClr val="FFFF00"/>
                </a:solidFill>
              </a:rPr>
              <a:t> </a:t>
            </a:r>
            <a:r>
              <a:rPr lang="en-US" sz="5300" dirty="0" err="1" smtClean="0">
                <a:solidFill>
                  <a:srgbClr val="FFFF00"/>
                </a:solidFill>
              </a:rPr>
              <a:t>dân</a:t>
            </a:r>
            <a:r>
              <a:rPr lang="en-US" sz="5300" dirty="0" smtClean="0">
                <a:solidFill>
                  <a:srgbClr val="FFFF00"/>
                </a:solidFill>
              </a:rPr>
              <a:t> </a:t>
            </a:r>
            <a:r>
              <a:rPr lang="en-US" sz="5300" dirty="0" err="1" smtClean="0">
                <a:solidFill>
                  <a:srgbClr val="FFFF00"/>
                </a:solidFill>
              </a:rPr>
              <a:t>tộc</a:t>
            </a:r>
            <a:endParaRPr lang="en-US" sz="22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793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11648" t="7704" r="17229" b="71046"/>
          <a:stretch/>
        </p:blipFill>
        <p:spPr>
          <a:xfrm>
            <a:off x="304799" y="511012"/>
            <a:ext cx="11150687" cy="4441987"/>
          </a:xfrm>
          <a:prstGeom prst="rect">
            <a:avLst/>
          </a:prstGeom>
        </p:spPr>
      </p:pic>
      <p:pic>
        <p:nvPicPr>
          <p:cNvPr id="6" name="Picture 5"/>
          <p:cNvPicPr>
            <a:picLocks noChangeAspect="1"/>
          </p:cNvPicPr>
          <p:nvPr/>
        </p:nvPicPr>
        <p:blipFill rotWithShape="1">
          <a:blip r:embed="rId2"/>
          <a:srcRect l="11647" t="32026" r="11153" b="22485"/>
          <a:stretch/>
        </p:blipFill>
        <p:spPr>
          <a:xfrm>
            <a:off x="1665355" y="198644"/>
            <a:ext cx="8429573" cy="6622637"/>
          </a:xfrm>
          <a:prstGeom prst="rect">
            <a:avLst/>
          </a:prstGeom>
        </p:spPr>
      </p:pic>
      <p:pic>
        <p:nvPicPr>
          <p:cNvPr id="7" name="Picture 6"/>
          <p:cNvPicPr>
            <a:picLocks noChangeAspect="1"/>
          </p:cNvPicPr>
          <p:nvPr/>
        </p:nvPicPr>
        <p:blipFill>
          <a:blip r:embed="rId3"/>
          <a:stretch>
            <a:fillRect/>
          </a:stretch>
        </p:blipFill>
        <p:spPr>
          <a:xfrm>
            <a:off x="1805" y="0"/>
            <a:ext cx="12075895" cy="6857999"/>
          </a:xfrm>
          <a:prstGeom prst="rect">
            <a:avLst/>
          </a:prstGeom>
        </p:spPr>
      </p:pic>
    </p:spTree>
    <p:extLst>
      <p:ext uri="{BB962C8B-B14F-4D97-AF65-F5344CB8AC3E}">
        <p14:creationId xmlns:p14="http://schemas.microsoft.com/office/powerpoint/2010/main" val="353359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normAutofit/>
          </a:bodyPr>
          <a:lstStyle/>
          <a:p>
            <a:endParaRPr lang="en-US"/>
          </a:p>
        </p:txBody>
      </p:sp>
      <p:pic>
        <p:nvPicPr>
          <p:cNvPr id="4" name="Picture 13" descr="blumen-pflanzen03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274" y="5606473"/>
            <a:ext cx="1251527" cy="1251527"/>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Admin\Downloads\257765853_4146442165459574_9098768513076372805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201" y="242453"/>
            <a:ext cx="11575249" cy="6197600"/>
          </a:xfrm>
          <a:prstGeom prst="rect">
            <a:avLst/>
          </a:prstGeom>
          <a:noFill/>
          <a:extLst>
            <a:ext uri="{909E8E84-426E-40DD-AFC4-6F175D3DCCD1}">
              <a14:hiddenFill xmlns:a14="http://schemas.microsoft.com/office/drawing/2010/main">
                <a:solidFill>
                  <a:srgbClr val="FFFFFF"/>
                </a:solidFill>
              </a14:hiddenFill>
            </a:ext>
          </a:extLst>
        </p:spPr>
      </p:pic>
      <p:pic>
        <p:nvPicPr>
          <p:cNvPr id="9" name="chào mừng quý vị và các bạn đến với Mỹ thuật group plus cộ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7127" y="4953000"/>
            <a:ext cx="812800" cy="812800"/>
          </a:xfrm>
          <a:prstGeom prst="rect">
            <a:avLst/>
          </a:prstGeom>
        </p:spPr>
      </p:pic>
    </p:spTree>
    <p:extLst>
      <p:ext uri="{BB962C8B-B14F-4D97-AF65-F5344CB8AC3E}">
        <p14:creationId xmlns:p14="http://schemas.microsoft.com/office/powerpoint/2010/main" val="41730458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8"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406400" y="4114800"/>
            <a:ext cx="3962400" cy="2390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67" dirty="0" err="1">
                <a:latin typeface="Times New Roman" panose="02020603050405020304" pitchFamily="18" charset="0"/>
                <a:cs typeface="Times New Roman" panose="02020603050405020304" pitchFamily="18" charset="0"/>
              </a:rPr>
              <a:t>Nước</a:t>
            </a:r>
            <a:r>
              <a:rPr lang="en-US" altLang="en-US" sz="1867" dirty="0">
                <a:latin typeface="Times New Roman" panose="02020603050405020304" pitchFamily="18" charset="0"/>
                <a:cs typeface="Times New Roman" panose="02020603050405020304" pitchFamily="18" charset="0"/>
              </a:rPr>
              <a:t> ta </a:t>
            </a:r>
            <a:r>
              <a:rPr lang="en-US" altLang="en-US" sz="1867" dirty="0" err="1">
                <a:latin typeface="Times New Roman" panose="02020603050405020304" pitchFamily="18" charset="0"/>
                <a:cs typeface="Times New Roman" panose="02020603050405020304" pitchFamily="18" charset="0"/>
              </a:rPr>
              <a:t>có</a:t>
            </a:r>
            <a:r>
              <a:rPr lang="en-US" altLang="en-US" sz="1867" dirty="0">
                <a:latin typeface="Times New Roman" panose="02020603050405020304" pitchFamily="18" charset="0"/>
                <a:cs typeface="Times New Roman" panose="02020603050405020304" pitchFamily="18" charset="0"/>
              </a:rPr>
              <a:t> 54 </a:t>
            </a:r>
            <a:r>
              <a:rPr lang="en-US" altLang="en-US" sz="1867" dirty="0" err="1">
                <a:latin typeface="Times New Roman" panose="02020603050405020304" pitchFamily="18" charset="0"/>
                <a:cs typeface="Times New Roman" panose="02020603050405020304" pitchFamily="18" charset="0"/>
              </a:rPr>
              <a:t>dân</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tộc</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anh</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em</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trải</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dài</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trên</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khắp</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nước</a:t>
            </a:r>
            <a:r>
              <a:rPr lang="en-US" altLang="en-US" sz="1867" dirty="0">
                <a:latin typeface="Times New Roman" panose="02020603050405020304" pitchFamily="18" charset="0"/>
                <a:cs typeface="Times New Roman" panose="02020603050405020304" pitchFamily="18" charset="0"/>
              </a:rPr>
              <a:t> ta</a:t>
            </a:r>
          </a:p>
          <a:p>
            <a:pPr>
              <a:spcBef>
                <a:spcPct val="0"/>
              </a:spcBef>
              <a:buFontTx/>
              <a:buNone/>
            </a:pPr>
            <a:r>
              <a:rPr lang="en-US" altLang="en-US" sz="1867" dirty="0">
                <a:latin typeface="Times New Roman" panose="02020603050405020304" pitchFamily="18" charset="0"/>
                <a:cs typeface="Times New Roman" panose="02020603050405020304" pitchFamily="18" charset="0"/>
              </a:rPr>
              <a:t>-</a:t>
            </a:r>
            <a:r>
              <a:rPr lang="en-US" altLang="en-US" sz="1867" dirty="0" err="1">
                <a:latin typeface="Times New Roman" panose="02020603050405020304" pitchFamily="18" charset="0"/>
                <a:cs typeface="Times New Roman" panose="02020603050405020304" pitchFamily="18" charset="0"/>
              </a:rPr>
              <a:t>M</a:t>
            </a:r>
            <a:r>
              <a:rPr lang="en-US" altLang="en-US" sz="1467" dirty="0" err="1">
                <a:latin typeface="Times New Roman" panose="02020603050405020304" pitchFamily="18" charset="0"/>
                <a:cs typeface="Times New Roman" panose="02020603050405020304" pitchFamily="18" charset="0"/>
              </a:rPr>
              <a:t>Ỗ</a:t>
            </a:r>
            <a:r>
              <a:rPr lang="en-US" altLang="en-US" sz="1867" dirty="0" err="1">
                <a:latin typeface="Times New Roman" panose="02020603050405020304" pitchFamily="18" charset="0"/>
                <a:cs typeface="Times New Roman" panose="02020603050405020304" pitchFamily="18" charset="0"/>
              </a:rPr>
              <a:t>i</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một</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dân</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tộc</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lại</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có</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một</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nét</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đặc</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sắc</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riêng</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Tạo</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ra</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một</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nền</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văn</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hóa</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phong</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phú</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và</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đa</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dạng</a:t>
            </a:r>
            <a:endParaRPr lang="en-US" altLang="en-US" sz="1867" dirty="0">
              <a:latin typeface="Times New Roman" panose="02020603050405020304" pitchFamily="18" charset="0"/>
              <a:cs typeface="Times New Roman" panose="02020603050405020304" pitchFamily="18" charset="0"/>
            </a:endParaRPr>
          </a:p>
          <a:p>
            <a:pPr>
              <a:spcBef>
                <a:spcPct val="0"/>
              </a:spcBef>
              <a:buFontTx/>
              <a:buChar char="-"/>
            </a:pPr>
            <a:r>
              <a:rPr lang="en-US" altLang="en-US" sz="1867" dirty="0" err="1">
                <a:latin typeface="Times New Roman" panose="02020603050405020304" pitchFamily="18" charset="0"/>
                <a:cs typeface="Times New Roman" panose="02020603050405020304" pitchFamily="18" charset="0"/>
              </a:rPr>
              <a:t>Các</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dân</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tộc</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sống</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đoàn</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kết</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trong</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đấu</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tranh</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giải</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phóng</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dân</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tộc</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ngày</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xưa</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và</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xây</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dựng</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và</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bảo</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vệ</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tổ</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quốc</a:t>
            </a:r>
            <a:r>
              <a:rPr lang="en-US" altLang="en-US" sz="1867" dirty="0">
                <a:latin typeface="Times New Roman" panose="02020603050405020304" pitchFamily="18" charset="0"/>
                <a:cs typeface="Times New Roman" panose="02020603050405020304" pitchFamily="18" charset="0"/>
              </a:rPr>
              <a:t> </a:t>
            </a:r>
            <a:r>
              <a:rPr lang="en-US" altLang="en-US" sz="1867" dirty="0" err="1">
                <a:latin typeface="Times New Roman" panose="02020603050405020304" pitchFamily="18" charset="0"/>
                <a:cs typeface="Times New Roman" panose="02020603050405020304" pitchFamily="18" charset="0"/>
              </a:rPr>
              <a:t>ngày</a:t>
            </a:r>
            <a:r>
              <a:rPr lang="en-US" altLang="en-US" sz="1867" dirty="0">
                <a:latin typeface="Times New Roman" panose="02020603050405020304" pitchFamily="18" charset="0"/>
                <a:cs typeface="Times New Roman" panose="02020603050405020304" pitchFamily="18" charset="0"/>
              </a:rPr>
              <a:t> nay</a:t>
            </a:r>
          </a:p>
        </p:txBody>
      </p:sp>
      <p:sp>
        <p:nvSpPr>
          <p:cNvPr id="4100" name="AutoShape 2" descr="Kết quả hình ảnh cho việt nam đoàn kết"/>
          <p:cNvSpPr>
            <a:spLocks noChangeAspect="1" noChangeArrowheads="1"/>
          </p:cNvSpPr>
          <p:nvPr/>
        </p:nvSpPr>
        <p:spPr bwMode="auto">
          <a:xfrm>
            <a:off x="207433" y="-143933"/>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200">
              <a:latin typeface="Arial" panose="020B0604020202020204" pitchFamily="34" charset="0"/>
            </a:endParaRPr>
          </a:p>
        </p:txBody>
      </p:sp>
      <p:pic>
        <p:nvPicPr>
          <p:cNvPr id="4102" name="Picture 19" descr="ban 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8501" y="160866"/>
            <a:ext cx="5384800" cy="631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336551" y="861256"/>
            <a:ext cx="3352800" cy="66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67" b="1" dirty="0">
                <a:latin typeface="Arial" panose="020B0604020202020204" pitchFamily="34" charset="0"/>
              </a:rPr>
              <a:t>TÀY, NÙNG THÁI, MÔNG, DAO...</a:t>
            </a:r>
          </a:p>
        </p:txBody>
      </p:sp>
      <p:sp>
        <p:nvSpPr>
          <p:cNvPr id="14" name="TextBox 13"/>
          <p:cNvSpPr txBox="1">
            <a:spLocks noChangeArrowheads="1"/>
          </p:cNvSpPr>
          <p:nvPr/>
        </p:nvSpPr>
        <p:spPr bwMode="auto">
          <a:xfrm>
            <a:off x="508000" y="1828801"/>
            <a:ext cx="1320800" cy="9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67" b="1" dirty="0">
                <a:latin typeface="Arial" panose="020B0604020202020204" pitchFamily="34" charset="0"/>
              </a:rPr>
              <a:t>Ê ĐÊ,  BA NA, GIA RAI…</a:t>
            </a:r>
          </a:p>
        </p:txBody>
      </p:sp>
      <p:sp>
        <p:nvSpPr>
          <p:cNvPr id="15" name="TextBox 14"/>
          <p:cNvSpPr txBox="1">
            <a:spLocks noChangeArrowheads="1"/>
          </p:cNvSpPr>
          <p:nvPr/>
        </p:nvSpPr>
        <p:spPr bwMode="auto">
          <a:xfrm>
            <a:off x="406400" y="2895600"/>
            <a:ext cx="1422400"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67" b="1">
                <a:latin typeface="Arial" panose="020B0604020202020204" pitchFamily="34" charset="0"/>
              </a:rPr>
              <a:t>CHĂM..</a:t>
            </a:r>
          </a:p>
        </p:txBody>
      </p:sp>
      <p:sp>
        <p:nvSpPr>
          <p:cNvPr id="16" name="TextBox 15"/>
          <p:cNvSpPr txBox="1">
            <a:spLocks noChangeArrowheads="1"/>
          </p:cNvSpPr>
          <p:nvPr/>
        </p:nvSpPr>
        <p:spPr bwMode="auto">
          <a:xfrm>
            <a:off x="508000" y="3429001"/>
            <a:ext cx="1828800" cy="66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67" b="1">
                <a:latin typeface="Arial" panose="020B0604020202020204" pitchFamily="34" charset="0"/>
              </a:rPr>
              <a:t>DÂN TỘC HOA…</a:t>
            </a:r>
          </a:p>
        </p:txBody>
      </p:sp>
      <p:pic>
        <p:nvPicPr>
          <p:cNvPr id="17" name="Picture 10" descr="Kết quả hình ảnh cho việt nam đoàn k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8466"/>
            <a:ext cx="6766985" cy="678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8832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ox(in)">
                                      <p:cBhvr>
                                        <p:cTn id="7" dur="500"/>
                                        <p:tgtEl>
                                          <p:spTgt spid="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ox(in)">
                                      <p:cBhvr>
                                        <p:cTn id="12" dur="500"/>
                                        <p:tgtEl>
                                          <p:spTgt spid="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checkerboard(across)">
                                      <p:cBhvr>
                                        <p:cTn id="17" dur="500"/>
                                        <p:tgtEl>
                                          <p:spTgt spid="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5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0" presetClass="path" presetSubtype="0" accel="50000" decel="50000" fill="hold" grpId="1" nodeType="clickEffect">
                                  <p:stCondLst>
                                    <p:cond delay="0"/>
                                  </p:stCondLst>
                                  <p:childTnLst>
                                    <p:animMotion origin="layout" path="M 0.05417 -0.01598 L 0.44584 -0.07153 " pathEditMode="relative" rAng="0" ptsTypes="AA">
                                      <p:cBhvr>
                                        <p:cTn id="26" dur="2000" fill="hold"/>
                                        <p:tgtEl>
                                          <p:spTgt spid="13"/>
                                        </p:tgtEl>
                                        <p:attrNameLst>
                                          <p:attrName>ppt_x</p:attrName>
                                          <p:attrName>ppt_y</p:attrName>
                                        </p:attrNameLst>
                                      </p:cBhvr>
                                      <p:rCtr x="19583" y="-2778"/>
                                    </p:animMotion>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ox(in)">
                                      <p:cBhvr>
                                        <p:cTn id="31" dur="500"/>
                                        <p:tgtEl>
                                          <p:spTgt spid="1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0" presetClass="path" presetSubtype="0" accel="50000" decel="50000" fill="hold" grpId="1" nodeType="clickEffect">
                                  <p:stCondLst>
                                    <p:cond delay="0"/>
                                  </p:stCondLst>
                                  <p:childTnLst>
                                    <p:animMotion origin="layout" path="M -3.33333E-6 -1.11111E-6 L 0.6375 0.28588 " pathEditMode="relative" rAng="0" ptsTypes="AA">
                                      <p:cBhvr>
                                        <p:cTn id="35" dur="2000" fill="hold"/>
                                        <p:tgtEl>
                                          <p:spTgt spid="14"/>
                                        </p:tgtEl>
                                        <p:attrNameLst>
                                          <p:attrName>ppt_x</p:attrName>
                                          <p:attrName>ppt_y</p:attrName>
                                        </p:attrNameLst>
                                      </p:cBhvr>
                                      <p:rCtr x="31875" y="14282"/>
                                    </p:animMotion>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linds(horizontal)">
                                      <p:cBhvr>
                                        <p:cTn id="40" dur="500"/>
                                        <p:tgtEl>
                                          <p:spTgt spid="1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0" presetClass="path" presetSubtype="0" accel="50000" decel="50000" fill="hold" grpId="1" nodeType="clickEffect">
                                  <p:stCondLst>
                                    <p:cond delay="0"/>
                                  </p:stCondLst>
                                  <p:childTnLst>
                                    <p:animMotion origin="layout" path="M 3.33333E-6 1.48148E-6 L 0.68333 0.27731 " pathEditMode="relative" rAng="0" ptsTypes="AA">
                                      <p:cBhvr>
                                        <p:cTn id="44" dur="2000" fill="hold"/>
                                        <p:tgtEl>
                                          <p:spTgt spid="15"/>
                                        </p:tgtEl>
                                        <p:attrNameLst>
                                          <p:attrName>ppt_x</p:attrName>
                                          <p:attrName>ppt_y</p:attrName>
                                        </p:attrNameLst>
                                      </p:cBhvr>
                                      <p:rCtr x="34167" y="13866"/>
                                    </p:animMotion>
                                  </p:childTnLst>
                                </p:cTn>
                              </p:par>
                            </p:childTnLst>
                          </p:cTn>
                        </p:par>
                      </p:childTnLst>
                    </p:cTn>
                  </p:par>
                  <p:par>
                    <p:cTn id="45" fill="hold" nodeType="clickPar">
                      <p:stCondLst>
                        <p:cond delay="indefinite"/>
                      </p:stCondLst>
                      <p:childTnLst>
                        <p:par>
                          <p:cTn id="46" fill="hold" nodeType="withGroup">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checkerboard(across)">
                                      <p:cBhvr>
                                        <p:cTn id="49" dur="500"/>
                                        <p:tgtEl>
                                          <p:spTgt spid="1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0" presetClass="path" presetSubtype="0" accel="50000" decel="50000" fill="hold" grpId="1" nodeType="clickEffect">
                                  <p:stCondLst>
                                    <p:cond delay="0"/>
                                  </p:stCondLst>
                                  <p:childTnLst>
                                    <p:animMotion origin="layout" path="M 3.33333E-6 -1.11111E-6 L 0.56666 0.29491 " pathEditMode="relative" rAng="0" ptsTypes="AA">
                                      <p:cBhvr>
                                        <p:cTn id="53" dur="2000" fill="hold"/>
                                        <p:tgtEl>
                                          <p:spTgt spid="16"/>
                                        </p:tgtEl>
                                        <p:attrNameLst>
                                          <p:attrName>ppt_x</p:attrName>
                                          <p:attrName>ppt_y</p:attrName>
                                        </p:attrNameLst>
                                      </p:cBhvr>
                                      <p:rCtr x="28333" y="14745"/>
                                    </p:animMotion>
                                  </p:childTnLst>
                                </p:cTn>
                              </p:par>
                            </p:childTnLst>
                          </p:cTn>
                        </p:par>
                      </p:childTnLst>
                    </p:cTn>
                  </p:par>
                  <p:par>
                    <p:cTn id="54" fill="hold" nodeType="clickPar">
                      <p:stCondLst>
                        <p:cond delay="indefinite"/>
                      </p:stCondLst>
                      <p:childTnLst>
                        <p:par>
                          <p:cTn id="55" fill="hold" nodeType="withGroup">
                            <p:stCondLst>
                              <p:cond delay="0"/>
                            </p:stCondLst>
                            <p:childTnLst>
                              <p:par>
                                <p:cTn id="56" presetID="3" presetClass="entr" presetSubtype="10" fill="hold"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linds(horizontal)">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15" grpId="0"/>
      <p:bldP spid="15" grpId="1"/>
      <p:bldP spid="16" grpId="0"/>
      <p:bldP spid="1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0" y="4724400"/>
            <a:ext cx="1809750" cy="1809750"/>
          </a:xfrm>
          <a:prstGeom prst="rect">
            <a:avLst/>
          </a:prstGeom>
        </p:spPr>
      </p:pic>
      <p:pic>
        <p:nvPicPr>
          <p:cNvPr id="7" name="Picture 6"/>
          <p:cNvPicPr>
            <a:picLocks noChangeAspect="1"/>
          </p:cNvPicPr>
          <p:nvPr/>
        </p:nvPicPr>
        <p:blipFill>
          <a:blip r:embed="rId3"/>
          <a:stretch>
            <a:fillRect/>
          </a:stretch>
        </p:blipFill>
        <p:spPr>
          <a:xfrm>
            <a:off x="1524000" y="-1"/>
            <a:ext cx="9010650" cy="6773123"/>
          </a:xfrm>
          <a:prstGeom prst="rect">
            <a:avLst/>
          </a:prstGeom>
        </p:spPr>
      </p:pic>
      <p:pic>
        <p:nvPicPr>
          <p:cNvPr id="8" name="Picture 7"/>
          <p:cNvPicPr>
            <a:picLocks noChangeAspect="1"/>
          </p:cNvPicPr>
          <p:nvPr/>
        </p:nvPicPr>
        <p:blipFill rotWithShape="1">
          <a:blip r:embed="rId4"/>
          <a:srcRect l="11648" t="80166" r="11599" b="11717"/>
          <a:stretch/>
        </p:blipFill>
        <p:spPr>
          <a:xfrm>
            <a:off x="2771775" y="723900"/>
            <a:ext cx="6562725" cy="1123950"/>
          </a:xfrm>
          <a:prstGeom prst="rect">
            <a:avLst/>
          </a:prstGeom>
        </p:spPr>
      </p:pic>
      <p:pic>
        <p:nvPicPr>
          <p:cNvPr id="9" name="Picture 8"/>
          <p:cNvPicPr>
            <a:picLocks noChangeAspect="1"/>
          </p:cNvPicPr>
          <p:nvPr/>
        </p:nvPicPr>
        <p:blipFill>
          <a:blip r:embed="rId5"/>
          <a:stretch>
            <a:fillRect/>
          </a:stretch>
        </p:blipFill>
        <p:spPr>
          <a:xfrm>
            <a:off x="1805" y="0"/>
            <a:ext cx="12075895" cy="6857999"/>
          </a:xfrm>
          <a:prstGeom prst="rect">
            <a:avLst/>
          </a:prstGeom>
        </p:spPr>
      </p:pic>
    </p:spTree>
    <p:extLst>
      <p:ext uri="{BB962C8B-B14F-4D97-AF65-F5344CB8AC3E}">
        <p14:creationId xmlns:p14="http://schemas.microsoft.com/office/powerpoint/2010/main" val="315413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8" name="Rectangle 7"/>
          <p:cNvSpPr/>
          <p:nvPr/>
        </p:nvSpPr>
        <p:spPr>
          <a:xfrm>
            <a:off x="3051122" y="2105561"/>
            <a:ext cx="6546984" cy="1323439"/>
          </a:xfrm>
          <a:prstGeom prst="rect">
            <a:avLst/>
          </a:prstGeom>
          <a:noFill/>
        </p:spPr>
        <p:txBody>
          <a:bodyPr wrap="none" lIns="91440" tIns="45720" rIns="91440" bIns="45720">
            <a:spAutoFit/>
          </a:bodyPr>
          <a:lstStyle/>
          <a:p>
            <a:pPr algn="ctr"/>
            <a:r>
              <a:rPr lang="vi-VN" sz="4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GIỜ HỌC KẾT THÚC, </a:t>
            </a:r>
          </a:p>
          <a:p>
            <a:pPr algn="ctr"/>
            <a:r>
              <a:rPr lang="vi-VN" sz="4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CHÀO TẠM BIỆT CẢ LỚP!</a:t>
            </a:r>
            <a:endParaRPr lang="en-US" sz="4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258276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0" y="5074"/>
            <a:ext cx="12192000" cy="6852926"/>
          </a:xfrm>
          <a:prstGeom prst="rect">
            <a:avLst/>
          </a:prstGeom>
        </p:spPr>
      </p:pic>
    </p:spTree>
    <p:extLst>
      <p:ext uri="{BB962C8B-B14F-4D97-AF65-F5344CB8AC3E}">
        <p14:creationId xmlns:p14="http://schemas.microsoft.com/office/powerpoint/2010/main" val="18635161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66700" y="0"/>
            <a:ext cx="9144000" cy="1655762"/>
          </a:xfrm>
        </p:spPr>
        <p:txBody>
          <a:bodyPr/>
          <a:lstStyle/>
          <a:p>
            <a:r>
              <a:rPr lang="vi-VN" i="1" dirty="0" smtClean="0">
                <a:solidFill>
                  <a:srgbClr val="FF0000"/>
                </a:solidFill>
                <a:latin typeface="+mj-lt"/>
              </a:rPr>
              <a:t>Quan sát </a:t>
            </a:r>
            <a:r>
              <a:rPr lang="en-US" i="1" dirty="0" err="1" smtClean="0">
                <a:solidFill>
                  <a:srgbClr val="FF0000"/>
                </a:solidFill>
              </a:rPr>
              <a:t>những</a:t>
            </a:r>
            <a:r>
              <a:rPr lang="en-US" i="1" dirty="0" smtClean="0">
                <a:solidFill>
                  <a:srgbClr val="FF0000"/>
                </a:solidFill>
              </a:rPr>
              <a:t> </a:t>
            </a:r>
            <a:r>
              <a:rPr lang="en-US" i="1" dirty="0" err="1">
                <a:solidFill>
                  <a:srgbClr val="FF0000"/>
                </a:solidFill>
              </a:rPr>
              <a:t>hình</a:t>
            </a:r>
            <a:r>
              <a:rPr lang="en-US" i="1" dirty="0">
                <a:solidFill>
                  <a:srgbClr val="FF0000"/>
                </a:solidFill>
              </a:rPr>
              <a:t> </a:t>
            </a:r>
            <a:r>
              <a:rPr lang="en-US" i="1" dirty="0" err="1">
                <a:solidFill>
                  <a:srgbClr val="FF0000"/>
                </a:solidFill>
              </a:rPr>
              <a:t>ảnh</a:t>
            </a:r>
            <a:r>
              <a:rPr lang="en-US" i="1" dirty="0">
                <a:solidFill>
                  <a:srgbClr val="FF0000"/>
                </a:solidFill>
              </a:rPr>
              <a:t> </a:t>
            </a:r>
            <a:r>
              <a:rPr lang="en-US" i="1" dirty="0" err="1">
                <a:solidFill>
                  <a:srgbClr val="FF0000"/>
                </a:solidFill>
              </a:rPr>
              <a:t>trên</a:t>
            </a:r>
            <a:r>
              <a:rPr lang="en-US" i="1" dirty="0">
                <a:solidFill>
                  <a:srgbClr val="FF0000"/>
                </a:solidFill>
              </a:rPr>
              <a:t> </a:t>
            </a:r>
            <a:r>
              <a:rPr lang="en-US" i="1" dirty="0" err="1">
                <a:solidFill>
                  <a:srgbClr val="FF0000"/>
                </a:solidFill>
              </a:rPr>
              <a:t>em</a:t>
            </a:r>
            <a:r>
              <a:rPr lang="en-US" i="1" dirty="0">
                <a:solidFill>
                  <a:srgbClr val="FF0000"/>
                </a:solidFill>
              </a:rPr>
              <a:t> </a:t>
            </a:r>
            <a:r>
              <a:rPr lang="en-US" i="1" dirty="0" err="1">
                <a:solidFill>
                  <a:srgbClr val="FF0000"/>
                </a:solidFill>
              </a:rPr>
              <a:t>để</a:t>
            </a:r>
            <a:r>
              <a:rPr lang="en-US" i="1" dirty="0">
                <a:solidFill>
                  <a:srgbClr val="FF0000"/>
                </a:solidFill>
              </a:rPr>
              <a:t> </a:t>
            </a:r>
            <a:r>
              <a:rPr lang="en-US" i="1" dirty="0" err="1">
                <a:solidFill>
                  <a:srgbClr val="FF0000"/>
                </a:solidFill>
              </a:rPr>
              <a:t>biết</a:t>
            </a:r>
            <a:r>
              <a:rPr lang="en-US" i="1" dirty="0">
                <a:solidFill>
                  <a:srgbClr val="FF0000"/>
                </a:solidFill>
              </a:rPr>
              <a:t> </a:t>
            </a:r>
            <a:r>
              <a:rPr lang="en-US" i="1" dirty="0" err="1">
                <a:solidFill>
                  <a:srgbClr val="FF0000"/>
                </a:solidFill>
              </a:rPr>
              <a:t>tên</a:t>
            </a:r>
            <a:r>
              <a:rPr lang="en-US" i="1" dirty="0">
                <a:solidFill>
                  <a:srgbClr val="FF0000"/>
                </a:solidFill>
              </a:rPr>
              <a:t> </a:t>
            </a:r>
            <a:r>
              <a:rPr lang="en-US" i="1" dirty="0" err="1">
                <a:solidFill>
                  <a:srgbClr val="FF0000"/>
                </a:solidFill>
              </a:rPr>
              <a:t>các</a:t>
            </a:r>
            <a:r>
              <a:rPr lang="en-US" i="1" dirty="0">
                <a:solidFill>
                  <a:srgbClr val="FF0000"/>
                </a:solidFill>
              </a:rPr>
              <a:t> </a:t>
            </a:r>
            <a:r>
              <a:rPr lang="en-US" i="1" dirty="0" err="1">
                <a:solidFill>
                  <a:srgbClr val="FF0000"/>
                </a:solidFill>
              </a:rPr>
              <a:t>dân</a:t>
            </a:r>
            <a:r>
              <a:rPr lang="en-US" i="1" dirty="0">
                <a:solidFill>
                  <a:srgbClr val="FF0000"/>
                </a:solidFill>
              </a:rPr>
              <a:t> </a:t>
            </a:r>
            <a:r>
              <a:rPr lang="en-US" i="1" dirty="0" err="1" smtClean="0">
                <a:solidFill>
                  <a:srgbClr val="FF0000"/>
                </a:solidFill>
              </a:rPr>
              <a:t>tộc</a:t>
            </a:r>
            <a:r>
              <a:rPr lang="vi-VN" i="1" dirty="0" smtClean="0">
                <a:solidFill>
                  <a:srgbClr val="FF0000"/>
                </a:solidFill>
              </a:rPr>
              <a:t>?</a:t>
            </a:r>
            <a:endParaRPr lang="en-US" i="1" dirty="0">
              <a:solidFill>
                <a:srgbClr val="FF0000"/>
              </a:solidFill>
              <a:latin typeface="Times New Roman" panose="02020603050405020304" pitchFamily="18" charset="0"/>
              <a:cs typeface="Times New Roman" panose="02020603050405020304" pitchFamily="18" charset="0"/>
            </a:endParaRPr>
          </a:p>
        </p:txBody>
      </p:sp>
      <p:pic>
        <p:nvPicPr>
          <p:cNvPr id="4" name="Picture 2" descr="Không có mô t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679141"/>
            <a:ext cx="4895850" cy="59878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Không có mô tả."/>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450" y="679141"/>
            <a:ext cx="2954181" cy="5959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1805" y="0"/>
            <a:ext cx="12075895" cy="6857999"/>
          </a:xfrm>
          <a:prstGeom prst="rect">
            <a:avLst/>
          </a:prstGeom>
        </p:spPr>
      </p:pic>
    </p:spTree>
    <p:extLst>
      <p:ext uri="{BB962C8B-B14F-4D97-AF65-F5344CB8AC3E}">
        <p14:creationId xmlns:p14="http://schemas.microsoft.com/office/powerpoint/2010/main" val="346480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887896"/>
            <a:ext cx="9011478" cy="523220"/>
          </a:xfrm>
          <a:prstGeom prst="rect">
            <a:avLst/>
          </a:prstGeom>
          <a:noFill/>
        </p:spPr>
        <p:txBody>
          <a:bodyPr wrap="square" rtlCol="0">
            <a:spAutoFit/>
          </a:bodyPr>
          <a:lstStyle/>
          <a:p>
            <a:endParaRPr lang="en-US" sz="2800" dirty="0">
              <a:latin typeface="+mj-lt"/>
            </a:endParaRPr>
          </a:p>
        </p:txBody>
      </p:sp>
      <p:pic>
        <p:nvPicPr>
          <p:cNvPr id="8" name="Picture 8" descr="Có thể là đồ họ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135" y="2103613"/>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097135" y="1149506"/>
            <a:ext cx="9997730" cy="954107"/>
          </a:xfrm>
          <a:prstGeom prst="rect">
            <a:avLst/>
          </a:prstGeom>
          <a:noFill/>
        </p:spPr>
        <p:txBody>
          <a:bodyPr wrap="square" lIns="91440" tIns="45720" rIns="91440" bIns="45720">
            <a:spAutoFit/>
          </a:bodyPr>
          <a:lstStyle/>
          <a:p>
            <a:pPr algn="ctr"/>
            <a:r>
              <a:rPr lang="vi-VN"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BÀI 4: THIẾT KẾ  TRANG PHỤC VỚI HOA </a:t>
            </a:r>
            <a:r>
              <a:rPr lang="vi-VN" sz="2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VĂN</a:t>
            </a:r>
          </a:p>
          <a:p>
            <a:pPr algn="ctr"/>
            <a:r>
              <a:rPr lang="vi-VN" sz="2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vi-VN"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DÂN TỘC THIỂU SỐ</a:t>
            </a:r>
            <a:endParaRPr lang="en-US"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0" name="TextBox 9"/>
          <p:cNvSpPr txBox="1"/>
          <p:nvPr/>
        </p:nvSpPr>
        <p:spPr>
          <a:xfrm>
            <a:off x="697611" y="2299012"/>
            <a:ext cx="10664256" cy="2677656"/>
          </a:xfrm>
          <a:prstGeom prst="rect">
            <a:avLst/>
          </a:prstGeom>
          <a:noFill/>
        </p:spPr>
        <p:txBody>
          <a:bodyPr wrap="square" rtlCol="0">
            <a:spAutoFit/>
          </a:bodyPr>
          <a:lstStyle/>
          <a:p>
            <a:r>
              <a:rPr lang="vi-VN" sz="2400" dirty="0" smtClean="0">
                <a:solidFill>
                  <a:srgbClr val="FF0000"/>
                </a:solidFill>
                <a:latin typeface="+mj-lt"/>
              </a:rPr>
              <a:t>YÊU CẦU CẦN ĐẠT:</a:t>
            </a:r>
          </a:p>
          <a:p>
            <a:r>
              <a:rPr lang="vi-VN" sz="2400" dirty="0" smtClean="0">
                <a:latin typeface="+mj-lt"/>
              </a:rPr>
              <a:t>- Nhận </a:t>
            </a:r>
            <a:r>
              <a:rPr lang="vi-VN" sz="2400" dirty="0">
                <a:latin typeface="+mj-lt"/>
              </a:rPr>
              <a:t>biết được tính tượng </a:t>
            </a:r>
            <a:r>
              <a:rPr lang="vi-VN" sz="2400" dirty="0" smtClean="0">
                <a:latin typeface="+mj-lt"/>
              </a:rPr>
              <a:t>trưng, </a:t>
            </a:r>
            <a:r>
              <a:rPr lang="vi-VN" sz="2400" dirty="0">
                <a:latin typeface="+mj-lt"/>
              </a:rPr>
              <a:t>tính biểu tượng trong tạo hình văn hóa trên trang phục truyền thống của một đồng số đồng bào dân tộc thiểu số </a:t>
            </a:r>
            <a:r>
              <a:rPr lang="vi-VN" sz="2400" dirty="0" smtClean="0">
                <a:latin typeface="+mj-lt"/>
              </a:rPr>
              <a:t>.</a:t>
            </a:r>
          </a:p>
          <a:p>
            <a:r>
              <a:rPr lang="vi-VN" sz="2400" dirty="0" smtClean="0">
                <a:latin typeface="+mj-lt"/>
              </a:rPr>
              <a:t>- Hiểu </a:t>
            </a:r>
            <a:r>
              <a:rPr lang="vi-VN" sz="2400" dirty="0">
                <a:latin typeface="+mj-lt"/>
              </a:rPr>
              <a:t>và sự </a:t>
            </a:r>
            <a:r>
              <a:rPr lang="vi-VN" sz="2400" dirty="0" smtClean="0">
                <a:latin typeface="+mj-lt"/>
              </a:rPr>
              <a:t>dụng </a:t>
            </a:r>
            <a:r>
              <a:rPr lang="vi-VN" sz="2400" dirty="0">
                <a:latin typeface="+mj-lt"/>
              </a:rPr>
              <a:t>được phương hướng chuyển động của nét trong tạo hình văn </a:t>
            </a:r>
            <a:r>
              <a:rPr lang="vi-VN" sz="2400" dirty="0" smtClean="0">
                <a:latin typeface="+mj-lt"/>
              </a:rPr>
              <a:t>và </a:t>
            </a:r>
            <a:r>
              <a:rPr lang="vi-VN" sz="2400" dirty="0">
                <a:latin typeface="+mj-lt"/>
              </a:rPr>
              <a:t>sử dụng trong trang trí sản phẩm </a:t>
            </a:r>
            <a:r>
              <a:rPr lang="vi-VN" sz="2400" dirty="0" smtClean="0">
                <a:latin typeface="+mj-lt"/>
              </a:rPr>
              <a:t>Mỹ thuật.</a:t>
            </a:r>
          </a:p>
          <a:p>
            <a:r>
              <a:rPr lang="vi-VN" sz="2400" dirty="0" smtClean="0">
                <a:latin typeface="+mj-lt"/>
              </a:rPr>
              <a:t>- Vận </a:t>
            </a:r>
            <a:r>
              <a:rPr lang="vi-VN" sz="2400" dirty="0">
                <a:latin typeface="+mj-lt"/>
              </a:rPr>
              <a:t>dụng được vẻ đẹp văn hoa văn dân tộc thiểu số trong thiết kế trang </a:t>
            </a:r>
            <a:r>
              <a:rPr lang="vi-VN" sz="2400" dirty="0" smtClean="0">
                <a:latin typeface="+mj-lt"/>
              </a:rPr>
              <a:t>phục.</a:t>
            </a:r>
          </a:p>
          <a:p>
            <a:r>
              <a:rPr lang="vi-VN" sz="2400" dirty="0" smtClean="0">
                <a:latin typeface="+mj-lt"/>
              </a:rPr>
              <a:t>- Cảm </a:t>
            </a:r>
            <a:r>
              <a:rPr lang="vi-VN" sz="2400" dirty="0">
                <a:latin typeface="+mj-lt"/>
              </a:rPr>
              <a:t>nhận được vẻ đẹp hoa văn dân tộc thiểu số trong trang trí sản phẩm mỹ </a:t>
            </a:r>
            <a:r>
              <a:rPr lang="vi-VN" sz="2400" dirty="0" smtClean="0">
                <a:latin typeface="+mj-lt"/>
              </a:rPr>
              <a:t>thuật.</a:t>
            </a:r>
            <a:endParaRPr lang="en-US" sz="2400" dirty="0">
              <a:latin typeface="+mj-lt"/>
            </a:endParaRPr>
          </a:p>
        </p:txBody>
      </p:sp>
    </p:spTree>
    <p:extLst>
      <p:ext uri="{BB962C8B-B14F-4D97-AF65-F5344CB8AC3E}">
        <p14:creationId xmlns:p14="http://schemas.microsoft.com/office/powerpoint/2010/main" val="123830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a:srcRect l="10256" t="34544" r="11331" b="11139"/>
          <a:stretch/>
        </p:blipFill>
        <p:spPr>
          <a:xfrm>
            <a:off x="2000250" y="0"/>
            <a:ext cx="8191500" cy="6680585"/>
          </a:xfrm>
          <a:prstGeom prst="rect">
            <a:avLst/>
          </a:prstGeom>
        </p:spPr>
      </p:pic>
      <p:pic>
        <p:nvPicPr>
          <p:cNvPr id="4" name="Picture 3"/>
          <p:cNvPicPr>
            <a:picLocks noChangeAspect="1"/>
          </p:cNvPicPr>
          <p:nvPr/>
        </p:nvPicPr>
        <p:blipFill>
          <a:blip r:embed="rId3"/>
          <a:stretch>
            <a:fillRect/>
          </a:stretch>
        </p:blipFill>
        <p:spPr>
          <a:xfrm>
            <a:off x="1805" y="0"/>
            <a:ext cx="12075895" cy="6857999"/>
          </a:xfrm>
          <a:prstGeom prst="rect">
            <a:avLst/>
          </a:prstGeom>
        </p:spPr>
      </p:pic>
    </p:spTree>
    <p:extLst>
      <p:ext uri="{BB962C8B-B14F-4D97-AF65-F5344CB8AC3E}">
        <p14:creationId xmlns:p14="http://schemas.microsoft.com/office/powerpoint/2010/main" val="397235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238499"/>
            <a:ext cx="6667500" cy="271463"/>
          </a:xfrm>
        </p:spPr>
        <p:txBody>
          <a:bodyPr>
            <a:normAutofit fontScale="90000"/>
          </a:bodyPr>
          <a:lstStyle/>
          <a:p>
            <a:endParaRPr lang="en-US" sz="2400" dirty="0">
              <a:latin typeface="Times New Roman" panose="02020603050405020304" pitchFamily="18" charset="0"/>
              <a:cs typeface="Times New Roman" panose="02020603050405020304" pitchFamily="18" charset="0"/>
            </a:endParaRPr>
          </a:p>
        </p:txBody>
      </p:sp>
      <p:sp>
        <p:nvSpPr>
          <p:cNvPr id="4" name="AutoShape 2" descr="Trang phục truyền thống của người H-Mông"/>
          <p:cNvSpPr>
            <a:spLocks noChangeAspect="1" noChangeArrowheads="1"/>
          </p:cNvSpPr>
          <p:nvPr/>
        </p:nvSpPr>
        <p:spPr bwMode="auto">
          <a:xfrm>
            <a:off x="155575" y="-61913"/>
            <a:ext cx="222250" cy="222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Trang phục truyền thống của người H-Mông"/>
          <p:cNvSpPr>
            <a:spLocks noChangeAspect="1" noChangeArrowheads="1"/>
          </p:cNvSpPr>
          <p:nvPr/>
        </p:nvSpPr>
        <p:spPr bwMode="auto">
          <a:xfrm>
            <a:off x="307975" y="90487"/>
            <a:ext cx="222250" cy="222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rotWithShape="1">
          <a:blip r:embed="rId2"/>
          <a:srcRect l="38751" t="1" r="21499" b="-1465"/>
          <a:stretch/>
        </p:blipFill>
        <p:spPr>
          <a:xfrm>
            <a:off x="612775" y="4025508"/>
            <a:ext cx="1753421" cy="2674243"/>
          </a:xfrm>
          <a:prstGeom prst="rect">
            <a:avLst/>
          </a:prstGeom>
        </p:spPr>
      </p:pic>
      <p:sp>
        <p:nvSpPr>
          <p:cNvPr id="8" name="AutoShape 6" descr="Trang phục Mường thanh thoát trong lễ hội"/>
          <p:cNvSpPr>
            <a:spLocks noChangeAspect="1" noChangeArrowheads="1"/>
          </p:cNvSpPr>
          <p:nvPr/>
        </p:nvSpPr>
        <p:spPr bwMode="auto">
          <a:xfrm>
            <a:off x="460375" y="242887"/>
            <a:ext cx="222250" cy="222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Trang phục Mường thanh thoát trong lễ hội"/>
          <p:cNvSpPr>
            <a:spLocks noChangeAspect="1" noChangeArrowheads="1"/>
          </p:cNvSpPr>
          <p:nvPr/>
        </p:nvSpPr>
        <p:spPr bwMode="auto">
          <a:xfrm>
            <a:off x="612775" y="395287"/>
            <a:ext cx="222250" cy="222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3"/>
          <a:stretch>
            <a:fillRect/>
          </a:stretch>
        </p:blipFill>
        <p:spPr>
          <a:xfrm>
            <a:off x="8675186" y="4025508"/>
            <a:ext cx="1793709" cy="2690565"/>
          </a:xfrm>
          <a:prstGeom prst="rect">
            <a:avLst/>
          </a:prstGeom>
        </p:spPr>
      </p:pic>
      <p:pic>
        <p:nvPicPr>
          <p:cNvPr id="13" name="Picture 12"/>
          <p:cNvPicPr>
            <a:picLocks noChangeAspect="1"/>
          </p:cNvPicPr>
          <p:nvPr/>
        </p:nvPicPr>
        <p:blipFill>
          <a:blip r:embed="rId4"/>
          <a:stretch>
            <a:fillRect/>
          </a:stretch>
        </p:blipFill>
        <p:spPr>
          <a:xfrm>
            <a:off x="2862705" y="4068837"/>
            <a:ext cx="2242695" cy="2663201"/>
          </a:xfrm>
          <a:prstGeom prst="rect">
            <a:avLst/>
          </a:prstGeom>
        </p:spPr>
      </p:pic>
      <p:pic>
        <p:nvPicPr>
          <p:cNvPr id="14" name="Picture 13"/>
          <p:cNvPicPr>
            <a:picLocks noChangeAspect="1"/>
          </p:cNvPicPr>
          <p:nvPr/>
        </p:nvPicPr>
        <p:blipFill>
          <a:blip r:embed="rId5"/>
          <a:stretch>
            <a:fillRect/>
          </a:stretch>
        </p:blipFill>
        <p:spPr>
          <a:xfrm>
            <a:off x="5876957" y="4009186"/>
            <a:ext cx="1793710" cy="2690565"/>
          </a:xfrm>
          <a:prstGeom prst="rect">
            <a:avLst/>
          </a:prstGeom>
        </p:spPr>
      </p:pic>
      <p:pic>
        <p:nvPicPr>
          <p:cNvPr id="16" name="Picture 15"/>
          <p:cNvPicPr>
            <a:picLocks noChangeAspect="1"/>
          </p:cNvPicPr>
          <p:nvPr/>
        </p:nvPicPr>
        <p:blipFill>
          <a:blip r:embed="rId6"/>
          <a:stretch>
            <a:fillRect/>
          </a:stretch>
        </p:blipFill>
        <p:spPr>
          <a:xfrm>
            <a:off x="7163373" y="907402"/>
            <a:ext cx="4306094" cy="2979539"/>
          </a:xfrm>
          <a:prstGeom prst="rect">
            <a:avLst/>
          </a:prstGeom>
        </p:spPr>
      </p:pic>
      <p:pic>
        <p:nvPicPr>
          <p:cNvPr id="17" name="Picture 16"/>
          <p:cNvPicPr>
            <a:picLocks noChangeAspect="1"/>
          </p:cNvPicPr>
          <p:nvPr/>
        </p:nvPicPr>
        <p:blipFill>
          <a:blip r:embed="rId7"/>
          <a:stretch>
            <a:fillRect/>
          </a:stretch>
        </p:blipFill>
        <p:spPr>
          <a:xfrm>
            <a:off x="760362" y="1232290"/>
            <a:ext cx="1869502" cy="2509574"/>
          </a:xfrm>
          <a:prstGeom prst="rect">
            <a:avLst/>
          </a:prstGeom>
        </p:spPr>
      </p:pic>
      <p:pic>
        <p:nvPicPr>
          <p:cNvPr id="18" name="Picture 17"/>
          <p:cNvPicPr>
            <a:picLocks noChangeAspect="1"/>
          </p:cNvPicPr>
          <p:nvPr/>
        </p:nvPicPr>
        <p:blipFill>
          <a:blip r:embed="rId8"/>
          <a:stretch>
            <a:fillRect/>
          </a:stretch>
        </p:blipFill>
        <p:spPr>
          <a:xfrm>
            <a:off x="3097162" y="1055012"/>
            <a:ext cx="3676650" cy="2757488"/>
          </a:xfrm>
          <a:prstGeom prst="rect">
            <a:avLst/>
          </a:prstGeom>
        </p:spPr>
      </p:pic>
      <p:sp>
        <p:nvSpPr>
          <p:cNvPr id="19" name="Rectangle 18"/>
          <p:cNvSpPr/>
          <p:nvPr/>
        </p:nvSpPr>
        <p:spPr>
          <a:xfrm>
            <a:off x="3760864" y="210621"/>
            <a:ext cx="4430636" cy="369332"/>
          </a:xfrm>
          <a:prstGeom prst="rect">
            <a:avLst/>
          </a:prstGeom>
        </p:spPr>
        <p:txBody>
          <a:bodyPr wrap="none">
            <a:spAutoFit/>
          </a:bodyPr>
          <a:lstStyle/>
          <a:p>
            <a:r>
              <a:rPr lang="en-US" b="0" i="0" dirty="0" err="1" smtClean="0">
                <a:solidFill>
                  <a:srgbClr val="000000"/>
                </a:solidFill>
                <a:effectLst/>
                <a:latin typeface="Times New Roman" panose="02020603050405020304" pitchFamily="18" charset="0"/>
              </a:rPr>
              <a:t>Hình</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ảnh</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trang</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phục</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một</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số</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dân</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tộc</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Việt</a:t>
            </a:r>
            <a:r>
              <a:rPr lang="en-US" b="0" i="0" dirty="0" smtClean="0">
                <a:solidFill>
                  <a:srgbClr val="000000"/>
                </a:solidFill>
                <a:effectLst/>
                <a:latin typeface="Times New Roman" panose="02020603050405020304" pitchFamily="18" charset="0"/>
              </a:rPr>
              <a:t> Nam</a:t>
            </a:r>
            <a:endParaRPr lang="en-US" dirty="0"/>
          </a:p>
        </p:txBody>
      </p:sp>
      <p:pic>
        <p:nvPicPr>
          <p:cNvPr id="15" name="Picture 14"/>
          <p:cNvPicPr>
            <a:picLocks noChangeAspect="1"/>
          </p:cNvPicPr>
          <p:nvPr/>
        </p:nvPicPr>
        <p:blipFill>
          <a:blip r:embed="rId9"/>
          <a:stretch>
            <a:fillRect/>
          </a:stretch>
        </p:blipFill>
        <p:spPr>
          <a:xfrm>
            <a:off x="1805" y="0"/>
            <a:ext cx="12075895" cy="6857999"/>
          </a:xfrm>
          <a:prstGeom prst="rect">
            <a:avLst/>
          </a:prstGeom>
        </p:spPr>
      </p:pic>
    </p:spTree>
    <p:extLst>
      <p:ext uri="{BB962C8B-B14F-4D97-AF65-F5344CB8AC3E}">
        <p14:creationId xmlns:p14="http://schemas.microsoft.com/office/powerpoint/2010/main" val="130035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8" grpId="0"/>
      <p:bldP spid="9"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17774" y="-304799"/>
            <a:ext cx="12847923" cy="7162799"/>
          </a:xfrm>
          <a:prstGeom prst="rect">
            <a:avLst/>
          </a:prstGeom>
        </p:spPr>
      </p:pic>
      <p:sp>
        <p:nvSpPr>
          <p:cNvPr id="8" name="Rectangle 7"/>
          <p:cNvSpPr/>
          <p:nvPr/>
        </p:nvSpPr>
        <p:spPr>
          <a:xfrm>
            <a:off x="3105150" y="958275"/>
            <a:ext cx="6534150" cy="4524315"/>
          </a:xfrm>
          <a:prstGeom prst="rect">
            <a:avLst/>
          </a:prstGeom>
        </p:spPr>
        <p:txBody>
          <a:bodyPr wrap="square">
            <a:spAutoFit/>
          </a:bodyPr>
          <a:lstStyle/>
          <a:p>
            <a:r>
              <a:rPr lang="vi-VN" sz="3200" b="0" i="0" dirty="0" smtClean="0">
                <a:solidFill>
                  <a:srgbClr val="FFFF00"/>
                </a:solidFill>
                <a:effectLst/>
                <a:latin typeface="Times New Roman" panose="02020603050405020304" pitchFamily="18" charset="0"/>
              </a:rPr>
              <a:t>Các dân tộc thiểu số ở Việt Nam có những trang phục khác nhau, các trang phục này được trang trí bởi những hoa văn họa tiết đặc trưng của dân tộc mình, các trang phục họa tiết này được trang trí chủ yếu trực tiếp trên vải qua thao tác khâu,thêu  là chủ yếu và những sản phẩm này người ta gọi là thổ cẩm</a:t>
            </a:r>
            <a:endParaRPr lang="en-US" sz="3200" dirty="0">
              <a:solidFill>
                <a:srgbClr val="FFFF00"/>
              </a:solidFill>
            </a:endParaRPr>
          </a:p>
        </p:txBody>
      </p:sp>
    </p:spTree>
    <p:extLst>
      <p:ext uri="{BB962C8B-B14F-4D97-AF65-F5344CB8AC3E}">
        <p14:creationId xmlns:p14="http://schemas.microsoft.com/office/powerpoint/2010/main" val="348742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04800" y="-304800"/>
            <a:ext cx="10972800" cy="1143000"/>
          </a:xfrm>
        </p:spPr>
        <p:txBody>
          <a:bodyPr/>
          <a:lstStyle/>
          <a:p>
            <a:pPr eaLnBrk="1" hangingPunct="1"/>
            <a:r>
              <a:rPr lang="en-US" altLang="en-US" sz="3200" b="1" dirty="0">
                <a:latin typeface="Times New Roman" panose="02020603050405020304" pitchFamily="18" charset="0"/>
                <a:cs typeface="Times New Roman" panose="02020603050405020304" pitchFamily="18" charset="0"/>
              </a:rPr>
              <a:t>THỔ CẨM</a:t>
            </a:r>
          </a:p>
        </p:txBody>
      </p:sp>
      <p:sp>
        <p:nvSpPr>
          <p:cNvPr id="9219" name="AutoShape 2" descr="Kết quả hình ảnh cho THỔ CẨM"/>
          <p:cNvSpPr>
            <a:spLocks noChangeAspect="1" noChangeArrowheads="1"/>
          </p:cNvSpPr>
          <p:nvPr/>
        </p:nvSpPr>
        <p:spPr bwMode="auto">
          <a:xfrm>
            <a:off x="165100" y="-143933"/>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200">
              <a:latin typeface="Arial" panose="020B0604020202020204" pitchFamily="34" charset="0"/>
            </a:endParaRPr>
          </a:p>
        </p:txBody>
      </p:sp>
      <p:sp>
        <p:nvSpPr>
          <p:cNvPr id="9220" name="AutoShape 4" descr="Kết quả hình ảnh cho THỔ CẨM"/>
          <p:cNvSpPr>
            <a:spLocks noChangeAspect="1" noChangeArrowheads="1"/>
          </p:cNvSpPr>
          <p:nvPr/>
        </p:nvSpPr>
        <p:spPr bwMode="auto">
          <a:xfrm>
            <a:off x="165100" y="-143933"/>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200">
              <a:latin typeface="Arial" panose="020B0604020202020204" pitchFamily="34" charset="0"/>
            </a:endParaRPr>
          </a:p>
        </p:txBody>
      </p:sp>
      <p:sp>
        <p:nvSpPr>
          <p:cNvPr id="9221" name="AutoShape 6" descr="Kết quả hình ảnh cho THỔ CẨM"/>
          <p:cNvSpPr>
            <a:spLocks noChangeAspect="1" noChangeArrowheads="1"/>
          </p:cNvSpPr>
          <p:nvPr/>
        </p:nvSpPr>
        <p:spPr bwMode="auto">
          <a:xfrm>
            <a:off x="165100" y="-143933"/>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200">
              <a:latin typeface="Arial" panose="020B0604020202020204" pitchFamily="34" charset="0"/>
            </a:endParaRPr>
          </a:p>
        </p:txBody>
      </p:sp>
      <p:pic>
        <p:nvPicPr>
          <p:cNvPr id="9222" name="Picture 7" descr="C:\Users\Administrator\Desktop\tải xuống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85800"/>
            <a:ext cx="5080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1" descr="Kết quả hình ảnh cho THỔ CẨ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429000"/>
            <a:ext cx="5181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3" descr="Kết quả hình ảnh cho THỔ CẨ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601" y="3505200"/>
            <a:ext cx="5213351"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5" descr="Kết quả hình ảnh cho THỔ CẨ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685800"/>
            <a:ext cx="5232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875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anim calcmode="lin" valueType="num">
                                      <p:cBhvr>
                                        <p:cTn id="8" dur="1000" fill="hold"/>
                                        <p:tgtEl>
                                          <p:spTgt spid="9218"/>
                                        </p:tgtEl>
                                        <p:attrNameLst>
                                          <p:attrName>ppt_x</p:attrName>
                                        </p:attrNameLst>
                                      </p:cBhvr>
                                      <p:tavLst>
                                        <p:tav tm="0">
                                          <p:val>
                                            <p:strVal val="#ppt_x"/>
                                          </p:val>
                                        </p:tav>
                                        <p:tav tm="100000">
                                          <p:val>
                                            <p:strVal val="#ppt_x"/>
                                          </p:val>
                                        </p:tav>
                                      </p:tavLst>
                                    </p:anim>
                                    <p:anim calcmode="lin" valueType="num">
                                      <p:cBhvr>
                                        <p:cTn id="9"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9222"/>
                                        </p:tgtEl>
                                        <p:attrNameLst>
                                          <p:attrName>style.visibility</p:attrName>
                                        </p:attrNameLst>
                                      </p:cBhvr>
                                      <p:to>
                                        <p:strVal val="visible"/>
                                      </p:to>
                                    </p:set>
                                    <p:animEffect transition="in" filter="circle(in)">
                                      <p:cBhvr>
                                        <p:cTn id="14" dur="2000"/>
                                        <p:tgtEl>
                                          <p:spTgt spid="9222"/>
                                        </p:tgtEl>
                                      </p:cBhvr>
                                    </p:animEffect>
                                  </p:childTnLst>
                                </p:cTn>
                              </p:par>
                              <p:par>
                                <p:cTn id="15" presetID="6" presetClass="entr" presetSubtype="16" fill="hold" nodeType="withEffect">
                                  <p:stCondLst>
                                    <p:cond delay="0"/>
                                  </p:stCondLst>
                                  <p:childTnLst>
                                    <p:set>
                                      <p:cBhvr>
                                        <p:cTn id="16" dur="1" fill="hold">
                                          <p:stCondLst>
                                            <p:cond delay="0"/>
                                          </p:stCondLst>
                                        </p:cTn>
                                        <p:tgtEl>
                                          <p:spTgt spid="9225"/>
                                        </p:tgtEl>
                                        <p:attrNameLst>
                                          <p:attrName>style.visibility</p:attrName>
                                        </p:attrNameLst>
                                      </p:cBhvr>
                                      <p:to>
                                        <p:strVal val="visible"/>
                                      </p:to>
                                    </p:set>
                                    <p:animEffect transition="in" filter="circle(in)">
                                      <p:cBhvr>
                                        <p:cTn id="17" dur="2000"/>
                                        <p:tgtEl>
                                          <p:spTgt spid="9225"/>
                                        </p:tgtEl>
                                      </p:cBhvr>
                                    </p:animEffect>
                                  </p:childTnLst>
                                </p:cTn>
                              </p:par>
                              <p:par>
                                <p:cTn id="18" presetID="6" presetClass="entr" presetSubtype="16" fill="hold" nodeType="withEffect">
                                  <p:stCondLst>
                                    <p:cond delay="0"/>
                                  </p:stCondLst>
                                  <p:childTnLst>
                                    <p:set>
                                      <p:cBhvr>
                                        <p:cTn id="19" dur="1" fill="hold">
                                          <p:stCondLst>
                                            <p:cond delay="0"/>
                                          </p:stCondLst>
                                        </p:cTn>
                                        <p:tgtEl>
                                          <p:spTgt spid="9224"/>
                                        </p:tgtEl>
                                        <p:attrNameLst>
                                          <p:attrName>style.visibility</p:attrName>
                                        </p:attrNameLst>
                                      </p:cBhvr>
                                      <p:to>
                                        <p:strVal val="visible"/>
                                      </p:to>
                                    </p:set>
                                    <p:animEffect transition="in" filter="circle(in)">
                                      <p:cBhvr>
                                        <p:cTn id="20" dur="2000"/>
                                        <p:tgtEl>
                                          <p:spTgt spid="9224"/>
                                        </p:tgtEl>
                                      </p:cBhvr>
                                    </p:animEffect>
                                  </p:childTnLst>
                                </p:cTn>
                              </p:par>
                              <p:par>
                                <p:cTn id="21" presetID="6" presetClass="entr" presetSubtype="16" fill="hold" nodeType="withEffect">
                                  <p:stCondLst>
                                    <p:cond delay="0"/>
                                  </p:stCondLst>
                                  <p:childTnLst>
                                    <p:set>
                                      <p:cBhvr>
                                        <p:cTn id="22" dur="1" fill="hold">
                                          <p:stCondLst>
                                            <p:cond delay="0"/>
                                          </p:stCondLst>
                                        </p:cTn>
                                        <p:tgtEl>
                                          <p:spTgt spid="9223"/>
                                        </p:tgtEl>
                                        <p:attrNameLst>
                                          <p:attrName>style.visibility</p:attrName>
                                        </p:attrNameLst>
                                      </p:cBhvr>
                                      <p:to>
                                        <p:strVal val="visible"/>
                                      </p:to>
                                    </p:set>
                                    <p:animEffect transition="in" filter="circle(in)">
                                      <p:cBhvr>
                                        <p:cTn id="23" dur="20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383</Words>
  <Application>Microsoft Office PowerPoint</Application>
  <PresentationFormat>Widescreen</PresentationFormat>
  <Paragraphs>46</Paragraphs>
  <Slides>22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inherit</vt:lpstr>
      <vt:lpstr>Segoe UI Historic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THỔ CẨM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6</cp:revision>
  <dcterms:created xsi:type="dcterms:W3CDTF">2023-06-27T13:56:16Z</dcterms:created>
  <dcterms:modified xsi:type="dcterms:W3CDTF">2024-10-24T00:46:06Z</dcterms:modified>
</cp:coreProperties>
</file>