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1" r:id="rId5"/>
    <p:sldId id="264" r:id="rId6"/>
    <p:sldId id="263" r:id="rId7"/>
    <p:sldId id="262" r:id="rId8"/>
    <p:sldId id="265" r:id="rId9"/>
    <p:sldId id="260" r:id="rId10"/>
    <p:sldId id="268"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2" d="100"/>
          <a:sy n="72"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D5E019-4401-4040-B264-E33E204C4438}"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87877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5E019-4401-4040-B264-E33E204C4438}"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98194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5E019-4401-4040-B264-E33E204C4438}"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230584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5E019-4401-4040-B264-E33E204C4438}"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4918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D5E019-4401-4040-B264-E33E204C4438}"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12243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5E019-4401-4040-B264-E33E204C4438}"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57087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5E019-4401-4040-B264-E33E204C4438}"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4117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5E019-4401-4040-B264-E33E204C4438}"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17439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5E019-4401-4040-B264-E33E204C4438}"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191740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D5E019-4401-4040-B264-E33E204C4438}"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296854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D5E019-4401-4040-B264-E33E204C4438}"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E1645-21DD-4F65-9599-55DB11ACE34C}" type="slidenum">
              <a:rPr lang="en-US" smtClean="0"/>
              <a:t>‹#›</a:t>
            </a:fld>
            <a:endParaRPr lang="en-US"/>
          </a:p>
        </p:txBody>
      </p:sp>
    </p:spTree>
    <p:extLst>
      <p:ext uri="{BB962C8B-B14F-4D97-AF65-F5344CB8AC3E}">
        <p14:creationId xmlns:p14="http://schemas.microsoft.com/office/powerpoint/2010/main" val="59356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5E019-4401-4040-B264-E33E204C4438}" type="datetimeFigureOut">
              <a:rPr lang="en-US" smtClean="0"/>
              <a:t>10/15/2025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E1645-21DD-4F65-9599-55DB11ACE34C}" type="slidenum">
              <a:rPr lang="en-US" smtClean="0"/>
              <a:t>‹#›</a:t>
            </a:fld>
            <a:endParaRPr lang="en-US"/>
          </a:p>
        </p:txBody>
      </p:sp>
    </p:spTree>
    <p:extLst>
      <p:ext uri="{BB962C8B-B14F-4D97-AF65-F5344CB8AC3E}">
        <p14:creationId xmlns:p14="http://schemas.microsoft.com/office/powerpoint/2010/main" val="2310644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111" y="14817"/>
            <a:ext cx="12219634" cy="6843183"/>
          </a:xfrm>
          <a:prstGeom prst="rect">
            <a:avLst/>
          </a:prstGeom>
        </p:spPr>
      </p:pic>
      <p:sp>
        <p:nvSpPr>
          <p:cNvPr id="12" name="Rounded Rectangle 11"/>
          <p:cNvSpPr/>
          <p:nvPr/>
        </p:nvSpPr>
        <p:spPr>
          <a:xfrm>
            <a:off x="1605643" y="275771"/>
            <a:ext cx="8548914" cy="6941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308100" y="422009"/>
            <a:ext cx="9144000" cy="512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dirty="0">
                <a:solidFill>
                  <a:srgbClr val="FFFF00"/>
                </a:solidFill>
                <a:latin typeface="Times New Roman" panose="02020603050405020304" pitchFamily="18" charset="0"/>
                <a:cs typeface="Times New Roman" panose="02020603050405020304" pitchFamily="18" charset="0"/>
              </a:rPr>
              <a:t>CHỦ ĐỀ 3: NIỀM VUI, HANH PHÚC.</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4" name="Snip Diagonal Corner Rectangle 13"/>
          <p:cNvSpPr/>
          <p:nvPr/>
        </p:nvSpPr>
        <p:spPr>
          <a:xfrm>
            <a:off x="522526" y="2739023"/>
            <a:ext cx="11146359" cy="2757715"/>
          </a:xfrm>
          <a:prstGeom prst="snip2Diag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6370" y="3077221"/>
            <a:ext cx="10682515" cy="2462213"/>
          </a:xfrm>
          <a:prstGeom prst="rect">
            <a:avLst/>
          </a:prstGeom>
          <a:noFill/>
        </p:spPr>
        <p:txBody>
          <a:bodyPr wrap="square" rtlCol="0">
            <a:spAutoFit/>
          </a:bodyPr>
          <a:lstStyle/>
          <a:p>
            <a:r>
              <a:rPr lang="vi-VN" dirty="0">
                <a:solidFill>
                  <a:schemeClr val="bg1"/>
                </a:solidFill>
                <a:latin typeface="+mj-lt"/>
              </a:rPr>
              <a:t>YÊU CẦU CẦN ĐẠT:</a:t>
            </a:r>
          </a:p>
          <a:p>
            <a:r>
              <a:rPr lang="vi-VN" sz="2000" dirty="0">
                <a:solidFill>
                  <a:srgbClr val="FFFF00"/>
                </a:solidFill>
                <a:latin typeface="+mj-lt"/>
              </a:rPr>
              <a:t>-Nhận biết được các yếu tố tạo hình làm nổi bật được chủ đề niềm vui hạnh phúc trong tác phẩm </a:t>
            </a:r>
          </a:p>
          <a:p>
            <a:r>
              <a:rPr lang="vi-VN" sz="2000" dirty="0">
                <a:solidFill>
                  <a:srgbClr val="FFFF00"/>
                </a:solidFill>
                <a:latin typeface="+mj-lt"/>
              </a:rPr>
              <a:t>-Biết sử dụng những yếu tố tạo hình lựa chọn phương tiện, vật liệu trong thực hành sáng tạo sản phẩm mỹ thuật về chủ đề niềm vui hạnh phúc</a:t>
            </a:r>
          </a:p>
          <a:p>
            <a:r>
              <a:rPr lang="vi-VN" sz="2000" dirty="0">
                <a:solidFill>
                  <a:srgbClr val="FFFF00"/>
                </a:solidFill>
                <a:latin typeface="+mj-lt"/>
              </a:rPr>
              <a:t> -Thể hiện được hình sản phẩm mỹ thuật về chủ đề niềm vui hạnh phúc có điểm nhấn chính- phụ</a:t>
            </a:r>
          </a:p>
          <a:p>
            <a:r>
              <a:rPr lang="vi-VN" sz="2000" dirty="0">
                <a:solidFill>
                  <a:srgbClr val="FFFF00"/>
                </a:solidFill>
                <a:latin typeface="+mj-lt"/>
              </a:rPr>
              <a:t> -Yêu thích và trình bày được quan điểm cá nhân về sản phẩm mỹ thuật</a:t>
            </a:r>
          </a:p>
          <a:p>
            <a:endParaRPr lang="vi-VN" dirty="0">
              <a:solidFill>
                <a:srgbClr val="FF0000"/>
              </a:solidFill>
            </a:endParaRPr>
          </a:p>
          <a:p>
            <a:endParaRPr lang="en-US" dirty="0"/>
          </a:p>
        </p:txBody>
      </p:sp>
      <p:sp>
        <p:nvSpPr>
          <p:cNvPr id="16" name="Snip and Round Single Corner Rectangle 15"/>
          <p:cNvSpPr/>
          <p:nvPr/>
        </p:nvSpPr>
        <p:spPr>
          <a:xfrm>
            <a:off x="959757" y="1362815"/>
            <a:ext cx="10027557" cy="733760"/>
          </a:xfrm>
          <a:prstGeom prst="snip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05643" y="1412344"/>
            <a:ext cx="9779000" cy="584775"/>
          </a:xfrm>
          <a:prstGeom prst="rect">
            <a:avLst/>
          </a:prstGeom>
          <a:noFill/>
        </p:spPr>
        <p:txBody>
          <a:bodyPr wrap="square" rtlCol="0">
            <a:spAutoFit/>
          </a:bodyPr>
          <a:lstStyle/>
          <a:p>
            <a:r>
              <a:rPr lang="vi-VN" sz="3200" b="1" dirty="0" err="1">
                <a:solidFill>
                  <a:schemeClr val="bg1"/>
                </a:solidFill>
                <a:latin typeface="+mj-lt"/>
              </a:rPr>
              <a:t>B</a:t>
            </a:r>
            <a:r>
              <a:rPr lang="en-US" sz="3200" b="1" dirty="0" err="1">
                <a:solidFill>
                  <a:schemeClr val="bg1"/>
                </a:solidFill>
                <a:latin typeface="+mj-lt"/>
              </a:rPr>
              <a:t>ài</a:t>
            </a:r>
            <a:r>
              <a:rPr lang="en-US" sz="3200" b="1" dirty="0">
                <a:solidFill>
                  <a:schemeClr val="bg1"/>
                </a:solidFill>
                <a:latin typeface="+mj-lt"/>
              </a:rPr>
              <a:t> 5</a:t>
            </a:r>
            <a:r>
              <a:rPr lang="vi-VN" sz="3200" b="1" dirty="0">
                <a:solidFill>
                  <a:schemeClr val="bg1"/>
                </a:solidFill>
                <a:latin typeface="+mj-lt"/>
              </a:rPr>
              <a:t>: </a:t>
            </a:r>
            <a:r>
              <a:rPr lang="en-US" sz="3200" b="1" dirty="0">
                <a:solidFill>
                  <a:schemeClr val="bg1"/>
                </a:solidFill>
                <a:latin typeface="+mj-lt"/>
              </a:rPr>
              <a:t> </a:t>
            </a:r>
            <a:r>
              <a:rPr lang="vi-VN" sz="3200" b="1" dirty="0" err="1">
                <a:solidFill>
                  <a:schemeClr val="bg1"/>
                </a:solidFill>
                <a:latin typeface="+mj-lt"/>
              </a:rPr>
              <a:t>T</a:t>
            </a:r>
            <a:r>
              <a:rPr lang="en-US" sz="3200" b="1" dirty="0" err="1">
                <a:solidFill>
                  <a:schemeClr val="bg1"/>
                </a:solidFill>
                <a:latin typeface="+mj-lt"/>
              </a:rPr>
              <a:t>ác</a:t>
            </a:r>
            <a:r>
              <a:rPr lang="en-US" sz="3200" b="1" dirty="0">
                <a:solidFill>
                  <a:schemeClr val="bg1"/>
                </a:solidFill>
                <a:latin typeface="+mj-lt"/>
              </a:rPr>
              <a:t> </a:t>
            </a:r>
            <a:r>
              <a:rPr lang="en-US" sz="3200" b="1" dirty="0" err="1">
                <a:solidFill>
                  <a:schemeClr val="bg1"/>
                </a:solidFill>
                <a:latin typeface="+mj-lt"/>
              </a:rPr>
              <a:t>phẩm</a:t>
            </a:r>
            <a:r>
              <a:rPr lang="en-US" sz="3200" b="1" dirty="0">
                <a:solidFill>
                  <a:schemeClr val="bg1"/>
                </a:solidFill>
                <a:latin typeface="+mj-lt"/>
              </a:rPr>
              <a:t> </a:t>
            </a:r>
            <a:r>
              <a:rPr lang="en-US" sz="3200" b="1" dirty="0" err="1">
                <a:solidFill>
                  <a:schemeClr val="bg1"/>
                </a:solidFill>
                <a:latin typeface="+mj-lt"/>
              </a:rPr>
              <a:t>hội</a:t>
            </a:r>
            <a:r>
              <a:rPr lang="en-US" sz="3200" b="1" dirty="0">
                <a:solidFill>
                  <a:schemeClr val="bg1"/>
                </a:solidFill>
                <a:latin typeface="+mj-lt"/>
              </a:rPr>
              <a:t> </a:t>
            </a:r>
            <a:r>
              <a:rPr lang="en-US" sz="3200" b="1" dirty="0" err="1">
                <a:solidFill>
                  <a:schemeClr val="bg1"/>
                </a:solidFill>
                <a:latin typeface="+mj-lt"/>
              </a:rPr>
              <a:t>họa</a:t>
            </a:r>
            <a:r>
              <a:rPr lang="en-US" sz="3200" b="1" dirty="0">
                <a:solidFill>
                  <a:schemeClr val="bg1"/>
                </a:solidFill>
                <a:latin typeface="+mj-lt"/>
              </a:rPr>
              <a:t> </a:t>
            </a:r>
            <a:r>
              <a:rPr lang="en-US" sz="3200" b="1" dirty="0" err="1">
                <a:solidFill>
                  <a:schemeClr val="bg1"/>
                </a:solidFill>
                <a:latin typeface="+mj-lt"/>
              </a:rPr>
              <a:t>chủ</a:t>
            </a:r>
            <a:r>
              <a:rPr lang="en-US" sz="3200" b="1" dirty="0">
                <a:solidFill>
                  <a:schemeClr val="bg1"/>
                </a:solidFill>
                <a:latin typeface="+mj-lt"/>
              </a:rPr>
              <a:t> </a:t>
            </a:r>
            <a:r>
              <a:rPr lang="en-US" sz="3200" b="1" dirty="0" err="1">
                <a:solidFill>
                  <a:schemeClr val="bg1"/>
                </a:solidFill>
                <a:latin typeface="+mj-lt"/>
              </a:rPr>
              <a:t>đề</a:t>
            </a:r>
            <a:r>
              <a:rPr lang="en-US" sz="3200" b="1" dirty="0">
                <a:solidFill>
                  <a:schemeClr val="bg1"/>
                </a:solidFill>
                <a:latin typeface="+mj-lt"/>
              </a:rPr>
              <a:t> </a:t>
            </a:r>
            <a:r>
              <a:rPr lang="en-US" sz="3200" b="1" dirty="0" err="1">
                <a:solidFill>
                  <a:schemeClr val="bg1"/>
                </a:solidFill>
                <a:latin typeface="+mj-lt"/>
              </a:rPr>
              <a:t>niềm</a:t>
            </a:r>
            <a:r>
              <a:rPr lang="en-US" sz="3200" b="1" dirty="0">
                <a:solidFill>
                  <a:schemeClr val="bg1"/>
                </a:solidFill>
                <a:latin typeface="+mj-lt"/>
              </a:rPr>
              <a:t> </a:t>
            </a:r>
            <a:r>
              <a:rPr lang="en-US" sz="3200" b="1" dirty="0" err="1">
                <a:solidFill>
                  <a:schemeClr val="bg1"/>
                </a:solidFill>
                <a:latin typeface="+mj-lt"/>
              </a:rPr>
              <a:t>vui</a:t>
            </a:r>
            <a:r>
              <a:rPr lang="en-US" sz="3200" b="1" dirty="0">
                <a:solidFill>
                  <a:schemeClr val="bg1"/>
                </a:solidFill>
                <a:latin typeface="+mj-lt"/>
              </a:rPr>
              <a:t> </a:t>
            </a:r>
            <a:r>
              <a:rPr lang="en-US" sz="3200" b="1" dirty="0" err="1">
                <a:solidFill>
                  <a:schemeClr val="bg1"/>
                </a:solidFill>
                <a:latin typeface="+mj-lt"/>
              </a:rPr>
              <a:t>hạnh</a:t>
            </a:r>
            <a:r>
              <a:rPr lang="en-US" sz="3200" b="1" dirty="0">
                <a:solidFill>
                  <a:schemeClr val="bg1"/>
                </a:solidFill>
                <a:latin typeface="+mj-lt"/>
              </a:rPr>
              <a:t> </a:t>
            </a:r>
            <a:r>
              <a:rPr lang="en-US" sz="3200" b="1" dirty="0" err="1">
                <a:solidFill>
                  <a:schemeClr val="bg1"/>
                </a:solidFill>
                <a:latin typeface="+mj-lt"/>
              </a:rPr>
              <a:t>phúc</a:t>
            </a:r>
            <a:r>
              <a:rPr lang="vi-VN" sz="3200" b="1" dirty="0">
                <a:latin typeface="+mj-lt"/>
              </a:rPr>
              <a:t>.</a:t>
            </a:r>
            <a:endParaRPr lang="en-US" sz="3200" b="1" dirty="0">
              <a:latin typeface="+mj-lt"/>
            </a:endParaRPr>
          </a:p>
        </p:txBody>
      </p:sp>
    </p:spTree>
    <p:extLst>
      <p:ext uri="{BB962C8B-B14F-4D97-AF65-F5344CB8AC3E}">
        <p14:creationId xmlns:p14="http://schemas.microsoft.com/office/powerpoint/2010/main" val="58175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3797" t="10085" r="10706" b="7464"/>
          <a:stretch/>
        </p:blipFill>
        <p:spPr>
          <a:xfrm>
            <a:off x="13982700" y="-3621087"/>
            <a:ext cx="6515100" cy="9486900"/>
          </a:xfrm>
          <a:prstGeom prst="rect">
            <a:avLst/>
          </a:prstGeom>
        </p:spPr>
      </p:pic>
      <p:pic>
        <p:nvPicPr>
          <p:cNvPr id="5" name="Picture 4"/>
          <p:cNvPicPr>
            <a:picLocks noChangeAspect="1"/>
          </p:cNvPicPr>
          <p:nvPr/>
        </p:nvPicPr>
        <p:blipFill rotWithShape="1">
          <a:blip r:embed="rId2"/>
          <a:srcRect l="13797" t="10085" r="14239" b="42771"/>
          <a:stretch/>
        </p:blipFill>
        <p:spPr>
          <a:xfrm>
            <a:off x="266699" y="0"/>
            <a:ext cx="7851477" cy="6858000"/>
          </a:xfrm>
          <a:prstGeom prst="rect">
            <a:avLst/>
          </a:prstGeom>
        </p:spPr>
      </p:pic>
      <p:pic>
        <p:nvPicPr>
          <p:cNvPr id="6" name="Picture 5"/>
          <p:cNvPicPr>
            <a:picLocks noChangeAspect="1"/>
          </p:cNvPicPr>
          <p:nvPr/>
        </p:nvPicPr>
        <p:blipFill rotWithShape="1">
          <a:blip r:embed="rId2"/>
          <a:srcRect l="27042" t="56125" r="27925" b="17053"/>
          <a:stretch/>
        </p:blipFill>
        <p:spPr>
          <a:xfrm>
            <a:off x="7546676" y="2628900"/>
            <a:ext cx="3886200" cy="4133850"/>
          </a:xfrm>
          <a:prstGeom prst="rect">
            <a:avLst/>
          </a:prstGeom>
        </p:spPr>
      </p:pic>
    </p:spTree>
    <p:extLst>
      <p:ext uri="{BB962C8B-B14F-4D97-AF65-F5344CB8AC3E}">
        <p14:creationId xmlns:p14="http://schemas.microsoft.com/office/powerpoint/2010/main" val="10788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5063772"/>
            <a:ext cx="11975690" cy="1655762"/>
          </a:xfrm>
        </p:spPr>
        <p:txBody>
          <a:bodyPr>
            <a:normAutofit/>
          </a:bodyPr>
          <a:lstStyle/>
          <a:p>
            <a:r>
              <a:rPr lang="vi-VN" dirty="0">
                <a:latin typeface="+mj-lt"/>
              </a:rPr>
              <a:t>Hạnh phúc là một trạng thái cảm xúc của con người khi được thỏa mãn một nhu cầu nào đó mang tính trừu tượng. Hạnh phúc là một cảm xúc bậc cao. Ở con người, nó mang tính nhân bản sâu sắc và thường chịu tác động của lý trí. Hạnh phúc gắn liền với quan niệm về niềm vui trong cuộc sống.</a:t>
            </a:r>
            <a:endParaRPr lang="en-US" dirty="0">
              <a:latin typeface="+mj-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49249" y="699769"/>
            <a:ext cx="4475631" cy="3520358"/>
          </a:xfrm>
          <a:prstGeom prst="rect">
            <a:avLst/>
          </a:prstGeom>
        </p:spPr>
      </p:pic>
      <p:sp>
        <p:nvSpPr>
          <p:cNvPr id="5" name="Subtitle 2"/>
          <p:cNvSpPr txBox="1">
            <a:spLocks/>
          </p:cNvSpPr>
          <p:nvPr/>
        </p:nvSpPr>
        <p:spPr>
          <a:xfrm>
            <a:off x="420651" y="5410686"/>
            <a:ext cx="11134388"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2000" dirty="0">
                <a:solidFill>
                  <a:srgbClr val="FF0000"/>
                </a:solidFill>
                <a:latin typeface="Times New Roman" panose="02020603050405020304" pitchFamily="18" charset="0"/>
                <a:cs typeface="Times New Roman" panose="02020603050405020304" pitchFamily="18" charset="0"/>
              </a:rPr>
              <a:t>Chủ đề niềm vui hạnh phúc được được nhiều Họa sĩ thể hiện bằng nhiều hình thức, đó là hình tượng về niềm vui của đất nước dân tộc, cộng đồng hay những điều đơn giản dị thường trong cuộc sống hàng ngày</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43258" y="452882"/>
            <a:ext cx="3490312" cy="4437433"/>
          </a:xfrm>
          <a:prstGeom prst="rect">
            <a:avLst/>
          </a:prstGeom>
        </p:spPr>
      </p:pic>
      <p:pic>
        <p:nvPicPr>
          <p:cNvPr id="7" name="Picture 6"/>
          <p:cNvPicPr>
            <a:picLocks noChangeAspect="1"/>
          </p:cNvPicPr>
          <p:nvPr/>
        </p:nvPicPr>
        <p:blipFill>
          <a:blip r:embed="rId4"/>
          <a:stretch>
            <a:fillRect/>
          </a:stretch>
        </p:blipFill>
        <p:spPr>
          <a:xfrm>
            <a:off x="4159162" y="483655"/>
            <a:ext cx="3598490" cy="2811320"/>
          </a:xfrm>
          <a:prstGeom prst="rect">
            <a:avLst/>
          </a:prstGeom>
        </p:spPr>
      </p:pic>
      <p:pic>
        <p:nvPicPr>
          <p:cNvPr id="8" name="Picture 7"/>
          <p:cNvPicPr>
            <a:picLocks noChangeAspect="1"/>
          </p:cNvPicPr>
          <p:nvPr/>
        </p:nvPicPr>
        <p:blipFill rotWithShape="1">
          <a:blip r:embed="rId5"/>
          <a:srcRect l="13631" t="40245" r="15066" b="14391"/>
          <a:stretch/>
        </p:blipFill>
        <p:spPr>
          <a:xfrm>
            <a:off x="8182372" y="346844"/>
            <a:ext cx="3892286" cy="3077879"/>
          </a:xfrm>
          <a:prstGeom prst="rect">
            <a:avLst/>
          </a:prstGeom>
        </p:spPr>
      </p:pic>
    </p:spTree>
    <p:extLst>
      <p:ext uri="{BB962C8B-B14F-4D97-AF65-F5344CB8AC3E}">
        <p14:creationId xmlns:p14="http://schemas.microsoft.com/office/powerpoint/2010/main" val="36227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3">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2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85987" y="520700"/>
            <a:ext cx="7515225" cy="5911185"/>
          </a:xfrm>
          <a:prstGeom prst="rect">
            <a:avLst/>
          </a:prstGeom>
        </p:spPr>
      </p:pic>
      <p:pic>
        <p:nvPicPr>
          <p:cNvPr id="4" name="Picture 3"/>
          <p:cNvPicPr>
            <a:picLocks noChangeAspect="1"/>
          </p:cNvPicPr>
          <p:nvPr/>
        </p:nvPicPr>
        <p:blipFill>
          <a:blip r:embed="rId3"/>
          <a:stretch>
            <a:fillRect/>
          </a:stretch>
        </p:blipFill>
        <p:spPr>
          <a:xfrm>
            <a:off x="947294" y="137832"/>
            <a:ext cx="3565856" cy="2876262"/>
          </a:xfrm>
          <a:prstGeom prst="rect">
            <a:avLst/>
          </a:prstGeom>
        </p:spPr>
      </p:pic>
      <p:pic>
        <p:nvPicPr>
          <p:cNvPr id="5" name="Picture 4"/>
          <p:cNvPicPr>
            <a:picLocks noChangeAspect="1"/>
          </p:cNvPicPr>
          <p:nvPr/>
        </p:nvPicPr>
        <p:blipFill>
          <a:blip r:embed="rId4"/>
          <a:stretch>
            <a:fillRect/>
          </a:stretch>
        </p:blipFill>
        <p:spPr>
          <a:xfrm>
            <a:off x="7075560" y="520700"/>
            <a:ext cx="2988616" cy="2097068"/>
          </a:xfrm>
          <a:prstGeom prst="rect">
            <a:avLst/>
          </a:prstGeom>
        </p:spPr>
      </p:pic>
      <p:pic>
        <p:nvPicPr>
          <p:cNvPr id="6" name="Picture 5"/>
          <p:cNvPicPr>
            <a:picLocks noChangeAspect="1"/>
          </p:cNvPicPr>
          <p:nvPr/>
        </p:nvPicPr>
        <p:blipFill>
          <a:blip r:embed="rId5"/>
          <a:stretch>
            <a:fillRect/>
          </a:stretch>
        </p:blipFill>
        <p:spPr>
          <a:xfrm>
            <a:off x="996454" y="3772319"/>
            <a:ext cx="3334246" cy="2144966"/>
          </a:xfrm>
          <a:prstGeom prst="rect">
            <a:avLst/>
          </a:prstGeom>
        </p:spPr>
      </p:pic>
      <p:pic>
        <p:nvPicPr>
          <p:cNvPr id="8" name="Picture 7"/>
          <p:cNvPicPr>
            <a:picLocks noChangeAspect="1"/>
          </p:cNvPicPr>
          <p:nvPr/>
        </p:nvPicPr>
        <p:blipFill>
          <a:blip r:embed="rId6"/>
          <a:stretch>
            <a:fillRect/>
          </a:stretch>
        </p:blipFill>
        <p:spPr>
          <a:xfrm>
            <a:off x="6979998" y="3818097"/>
            <a:ext cx="3217450" cy="2144967"/>
          </a:xfrm>
          <a:prstGeom prst="rect">
            <a:avLst/>
          </a:prstGeom>
        </p:spPr>
      </p:pic>
      <p:sp>
        <p:nvSpPr>
          <p:cNvPr id="10" name="Rectangle 9"/>
          <p:cNvSpPr/>
          <p:nvPr/>
        </p:nvSpPr>
        <p:spPr>
          <a:xfrm>
            <a:off x="293526" y="5963064"/>
            <a:ext cx="6096000" cy="923330"/>
          </a:xfrm>
          <a:prstGeom prst="rect">
            <a:avLst/>
          </a:prstGeom>
        </p:spPr>
        <p:txBody>
          <a:bodyPr>
            <a:spAutoFit/>
          </a:bodyPr>
          <a:lstStyle/>
          <a:p>
            <a:r>
              <a:rPr lang="en-US" b="1" i="0" dirty="0" err="1">
                <a:solidFill>
                  <a:srgbClr val="FF0000"/>
                </a:solidFill>
                <a:effectLst/>
                <a:latin typeface="Times New Roman" panose="02020603050405020304" pitchFamily="18" charset="0"/>
              </a:rPr>
              <a:t>Hãy</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quan</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sát</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các</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bức</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tranh</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trên</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và</a:t>
            </a:r>
            <a:r>
              <a:rPr lang="en-US" b="1" i="0" dirty="0">
                <a:solidFill>
                  <a:srgbClr val="FF0000"/>
                </a:solidFill>
                <a:effectLst/>
                <a:latin typeface="Times New Roman" panose="02020603050405020304" pitchFamily="18" charset="0"/>
              </a:rPr>
              <a:t> </a:t>
            </a:r>
            <a:r>
              <a:rPr lang="vi-VN" b="1" i="0" dirty="0">
                <a:solidFill>
                  <a:srgbClr val="FF0000"/>
                </a:solidFill>
                <a:effectLst/>
                <a:latin typeface="Times New Roman" panose="02020603050405020304" pitchFamily="18" charset="0"/>
              </a:rPr>
              <a:t>cho</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biết</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những</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bức</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tranh</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đó</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có</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thể</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hiện</a:t>
            </a:r>
            <a:r>
              <a:rPr lang="en-US" b="1" i="0" dirty="0">
                <a:solidFill>
                  <a:srgbClr val="FF0000"/>
                </a:solidFill>
                <a:effectLst/>
                <a:latin typeface="Times New Roman" panose="02020603050405020304" pitchFamily="18" charset="0"/>
              </a:rPr>
              <a:t> </a:t>
            </a:r>
            <a:r>
              <a:rPr lang="vi-VN" b="1" dirty="0">
                <a:solidFill>
                  <a:srgbClr val="FF0000"/>
                </a:solidFill>
                <a:latin typeface="Times New Roman" panose="02020603050405020304" pitchFamily="18" charset="0"/>
              </a:rPr>
              <a:t>niềm vui </a:t>
            </a:r>
            <a:r>
              <a:rPr lang="en-US" b="1" i="0" dirty="0" err="1">
                <a:solidFill>
                  <a:srgbClr val="FF0000"/>
                </a:solidFill>
                <a:effectLst/>
                <a:latin typeface="Times New Roman" panose="02020603050405020304" pitchFamily="18" charset="0"/>
              </a:rPr>
              <a:t>hạnh</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phúc</a:t>
            </a:r>
            <a:r>
              <a:rPr lang="en-US" b="1" i="0" dirty="0">
                <a:solidFill>
                  <a:srgbClr val="FF0000"/>
                </a:solidFill>
                <a:effectLst/>
                <a:latin typeface="Times New Roman" panose="02020603050405020304" pitchFamily="18" charset="0"/>
              </a:rPr>
              <a:t> ở </a:t>
            </a:r>
            <a:r>
              <a:rPr lang="en-US" b="1" i="0" dirty="0" err="1">
                <a:solidFill>
                  <a:srgbClr val="FF0000"/>
                </a:solidFill>
                <a:effectLst/>
                <a:latin typeface="Times New Roman" panose="02020603050405020304" pitchFamily="18" charset="0"/>
              </a:rPr>
              <a:t>những</a:t>
            </a:r>
            <a:r>
              <a:rPr lang="en-US" b="1" i="0" dirty="0">
                <a:solidFill>
                  <a:srgbClr val="FF0000"/>
                </a:solidFill>
                <a:effectLst/>
                <a:latin typeface="Times New Roman" panose="02020603050405020304" pitchFamily="18" charset="0"/>
              </a:rPr>
              <a:t> chi </a:t>
            </a:r>
            <a:r>
              <a:rPr lang="en-US" b="1" i="0" dirty="0" err="1">
                <a:solidFill>
                  <a:srgbClr val="FF0000"/>
                </a:solidFill>
                <a:effectLst/>
                <a:latin typeface="Times New Roman" panose="02020603050405020304" pitchFamily="18" charset="0"/>
              </a:rPr>
              <a:t>tiết</a:t>
            </a:r>
            <a:r>
              <a:rPr lang="en-US" b="1" i="0" dirty="0">
                <a:solidFill>
                  <a:srgbClr val="FF0000"/>
                </a:solidFill>
                <a:effectLst/>
                <a:latin typeface="Times New Roman" panose="02020603050405020304" pitchFamily="18" charset="0"/>
              </a:rPr>
              <a:t> </a:t>
            </a:r>
            <a:r>
              <a:rPr lang="en-US" b="1" i="0" dirty="0" err="1">
                <a:solidFill>
                  <a:srgbClr val="FF0000"/>
                </a:solidFill>
                <a:effectLst/>
                <a:latin typeface="Times New Roman" panose="02020603050405020304" pitchFamily="18" charset="0"/>
              </a:rPr>
              <a:t>nào</a:t>
            </a:r>
            <a:r>
              <a:rPr lang="vi-VN" b="1" i="0" dirty="0">
                <a:solidFill>
                  <a:srgbClr val="FF0000"/>
                </a:solidFill>
                <a:effectLst/>
                <a:latin typeface="Times New Roman" panose="02020603050405020304" pitchFamily="18" charset="0"/>
              </a:rPr>
              <a:t>?</a:t>
            </a:r>
            <a:endParaRPr lang="en-US" b="1" dirty="0">
              <a:solidFill>
                <a:srgbClr val="FF0000"/>
              </a:solidFill>
            </a:endParaRPr>
          </a:p>
        </p:txBody>
      </p:sp>
      <p:sp>
        <p:nvSpPr>
          <p:cNvPr id="11" name="Rectangle 10"/>
          <p:cNvSpPr/>
          <p:nvPr/>
        </p:nvSpPr>
        <p:spPr>
          <a:xfrm>
            <a:off x="834897" y="2861735"/>
            <a:ext cx="5103528" cy="923330"/>
          </a:xfrm>
          <a:prstGeom prst="rect">
            <a:avLst/>
          </a:prstGeom>
        </p:spPr>
        <p:txBody>
          <a:bodyPr wrap="square">
            <a:spAutoFit/>
          </a:bodyPr>
          <a:lstStyle/>
          <a:p>
            <a:r>
              <a:rPr lang="vi-VN" b="0" i="0" dirty="0">
                <a:solidFill>
                  <a:srgbClr val="FF0000"/>
                </a:solidFill>
                <a:effectLst/>
                <a:latin typeface="Times New Roman" panose="02020603050405020304" pitchFamily="18" charset="0"/>
              </a:rPr>
              <a:t>Tranh vinh hoa phú quý </a:t>
            </a:r>
            <a:r>
              <a:rPr lang="vi-VN" b="0" i="0" dirty="0">
                <a:solidFill>
                  <a:srgbClr val="000000"/>
                </a:solidFill>
                <a:effectLst/>
                <a:latin typeface="Times New Roman" panose="02020603050405020304" pitchFamily="18" charset="0"/>
              </a:rPr>
              <a:t>là ước mơ </a:t>
            </a:r>
          </a:p>
          <a:p>
            <a:r>
              <a:rPr lang="vi-VN" b="0" i="0" dirty="0">
                <a:solidFill>
                  <a:srgbClr val="000000"/>
                </a:solidFill>
                <a:effectLst/>
                <a:latin typeface="Times New Roman" panose="02020603050405020304" pitchFamily="18" charset="0"/>
              </a:rPr>
              <a:t>của người lao động ngày xưa ước mơ có một cuộc sống đầy đủ...</a:t>
            </a:r>
            <a:endParaRPr lang="en-US" dirty="0"/>
          </a:p>
        </p:txBody>
      </p:sp>
      <p:sp>
        <p:nvSpPr>
          <p:cNvPr id="12" name="TextBox 11"/>
          <p:cNvSpPr txBox="1"/>
          <p:nvPr/>
        </p:nvSpPr>
        <p:spPr>
          <a:xfrm>
            <a:off x="6434661" y="2617768"/>
            <a:ext cx="4701812" cy="1200329"/>
          </a:xfrm>
          <a:prstGeom prst="rect">
            <a:avLst/>
          </a:prstGeom>
          <a:noFill/>
        </p:spPr>
        <p:txBody>
          <a:bodyPr wrap="square" rtlCol="0">
            <a:spAutoFit/>
          </a:bodyPr>
          <a:lstStyle/>
          <a:p>
            <a:r>
              <a:rPr lang="vi-VN" dirty="0">
                <a:latin typeface="+mj-lt"/>
              </a:rPr>
              <a:t>Bức tranh: </a:t>
            </a:r>
            <a:r>
              <a:rPr lang="vi-VN" dirty="0">
                <a:solidFill>
                  <a:srgbClr val="FF0000"/>
                </a:solidFill>
                <a:latin typeface="+mj-lt"/>
              </a:rPr>
              <a:t>Bữa cơm ngày mùa thắng lợi của họa sĩ Nguyễn Phan Chánh</a:t>
            </a:r>
            <a:r>
              <a:rPr lang="vi-VN" dirty="0">
                <a:latin typeface="+mj-lt"/>
              </a:rPr>
              <a:t> là niềm vui hạnh phúc đơn giản của gia đình trong bữa cơm ngày mùa thắng lợi...</a:t>
            </a:r>
            <a:endParaRPr lang="en-US" dirty="0">
              <a:latin typeface="+mj-lt"/>
            </a:endParaRPr>
          </a:p>
        </p:txBody>
      </p:sp>
      <p:sp>
        <p:nvSpPr>
          <p:cNvPr id="13" name="TextBox 12"/>
          <p:cNvSpPr txBox="1"/>
          <p:nvPr/>
        </p:nvSpPr>
        <p:spPr>
          <a:xfrm>
            <a:off x="750726" y="5915542"/>
            <a:ext cx="5638800" cy="923330"/>
          </a:xfrm>
          <a:prstGeom prst="rect">
            <a:avLst/>
          </a:prstGeom>
          <a:noFill/>
        </p:spPr>
        <p:txBody>
          <a:bodyPr wrap="square" rtlCol="0">
            <a:spAutoFit/>
          </a:bodyPr>
          <a:lstStyle/>
          <a:p>
            <a:r>
              <a:rPr lang="vi-VN" dirty="0">
                <a:latin typeface="+mj-lt"/>
              </a:rPr>
              <a:t>Bức </a:t>
            </a:r>
            <a:r>
              <a:rPr lang="vi-VN" dirty="0">
                <a:solidFill>
                  <a:srgbClr val="FF0000"/>
                </a:solidFill>
                <a:latin typeface="+mj-lt"/>
              </a:rPr>
              <a:t>tranh:Tát nước đầu Chiêm của họa sĩ Trần Văn Cẩn </a:t>
            </a:r>
            <a:r>
              <a:rPr lang="vi-VN" dirty="0">
                <a:latin typeface="+mj-lt"/>
              </a:rPr>
              <a:t>diễn tả cảnh lao động hăng say vui vẻ của các thiếu nữ trong giai đoạn xây dựng Chủ nghĩa xã hội ở miền Bắc</a:t>
            </a:r>
            <a:endParaRPr lang="en-US" dirty="0">
              <a:latin typeface="+mj-lt"/>
            </a:endParaRPr>
          </a:p>
        </p:txBody>
      </p:sp>
      <p:sp>
        <p:nvSpPr>
          <p:cNvPr id="14" name="TextBox 13"/>
          <p:cNvSpPr txBox="1"/>
          <p:nvPr/>
        </p:nvSpPr>
        <p:spPr>
          <a:xfrm>
            <a:off x="6150360" y="5915165"/>
            <a:ext cx="5482840" cy="1231106"/>
          </a:xfrm>
          <a:prstGeom prst="rect">
            <a:avLst/>
          </a:prstGeom>
          <a:noFill/>
        </p:spPr>
        <p:txBody>
          <a:bodyPr wrap="square" rtlCol="0">
            <a:spAutoFit/>
          </a:bodyPr>
          <a:lstStyle/>
          <a:p>
            <a:r>
              <a:rPr lang="vi-VN" sz="1400" dirty="0">
                <a:latin typeface="Times New Roman" panose="02020603050405020304" pitchFamily="18" charset="0"/>
                <a:cs typeface="Times New Roman" panose="02020603050405020304" pitchFamily="18" charset="0"/>
              </a:rPr>
              <a:t> </a:t>
            </a:r>
          </a:p>
          <a:p>
            <a:r>
              <a:rPr lang="vi-VN" sz="1400" i="1" dirty="0">
                <a:latin typeface="Times New Roman" panose="02020603050405020304" pitchFamily="18" charset="0"/>
                <a:cs typeface="Times New Roman" panose="02020603050405020304" pitchFamily="18" charset="0"/>
              </a:rPr>
              <a:t>Tranh cổ động “</a:t>
            </a:r>
            <a:r>
              <a:rPr lang="vi-VN" sz="1400" i="1" dirty="0">
                <a:solidFill>
                  <a:srgbClr val="FF0000"/>
                </a:solidFill>
                <a:latin typeface="Times New Roman" panose="02020603050405020304" pitchFamily="18" charset="0"/>
                <a:cs typeface="Times New Roman" panose="02020603050405020304" pitchFamily="18" charset="0"/>
              </a:rPr>
              <a:t>Quân với dân như cá với nước” của họa sĩ Nguyễn Tiến Cảnh  </a:t>
            </a:r>
            <a:r>
              <a:rPr lang="vi-VN" sz="1400" dirty="0"/>
              <a:t>Là niềm vui của các anh bộ đội là Tình cảm của người dân chia sẻ niềm vui nỗi buồn trong thời kì kháng chiến...</a:t>
            </a:r>
            <a:endParaRPr lang="vi-VN" sz="14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829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6450" y="1465263"/>
            <a:ext cx="9144000" cy="2387600"/>
          </a:xfrm>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5452" t="44992" r="14791" b="9975"/>
          <a:stretch/>
        </p:blipFill>
        <p:spPr>
          <a:xfrm>
            <a:off x="1524000" y="82891"/>
            <a:ext cx="7962900" cy="6854143"/>
          </a:xfrm>
          <a:prstGeom prst="rect">
            <a:avLst/>
          </a:prstGeom>
        </p:spPr>
      </p:pic>
      <p:pic>
        <p:nvPicPr>
          <p:cNvPr id="5" name="Picture 4"/>
          <p:cNvPicPr>
            <a:picLocks noChangeAspect="1"/>
          </p:cNvPicPr>
          <p:nvPr/>
        </p:nvPicPr>
        <p:blipFill rotWithShape="1">
          <a:blip r:embed="rId3"/>
          <a:srcRect l="13631" t="40245" r="15066" b="14391"/>
          <a:stretch/>
        </p:blipFill>
        <p:spPr>
          <a:xfrm>
            <a:off x="1524000" y="82890"/>
            <a:ext cx="8667751" cy="6854143"/>
          </a:xfrm>
          <a:prstGeom prst="rect">
            <a:avLst/>
          </a:prstGeom>
        </p:spPr>
      </p:pic>
    </p:spTree>
    <p:extLst>
      <p:ext uri="{BB962C8B-B14F-4D97-AF65-F5344CB8AC3E}">
        <p14:creationId xmlns:p14="http://schemas.microsoft.com/office/powerpoint/2010/main" val="33007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41551" y="540057"/>
            <a:ext cx="11157692" cy="5005337"/>
          </a:xfrm>
          <a:prstGeom prst="rect">
            <a:avLst/>
          </a:prstGeom>
        </p:spPr>
      </p:pic>
      <p:sp>
        <p:nvSpPr>
          <p:cNvPr id="5" name="Rectangle 4"/>
          <p:cNvSpPr/>
          <p:nvPr/>
        </p:nvSpPr>
        <p:spPr>
          <a:xfrm>
            <a:off x="3683781" y="5979849"/>
            <a:ext cx="4057521" cy="369332"/>
          </a:xfrm>
          <a:prstGeom prst="rect">
            <a:avLst/>
          </a:prstGeom>
        </p:spPr>
        <p:txBody>
          <a:bodyPr wrap="none">
            <a:spAutoFit/>
          </a:bodyPr>
          <a:lstStyle/>
          <a:p>
            <a:r>
              <a:rPr lang="en-US" b="0" i="1" dirty="0" err="1">
                <a:solidFill>
                  <a:srgbClr val="555555"/>
                </a:solidFill>
                <a:effectLst/>
                <a:latin typeface="Open Sans"/>
              </a:rPr>
              <a:t>Niềm</a:t>
            </a:r>
            <a:r>
              <a:rPr lang="en-US" b="0" i="1" dirty="0">
                <a:solidFill>
                  <a:srgbClr val="555555"/>
                </a:solidFill>
                <a:effectLst/>
                <a:latin typeface="Open Sans"/>
              </a:rPr>
              <a:t> </a:t>
            </a:r>
            <a:r>
              <a:rPr lang="en-US" b="0" i="1" dirty="0" err="1">
                <a:solidFill>
                  <a:srgbClr val="555555"/>
                </a:solidFill>
                <a:effectLst/>
                <a:latin typeface="Open Sans"/>
              </a:rPr>
              <a:t>vui</a:t>
            </a:r>
            <a:r>
              <a:rPr lang="en-US" b="0" i="1" dirty="0">
                <a:solidFill>
                  <a:srgbClr val="555555"/>
                </a:solidFill>
                <a:effectLst/>
                <a:latin typeface="Open Sans"/>
              </a:rPr>
              <a:t> </a:t>
            </a:r>
            <a:r>
              <a:rPr lang="en-US" b="0" i="1" dirty="0" err="1">
                <a:solidFill>
                  <a:srgbClr val="555555"/>
                </a:solidFill>
                <a:effectLst/>
                <a:latin typeface="Open Sans"/>
              </a:rPr>
              <a:t>sống</a:t>
            </a:r>
            <a:r>
              <a:rPr lang="en-US" b="0" i="1" dirty="0">
                <a:solidFill>
                  <a:srgbClr val="555555"/>
                </a:solidFill>
                <a:effectLst/>
                <a:latin typeface="Open Sans"/>
              </a:rPr>
              <a:t> II. 1963. </a:t>
            </a:r>
            <a:r>
              <a:rPr lang="en-US" b="0" i="1" dirty="0" err="1">
                <a:solidFill>
                  <a:srgbClr val="555555"/>
                </a:solidFill>
                <a:effectLst/>
                <a:latin typeface="Open Sans"/>
              </a:rPr>
              <a:t>Lụa</a:t>
            </a:r>
            <a:r>
              <a:rPr lang="en-US" b="0" i="1" dirty="0">
                <a:solidFill>
                  <a:srgbClr val="555555"/>
                </a:solidFill>
                <a:effectLst/>
                <a:latin typeface="Open Sans"/>
              </a:rPr>
              <a:t>. 35x95cm</a:t>
            </a:r>
            <a:endParaRPr lang="en-US" dirty="0"/>
          </a:p>
        </p:txBody>
      </p:sp>
    </p:spTree>
    <p:extLst>
      <p:ext uri="{BB962C8B-B14F-4D97-AF65-F5344CB8AC3E}">
        <p14:creationId xmlns:p14="http://schemas.microsoft.com/office/powerpoint/2010/main" val="7279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194638" y="208347"/>
            <a:ext cx="5802723" cy="4533377"/>
          </a:xfrm>
          <a:prstGeom prst="rect">
            <a:avLst/>
          </a:prstGeom>
        </p:spPr>
      </p:pic>
      <p:sp>
        <p:nvSpPr>
          <p:cNvPr id="5" name="Rectangle 4"/>
          <p:cNvSpPr/>
          <p:nvPr/>
        </p:nvSpPr>
        <p:spPr>
          <a:xfrm>
            <a:off x="625922" y="5103674"/>
            <a:ext cx="10940156" cy="1754326"/>
          </a:xfrm>
          <a:prstGeom prst="rect">
            <a:avLst/>
          </a:prstGeom>
        </p:spPr>
        <p:txBody>
          <a:bodyPr wrap="square">
            <a:spAutoFit/>
          </a:bodyPr>
          <a:lstStyle/>
          <a:p>
            <a:r>
              <a:rPr lang="vi-VN" b="0" i="0" dirty="0">
                <a:solidFill>
                  <a:srgbClr val="505050"/>
                </a:solidFill>
                <a:effectLst/>
                <a:latin typeface="arial" panose="020B0604020202020204" pitchFamily="34" charset="0"/>
              </a:rPr>
              <a:t>Bức tranh sơn dầu Chân dung Bác Hồ đội mũ hải quân khổ 80x100cm được thực hiện dựa trên bức ảnh tư liệu Bác Hồ thăm Vịnh Hạ Long cùng anh hùng vũ trụ Liên Xô Gherman Titov vào ngày 22/1/1962. Bức ảnh tư liệu đen trắng chụp không rõ nét do kỹ thuật máy ảnh thời điểm đó chỉ được như vậy. Nhưng với bút pháp vẽ tả thực tinh tế, họa sĩ Nguyễn Hoàng Tùng đã diễn tả sống động chân dung Bác với nụ cười thật tươi, gương mặt nhân hậu với làn da hồng hào, chòm râu và mái tóc bạc như cước, từng sợi tóc được tả chi tiết như nổi lên khỏi toan vẽ. </a:t>
            </a:r>
            <a:endParaRPr lang="en-US" dirty="0"/>
          </a:p>
        </p:txBody>
      </p:sp>
    </p:spTree>
    <p:extLst>
      <p:ext uri="{BB962C8B-B14F-4D97-AF65-F5344CB8AC3E}">
        <p14:creationId xmlns:p14="http://schemas.microsoft.com/office/powerpoint/2010/main" val="924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749249" y="6030119"/>
            <a:ext cx="11134388" cy="1655762"/>
          </a:xfrm>
        </p:spPr>
        <p:txBody>
          <a:bodyPr>
            <a:normAutofit/>
          </a:bodyPr>
          <a:lstStyle/>
          <a:p>
            <a:r>
              <a:rPr lang="vi-VN" sz="2000" dirty="0">
                <a:solidFill>
                  <a:srgbClr val="FF0000"/>
                </a:solidFill>
                <a:latin typeface="Times New Roman" panose="02020603050405020304" pitchFamily="18" charset="0"/>
                <a:cs typeface="Times New Roman" panose="02020603050405020304" pitchFamily="18" charset="0"/>
              </a:rPr>
              <a:t>Chủ đề niềm vui hạnh phúc được được nhiều Họa sĩ thể hiện bằng nhiều hình thức, đó là hình tượng về niềm vui của đất nước dân tộc, cộng đồng hay những điều đơn giản dị thường trong cuộc sống hàng ngày</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49249" y="159510"/>
            <a:ext cx="5506481" cy="5111310"/>
          </a:xfrm>
          <a:prstGeom prst="rect">
            <a:avLst/>
          </a:prstGeom>
        </p:spPr>
      </p:pic>
      <p:sp>
        <p:nvSpPr>
          <p:cNvPr id="6" name="Subtitle 2"/>
          <p:cNvSpPr txBox="1">
            <a:spLocks/>
          </p:cNvSpPr>
          <p:nvPr/>
        </p:nvSpPr>
        <p:spPr>
          <a:xfrm>
            <a:off x="4458330" y="537952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Mai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030481" y="185776"/>
            <a:ext cx="3999698" cy="5085044"/>
          </a:xfrm>
          <a:prstGeom prst="rect">
            <a:avLst/>
          </a:prstGeom>
        </p:spPr>
      </p:pic>
      <p:sp>
        <p:nvSpPr>
          <p:cNvPr id="8" name="Rectangle 7"/>
          <p:cNvSpPr/>
          <p:nvPr/>
        </p:nvSpPr>
        <p:spPr>
          <a:xfrm>
            <a:off x="1524000" y="5449848"/>
            <a:ext cx="4129657" cy="400110"/>
          </a:xfrm>
          <a:prstGeom prst="rect">
            <a:avLst/>
          </a:prstGeom>
        </p:spPr>
        <p:txBody>
          <a:bodyPr wrap="none">
            <a:spAutoFit/>
          </a:bodyPr>
          <a:lstStyle/>
          <a:p>
            <a:r>
              <a:rPr lang="en-US" sz="2000" b="0" i="0" dirty="0" err="1">
                <a:solidFill>
                  <a:srgbClr val="000000"/>
                </a:solidFill>
                <a:effectLst/>
                <a:latin typeface="Times New Roman" panose="02020603050405020304" pitchFamily="18" charset="0"/>
              </a:rPr>
              <a:t>Thống</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nhất</a:t>
            </a:r>
            <a:r>
              <a:rPr lang="vi-VN" sz="2000" b="0" i="0" dirty="0">
                <a:solidFill>
                  <a:srgbClr val="000000"/>
                </a:solidFill>
                <a:effectLst/>
                <a:latin typeface="Times New Roman" panose="02020603050405020304" pitchFamily="18" charset="0"/>
              </a:rPr>
              <a:t>:</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họa</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sĩ</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Nguyễn</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Sáng</a:t>
            </a:r>
            <a:r>
              <a:rPr lang="en-US" sz="2000" b="0" i="0" dirty="0">
                <a:solidFill>
                  <a:srgbClr val="000000"/>
                </a:solidFill>
                <a:effectLst/>
                <a:latin typeface="Times New Roman" panose="02020603050405020304" pitchFamily="18" charset="0"/>
              </a:rPr>
              <a:t> 1980</a:t>
            </a:r>
            <a:endParaRPr lang="en-US" sz="2000" dirty="0"/>
          </a:p>
        </p:txBody>
      </p:sp>
    </p:spTree>
    <p:extLst>
      <p:ext uri="{BB962C8B-B14F-4D97-AF65-F5344CB8AC3E}">
        <p14:creationId xmlns:p14="http://schemas.microsoft.com/office/powerpoint/2010/main" val="229441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heel(1)">
                                      <p:cBhvr>
                                        <p:cTn id="2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1"/>
          </p:nvPr>
        </p:nvSpPr>
        <p:spPr/>
        <p:txBody>
          <a:bodyPr/>
          <a:lstStyle/>
          <a:p>
            <a:endParaRPr lang="en-US"/>
          </a:p>
        </p:txBody>
      </p:sp>
      <p:pic>
        <p:nvPicPr>
          <p:cNvPr id="8" name="Picture 7"/>
          <p:cNvPicPr>
            <a:picLocks noChangeAspect="1"/>
          </p:cNvPicPr>
          <p:nvPr/>
        </p:nvPicPr>
        <p:blipFill rotWithShape="1">
          <a:blip r:embed="rId2"/>
          <a:srcRect l="14348" t="11437" r="12583" b="31941"/>
          <a:stretch/>
        </p:blipFill>
        <p:spPr>
          <a:xfrm>
            <a:off x="2472316" y="-154892"/>
            <a:ext cx="6787331" cy="7012892"/>
          </a:xfrm>
          <a:prstGeom prst="rect">
            <a:avLst/>
          </a:prstGeom>
        </p:spPr>
      </p:pic>
    </p:spTree>
    <p:extLst>
      <p:ext uri="{BB962C8B-B14F-4D97-AF65-F5344CB8AC3E}">
        <p14:creationId xmlns:p14="http://schemas.microsoft.com/office/powerpoint/2010/main" val="134719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ppt_x"/>
                                          </p:val>
                                        </p:tav>
                                      </p:tavLst>
                                    </p:anim>
                                    <p:anim calcmode="lin" valueType="num">
                                      <p:cBhvr additive="base">
                                        <p:cTn id="14" dur="500"/>
                                        <p:tgtEl>
                                          <p:spTgt spid="8"/>
                                        </p:tgtEl>
                                        <p:attrNameLst>
                                          <p:attrName>ppt_y</p:attrName>
                                        </p:attrNameLst>
                                      </p:cBhvr>
                                      <p:tavLst>
                                        <p:tav tm="0">
                                          <p:val>
                                            <p:strVal val="ppt_y"/>
                                          </p:val>
                                        </p:tav>
                                        <p:tav tm="100000">
                                          <p:val>
                                            <p:strVal val="1+ppt_h/2"/>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6096000" y="535281"/>
            <a:ext cx="3840480" cy="2770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04246" y="535280"/>
            <a:ext cx="3840480" cy="2770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117911" y="658530"/>
            <a:ext cx="3613150" cy="2524125"/>
            <a:chOff x="2165350" y="3762375"/>
            <a:chExt cx="3613150" cy="2524125"/>
          </a:xfrm>
        </p:grpSpPr>
        <p:sp>
          <p:nvSpPr>
            <p:cNvPr id="13" name="Freeform 12"/>
            <p:cNvSpPr/>
            <p:nvPr/>
          </p:nvSpPr>
          <p:spPr>
            <a:xfrm>
              <a:off x="4448175" y="3762375"/>
              <a:ext cx="819150" cy="2371725"/>
            </a:xfrm>
            <a:custGeom>
              <a:avLst/>
              <a:gdLst>
                <a:gd name="connsiteX0" fmla="*/ 0 w 819150"/>
                <a:gd name="connsiteY0" fmla="*/ 152400 h 2371725"/>
                <a:gd name="connsiteX1" fmla="*/ 133350 w 819150"/>
                <a:gd name="connsiteY1" fmla="*/ 38100 h 2371725"/>
                <a:gd name="connsiteX2" fmla="*/ 247650 w 819150"/>
                <a:gd name="connsiteY2" fmla="*/ 28575 h 2371725"/>
                <a:gd name="connsiteX3" fmla="*/ 371475 w 819150"/>
                <a:gd name="connsiteY3" fmla="*/ 28575 h 2371725"/>
                <a:gd name="connsiteX4" fmla="*/ 819150 w 819150"/>
                <a:gd name="connsiteY4" fmla="*/ 0 h 2371725"/>
                <a:gd name="connsiteX5" fmla="*/ 752475 w 819150"/>
                <a:gd name="connsiteY5" fmla="*/ 342900 h 2371725"/>
                <a:gd name="connsiteX6" fmla="*/ 638175 w 819150"/>
                <a:gd name="connsiteY6" fmla="*/ 771525 h 2371725"/>
                <a:gd name="connsiteX7" fmla="*/ 695325 w 819150"/>
                <a:gd name="connsiteY7" fmla="*/ 1733550 h 2371725"/>
                <a:gd name="connsiteX8" fmla="*/ 781050 w 819150"/>
                <a:gd name="connsiteY8" fmla="*/ 1962150 h 2371725"/>
                <a:gd name="connsiteX9" fmla="*/ 647700 w 819150"/>
                <a:gd name="connsiteY9" fmla="*/ 2076450 h 2371725"/>
                <a:gd name="connsiteX10" fmla="*/ 504825 w 819150"/>
                <a:gd name="connsiteY10" fmla="*/ 2295525 h 2371725"/>
                <a:gd name="connsiteX11" fmla="*/ 200025 w 819150"/>
                <a:gd name="connsiteY11" fmla="*/ 2371725 h 2371725"/>
                <a:gd name="connsiteX12" fmla="*/ 38100 w 819150"/>
                <a:gd name="connsiteY12" fmla="*/ 2247900 h 2371725"/>
                <a:gd name="connsiteX13" fmla="*/ 123825 w 819150"/>
                <a:gd name="connsiteY13" fmla="*/ 1733550 h 2371725"/>
                <a:gd name="connsiteX14" fmla="*/ 200025 w 819150"/>
                <a:gd name="connsiteY14" fmla="*/ 1200150 h 2371725"/>
                <a:gd name="connsiteX15" fmla="*/ 161925 w 819150"/>
                <a:gd name="connsiteY15" fmla="*/ 1133475 h 2371725"/>
                <a:gd name="connsiteX16" fmla="*/ 95250 w 819150"/>
                <a:gd name="connsiteY16" fmla="*/ 666750 h 2371725"/>
                <a:gd name="connsiteX17" fmla="*/ 114300 w 819150"/>
                <a:gd name="connsiteY17" fmla="*/ 523875 h 2371725"/>
                <a:gd name="connsiteX18" fmla="*/ 19050 w 819150"/>
                <a:gd name="connsiteY18" fmla="*/ 352425 h 2371725"/>
                <a:gd name="connsiteX19" fmla="*/ 19050 w 819150"/>
                <a:gd name="connsiteY19" fmla="*/ 104775 h 2371725"/>
                <a:gd name="connsiteX20" fmla="*/ 133350 w 819150"/>
                <a:gd name="connsiteY20" fmla="*/ 28575 h 2371725"/>
                <a:gd name="connsiteX21" fmla="*/ 133350 w 819150"/>
                <a:gd name="connsiteY21" fmla="*/ 19050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9150" h="2371725">
                  <a:moveTo>
                    <a:pt x="0" y="152400"/>
                  </a:moveTo>
                  <a:lnTo>
                    <a:pt x="133350" y="38100"/>
                  </a:lnTo>
                  <a:lnTo>
                    <a:pt x="247650" y="28575"/>
                  </a:lnTo>
                  <a:lnTo>
                    <a:pt x="371475" y="28575"/>
                  </a:lnTo>
                  <a:lnTo>
                    <a:pt x="819150" y="0"/>
                  </a:lnTo>
                  <a:lnTo>
                    <a:pt x="752475" y="342900"/>
                  </a:lnTo>
                  <a:lnTo>
                    <a:pt x="638175" y="771525"/>
                  </a:lnTo>
                  <a:lnTo>
                    <a:pt x="695325" y="1733550"/>
                  </a:lnTo>
                  <a:lnTo>
                    <a:pt x="781050" y="1962150"/>
                  </a:lnTo>
                  <a:lnTo>
                    <a:pt x="647700" y="2076450"/>
                  </a:lnTo>
                  <a:lnTo>
                    <a:pt x="504825" y="2295525"/>
                  </a:lnTo>
                  <a:lnTo>
                    <a:pt x="200025" y="2371725"/>
                  </a:lnTo>
                  <a:lnTo>
                    <a:pt x="38100" y="2247900"/>
                  </a:lnTo>
                  <a:lnTo>
                    <a:pt x="123825" y="1733550"/>
                  </a:lnTo>
                  <a:lnTo>
                    <a:pt x="200025" y="1200150"/>
                  </a:lnTo>
                  <a:lnTo>
                    <a:pt x="161925" y="1133475"/>
                  </a:lnTo>
                  <a:lnTo>
                    <a:pt x="95250" y="666750"/>
                  </a:lnTo>
                  <a:lnTo>
                    <a:pt x="114300" y="523875"/>
                  </a:lnTo>
                  <a:lnTo>
                    <a:pt x="19050" y="352425"/>
                  </a:lnTo>
                  <a:lnTo>
                    <a:pt x="19050" y="104775"/>
                  </a:lnTo>
                  <a:lnTo>
                    <a:pt x="133350" y="28575"/>
                  </a:lnTo>
                  <a:lnTo>
                    <a:pt x="133350" y="190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595563" y="4391025"/>
              <a:ext cx="1528762" cy="1895475"/>
            </a:xfrm>
            <a:custGeom>
              <a:avLst/>
              <a:gdLst>
                <a:gd name="connsiteX0" fmla="*/ 928687 w 1528762"/>
                <a:gd name="connsiteY0" fmla="*/ 276225 h 1895475"/>
                <a:gd name="connsiteX1" fmla="*/ 1119187 w 1528762"/>
                <a:gd name="connsiteY1" fmla="*/ 214313 h 1895475"/>
                <a:gd name="connsiteX2" fmla="*/ 1233487 w 1528762"/>
                <a:gd name="connsiteY2" fmla="*/ 295275 h 1895475"/>
                <a:gd name="connsiteX3" fmla="*/ 1262062 w 1528762"/>
                <a:gd name="connsiteY3" fmla="*/ 500063 h 1895475"/>
                <a:gd name="connsiteX4" fmla="*/ 1219200 w 1528762"/>
                <a:gd name="connsiteY4" fmla="*/ 590550 h 1895475"/>
                <a:gd name="connsiteX5" fmla="*/ 1438275 w 1528762"/>
                <a:gd name="connsiteY5" fmla="*/ 419100 h 1895475"/>
                <a:gd name="connsiteX6" fmla="*/ 1528762 w 1528762"/>
                <a:gd name="connsiteY6" fmla="*/ 514350 h 1895475"/>
                <a:gd name="connsiteX7" fmla="*/ 1371600 w 1528762"/>
                <a:gd name="connsiteY7" fmla="*/ 657225 h 1895475"/>
                <a:gd name="connsiteX8" fmla="*/ 1266825 w 1528762"/>
                <a:gd name="connsiteY8" fmla="*/ 795338 h 1895475"/>
                <a:gd name="connsiteX9" fmla="*/ 1204912 w 1528762"/>
                <a:gd name="connsiteY9" fmla="*/ 857250 h 1895475"/>
                <a:gd name="connsiteX10" fmla="*/ 1295400 w 1528762"/>
                <a:gd name="connsiteY10" fmla="*/ 1090613 h 1895475"/>
                <a:gd name="connsiteX11" fmla="*/ 1257300 w 1528762"/>
                <a:gd name="connsiteY11" fmla="*/ 1143000 h 1895475"/>
                <a:gd name="connsiteX12" fmla="*/ 1319212 w 1528762"/>
                <a:gd name="connsiteY12" fmla="*/ 1290638 h 1895475"/>
                <a:gd name="connsiteX13" fmla="*/ 1333500 w 1528762"/>
                <a:gd name="connsiteY13" fmla="*/ 1366838 h 1895475"/>
                <a:gd name="connsiteX14" fmla="*/ 1376362 w 1528762"/>
                <a:gd name="connsiteY14" fmla="*/ 1533525 h 1895475"/>
                <a:gd name="connsiteX15" fmla="*/ 1323975 w 1528762"/>
                <a:gd name="connsiteY15" fmla="*/ 1685925 h 1895475"/>
                <a:gd name="connsiteX16" fmla="*/ 1223962 w 1528762"/>
                <a:gd name="connsiteY16" fmla="*/ 1762125 h 1895475"/>
                <a:gd name="connsiteX17" fmla="*/ 1176337 w 1528762"/>
                <a:gd name="connsiteY17" fmla="*/ 1781175 h 1895475"/>
                <a:gd name="connsiteX18" fmla="*/ 1157287 w 1528762"/>
                <a:gd name="connsiteY18" fmla="*/ 1785938 h 1895475"/>
                <a:gd name="connsiteX19" fmla="*/ 862012 w 1528762"/>
                <a:gd name="connsiteY19" fmla="*/ 1857375 h 1895475"/>
                <a:gd name="connsiteX20" fmla="*/ 819150 w 1528762"/>
                <a:gd name="connsiteY20" fmla="*/ 1862138 h 1895475"/>
                <a:gd name="connsiteX21" fmla="*/ 795337 w 1528762"/>
                <a:gd name="connsiteY21" fmla="*/ 1866900 h 1895475"/>
                <a:gd name="connsiteX22" fmla="*/ 433387 w 1528762"/>
                <a:gd name="connsiteY22" fmla="*/ 1895475 h 1895475"/>
                <a:gd name="connsiteX23" fmla="*/ 280987 w 1528762"/>
                <a:gd name="connsiteY23" fmla="*/ 1895475 h 1895475"/>
                <a:gd name="connsiteX24" fmla="*/ 152400 w 1528762"/>
                <a:gd name="connsiteY24" fmla="*/ 1809750 h 1895475"/>
                <a:gd name="connsiteX25" fmla="*/ 85725 w 1528762"/>
                <a:gd name="connsiteY25" fmla="*/ 1400175 h 1895475"/>
                <a:gd name="connsiteX26" fmla="*/ 66675 w 1528762"/>
                <a:gd name="connsiteY26" fmla="*/ 1176338 h 1895475"/>
                <a:gd name="connsiteX27" fmla="*/ 66675 w 1528762"/>
                <a:gd name="connsiteY27" fmla="*/ 1100138 h 1895475"/>
                <a:gd name="connsiteX28" fmla="*/ 38100 w 1528762"/>
                <a:gd name="connsiteY28" fmla="*/ 928688 h 1895475"/>
                <a:gd name="connsiteX29" fmla="*/ 38100 w 1528762"/>
                <a:gd name="connsiteY29" fmla="*/ 862013 h 1895475"/>
                <a:gd name="connsiteX30" fmla="*/ 76200 w 1528762"/>
                <a:gd name="connsiteY30" fmla="*/ 400050 h 1895475"/>
                <a:gd name="connsiteX31" fmla="*/ 4762 w 1528762"/>
                <a:gd name="connsiteY31" fmla="*/ 280988 h 1895475"/>
                <a:gd name="connsiteX32" fmla="*/ 0 w 1528762"/>
                <a:gd name="connsiteY32" fmla="*/ 128588 h 1895475"/>
                <a:gd name="connsiteX33" fmla="*/ 80962 w 1528762"/>
                <a:gd name="connsiteY33" fmla="*/ 0 h 1895475"/>
                <a:gd name="connsiteX34" fmla="*/ 138112 w 1528762"/>
                <a:gd name="connsiteY34" fmla="*/ 14288 h 1895475"/>
                <a:gd name="connsiteX35" fmla="*/ 585787 w 1528762"/>
                <a:gd name="connsiteY35" fmla="*/ 76200 h 1895475"/>
                <a:gd name="connsiteX36" fmla="*/ 1071562 w 1528762"/>
                <a:gd name="connsiteY36" fmla="*/ 195263 h 1895475"/>
                <a:gd name="connsiteX37" fmla="*/ 1157287 w 1528762"/>
                <a:gd name="connsiteY37" fmla="*/ 228600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8762" h="1895475">
                  <a:moveTo>
                    <a:pt x="928687" y="276225"/>
                  </a:moveTo>
                  <a:lnTo>
                    <a:pt x="1119187" y="214313"/>
                  </a:lnTo>
                  <a:lnTo>
                    <a:pt x="1233487" y="295275"/>
                  </a:lnTo>
                  <a:lnTo>
                    <a:pt x="1262062" y="500063"/>
                  </a:lnTo>
                  <a:lnTo>
                    <a:pt x="1219200" y="590550"/>
                  </a:lnTo>
                  <a:lnTo>
                    <a:pt x="1438275" y="419100"/>
                  </a:lnTo>
                  <a:lnTo>
                    <a:pt x="1528762" y="514350"/>
                  </a:lnTo>
                  <a:lnTo>
                    <a:pt x="1371600" y="657225"/>
                  </a:lnTo>
                  <a:lnTo>
                    <a:pt x="1266825" y="795338"/>
                  </a:lnTo>
                  <a:lnTo>
                    <a:pt x="1204912" y="857250"/>
                  </a:lnTo>
                  <a:lnTo>
                    <a:pt x="1295400" y="1090613"/>
                  </a:lnTo>
                  <a:lnTo>
                    <a:pt x="1257300" y="1143000"/>
                  </a:lnTo>
                  <a:lnTo>
                    <a:pt x="1319212" y="1290638"/>
                  </a:lnTo>
                  <a:cubicBezTo>
                    <a:pt x="1334165" y="1360418"/>
                    <a:pt x="1333500" y="1334583"/>
                    <a:pt x="1333500" y="1366838"/>
                  </a:cubicBezTo>
                  <a:lnTo>
                    <a:pt x="1376362" y="1533525"/>
                  </a:lnTo>
                  <a:lnTo>
                    <a:pt x="1323975" y="1685925"/>
                  </a:lnTo>
                  <a:lnTo>
                    <a:pt x="1223962" y="1762125"/>
                  </a:lnTo>
                  <a:cubicBezTo>
                    <a:pt x="1208087" y="1768475"/>
                    <a:pt x="1192439" y="1775424"/>
                    <a:pt x="1176337" y="1781175"/>
                  </a:cubicBezTo>
                  <a:cubicBezTo>
                    <a:pt x="1170173" y="1783377"/>
                    <a:pt x="1157287" y="1785938"/>
                    <a:pt x="1157287" y="1785938"/>
                  </a:cubicBezTo>
                  <a:lnTo>
                    <a:pt x="862012" y="1857375"/>
                  </a:lnTo>
                  <a:cubicBezTo>
                    <a:pt x="847725" y="1858963"/>
                    <a:pt x="833381" y="1860105"/>
                    <a:pt x="819150" y="1862138"/>
                  </a:cubicBezTo>
                  <a:cubicBezTo>
                    <a:pt x="811137" y="1863283"/>
                    <a:pt x="795337" y="1866900"/>
                    <a:pt x="795337" y="1866900"/>
                  </a:cubicBezTo>
                  <a:lnTo>
                    <a:pt x="433387" y="1895475"/>
                  </a:lnTo>
                  <a:lnTo>
                    <a:pt x="280987" y="1895475"/>
                  </a:lnTo>
                  <a:lnTo>
                    <a:pt x="152400" y="1809750"/>
                  </a:lnTo>
                  <a:lnTo>
                    <a:pt x="85725" y="1400175"/>
                  </a:lnTo>
                  <a:lnTo>
                    <a:pt x="66675" y="1176338"/>
                  </a:lnTo>
                  <a:lnTo>
                    <a:pt x="66675" y="1100138"/>
                  </a:lnTo>
                  <a:lnTo>
                    <a:pt x="38100" y="928688"/>
                  </a:lnTo>
                  <a:lnTo>
                    <a:pt x="38100" y="862013"/>
                  </a:lnTo>
                  <a:lnTo>
                    <a:pt x="76200" y="400050"/>
                  </a:lnTo>
                  <a:lnTo>
                    <a:pt x="4762" y="280988"/>
                  </a:lnTo>
                  <a:lnTo>
                    <a:pt x="0" y="128588"/>
                  </a:lnTo>
                  <a:lnTo>
                    <a:pt x="80962" y="0"/>
                  </a:lnTo>
                  <a:lnTo>
                    <a:pt x="138112" y="14288"/>
                  </a:lnTo>
                  <a:lnTo>
                    <a:pt x="585787" y="76200"/>
                  </a:lnTo>
                  <a:lnTo>
                    <a:pt x="1071562" y="195263"/>
                  </a:lnTo>
                  <a:lnTo>
                    <a:pt x="1157287" y="228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165350" y="5022850"/>
              <a:ext cx="400050" cy="984250"/>
            </a:xfrm>
            <a:custGeom>
              <a:avLst/>
              <a:gdLst>
                <a:gd name="connsiteX0" fmla="*/ 0 w 400050"/>
                <a:gd name="connsiteY0" fmla="*/ 196850 h 984250"/>
                <a:gd name="connsiteX1" fmla="*/ 298450 w 400050"/>
                <a:gd name="connsiteY1" fmla="*/ 0 h 984250"/>
                <a:gd name="connsiteX2" fmla="*/ 381000 w 400050"/>
                <a:gd name="connsiteY2" fmla="*/ 107950 h 984250"/>
                <a:gd name="connsiteX3" fmla="*/ 387350 w 400050"/>
                <a:gd name="connsiteY3" fmla="*/ 171450 h 984250"/>
                <a:gd name="connsiteX4" fmla="*/ 400050 w 400050"/>
                <a:gd name="connsiteY4" fmla="*/ 444500 h 984250"/>
                <a:gd name="connsiteX5" fmla="*/ 368300 w 400050"/>
                <a:gd name="connsiteY5" fmla="*/ 946150 h 984250"/>
                <a:gd name="connsiteX6" fmla="*/ 279400 w 400050"/>
                <a:gd name="connsiteY6" fmla="*/ 984250 h 984250"/>
                <a:gd name="connsiteX7" fmla="*/ 234950 w 400050"/>
                <a:gd name="connsiteY7" fmla="*/ 876300 h 984250"/>
                <a:gd name="connsiteX8" fmla="*/ 127000 w 400050"/>
                <a:gd name="connsiteY8" fmla="*/ 717550 h 984250"/>
                <a:gd name="connsiteX9" fmla="*/ 82550 w 400050"/>
                <a:gd name="connsiteY9" fmla="*/ 387350 h 984250"/>
                <a:gd name="connsiteX10" fmla="*/ 31750 w 400050"/>
                <a:gd name="connsiteY10" fmla="*/ 26670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0" h="984250">
                  <a:moveTo>
                    <a:pt x="0" y="196850"/>
                  </a:moveTo>
                  <a:lnTo>
                    <a:pt x="298450" y="0"/>
                  </a:lnTo>
                  <a:lnTo>
                    <a:pt x="381000" y="107950"/>
                  </a:lnTo>
                  <a:lnTo>
                    <a:pt x="387350" y="171450"/>
                  </a:lnTo>
                  <a:lnTo>
                    <a:pt x="400050" y="444500"/>
                  </a:lnTo>
                  <a:lnTo>
                    <a:pt x="368300" y="946150"/>
                  </a:lnTo>
                  <a:lnTo>
                    <a:pt x="279400" y="984250"/>
                  </a:lnTo>
                  <a:lnTo>
                    <a:pt x="234950" y="876300"/>
                  </a:lnTo>
                  <a:lnTo>
                    <a:pt x="127000" y="717550"/>
                  </a:lnTo>
                  <a:lnTo>
                    <a:pt x="82550" y="387350"/>
                  </a:lnTo>
                  <a:lnTo>
                    <a:pt x="31750" y="2667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32400" y="5003800"/>
              <a:ext cx="546100" cy="908050"/>
            </a:xfrm>
            <a:custGeom>
              <a:avLst/>
              <a:gdLst>
                <a:gd name="connsiteX0" fmla="*/ 0 w 546100"/>
                <a:gd name="connsiteY0" fmla="*/ 292100 h 908050"/>
                <a:gd name="connsiteX1" fmla="*/ 387350 w 546100"/>
                <a:gd name="connsiteY1" fmla="*/ 0 h 908050"/>
                <a:gd name="connsiteX2" fmla="*/ 533400 w 546100"/>
                <a:gd name="connsiteY2" fmla="*/ 6350 h 908050"/>
                <a:gd name="connsiteX3" fmla="*/ 546100 w 546100"/>
                <a:gd name="connsiteY3" fmla="*/ 234950 h 908050"/>
                <a:gd name="connsiteX4" fmla="*/ 514350 w 546100"/>
                <a:gd name="connsiteY4" fmla="*/ 711200 h 908050"/>
                <a:gd name="connsiteX5" fmla="*/ 387350 w 546100"/>
                <a:gd name="connsiteY5" fmla="*/ 908050 h 908050"/>
                <a:gd name="connsiteX6" fmla="*/ 190500 w 546100"/>
                <a:gd name="connsiteY6" fmla="*/ 844550 h 908050"/>
                <a:gd name="connsiteX7" fmla="*/ 82550 w 546100"/>
                <a:gd name="connsiteY7" fmla="*/ 825500 h 908050"/>
                <a:gd name="connsiteX8" fmla="*/ 12700 w 546100"/>
                <a:gd name="connsiteY8" fmla="*/ 736600 h 908050"/>
                <a:gd name="connsiteX9" fmla="*/ 0 w 546100"/>
                <a:gd name="connsiteY9" fmla="*/ 34290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100" h="908050">
                  <a:moveTo>
                    <a:pt x="0" y="292100"/>
                  </a:moveTo>
                  <a:lnTo>
                    <a:pt x="387350" y="0"/>
                  </a:lnTo>
                  <a:lnTo>
                    <a:pt x="533400" y="6350"/>
                  </a:lnTo>
                  <a:lnTo>
                    <a:pt x="546100" y="234950"/>
                  </a:lnTo>
                  <a:lnTo>
                    <a:pt x="514350" y="711200"/>
                  </a:lnTo>
                  <a:lnTo>
                    <a:pt x="387350" y="908050"/>
                  </a:lnTo>
                  <a:lnTo>
                    <a:pt x="190500" y="844550"/>
                  </a:lnTo>
                  <a:lnTo>
                    <a:pt x="82550" y="825500"/>
                  </a:lnTo>
                  <a:lnTo>
                    <a:pt x="12700" y="736600"/>
                  </a:lnTo>
                  <a:lnTo>
                    <a:pt x="0" y="342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641862" y="760924"/>
            <a:ext cx="2777331" cy="2421731"/>
            <a:chOff x="2483644" y="3829050"/>
            <a:chExt cx="2777331" cy="2421731"/>
          </a:xfrm>
        </p:grpSpPr>
        <p:sp>
          <p:nvSpPr>
            <p:cNvPr id="18" name="Freeform 17"/>
            <p:cNvSpPr/>
            <p:nvPr/>
          </p:nvSpPr>
          <p:spPr>
            <a:xfrm>
              <a:off x="4291013" y="3829050"/>
              <a:ext cx="762000" cy="1934438"/>
            </a:xfrm>
            <a:custGeom>
              <a:avLst/>
              <a:gdLst>
                <a:gd name="connsiteX0" fmla="*/ 166687 w 762000"/>
                <a:gd name="connsiteY0" fmla="*/ 500063 h 1934438"/>
                <a:gd name="connsiteX1" fmla="*/ 104775 w 762000"/>
                <a:gd name="connsiteY1" fmla="*/ 509588 h 1934438"/>
                <a:gd name="connsiteX2" fmla="*/ 71437 w 762000"/>
                <a:gd name="connsiteY2" fmla="*/ 476250 h 1934438"/>
                <a:gd name="connsiteX3" fmla="*/ 38100 w 762000"/>
                <a:gd name="connsiteY3" fmla="*/ 447675 h 1934438"/>
                <a:gd name="connsiteX4" fmla="*/ 14287 w 762000"/>
                <a:gd name="connsiteY4" fmla="*/ 428625 h 1934438"/>
                <a:gd name="connsiteX5" fmla="*/ 28575 w 762000"/>
                <a:gd name="connsiteY5" fmla="*/ 357188 h 1934438"/>
                <a:gd name="connsiteX6" fmla="*/ 9525 w 762000"/>
                <a:gd name="connsiteY6" fmla="*/ 295275 h 1934438"/>
                <a:gd name="connsiteX7" fmla="*/ 0 w 762000"/>
                <a:gd name="connsiteY7" fmla="*/ 219075 h 1934438"/>
                <a:gd name="connsiteX8" fmla="*/ 4762 w 762000"/>
                <a:gd name="connsiteY8" fmla="*/ 185738 h 1934438"/>
                <a:gd name="connsiteX9" fmla="*/ 52387 w 762000"/>
                <a:gd name="connsiteY9" fmla="*/ 104775 h 1934438"/>
                <a:gd name="connsiteX10" fmla="*/ 166687 w 762000"/>
                <a:gd name="connsiteY10" fmla="*/ 42863 h 1934438"/>
                <a:gd name="connsiteX11" fmla="*/ 247650 w 762000"/>
                <a:gd name="connsiteY11" fmla="*/ 57150 h 1934438"/>
                <a:gd name="connsiteX12" fmla="*/ 319087 w 762000"/>
                <a:gd name="connsiteY12" fmla="*/ 114300 h 1934438"/>
                <a:gd name="connsiteX13" fmla="*/ 390525 w 762000"/>
                <a:gd name="connsiteY13" fmla="*/ 219075 h 1934438"/>
                <a:gd name="connsiteX14" fmla="*/ 400050 w 762000"/>
                <a:gd name="connsiteY14" fmla="*/ 347663 h 1934438"/>
                <a:gd name="connsiteX15" fmla="*/ 400050 w 762000"/>
                <a:gd name="connsiteY15" fmla="*/ 452438 h 1934438"/>
                <a:gd name="connsiteX16" fmla="*/ 471487 w 762000"/>
                <a:gd name="connsiteY16" fmla="*/ 404813 h 1934438"/>
                <a:gd name="connsiteX17" fmla="*/ 485775 w 762000"/>
                <a:gd name="connsiteY17" fmla="*/ 295275 h 1934438"/>
                <a:gd name="connsiteX18" fmla="*/ 452437 w 762000"/>
                <a:gd name="connsiteY18" fmla="*/ 257175 h 1934438"/>
                <a:gd name="connsiteX19" fmla="*/ 442912 w 762000"/>
                <a:gd name="connsiteY19" fmla="*/ 195263 h 1934438"/>
                <a:gd name="connsiteX20" fmla="*/ 671512 w 762000"/>
                <a:gd name="connsiteY20" fmla="*/ 57150 h 1934438"/>
                <a:gd name="connsiteX21" fmla="*/ 685800 w 762000"/>
                <a:gd name="connsiteY21" fmla="*/ 0 h 1934438"/>
                <a:gd name="connsiteX22" fmla="*/ 757237 w 762000"/>
                <a:gd name="connsiteY22" fmla="*/ 14288 h 1934438"/>
                <a:gd name="connsiteX23" fmla="*/ 762000 w 762000"/>
                <a:gd name="connsiteY23" fmla="*/ 80963 h 1934438"/>
                <a:gd name="connsiteX24" fmla="*/ 738187 w 762000"/>
                <a:gd name="connsiteY24" fmla="*/ 138113 h 1934438"/>
                <a:gd name="connsiteX25" fmla="*/ 666750 w 762000"/>
                <a:gd name="connsiteY25" fmla="*/ 304800 h 1934438"/>
                <a:gd name="connsiteX26" fmla="*/ 614362 w 762000"/>
                <a:gd name="connsiteY26" fmla="*/ 423863 h 1934438"/>
                <a:gd name="connsiteX27" fmla="*/ 547687 w 762000"/>
                <a:gd name="connsiteY27" fmla="*/ 604838 h 1934438"/>
                <a:gd name="connsiteX28" fmla="*/ 528637 w 762000"/>
                <a:gd name="connsiteY28" fmla="*/ 623888 h 1934438"/>
                <a:gd name="connsiteX29" fmla="*/ 595312 w 762000"/>
                <a:gd name="connsiteY29" fmla="*/ 1247775 h 1934438"/>
                <a:gd name="connsiteX30" fmla="*/ 590550 w 762000"/>
                <a:gd name="connsiteY30" fmla="*/ 1366838 h 1934438"/>
                <a:gd name="connsiteX31" fmla="*/ 585787 w 762000"/>
                <a:gd name="connsiteY31" fmla="*/ 1495425 h 1934438"/>
                <a:gd name="connsiteX32" fmla="*/ 585787 w 762000"/>
                <a:gd name="connsiteY32" fmla="*/ 1604963 h 1934438"/>
                <a:gd name="connsiteX33" fmla="*/ 657225 w 762000"/>
                <a:gd name="connsiteY33" fmla="*/ 1766888 h 1934438"/>
                <a:gd name="connsiteX34" fmla="*/ 657225 w 762000"/>
                <a:gd name="connsiteY34" fmla="*/ 1843088 h 1934438"/>
                <a:gd name="connsiteX35" fmla="*/ 571500 w 762000"/>
                <a:gd name="connsiteY35" fmla="*/ 1890713 h 1934438"/>
                <a:gd name="connsiteX36" fmla="*/ 523875 w 762000"/>
                <a:gd name="connsiteY36" fmla="*/ 1919288 h 1934438"/>
                <a:gd name="connsiteX37" fmla="*/ 433387 w 762000"/>
                <a:gd name="connsiteY37" fmla="*/ 1933575 h 1934438"/>
                <a:gd name="connsiteX38" fmla="*/ 333375 w 762000"/>
                <a:gd name="connsiteY38" fmla="*/ 1933575 h 1934438"/>
                <a:gd name="connsiteX39" fmla="*/ 166687 w 762000"/>
                <a:gd name="connsiteY39" fmla="*/ 1885950 h 1934438"/>
                <a:gd name="connsiteX40" fmla="*/ 71437 w 762000"/>
                <a:gd name="connsiteY40" fmla="*/ 1824038 h 1934438"/>
                <a:gd name="connsiteX41" fmla="*/ 195262 w 762000"/>
                <a:gd name="connsiteY41" fmla="*/ 1281113 h 1934438"/>
                <a:gd name="connsiteX42" fmla="*/ 195262 w 762000"/>
                <a:gd name="connsiteY42" fmla="*/ 814388 h 1934438"/>
                <a:gd name="connsiteX43" fmla="*/ 195262 w 762000"/>
                <a:gd name="connsiteY43" fmla="*/ 1123950 h 1934438"/>
                <a:gd name="connsiteX44" fmla="*/ 157162 w 762000"/>
                <a:gd name="connsiteY44" fmla="*/ 1109663 h 1934438"/>
                <a:gd name="connsiteX45" fmla="*/ 119062 w 762000"/>
                <a:gd name="connsiteY45" fmla="*/ 1081088 h 1934438"/>
                <a:gd name="connsiteX46" fmla="*/ 109537 w 762000"/>
                <a:gd name="connsiteY46" fmla="*/ 1033463 h 1934438"/>
                <a:gd name="connsiteX47" fmla="*/ 109537 w 762000"/>
                <a:gd name="connsiteY47" fmla="*/ 942975 h 1934438"/>
                <a:gd name="connsiteX48" fmla="*/ 109537 w 762000"/>
                <a:gd name="connsiteY48" fmla="*/ 942975 h 1934438"/>
                <a:gd name="connsiteX49" fmla="*/ 71437 w 762000"/>
                <a:gd name="connsiteY49" fmla="*/ 881063 h 1934438"/>
                <a:gd name="connsiteX50" fmla="*/ 71437 w 762000"/>
                <a:gd name="connsiteY50" fmla="*/ 833438 h 1934438"/>
                <a:gd name="connsiteX51" fmla="*/ 85725 w 762000"/>
                <a:gd name="connsiteY51" fmla="*/ 733425 h 1934438"/>
                <a:gd name="connsiteX52" fmla="*/ 123825 w 762000"/>
                <a:gd name="connsiteY52" fmla="*/ 652463 h 1934438"/>
                <a:gd name="connsiteX53" fmla="*/ 161925 w 762000"/>
                <a:gd name="connsiteY53" fmla="*/ 595313 h 1934438"/>
                <a:gd name="connsiteX54" fmla="*/ 223837 w 762000"/>
                <a:gd name="connsiteY54" fmla="*/ 566738 h 193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62000" h="1934438">
                  <a:moveTo>
                    <a:pt x="166687" y="500063"/>
                  </a:moveTo>
                  <a:lnTo>
                    <a:pt x="104775" y="509588"/>
                  </a:lnTo>
                  <a:lnTo>
                    <a:pt x="71437" y="476250"/>
                  </a:lnTo>
                  <a:lnTo>
                    <a:pt x="38100" y="447675"/>
                  </a:lnTo>
                  <a:lnTo>
                    <a:pt x="14287" y="428625"/>
                  </a:lnTo>
                  <a:lnTo>
                    <a:pt x="28575" y="357188"/>
                  </a:lnTo>
                  <a:lnTo>
                    <a:pt x="9525" y="295275"/>
                  </a:lnTo>
                  <a:lnTo>
                    <a:pt x="0" y="219075"/>
                  </a:lnTo>
                  <a:lnTo>
                    <a:pt x="4762" y="185738"/>
                  </a:lnTo>
                  <a:lnTo>
                    <a:pt x="52387" y="104775"/>
                  </a:lnTo>
                  <a:lnTo>
                    <a:pt x="166687" y="42863"/>
                  </a:lnTo>
                  <a:lnTo>
                    <a:pt x="247650" y="57150"/>
                  </a:lnTo>
                  <a:lnTo>
                    <a:pt x="319087" y="114300"/>
                  </a:lnTo>
                  <a:lnTo>
                    <a:pt x="390525" y="219075"/>
                  </a:lnTo>
                  <a:lnTo>
                    <a:pt x="400050" y="347663"/>
                  </a:lnTo>
                  <a:lnTo>
                    <a:pt x="400050" y="452438"/>
                  </a:lnTo>
                  <a:lnTo>
                    <a:pt x="471487" y="404813"/>
                  </a:lnTo>
                  <a:lnTo>
                    <a:pt x="485775" y="295275"/>
                  </a:lnTo>
                  <a:lnTo>
                    <a:pt x="452437" y="257175"/>
                  </a:lnTo>
                  <a:lnTo>
                    <a:pt x="442912" y="195263"/>
                  </a:lnTo>
                  <a:lnTo>
                    <a:pt x="671512" y="57150"/>
                  </a:lnTo>
                  <a:lnTo>
                    <a:pt x="685800" y="0"/>
                  </a:lnTo>
                  <a:lnTo>
                    <a:pt x="757237" y="14288"/>
                  </a:lnTo>
                  <a:lnTo>
                    <a:pt x="762000" y="80963"/>
                  </a:lnTo>
                  <a:lnTo>
                    <a:pt x="738187" y="138113"/>
                  </a:lnTo>
                  <a:lnTo>
                    <a:pt x="666750" y="304800"/>
                  </a:lnTo>
                  <a:lnTo>
                    <a:pt x="614362" y="423863"/>
                  </a:lnTo>
                  <a:lnTo>
                    <a:pt x="547687" y="604838"/>
                  </a:lnTo>
                  <a:lnTo>
                    <a:pt x="528637" y="623888"/>
                  </a:lnTo>
                  <a:lnTo>
                    <a:pt x="595312" y="1247775"/>
                  </a:lnTo>
                  <a:lnTo>
                    <a:pt x="590550" y="1366838"/>
                  </a:lnTo>
                  <a:lnTo>
                    <a:pt x="585787" y="1495425"/>
                  </a:lnTo>
                  <a:lnTo>
                    <a:pt x="585787" y="1604963"/>
                  </a:lnTo>
                  <a:lnTo>
                    <a:pt x="657225" y="1766888"/>
                  </a:lnTo>
                  <a:lnTo>
                    <a:pt x="657225" y="1843088"/>
                  </a:lnTo>
                  <a:lnTo>
                    <a:pt x="571500" y="1890713"/>
                  </a:lnTo>
                  <a:lnTo>
                    <a:pt x="523875" y="1919288"/>
                  </a:lnTo>
                  <a:cubicBezTo>
                    <a:pt x="469424" y="1939706"/>
                    <a:pt x="499339" y="1933575"/>
                    <a:pt x="433387" y="1933575"/>
                  </a:cubicBezTo>
                  <a:lnTo>
                    <a:pt x="333375" y="1933575"/>
                  </a:lnTo>
                  <a:lnTo>
                    <a:pt x="166687" y="1885950"/>
                  </a:lnTo>
                  <a:lnTo>
                    <a:pt x="71437" y="1824038"/>
                  </a:lnTo>
                  <a:lnTo>
                    <a:pt x="195262" y="1281113"/>
                  </a:lnTo>
                  <a:lnTo>
                    <a:pt x="195262" y="814388"/>
                  </a:lnTo>
                  <a:lnTo>
                    <a:pt x="195262" y="1123950"/>
                  </a:lnTo>
                  <a:lnTo>
                    <a:pt x="157162" y="1109663"/>
                  </a:lnTo>
                  <a:lnTo>
                    <a:pt x="119062" y="1081088"/>
                  </a:lnTo>
                  <a:lnTo>
                    <a:pt x="109537" y="1033463"/>
                  </a:lnTo>
                  <a:lnTo>
                    <a:pt x="109537" y="942975"/>
                  </a:lnTo>
                  <a:lnTo>
                    <a:pt x="109537" y="942975"/>
                  </a:lnTo>
                  <a:lnTo>
                    <a:pt x="71437" y="881063"/>
                  </a:lnTo>
                  <a:lnTo>
                    <a:pt x="71437" y="833438"/>
                  </a:lnTo>
                  <a:lnTo>
                    <a:pt x="85725" y="733425"/>
                  </a:lnTo>
                  <a:lnTo>
                    <a:pt x="123825" y="652463"/>
                  </a:lnTo>
                  <a:lnTo>
                    <a:pt x="161925" y="595313"/>
                  </a:lnTo>
                  <a:lnTo>
                    <a:pt x="223837" y="56673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305300" y="4021931"/>
              <a:ext cx="211931" cy="388144"/>
            </a:xfrm>
            <a:custGeom>
              <a:avLst/>
              <a:gdLst>
                <a:gd name="connsiteX0" fmla="*/ 0 w 211931"/>
                <a:gd name="connsiteY0" fmla="*/ 0 h 388144"/>
                <a:gd name="connsiteX1" fmla="*/ 23813 w 211931"/>
                <a:gd name="connsiteY1" fmla="*/ 21432 h 388144"/>
                <a:gd name="connsiteX2" fmla="*/ 52388 w 211931"/>
                <a:gd name="connsiteY2" fmla="*/ 57150 h 388144"/>
                <a:gd name="connsiteX3" fmla="*/ 73819 w 211931"/>
                <a:gd name="connsiteY3" fmla="*/ 88107 h 388144"/>
                <a:gd name="connsiteX4" fmla="*/ 100013 w 211931"/>
                <a:gd name="connsiteY4" fmla="*/ 100013 h 388144"/>
                <a:gd name="connsiteX5" fmla="*/ 126206 w 211931"/>
                <a:gd name="connsiteY5" fmla="*/ 116682 h 388144"/>
                <a:gd name="connsiteX6" fmla="*/ 164306 w 211931"/>
                <a:gd name="connsiteY6" fmla="*/ 111919 h 388144"/>
                <a:gd name="connsiteX7" fmla="*/ 188119 w 211931"/>
                <a:gd name="connsiteY7" fmla="*/ 126207 h 388144"/>
                <a:gd name="connsiteX8" fmla="*/ 207169 w 211931"/>
                <a:gd name="connsiteY8" fmla="*/ 142875 h 388144"/>
                <a:gd name="connsiteX9" fmla="*/ 211931 w 211931"/>
                <a:gd name="connsiteY9" fmla="*/ 169069 h 388144"/>
                <a:gd name="connsiteX10" fmla="*/ 209550 w 211931"/>
                <a:gd name="connsiteY10" fmla="*/ 183357 h 388144"/>
                <a:gd name="connsiteX11" fmla="*/ 209550 w 211931"/>
                <a:gd name="connsiteY11" fmla="*/ 211932 h 388144"/>
                <a:gd name="connsiteX12" fmla="*/ 209550 w 211931"/>
                <a:gd name="connsiteY12" fmla="*/ 250032 h 388144"/>
                <a:gd name="connsiteX13" fmla="*/ 195263 w 211931"/>
                <a:gd name="connsiteY13" fmla="*/ 285750 h 388144"/>
                <a:gd name="connsiteX14" fmla="*/ 183356 w 211931"/>
                <a:gd name="connsiteY14" fmla="*/ 338138 h 388144"/>
                <a:gd name="connsiteX15" fmla="*/ 135731 w 211931"/>
                <a:gd name="connsiteY15" fmla="*/ 388144 h 3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931" h="388144">
                  <a:moveTo>
                    <a:pt x="0" y="0"/>
                  </a:moveTo>
                  <a:lnTo>
                    <a:pt x="23813" y="21432"/>
                  </a:lnTo>
                  <a:lnTo>
                    <a:pt x="52388" y="57150"/>
                  </a:lnTo>
                  <a:lnTo>
                    <a:pt x="73819" y="88107"/>
                  </a:lnTo>
                  <a:lnTo>
                    <a:pt x="100013" y="100013"/>
                  </a:lnTo>
                  <a:lnTo>
                    <a:pt x="126206" y="116682"/>
                  </a:lnTo>
                  <a:lnTo>
                    <a:pt x="164306" y="111919"/>
                  </a:lnTo>
                  <a:lnTo>
                    <a:pt x="188119" y="126207"/>
                  </a:lnTo>
                  <a:lnTo>
                    <a:pt x="207169" y="142875"/>
                  </a:lnTo>
                  <a:lnTo>
                    <a:pt x="211931" y="169069"/>
                  </a:lnTo>
                  <a:lnTo>
                    <a:pt x="209550" y="183357"/>
                  </a:lnTo>
                  <a:lnTo>
                    <a:pt x="209550" y="211932"/>
                  </a:lnTo>
                  <a:lnTo>
                    <a:pt x="209550" y="250032"/>
                  </a:lnTo>
                  <a:lnTo>
                    <a:pt x="195263" y="285750"/>
                  </a:lnTo>
                  <a:lnTo>
                    <a:pt x="183356" y="338138"/>
                  </a:lnTo>
                  <a:lnTo>
                    <a:pt x="135731" y="38814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510088" y="4281488"/>
              <a:ext cx="354859" cy="423862"/>
            </a:xfrm>
            <a:custGeom>
              <a:avLst/>
              <a:gdLst>
                <a:gd name="connsiteX0" fmla="*/ 30956 w 354859"/>
                <a:gd name="connsiteY0" fmla="*/ 33337 h 423862"/>
                <a:gd name="connsiteX1" fmla="*/ 0 w 354859"/>
                <a:gd name="connsiteY1" fmla="*/ 116681 h 423862"/>
                <a:gd name="connsiteX2" fmla="*/ 33337 w 354859"/>
                <a:gd name="connsiteY2" fmla="*/ 190500 h 423862"/>
                <a:gd name="connsiteX3" fmla="*/ 40481 w 354859"/>
                <a:gd name="connsiteY3" fmla="*/ 216693 h 423862"/>
                <a:gd name="connsiteX4" fmla="*/ 73818 w 354859"/>
                <a:gd name="connsiteY4" fmla="*/ 283368 h 423862"/>
                <a:gd name="connsiteX5" fmla="*/ 97631 w 354859"/>
                <a:gd name="connsiteY5" fmla="*/ 330993 h 423862"/>
                <a:gd name="connsiteX6" fmla="*/ 104775 w 354859"/>
                <a:gd name="connsiteY6" fmla="*/ 407193 h 423862"/>
                <a:gd name="connsiteX7" fmla="*/ 109537 w 354859"/>
                <a:gd name="connsiteY7" fmla="*/ 376237 h 423862"/>
                <a:gd name="connsiteX8" fmla="*/ 171450 w 354859"/>
                <a:gd name="connsiteY8" fmla="*/ 419100 h 423862"/>
                <a:gd name="connsiteX9" fmla="*/ 171450 w 354859"/>
                <a:gd name="connsiteY9" fmla="*/ 366712 h 423862"/>
                <a:gd name="connsiteX10" fmla="*/ 221456 w 354859"/>
                <a:gd name="connsiteY10" fmla="*/ 423862 h 423862"/>
                <a:gd name="connsiteX11" fmla="*/ 233362 w 354859"/>
                <a:gd name="connsiteY11" fmla="*/ 338137 h 423862"/>
                <a:gd name="connsiteX12" fmla="*/ 250031 w 354859"/>
                <a:gd name="connsiteY12" fmla="*/ 388143 h 423862"/>
                <a:gd name="connsiteX13" fmla="*/ 264318 w 354859"/>
                <a:gd name="connsiteY13" fmla="*/ 311943 h 423862"/>
                <a:gd name="connsiteX14" fmla="*/ 283368 w 354859"/>
                <a:gd name="connsiteY14" fmla="*/ 352425 h 423862"/>
                <a:gd name="connsiteX15" fmla="*/ 330993 w 354859"/>
                <a:gd name="connsiteY15" fmla="*/ 357187 h 423862"/>
                <a:gd name="connsiteX16" fmla="*/ 354806 w 354859"/>
                <a:gd name="connsiteY16" fmla="*/ 345281 h 423862"/>
                <a:gd name="connsiteX17" fmla="*/ 354806 w 354859"/>
                <a:gd name="connsiteY17" fmla="*/ 333375 h 423862"/>
                <a:gd name="connsiteX18" fmla="*/ 300037 w 354859"/>
                <a:gd name="connsiteY18" fmla="*/ 316706 h 423862"/>
                <a:gd name="connsiteX19" fmla="*/ 278606 w 354859"/>
                <a:gd name="connsiteY19" fmla="*/ 285750 h 423862"/>
                <a:gd name="connsiteX20" fmla="*/ 276225 w 354859"/>
                <a:gd name="connsiteY20" fmla="*/ 228600 h 423862"/>
                <a:gd name="connsiteX21" fmla="*/ 276225 w 354859"/>
                <a:gd name="connsiteY21" fmla="*/ 204787 h 423862"/>
                <a:gd name="connsiteX22" fmla="*/ 264318 w 354859"/>
                <a:gd name="connsiteY22" fmla="*/ 121443 h 423862"/>
                <a:gd name="connsiteX23" fmla="*/ 230981 w 354859"/>
                <a:gd name="connsiteY23" fmla="*/ 52387 h 423862"/>
                <a:gd name="connsiteX24" fmla="*/ 190500 w 354859"/>
                <a:gd name="connsiteY24"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59" h="423862">
                  <a:moveTo>
                    <a:pt x="30956" y="33337"/>
                  </a:moveTo>
                  <a:lnTo>
                    <a:pt x="0" y="116681"/>
                  </a:lnTo>
                  <a:lnTo>
                    <a:pt x="33337" y="190500"/>
                  </a:lnTo>
                  <a:cubicBezTo>
                    <a:pt x="40709" y="215072"/>
                    <a:pt x="40481" y="206025"/>
                    <a:pt x="40481" y="216693"/>
                  </a:cubicBezTo>
                  <a:lnTo>
                    <a:pt x="73818" y="283368"/>
                  </a:lnTo>
                  <a:lnTo>
                    <a:pt x="97631" y="330993"/>
                  </a:lnTo>
                  <a:lnTo>
                    <a:pt x="104775" y="407193"/>
                  </a:lnTo>
                  <a:lnTo>
                    <a:pt x="109537" y="376237"/>
                  </a:lnTo>
                  <a:lnTo>
                    <a:pt x="171450" y="419100"/>
                  </a:lnTo>
                  <a:lnTo>
                    <a:pt x="171450" y="366712"/>
                  </a:lnTo>
                  <a:lnTo>
                    <a:pt x="221456" y="423862"/>
                  </a:lnTo>
                  <a:lnTo>
                    <a:pt x="233362" y="338137"/>
                  </a:lnTo>
                  <a:lnTo>
                    <a:pt x="250031" y="388143"/>
                  </a:lnTo>
                  <a:lnTo>
                    <a:pt x="264318" y="311943"/>
                  </a:lnTo>
                  <a:lnTo>
                    <a:pt x="283368" y="352425"/>
                  </a:lnTo>
                  <a:lnTo>
                    <a:pt x="330993" y="357187"/>
                  </a:lnTo>
                  <a:cubicBezTo>
                    <a:pt x="357141" y="351958"/>
                    <a:pt x="354806" y="360520"/>
                    <a:pt x="354806" y="345281"/>
                  </a:cubicBezTo>
                  <a:lnTo>
                    <a:pt x="354806" y="333375"/>
                  </a:lnTo>
                  <a:lnTo>
                    <a:pt x="300037" y="316706"/>
                  </a:lnTo>
                  <a:lnTo>
                    <a:pt x="278606" y="285750"/>
                  </a:lnTo>
                  <a:cubicBezTo>
                    <a:pt x="277812" y="266700"/>
                    <a:pt x="277019" y="247650"/>
                    <a:pt x="276225" y="228600"/>
                  </a:cubicBezTo>
                  <a:lnTo>
                    <a:pt x="276225" y="204787"/>
                  </a:lnTo>
                  <a:lnTo>
                    <a:pt x="264318" y="121443"/>
                  </a:lnTo>
                  <a:lnTo>
                    <a:pt x="230981" y="52387"/>
                  </a:lnTo>
                  <a:lnTo>
                    <a:pt x="1905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483894" y="5060156"/>
              <a:ext cx="385762" cy="73819"/>
            </a:xfrm>
            <a:custGeom>
              <a:avLst/>
              <a:gdLst>
                <a:gd name="connsiteX0" fmla="*/ 0 w 385762"/>
                <a:gd name="connsiteY0" fmla="*/ 64294 h 73819"/>
                <a:gd name="connsiteX1" fmla="*/ 126206 w 385762"/>
                <a:gd name="connsiteY1" fmla="*/ 73819 h 73819"/>
                <a:gd name="connsiteX2" fmla="*/ 238125 w 385762"/>
                <a:gd name="connsiteY2" fmla="*/ 61913 h 73819"/>
                <a:gd name="connsiteX3" fmla="*/ 323850 w 385762"/>
                <a:gd name="connsiteY3" fmla="*/ 28575 h 73819"/>
                <a:gd name="connsiteX4" fmla="*/ 385762 w 385762"/>
                <a:gd name="connsiteY4" fmla="*/ 0 h 7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2" h="73819">
                  <a:moveTo>
                    <a:pt x="0" y="64294"/>
                  </a:moveTo>
                  <a:lnTo>
                    <a:pt x="126206" y="73819"/>
                  </a:lnTo>
                  <a:lnTo>
                    <a:pt x="238125" y="61913"/>
                  </a:lnTo>
                  <a:lnTo>
                    <a:pt x="323850" y="28575"/>
                  </a:lnTo>
                  <a:lnTo>
                    <a:pt x="38576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467225" y="5105400"/>
              <a:ext cx="404813" cy="76200"/>
            </a:xfrm>
            <a:custGeom>
              <a:avLst/>
              <a:gdLst>
                <a:gd name="connsiteX0" fmla="*/ 0 w 404813"/>
                <a:gd name="connsiteY0" fmla="*/ 54769 h 76200"/>
                <a:gd name="connsiteX1" fmla="*/ 59531 w 404813"/>
                <a:gd name="connsiteY1" fmla="*/ 76200 h 76200"/>
                <a:gd name="connsiteX2" fmla="*/ 159544 w 404813"/>
                <a:gd name="connsiteY2" fmla="*/ 73819 h 76200"/>
                <a:gd name="connsiteX3" fmla="*/ 261938 w 404813"/>
                <a:gd name="connsiteY3" fmla="*/ 54769 h 76200"/>
                <a:gd name="connsiteX4" fmla="*/ 392906 w 404813"/>
                <a:gd name="connsiteY4" fmla="*/ 2381 h 76200"/>
                <a:gd name="connsiteX5" fmla="*/ 404813 w 404813"/>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3" h="76200">
                  <a:moveTo>
                    <a:pt x="0" y="54769"/>
                  </a:moveTo>
                  <a:lnTo>
                    <a:pt x="59531" y="76200"/>
                  </a:lnTo>
                  <a:lnTo>
                    <a:pt x="159544" y="73819"/>
                  </a:lnTo>
                  <a:lnTo>
                    <a:pt x="261938" y="54769"/>
                  </a:lnTo>
                  <a:lnTo>
                    <a:pt x="392906" y="2381"/>
                  </a:lnTo>
                  <a:lnTo>
                    <a:pt x="40481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787900" y="3898900"/>
              <a:ext cx="174625" cy="314325"/>
            </a:xfrm>
            <a:custGeom>
              <a:avLst/>
              <a:gdLst>
                <a:gd name="connsiteX0" fmla="*/ 174625 w 174625"/>
                <a:gd name="connsiteY0" fmla="*/ 0 h 314325"/>
                <a:gd name="connsiteX1" fmla="*/ 104775 w 174625"/>
                <a:gd name="connsiteY1" fmla="*/ 193675 h 314325"/>
                <a:gd name="connsiteX2" fmla="*/ 0 w 174625"/>
                <a:gd name="connsiteY2" fmla="*/ 314325 h 314325"/>
              </a:gdLst>
              <a:ahLst/>
              <a:cxnLst>
                <a:cxn ang="0">
                  <a:pos x="connsiteX0" y="connsiteY0"/>
                </a:cxn>
                <a:cxn ang="0">
                  <a:pos x="connsiteX1" y="connsiteY1"/>
                </a:cxn>
                <a:cxn ang="0">
                  <a:pos x="connsiteX2" y="connsiteY2"/>
                </a:cxn>
              </a:cxnLst>
              <a:rect l="l" t="t" r="r" b="b"/>
              <a:pathLst>
                <a:path w="174625" h="314325">
                  <a:moveTo>
                    <a:pt x="174625" y="0"/>
                  </a:moveTo>
                  <a:lnTo>
                    <a:pt x="104775" y="193675"/>
                  </a:lnTo>
                  <a:lnTo>
                    <a:pt x="0" y="3143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03775" y="4200525"/>
              <a:ext cx="82550" cy="69850"/>
            </a:xfrm>
            <a:custGeom>
              <a:avLst/>
              <a:gdLst>
                <a:gd name="connsiteX0" fmla="*/ 0 w 82550"/>
                <a:gd name="connsiteY0" fmla="*/ 0 h 69850"/>
                <a:gd name="connsiteX1" fmla="*/ 82550 w 82550"/>
                <a:gd name="connsiteY1" fmla="*/ 34925 h 69850"/>
                <a:gd name="connsiteX2" fmla="*/ 82550 w 82550"/>
                <a:gd name="connsiteY2" fmla="*/ 69850 h 69850"/>
              </a:gdLst>
              <a:ahLst/>
              <a:cxnLst>
                <a:cxn ang="0">
                  <a:pos x="connsiteX0" y="connsiteY0"/>
                </a:cxn>
                <a:cxn ang="0">
                  <a:pos x="connsiteX1" y="connsiteY1"/>
                </a:cxn>
                <a:cxn ang="0">
                  <a:pos x="connsiteX2" y="connsiteY2"/>
                </a:cxn>
              </a:cxnLst>
              <a:rect l="l" t="t" r="r" b="b"/>
              <a:pathLst>
                <a:path w="82550" h="69850">
                  <a:moveTo>
                    <a:pt x="0" y="0"/>
                  </a:moveTo>
                  <a:lnTo>
                    <a:pt x="82550" y="34925"/>
                  </a:lnTo>
                  <a:lnTo>
                    <a:pt x="82550" y="698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997450" y="3914775"/>
              <a:ext cx="263525" cy="174625"/>
            </a:xfrm>
            <a:custGeom>
              <a:avLst/>
              <a:gdLst>
                <a:gd name="connsiteX0" fmla="*/ 53975 w 263525"/>
                <a:gd name="connsiteY0" fmla="*/ 0 h 174625"/>
                <a:gd name="connsiteX1" fmla="*/ 263525 w 263525"/>
                <a:gd name="connsiteY1" fmla="*/ 139700 h 174625"/>
                <a:gd name="connsiteX2" fmla="*/ 219075 w 263525"/>
                <a:gd name="connsiteY2" fmla="*/ 168275 h 174625"/>
                <a:gd name="connsiteX3" fmla="*/ 0 w 263525"/>
                <a:gd name="connsiteY3" fmla="*/ 174625 h 174625"/>
              </a:gdLst>
              <a:ahLst/>
              <a:cxnLst>
                <a:cxn ang="0">
                  <a:pos x="connsiteX0" y="connsiteY0"/>
                </a:cxn>
                <a:cxn ang="0">
                  <a:pos x="connsiteX1" y="connsiteY1"/>
                </a:cxn>
                <a:cxn ang="0">
                  <a:pos x="connsiteX2" y="connsiteY2"/>
                </a:cxn>
                <a:cxn ang="0">
                  <a:pos x="connsiteX3" y="connsiteY3"/>
                </a:cxn>
              </a:cxnLst>
              <a:rect l="l" t="t" r="r" b="b"/>
              <a:pathLst>
                <a:path w="263525" h="174625">
                  <a:moveTo>
                    <a:pt x="53975" y="0"/>
                  </a:moveTo>
                  <a:lnTo>
                    <a:pt x="263525" y="139700"/>
                  </a:lnTo>
                  <a:lnTo>
                    <a:pt x="219075" y="168275"/>
                  </a:lnTo>
                  <a:lnTo>
                    <a:pt x="0" y="174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759325" y="4083050"/>
              <a:ext cx="136525" cy="6350"/>
            </a:xfrm>
            <a:custGeom>
              <a:avLst/>
              <a:gdLst>
                <a:gd name="connsiteX0" fmla="*/ 0 w 136525"/>
                <a:gd name="connsiteY0" fmla="*/ 6350 h 6350"/>
                <a:gd name="connsiteX1" fmla="*/ 136525 w 136525"/>
                <a:gd name="connsiteY1" fmla="*/ 0 h 6350"/>
              </a:gdLst>
              <a:ahLst/>
              <a:cxnLst>
                <a:cxn ang="0">
                  <a:pos x="connsiteX0" y="connsiteY0"/>
                </a:cxn>
                <a:cxn ang="0">
                  <a:pos x="connsiteX1" y="connsiteY1"/>
                </a:cxn>
              </a:cxnLst>
              <a:rect l="l" t="t" r="r" b="b"/>
              <a:pathLst>
                <a:path w="136525" h="6350">
                  <a:moveTo>
                    <a:pt x="0" y="6350"/>
                  </a:moveTo>
                  <a:lnTo>
                    <a:pt x="1365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968875" y="4079875"/>
              <a:ext cx="149225" cy="107950"/>
            </a:xfrm>
            <a:custGeom>
              <a:avLst/>
              <a:gdLst>
                <a:gd name="connsiteX0" fmla="*/ 149225 w 149225"/>
                <a:gd name="connsiteY0" fmla="*/ 0 h 107950"/>
                <a:gd name="connsiteX1" fmla="*/ 120650 w 149225"/>
                <a:gd name="connsiteY1" fmla="*/ 57150 h 107950"/>
                <a:gd name="connsiteX2" fmla="*/ 50800 w 149225"/>
                <a:gd name="connsiteY2" fmla="*/ 107950 h 107950"/>
                <a:gd name="connsiteX3" fmla="*/ 0 w 149225"/>
                <a:gd name="connsiteY3" fmla="*/ 104775 h 107950"/>
              </a:gdLst>
              <a:ahLst/>
              <a:cxnLst>
                <a:cxn ang="0">
                  <a:pos x="connsiteX0" y="connsiteY0"/>
                </a:cxn>
                <a:cxn ang="0">
                  <a:pos x="connsiteX1" y="connsiteY1"/>
                </a:cxn>
                <a:cxn ang="0">
                  <a:pos x="connsiteX2" y="connsiteY2"/>
                </a:cxn>
                <a:cxn ang="0">
                  <a:pos x="connsiteX3" y="connsiteY3"/>
                </a:cxn>
              </a:cxnLst>
              <a:rect l="l" t="t" r="r" b="b"/>
              <a:pathLst>
                <a:path w="149225" h="107950">
                  <a:moveTo>
                    <a:pt x="149225" y="0"/>
                  </a:moveTo>
                  <a:lnTo>
                    <a:pt x="120650" y="57150"/>
                  </a:lnTo>
                  <a:lnTo>
                    <a:pt x="50800" y="107950"/>
                  </a:lnTo>
                  <a:lnTo>
                    <a:pt x="0" y="1047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829175" y="4095750"/>
              <a:ext cx="25400" cy="34925"/>
            </a:xfrm>
            <a:custGeom>
              <a:avLst/>
              <a:gdLst>
                <a:gd name="connsiteX0" fmla="*/ 0 w 25400"/>
                <a:gd name="connsiteY0" fmla="*/ 0 h 34925"/>
                <a:gd name="connsiteX1" fmla="*/ 25400 w 25400"/>
                <a:gd name="connsiteY1" fmla="*/ 34925 h 34925"/>
              </a:gdLst>
              <a:ahLst/>
              <a:cxnLst>
                <a:cxn ang="0">
                  <a:pos x="connsiteX0" y="connsiteY0"/>
                </a:cxn>
                <a:cxn ang="0">
                  <a:pos x="connsiteX1" y="connsiteY1"/>
                </a:cxn>
              </a:cxnLst>
              <a:rect l="l" t="t" r="r" b="b"/>
              <a:pathLst>
                <a:path w="25400" h="34925">
                  <a:moveTo>
                    <a:pt x="0" y="0"/>
                  </a:moveTo>
                  <a:lnTo>
                    <a:pt x="25400" y="349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883150" y="4102100"/>
              <a:ext cx="330200" cy="787400"/>
            </a:xfrm>
            <a:custGeom>
              <a:avLst/>
              <a:gdLst>
                <a:gd name="connsiteX0" fmla="*/ 295275 w 330200"/>
                <a:gd name="connsiteY0" fmla="*/ 0 h 787400"/>
                <a:gd name="connsiteX1" fmla="*/ 314325 w 330200"/>
                <a:gd name="connsiteY1" fmla="*/ 114300 h 787400"/>
                <a:gd name="connsiteX2" fmla="*/ 327025 w 330200"/>
                <a:gd name="connsiteY2" fmla="*/ 180975 h 787400"/>
                <a:gd name="connsiteX3" fmla="*/ 330200 w 330200"/>
                <a:gd name="connsiteY3" fmla="*/ 727075 h 787400"/>
                <a:gd name="connsiteX4" fmla="*/ 203200 w 330200"/>
                <a:gd name="connsiteY4" fmla="*/ 768350 h 787400"/>
                <a:gd name="connsiteX5" fmla="*/ 117475 w 330200"/>
                <a:gd name="connsiteY5" fmla="*/ 774700 h 787400"/>
                <a:gd name="connsiteX6" fmla="*/ 0 w 330200"/>
                <a:gd name="connsiteY6"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00" h="787400">
                  <a:moveTo>
                    <a:pt x="295275" y="0"/>
                  </a:moveTo>
                  <a:lnTo>
                    <a:pt x="314325" y="114300"/>
                  </a:lnTo>
                  <a:lnTo>
                    <a:pt x="327025" y="180975"/>
                  </a:lnTo>
                  <a:cubicBezTo>
                    <a:pt x="328083" y="363008"/>
                    <a:pt x="329142" y="545042"/>
                    <a:pt x="330200" y="727075"/>
                  </a:cubicBezTo>
                  <a:lnTo>
                    <a:pt x="203200" y="768350"/>
                  </a:lnTo>
                  <a:lnTo>
                    <a:pt x="117475" y="774700"/>
                  </a:lnTo>
                  <a:lnTo>
                    <a:pt x="0" y="7874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581525" y="5772150"/>
              <a:ext cx="228600" cy="323850"/>
            </a:xfrm>
            <a:custGeom>
              <a:avLst/>
              <a:gdLst>
                <a:gd name="connsiteX0" fmla="*/ 228600 w 228600"/>
                <a:gd name="connsiteY0" fmla="*/ 0 h 323850"/>
                <a:gd name="connsiteX1" fmla="*/ 206375 w 228600"/>
                <a:gd name="connsiteY1" fmla="*/ 111125 h 323850"/>
                <a:gd name="connsiteX2" fmla="*/ 177800 w 228600"/>
                <a:gd name="connsiteY2" fmla="*/ 209550 h 323850"/>
                <a:gd name="connsiteX3" fmla="*/ 177800 w 228600"/>
                <a:gd name="connsiteY3" fmla="*/ 295275 h 323850"/>
                <a:gd name="connsiteX4" fmla="*/ 152400 w 228600"/>
                <a:gd name="connsiteY4" fmla="*/ 323850 h 323850"/>
                <a:gd name="connsiteX5" fmla="*/ 127000 w 228600"/>
                <a:gd name="connsiteY5" fmla="*/ 323850 h 323850"/>
                <a:gd name="connsiteX6" fmla="*/ 76200 w 228600"/>
                <a:gd name="connsiteY6" fmla="*/ 314325 h 323850"/>
                <a:gd name="connsiteX7" fmla="*/ 22225 w 228600"/>
                <a:gd name="connsiteY7" fmla="*/ 279400 h 323850"/>
                <a:gd name="connsiteX8" fmla="*/ 6350 w 228600"/>
                <a:gd name="connsiteY8" fmla="*/ 250825 h 323850"/>
                <a:gd name="connsiteX9" fmla="*/ 0 w 228600"/>
                <a:gd name="connsiteY9" fmla="*/ 203200 h 323850"/>
                <a:gd name="connsiteX10" fmla="*/ 41275 w 228600"/>
                <a:gd name="connsiteY10" fmla="*/ 187325 h 323850"/>
                <a:gd name="connsiteX11" fmla="*/ 85725 w 228600"/>
                <a:gd name="connsiteY11" fmla="*/ 171450 h 323850"/>
                <a:gd name="connsiteX12" fmla="*/ 82550 w 228600"/>
                <a:gd name="connsiteY12" fmla="*/ 200025 h 323850"/>
                <a:gd name="connsiteX13" fmla="*/ 82550 w 228600"/>
                <a:gd name="connsiteY13" fmla="*/ 257175 h 323850"/>
                <a:gd name="connsiteX14" fmla="*/ 104775 w 228600"/>
                <a:gd name="connsiteY14" fmla="*/ 3016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323850">
                  <a:moveTo>
                    <a:pt x="228600" y="0"/>
                  </a:moveTo>
                  <a:lnTo>
                    <a:pt x="206375" y="111125"/>
                  </a:lnTo>
                  <a:lnTo>
                    <a:pt x="177800" y="209550"/>
                  </a:lnTo>
                  <a:lnTo>
                    <a:pt x="177800" y="295275"/>
                  </a:lnTo>
                  <a:lnTo>
                    <a:pt x="152400" y="323850"/>
                  </a:lnTo>
                  <a:lnTo>
                    <a:pt x="127000" y="323850"/>
                  </a:lnTo>
                  <a:lnTo>
                    <a:pt x="76200" y="314325"/>
                  </a:lnTo>
                  <a:lnTo>
                    <a:pt x="22225" y="279400"/>
                  </a:lnTo>
                  <a:lnTo>
                    <a:pt x="6350" y="250825"/>
                  </a:lnTo>
                  <a:lnTo>
                    <a:pt x="0" y="203200"/>
                  </a:lnTo>
                  <a:lnTo>
                    <a:pt x="41275" y="187325"/>
                  </a:lnTo>
                  <a:lnTo>
                    <a:pt x="85725" y="171450"/>
                  </a:lnTo>
                  <a:lnTo>
                    <a:pt x="82550" y="200025"/>
                  </a:lnTo>
                  <a:lnTo>
                    <a:pt x="82550" y="257175"/>
                  </a:lnTo>
                  <a:lnTo>
                    <a:pt x="104775" y="301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667250" y="5762625"/>
              <a:ext cx="9525" cy="174625"/>
            </a:xfrm>
            <a:custGeom>
              <a:avLst/>
              <a:gdLst>
                <a:gd name="connsiteX0" fmla="*/ 0 w 9525"/>
                <a:gd name="connsiteY0" fmla="*/ 0 h 174625"/>
                <a:gd name="connsiteX1" fmla="*/ 9525 w 9525"/>
                <a:gd name="connsiteY1" fmla="*/ 174625 h 174625"/>
              </a:gdLst>
              <a:ahLst/>
              <a:cxnLst>
                <a:cxn ang="0">
                  <a:pos x="connsiteX0" y="connsiteY0"/>
                </a:cxn>
                <a:cxn ang="0">
                  <a:pos x="connsiteX1" y="connsiteY1"/>
                </a:cxn>
              </a:cxnLst>
              <a:rect l="l" t="t" r="r" b="b"/>
              <a:pathLst>
                <a:path w="9525" h="174625">
                  <a:moveTo>
                    <a:pt x="0" y="0"/>
                  </a:moveTo>
                  <a:lnTo>
                    <a:pt x="9525" y="174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337050" y="5762625"/>
              <a:ext cx="282575" cy="384175"/>
            </a:xfrm>
            <a:custGeom>
              <a:avLst/>
              <a:gdLst>
                <a:gd name="connsiteX0" fmla="*/ 282575 w 282575"/>
                <a:gd name="connsiteY0" fmla="*/ 9525 h 384175"/>
                <a:gd name="connsiteX1" fmla="*/ 244475 w 282575"/>
                <a:gd name="connsiteY1" fmla="*/ 206375 h 384175"/>
                <a:gd name="connsiteX2" fmla="*/ 244475 w 282575"/>
                <a:gd name="connsiteY2" fmla="*/ 304800 h 384175"/>
                <a:gd name="connsiteX3" fmla="*/ 203200 w 282575"/>
                <a:gd name="connsiteY3" fmla="*/ 384175 h 384175"/>
                <a:gd name="connsiteX4" fmla="*/ 111125 w 282575"/>
                <a:gd name="connsiteY4" fmla="*/ 374650 h 384175"/>
                <a:gd name="connsiteX5" fmla="*/ 44450 w 282575"/>
                <a:gd name="connsiteY5" fmla="*/ 342900 h 384175"/>
                <a:gd name="connsiteX6" fmla="*/ 3175 w 282575"/>
                <a:gd name="connsiteY6" fmla="*/ 295275 h 384175"/>
                <a:gd name="connsiteX7" fmla="*/ 0 w 282575"/>
                <a:gd name="connsiteY7" fmla="*/ 257175 h 384175"/>
                <a:gd name="connsiteX8" fmla="*/ 50800 w 282575"/>
                <a:gd name="connsiteY8" fmla="*/ 238125 h 384175"/>
                <a:gd name="connsiteX9" fmla="*/ 165100 w 282575"/>
                <a:gd name="connsiteY9" fmla="*/ 228600 h 384175"/>
                <a:gd name="connsiteX10" fmla="*/ 136525 w 282575"/>
                <a:gd name="connsiteY10" fmla="*/ 117475 h 384175"/>
                <a:gd name="connsiteX11" fmla="*/ 146050 w 282575"/>
                <a:gd name="connsiteY11"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75" h="384175">
                  <a:moveTo>
                    <a:pt x="282575" y="9525"/>
                  </a:moveTo>
                  <a:lnTo>
                    <a:pt x="244475" y="206375"/>
                  </a:lnTo>
                  <a:lnTo>
                    <a:pt x="244475" y="304800"/>
                  </a:lnTo>
                  <a:lnTo>
                    <a:pt x="203200" y="384175"/>
                  </a:lnTo>
                  <a:lnTo>
                    <a:pt x="111125" y="374650"/>
                  </a:lnTo>
                  <a:lnTo>
                    <a:pt x="44450" y="342900"/>
                  </a:lnTo>
                  <a:lnTo>
                    <a:pt x="3175" y="295275"/>
                  </a:lnTo>
                  <a:lnTo>
                    <a:pt x="0" y="257175"/>
                  </a:lnTo>
                  <a:lnTo>
                    <a:pt x="50800" y="238125"/>
                  </a:lnTo>
                  <a:lnTo>
                    <a:pt x="165100" y="228600"/>
                  </a:lnTo>
                  <a:lnTo>
                    <a:pt x="136525" y="117475"/>
                  </a:lnTo>
                  <a:lnTo>
                    <a:pt x="1460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356100" y="6007100"/>
              <a:ext cx="215900" cy="104775"/>
            </a:xfrm>
            <a:custGeom>
              <a:avLst/>
              <a:gdLst>
                <a:gd name="connsiteX0" fmla="*/ 215900 w 215900"/>
                <a:gd name="connsiteY0" fmla="*/ 104775 h 104775"/>
                <a:gd name="connsiteX1" fmla="*/ 123825 w 215900"/>
                <a:gd name="connsiteY1" fmla="*/ 98425 h 104775"/>
                <a:gd name="connsiteX2" fmla="*/ 136525 w 215900"/>
                <a:gd name="connsiteY2" fmla="*/ 3175 h 104775"/>
                <a:gd name="connsiteX3" fmla="*/ 31750 w 215900"/>
                <a:gd name="connsiteY3" fmla="*/ 0 h 104775"/>
                <a:gd name="connsiteX4" fmla="*/ 0 w 215900"/>
                <a:gd name="connsiteY4" fmla="*/ 79375 h 104775"/>
                <a:gd name="connsiteX5" fmla="*/ 41275 w 215900"/>
                <a:gd name="connsiteY5" fmla="*/ 60325 h 104775"/>
                <a:gd name="connsiteX6" fmla="*/ 111125 w 215900"/>
                <a:gd name="connsiteY6" fmla="*/ 104775 h 104775"/>
                <a:gd name="connsiteX7" fmla="*/ 120650 w 215900"/>
                <a:gd name="connsiteY7"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00" h="104775">
                  <a:moveTo>
                    <a:pt x="215900" y="104775"/>
                  </a:moveTo>
                  <a:lnTo>
                    <a:pt x="123825" y="98425"/>
                  </a:lnTo>
                  <a:lnTo>
                    <a:pt x="136525" y="3175"/>
                  </a:lnTo>
                  <a:lnTo>
                    <a:pt x="31750" y="0"/>
                  </a:lnTo>
                  <a:lnTo>
                    <a:pt x="0" y="79375"/>
                  </a:lnTo>
                  <a:lnTo>
                    <a:pt x="41275" y="60325"/>
                  </a:lnTo>
                  <a:lnTo>
                    <a:pt x="111125" y="104775"/>
                  </a:lnTo>
                  <a:lnTo>
                    <a:pt x="120650" y="1047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384550" y="4625975"/>
              <a:ext cx="336550" cy="415925"/>
            </a:xfrm>
            <a:custGeom>
              <a:avLst/>
              <a:gdLst>
                <a:gd name="connsiteX0" fmla="*/ 158750 w 336550"/>
                <a:gd name="connsiteY0" fmla="*/ 257175 h 415925"/>
                <a:gd name="connsiteX1" fmla="*/ 193675 w 336550"/>
                <a:gd name="connsiteY1" fmla="*/ 317500 h 415925"/>
                <a:gd name="connsiteX2" fmla="*/ 276225 w 336550"/>
                <a:gd name="connsiteY2" fmla="*/ 349250 h 415925"/>
                <a:gd name="connsiteX3" fmla="*/ 330200 w 336550"/>
                <a:gd name="connsiteY3" fmla="*/ 311150 h 415925"/>
                <a:gd name="connsiteX4" fmla="*/ 336550 w 336550"/>
                <a:gd name="connsiteY4" fmla="*/ 219075 h 415925"/>
                <a:gd name="connsiteX5" fmla="*/ 336550 w 336550"/>
                <a:gd name="connsiteY5" fmla="*/ 184150 h 415925"/>
                <a:gd name="connsiteX6" fmla="*/ 298450 w 336550"/>
                <a:gd name="connsiteY6" fmla="*/ 146050 h 415925"/>
                <a:gd name="connsiteX7" fmla="*/ 292100 w 336550"/>
                <a:gd name="connsiteY7" fmla="*/ 85725 h 415925"/>
                <a:gd name="connsiteX8" fmla="*/ 295275 w 336550"/>
                <a:gd name="connsiteY8" fmla="*/ 31750 h 415925"/>
                <a:gd name="connsiteX9" fmla="*/ 222250 w 336550"/>
                <a:gd name="connsiteY9" fmla="*/ 3175 h 415925"/>
                <a:gd name="connsiteX10" fmla="*/ 98425 w 336550"/>
                <a:gd name="connsiteY10" fmla="*/ 0 h 415925"/>
                <a:gd name="connsiteX11" fmla="*/ 47625 w 336550"/>
                <a:gd name="connsiteY11" fmla="*/ 60325 h 415925"/>
                <a:gd name="connsiteX12" fmla="*/ 3175 w 336550"/>
                <a:gd name="connsiteY12" fmla="*/ 136525 h 415925"/>
                <a:gd name="connsiteX13" fmla="*/ 0 w 336550"/>
                <a:gd name="connsiteY13" fmla="*/ 219075 h 415925"/>
                <a:gd name="connsiteX14" fmla="*/ 19050 w 336550"/>
                <a:gd name="connsiteY14" fmla="*/ 257175 h 415925"/>
                <a:gd name="connsiteX15" fmla="*/ 47625 w 336550"/>
                <a:gd name="connsiteY15" fmla="*/ 301625 h 415925"/>
                <a:gd name="connsiteX16" fmla="*/ 76200 w 336550"/>
                <a:gd name="connsiteY16" fmla="*/ 355600 h 415925"/>
                <a:gd name="connsiteX17" fmla="*/ 79375 w 336550"/>
                <a:gd name="connsiteY17" fmla="*/ 387350 h 415925"/>
                <a:gd name="connsiteX18" fmla="*/ 85725 w 336550"/>
                <a:gd name="connsiteY18" fmla="*/ 415925 h 415925"/>
                <a:gd name="connsiteX19" fmla="*/ 155575 w 336550"/>
                <a:gd name="connsiteY19" fmla="*/ 390525 h 415925"/>
                <a:gd name="connsiteX20" fmla="*/ 209550 w 336550"/>
                <a:gd name="connsiteY20" fmla="*/ 3524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50" h="415925">
                  <a:moveTo>
                    <a:pt x="158750" y="257175"/>
                  </a:moveTo>
                  <a:lnTo>
                    <a:pt x="193675" y="317500"/>
                  </a:lnTo>
                  <a:lnTo>
                    <a:pt x="276225" y="349250"/>
                  </a:lnTo>
                  <a:lnTo>
                    <a:pt x="330200" y="311150"/>
                  </a:lnTo>
                  <a:lnTo>
                    <a:pt x="336550" y="219075"/>
                  </a:lnTo>
                  <a:lnTo>
                    <a:pt x="336550" y="184150"/>
                  </a:lnTo>
                  <a:lnTo>
                    <a:pt x="298450" y="146050"/>
                  </a:lnTo>
                  <a:lnTo>
                    <a:pt x="292100" y="85725"/>
                  </a:lnTo>
                  <a:lnTo>
                    <a:pt x="295275" y="31750"/>
                  </a:lnTo>
                  <a:lnTo>
                    <a:pt x="222250" y="3175"/>
                  </a:lnTo>
                  <a:lnTo>
                    <a:pt x="98425" y="0"/>
                  </a:lnTo>
                  <a:lnTo>
                    <a:pt x="47625" y="60325"/>
                  </a:lnTo>
                  <a:lnTo>
                    <a:pt x="3175" y="136525"/>
                  </a:lnTo>
                  <a:lnTo>
                    <a:pt x="0" y="219075"/>
                  </a:lnTo>
                  <a:lnTo>
                    <a:pt x="19050" y="257175"/>
                  </a:lnTo>
                  <a:lnTo>
                    <a:pt x="47625" y="301625"/>
                  </a:lnTo>
                  <a:lnTo>
                    <a:pt x="76200" y="355600"/>
                  </a:lnTo>
                  <a:lnTo>
                    <a:pt x="79375" y="387350"/>
                  </a:lnTo>
                  <a:lnTo>
                    <a:pt x="85725" y="415925"/>
                  </a:lnTo>
                  <a:lnTo>
                    <a:pt x="155575" y="390525"/>
                  </a:lnTo>
                  <a:lnTo>
                    <a:pt x="209550" y="3524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492500" y="4679950"/>
              <a:ext cx="171450" cy="212725"/>
            </a:xfrm>
            <a:custGeom>
              <a:avLst/>
              <a:gdLst>
                <a:gd name="connsiteX0" fmla="*/ 171450 w 171450"/>
                <a:gd name="connsiteY0" fmla="*/ 0 h 212725"/>
                <a:gd name="connsiteX1" fmla="*/ 139700 w 171450"/>
                <a:gd name="connsiteY1" fmla="*/ 53975 h 212725"/>
                <a:gd name="connsiteX2" fmla="*/ 130175 w 171450"/>
                <a:gd name="connsiteY2" fmla="*/ 69850 h 212725"/>
                <a:gd name="connsiteX3" fmla="*/ 95250 w 171450"/>
                <a:gd name="connsiteY3" fmla="*/ 60325 h 212725"/>
                <a:gd name="connsiteX4" fmla="*/ 85725 w 171450"/>
                <a:gd name="connsiteY4" fmla="*/ 19050 h 212725"/>
                <a:gd name="connsiteX5" fmla="*/ 85725 w 171450"/>
                <a:gd name="connsiteY5" fmla="*/ 73025 h 212725"/>
                <a:gd name="connsiteX6" fmla="*/ 85725 w 171450"/>
                <a:gd name="connsiteY6" fmla="*/ 101600 h 212725"/>
                <a:gd name="connsiteX7" fmla="*/ 69850 w 171450"/>
                <a:gd name="connsiteY7" fmla="*/ 123825 h 212725"/>
                <a:gd name="connsiteX8" fmla="*/ 60325 w 171450"/>
                <a:gd name="connsiteY8" fmla="*/ 136525 h 212725"/>
                <a:gd name="connsiteX9" fmla="*/ 28575 w 171450"/>
                <a:gd name="connsiteY9" fmla="*/ 142875 h 212725"/>
                <a:gd name="connsiteX10" fmla="*/ 0 w 171450"/>
                <a:gd name="connsiteY10" fmla="*/ 165100 h 212725"/>
                <a:gd name="connsiteX11" fmla="*/ 0 w 171450"/>
                <a:gd name="connsiteY11" fmla="*/ 165100 h 212725"/>
                <a:gd name="connsiteX12" fmla="*/ 6350 w 171450"/>
                <a:gd name="connsiteY12" fmla="*/ 21272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212725">
                  <a:moveTo>
                    <a:pt x="171450" y="0"/>
                  </a:moveTo>
                  <a:lnTo>
                    <a:pt x="139700" y="53975"/>
                  </a:lnTo>
                  <a:lnTo>
                    <a:pt x="130175" y="69850"/>
                  </a:lnTo>
                  <a:lnTo>
                    <a:pt x="95250" y="60325"/>
                  </a:lnTo>
                  <a:lnTo>
                    <a:pt x="85725" y="19050"/>
                  </a:lnTo>
                  <a:lnTo>
                    <a:pt x="85725" y="73025"/>
                  </a:lnTo>
                  <a:lnTo>
                    <a:pt x="85725" y="101600"/>
                  </a:lnTo>
                  <a:lnTo>
                    <a:pt x="69850" y="123825"/>
                  </a:lnTo>
                  <a:lnTo>
                    <a:pt x="60325" y="136525"/>
                  </a:lnTo>
                  <a:cubicBezTo>
                    <a:pt x="30717" y="143105"/>
                    <a:pt x="41507" y="142875"/>
                    <a:pt x="28575" y="142875"/>
                  </a:cubicBezTo>
                  <a:lnTo>
                    <a:pt x="0" y="165100"/>
                  </a:lnTo>
                  <a:lnTo>
                    <a:pt x="0" y="165100"/>
                  </a:lnTo>
                  <a:lnTo>
                    <a:pt x="6350" y="2127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549650" y="4810125"/>
              <a:ext cx="431800" cy="419100"/>
            </a:xfrm>
            <a:custGeom>
              <a:avLst/>
              <a:gdLst>
                <a:gd name="connsiteX0" fmla="*/ 82550 w 431800"/>
                <a:gd name="connsiteY0" fmla="*/ 171450 h 419100"/>
                <a:gd name="connsiteX1" fmla="*/ 193675 w 431800"/>
                <a:gd name="connsiteY1" fmla="*/ 184150 h 419100"/>
                <a:gd name="connsiteX2" fmla="*/ 352425 w 431800"/>
                <a:gd name="connsiteY2" fmla="*/ 31750 h 419100"/>
                <a:gd name="connsiteX3" fmla="*/ 396875 w 431800"/>
                <a:gd name="connsiteY3" fmla="*/ 0 h 419100"/>
                <a:gd name="connsiteX4" fmla="*/ 431800 w 431800"/>
                <a:gd name="connsiteY4" fmla="*/ 12700 h 419100"/>
                <a:gd name="connsiteX5" fmla="*/ 431800 w 431800"/>
                <a:gd name="connsiteY5" fmla="*/ 60325 h 419100"/>
                <a:gd name="connsiteX6" fmla="*/ 431800 w 431800"/>
                <a:gd name="connsiteY6" fmla="*/ 95250 h 419100"/>
                <a:gd name="connsiteX7" fmla="*/ 425450 w 431800"/>
                <a:gd name="connsiteY7" fmla="*/ 114300 h 419100"/>
                <a:gd name="connsiteX8" fmla="*/ 365125 w 431800"/>
                <a:gd name="connsiteY8" fmla="*/ 149225 h 419100"/>
                <a:gd name="connsiteX9" fmla="*/ 225425 w 431800"/>
                <a:gd name="connsiteY9" fmla="*/ 301625 h 419100"/>
                <a:gd name="connsiteX10" fmla="*/ 219075 w 431800"/>
                <a:gd name="connsiteY10" fmla="*/ 320675 h 419100"/>
                <a:gd name="connsiteX11" fmla="*/ 130175 w 431800"/>
                <a:gd name="connsiteY11" fmla="*/ 387350 h 419100"/>
                <a:gd name="connsiteX12" fmla="*/ 12700 w 431800"/>
                <a:gd name="connsiteY12" fmla="*/ 419100 h 419100"/>
                <a:gd name="connsiteX13" fmla="*/ 9525 w 431800"/>
                <a:gd name="connsiteY13" fmla="*/ 336550 h 419100"/>
                <a:gd name="connsiteX14" fmla="*/ 0 w 431800"/>
                <a:gd name="connsiteY14" fmla="*/ 276225 h 419100"/>
                <a:gd name="connsiteX15" fmla="*/ 95250 w 431800"/>
                <a:gd name="connsiteY15" fmla="*/ 244475 h 419100"/>
                <a:gd name="connsiteX16" fmla="*/ 187325 w 431800"/>
                <a:gd name="connsiteY16" fmla="*/ 206375 h 419100"/>
                <a:gd name="connsiteX17" fmla="*/ 327025 w 431800"/>
                <a:gd name="connsiteY17" fmla="*/ 984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800" h="419100">
                  <a:moveTo>
                    <a:pt x="82550" y="171450"/>
                  </a:moveTo>
                  <a:lnTo>
                    <a:pt x="193675" y="184150"/>
                  </a:lnTo>
                  <a:lnTo>
                    <a:pt x="352425" y="31750"/>
                  </a:lnTo>
                  <a:lnTo>
                    <a:pt x="396875" y="0"/>
                  </a:lnTo>
                  <a:lnTo>
                    <a:pt x="431800" y="12700"/>
                  </a:lnTo>
                  <a:lnTo>
                    <a:pt x="431800" y="60325"/>
                  </a:lnTo>
                  <a:lnTo>
                    <a:pt x="431800" y="95250"/>
                  </a:lnTo>
                  <a:lnTo>
                    <a:pt x="425450" y="114300"/>
                  </a:lnTo>
                  <a:lnTo>
                    <a:pt x="365125" y="149225"/>
                  </a:lnTo>
                  <a:lnTo>
                    <a:pt x="225425" y="301625"/>
                  </a:lnTo>
                  <a:lnTo>
                    <a:pt x="219075" y="320675"/>
                  </a:lnTo>
                  <a:lnTo>
                    <a:pt x="130175" y="387350"/>
                  </a:lnTo>
                  <a:lnTo>
                    <a:pt x="12700" y="419100"/>
                  </a:lnTo>
                  <a:lnTo>
                    <a:pt x="9525" y="336550"/>
                  </a:lnTo>
                  <a:lnTo>
                    <a:pt x="0" y="276225"/>
                  </a:lnTo>
                  <a:lnTo>
                    <a:pt x="95250" y="244475"/>
                  </a:lnTo>
                  <a:lnTo>
                    <a:pt x="187325" y="206375"/>
                  </a:lnTo>
                  <a:lnTo>
                    <a:pt x="327025" y="984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730625" y="5029200"/>
              <a:ext cx="44450" cy="88900"/>
            </a:xfrm>
            <a:custGeom>
              <a:avLst/>
              <a:gdLst>
                <a:gd name="connsiteX0" fmla="*/ 0 w 44450"/>
                <a:gd name="connsiteY0" fmla="*/ 0 h 88900"/>
                <a:gd name="connsiteX1" fmla="*/ 44450 w 44450"/>
                <a:gd name="connsiteY1" fmla="*/ 73025 h 88900"/>
                <a:gd name="connsiteX2" fmla="*/ 44450 w 44450"/>
                <a:gd name="connsiteY2" fmla="*/ 88900 h 88900"/>
              </a:gdLst>
              <a:ahLst/>
              <a:cxnLst>
                <a:cxn ang="0">
                  <a:pos x="connsiteX0" y="connsiteY0"/>
                </a:cxn>
                <a:cxn ang="0">
                  <a:pos x="connsiteX1" y="connsiteY1"/>
                </a:cxn>
                <a:cxn ang="0">
                  <a:pos x="connsiteX2" y="connsiteY2"/>
                </a:cxn>
              </a:cxnLst>
              <a:rect l="l" t="t" r="r" b="b"/>
              <a:pathLst>
                <a:path w="44450" h="88900">
                  <a:moveTo>
                    <a:pt x="0" y="0"/>
                  </a:moveTo>
                  <a:lnTo>
                    <a:pt x="44450" y="73025"/>
                  </a:lnTo>
                  <a:lnTo>
                    <a:pt x="44450" y="889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289300" y="5029200"/>
              <a:ext cx="523875" cy="835025"/>
            </a:xfrm>
            <a:custGeom>
              <a:avLst/>
              <a:gdLst>
                <a:gd name="connsiteX0" fmla="*/ 180975 w 523875"/>
                <a:gd name="connsiteY0" fmla="*/ 6350 h 835025"/>
                <a:gd name="connsiteX1" fmla="*/ 146050 w 523875"/>
                <a:gd name="connsiteY1" fmla="*/ 212725 h 835025"/>
                <a:gd name="connsiteX2" fmla="*/ 95250 w 523875"/>
                <a:gd name="connsiteY2" fmla="*/ 333375 h 835025"/>
                <a:gd name="connsiteX3" fmla="*/ 66675 w 523875"/>
                <a:gd name="connsiteY3" fmla="*/ 482600 h 835025"/>
                <a:gd name="connsiteX4" fmla="*/ 73025 w 523875"/>
                <a:gd name="connsiteY4" fmla="*/ 552450 h 835025"/>
                <a:gd name="connsiteX5" fmla="*/ 25400 w 523875"/>
                <a:gd name="connsiteY5" fmla="*/ 644525 h 835025"/>
                <a:gd name="connsiteX6" fmla="*/ 22225 w 523875"/>
                <a:gd name="connsiteY6" fmla="*/ 695325 h 835025"/>
                <a:gd name="connsiteX7" fmla="*/ 0 w 523875"/>
                <a:gd name="connsiteY7" fmla="*/ 752475 h 835025"/>
                <a:gd name="connsiteX8" fmla="*/ 152400 w 523875"/>
                <a:gd name="connsiteY8" fmla="*/ 803275 h 835025"/>
                <a:gd name="connsiteX9" fmla="*/ 269875 w 523875"/>
                <a:gd name="connsiteY9" fmla="*/ 835025 h 835025"/>
                <a:gd name="connsiteX10" fmla="*/ 428625 w 523875"/>
                <a:gd name="connsiteY10" fmla="*/ 787400 h 835025"/>
                <a:gd name="connsiteX11" fmla="*/ 454025 w 523875"/>
                <a:gd name="connsiteY11" fmla="*/ 771525 h 835025"/>
                <a:gd name="connsiteX12" fmla="*/ 523875 w 523875"/>
                <a:gd name="connsiteY12" fmla="*/ 739775 h 835025"/>
                <a:gd name="connsiteX13" fmla="*/ 415925 w 523875"/>
                <a:gd name="connsiteY13" fmla="*/ 495300 h 835025"/>
                <a:gd name="connsiteX14" fmla="*/ 444500 w 523875"/>
                <a:gd name="connsiteY14" fmla="*/ 415925 h 835025"/>
                <a:gd name="connsiteX15" fmla="*/ 444500 w 523875"/>
                <a:gd name="connsiteY15" fmla="*/ 387350 h 835025"/>
                <a:gd name="connsiteX16" fmla="*/ 425450 w 523875"/>
                <a:gd name="connsiteY16" fmla="*/ 215900 h 835025"/>
                <a:gd name="connsiteX17" fmla="*/ 409575 w 523875"/>
                <a:gd name="connsiteY17" fmla="*/ 139700 h 835025"/>
                <a:gd name="connsiteX18" fmla="*/ 469900 w 523875"/>
                <a:gd name="connsiteY18" fmla="*/ 98425 h 835025"/>
                <a:gd name="connsiteX19" fmla="*/ 409575 w 523875"/>
                <a:gd name="connsiteY19" fmla="*/ 0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3875" h="835025">
                  <a:moveTo>
                    <a:pt x="180975" y="6350"/>
                  </a:moveTo>
                  <a:lnTo>
                    <a:pt x="146050" y="212725"/>
                  </a:lnTo>
                  <a:lnTo>
                    <a:pt x="95250" y="333375"/>
                  </a:lnTo>
                  <a:lnTo>
                    <a:pt x="66675" y="482600"/>
                  </a:lnTo>
                  <a:lnTo>
                    <a:pt x="73025" y="552450"/>
                  </a:lnTo>
                  <a:lnTo>
                    <a:pt x="25400" y="644525"/>
                  </a:lnTo>
                  <a:lnTo>
                    <a:pt x="22225" y="695325"/>
                  </a:lnTo>
                  <a:lnTo>
                    <a:pt x="0" y="752475"/>
                  </a:lnTo>
                  <a:lnTo>
                    <a:pt x="152400" y="803275"/>
                  </a:lnTo>
                  <a:lnTo>
                    <a:pt x="269875" y="835025"/>
                  </a:lnTo>
                  <a:lnTo>
                    <a:pt x="428625" y="787400"/>
                  </a:lnTo>
                  <a:lnTo>
                    <a:pt x="454025" y="771525"/>
                  </a:lnTo>
                  <a:lnTo>
                    <a:pt x="523875" y="739775"/>
                  </a:lnTo>
                  <a:lnTo>
                    <a:pt x="415925" y="495300"/>
                  </a:lnTo>
                  <a:lnTo>
                    <a:pt x="444500" y="415925"/>
                  </a:lnTo>
                  <a:lnTo>
                    <a:pt x="444500" y="387350"/>
                  </a:lnTo>
                  <a:lnTo>
                    <a:pt x="425450" y="215900"/>
                  </a:lnTo>
                  <a:lnTo>
                    <a:pt x="409575" y="139700"/>
                  </a:lnTo>
                  <a:lnTo>
                    <a:pt x="469900" y="98425"/>
                  </a:lnTo>
                  <a:lnTo>
                    <a:pt x="4095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844925" y="4930775"/>
              <a:ext cx="317500" cy="622300"/>
            </a:xfrm>
            <a:custGeom>
              <a:avLst/>
              <a:gdLst>
                <a:gd name="connsiteX0" fmla="*/ 142875 w 317500"/>
                <a:gd name="connsiteY0" fmla="*/ 0 h 622300"/>
                <a:gd name="connsiteX1" fmla="*/ 0 w 317500"/>
                <a:gd name="connsiteY1" fmla="*/ 158750 h 622300"/>
                <a:gd name="connsiteX2" fmla="*/ 292100 w 317500"/>
                <a:gd name="connsiteY2" fmla="*/ 273050 h 622300"/>
                <a:gd name="connsiteX3" fmla="*/ 317500 w 317500"/>
                <a:gd name="connsiteY3" fmla="*/ 622300 h 622300"/>
                <a:gd name="connsiteX4" fmla="*/ 117475 w 317500"/>
                <a:gd name="connsiteY4" fmla="*/ 612775 h 622300"/>
                <a:gd name="connsiteX5" fmla="*/ 19050 w 317500"/>
                <a:gd name="connsiteY5" fmla="*/ 571500 h 622300"/>
                <a:gd name="connsiteX6" fmla="*/ 0 w 317500"/>
                <a:gd name="connsiteY6" fmla="*/ 447675 h 622300"/>
                <a:gd name="connsiteX7" fmla="*/ 12700 w 317500"/>
                <a:gd name="connsiteY7" fmla="*/ 184150 h 622300"/>
                <a:gd name="connsiteX8" fmla="*/ 41275 w 317500"/>
                <a:gd name="connsiteY8" fmla="*/ 222250 h 622300"/>
                <a:gd name="connsiteX9" fmla="*/ 38100 w 317500"/>
                <a:gd name="connsiteY9" fmla="*/ 419100 h 622300"/>
                <a:gd name="connsiteX10" fmla="*/ 263525 w 317500"/>
                <a:gd name="connsiteY10" fmla="*/ 501650 h 622300"/>
                <a:gd name="connsiteX11" fmla="*/ 257175 w 317500"/>
                <a:gd name="connsiteY11" fmla="*/ 260350 h 622300"/>
                <a:gd name="connsiteX12" fmla="*/ 304800 w 317500"/>
                <a:gd name="connsiteY12" fmla="*/ 247650 h 622300"/>
                <a:gd name="connsiteX13" fmla="*/ 142875 w 317500"/>
                <a:gd name="connsiteY13"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7500" h="622300">
                  <a:moveTo>
                    <a:pt x="142875" y="0"/>
                  </a:moveTo>
                  <a:lnTo>
                    <a:pt x="0" y="158750"/>
                  </a:lnTo>
                  <a:lnTo>
                    <a:pt x="292100" y="273050"/>
                  </a:lnTo>
                  <a:lnTo>
                    <a:pt x="317500" y="622300"/>
                  </a:lnTo>
                  <a:lnTo>
                    <a:pt x="117475" y="612775"/>
                  </a:lnTo>
                  <a:lnTo>
                    <a:pt x="19050" y="571500"/>
                  </a:lnTo>
                  <a:lnTo>
                    <a:pt x="0" y="447675"/>
                  </a:lnTo>
                  <a:lnTo>
                    <a:pt x="12700" y="184150"/>
                  </a:lnTo>
                  <a:lnTo>
                    <a:pt x="41275" y="222250"/>
                  </a:lnTo>
                  <a:cubicBezTo>
                    <a:pt x="40217" y="287867"/>
                    <a:pt x="39158" y="353483"/>
                    <a:pt x="38100" y="419100"/>
                  </a:cubicBezTo>
                  <a:lnTo>
                    <a:pt x="263525" y="501650"/>
                  </a:lnTo>
                  <a:lnTo>
                    <a:pt x="257175" y="260350"/>
                  </a:lnTo>
                  <a:lnTo>
                    <a:pt x="304800" y="247650"/>
                  </a:lnTo>
                  <a:lnTo>
                    <a:pt x="142875"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460750" y="5854700"/>
              <a:ext cx="288925" cy="279400"/>
            </a:xfrm>
            <a:custGeom>
              <a:avLst/>
              <a:gdLst>
                <a:gd name="connsiteX0" fmla="*/ 0 w 288925"/>
                <a:gd name="connsiteY0" fmla="*/ 0 h 279400"/>
                <a:gd name="connsiteX1" fmla="*/ 47625 w 288925"/>
                <a:gd name="connsiteY1" fmla="*/ 165100 h 279400"/>
                <a:gd name="connsiteX2" fmla="*/ 38100 w 288925"/>
                <a:gd name="connsiteY2" fmla="*/ 269875 h 279400"/>
                <a:gd name="connsiteX3" fmla="*/ 63500 w 288925"/>
                <a:gd name="connsiteY3" fmla="*/ 279400 h 279400"/>
                <a:gd name="connsiteX4" fmla="*/ 247650 w 288925"/>
                <a:gd name="connsiteY4" fmla="*/ 238125 h 279400"/>
                <a:gd name="connsiteX5" fmla="*/ 288925 w 288925"/>
                <a:gd name="connsiteY5" fmla="*/ 180975 h 279400"/>
                <a:gd name="connsiteX6" fmla="*/ 142875 w 288925"/>
                <a:gd name="connsiteY6" fmla="*/ 146050 h 279400"/>
                <a:gd name="connsiteX7" fmla="*/ 142875 w 288925"/>
                <a:gd name="connsiteY7" fmla="*/ 22225 h 279400"/>
                <a:gd name="connsiteX8" fmla="*/ 146050 w 288925"/>
                <a:gd name="connsiteY8" fmla="*/ 9525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25" h="279400">
                  <a:moveTo>
                    <a:pt x="0" y="0"/>
                  </a:moveTo>
                  <a:lnTo>
                    <a:pt x="47625" y="165100"/>
                  </a:lnTo>
                  <a:lnTo>
                    <a:pt x="38100" y="269875"/>
                  </a:lnTo>
                  <a:lnTo>
                    <a:pt x="63500" y="279400"/>
                  </a:lnTo>
                  <a:lnTo>
                    <a:pt x="247650" y="238125"/>
                  </a:lnTo>
                  <a:lnTo>
                    <a:pt x="288925" y="180975"/>
                  </a:lnTo>
                  <a:lnTo>
                    <a:pt x="142875" y="146050"/>
                  </a:lnTo>
                  <a:lnTo>
                    <a:pt x="142875" y="22225"/>
                  </a:lnTo>
                  <a:lnTo>
                    <a:pt x="146050" y="95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476625" y="6016625"/>
              <a:ext cx="120650" cy="82550"/>
            </a:xfrm>
            <a:custGeom>
              <a:avLst/>
              <a:gdLst>
                <a:gd name="connsiteX0" fmla="*/ 120650 w 120650"/>
                <a:gd name="connsiteY0" fmla="*/ 3175 h 82550"/>
                <a:gd name="connsiteX1" fmla="*/ 66675 w 120650"/>
                <a:gd name="connsiteY1" fmla="*/ 82550 h 82550"/>
                <a:gd name="connsiteX2" fmla="*/ 25400 w 120650"/>
                <a:gd name="connsiteY2" fmla="*/ 76200 h 82550"/>
                <a:gd name="connsiteX3" fmla="*/ 0 w 120650"/>
                <a:gd name="connsiteY3" fmla="*/ 57150 h 82550"/>
                <a:gd name="connsiteX4" fmla="*/ 6350 w 120650"/>
                <a:gd name="connsiteY4" fmla="*/ 0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 h="82550">
                  <a:moveTo>
                    <a:pt x="120650" y="3175"/>
                  </a:moveTo>
                  <a:lnTo>
                    <a:pt x="66675" y="82550"/>
                  </a:lnTo>
                  <a:lnTo>
                    <a:pt x="25400" y="76200"/>
                  </a:lnTo>
                  <a:lnTo>
                    <a:pt x="0" y="57150"/>
                  </a:lnTo>
                  <a:lnTo>
                    <a:pt x="63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2483644" y="4433888"/>
              <a:ext cx="862012" cy="1166812"/>
            </a:xfrm>
            <a:custGeom>
              <a:avLst/>
              <a:gdLst>
                <a:gd name="connsiteX0" fmla="*/ 133350 w 862012"/>
                <a:gd name="connsiteY0" fmla="*/ 280987 h 1166812"/>
                <a:gd name="connsiteX1" fmla="*/ 104775 w 862012"/>
                <a:gd name="connsiteY1" fmla="*/ 269081 h 1166812"/>
                <a:gd name="connsiteX2" fmla="*/ 78581 w 862012"/>
                <a:gd name="connsiteY2" fmla="*/ 297656 h 1166812"/>
                <a:gd name="connsiteX3" fmla="*/ 104775 w 862012"/>
                <a:gd name="connsiteY3" fmla="*/ 330993 h 1166812"/>
                <a:gd name="connsiteX4" fmla="*/ 204787 w 862012"/>
                <a:gd name="connsiteY4" fmla="*/ 381000 h 1166812"/>
                <a:gd name="connsiteX5" fmla="*/ 335756 w 862012"/>
                <a:gd name="connsiteY5" fmla="*/ 357187 h 1166812"/>
                <a:gd name="connsiteX6" fmla="*/ 350044 w 862012"/>
                <a:gd name="connsiteY6" fmla="*/ 288131 h 1166812"/>
                <a:gd name="connsiteX7" fmla="*/ 352425 w 862012"/>
                <a:gd name="connsiteY7" fmla="*/ 171450 h 1166812"/>
                <a:gd name="connsiteX8" fmla="*/ 319087 w 862012"/>
                <a:gd name="connsiteY8" fmla="*/ 114300 h 1166812"/>
                <a:gd name="connsiteX9" fmla="*/ 319087 w 862012"/>
                <a:gd name="connsiteY9" fmla="*/ 76200 h 1166812"/>
                <a:gd name="connsiteX10" fmla="*/ 245269 w 862012"/>
                <a:gd name="connsiteY10" fmla="*/ 19050 h 1166812"/>
                <a:gd name="connsiteX11" fmla="*/ 121444 w 862012"/>
                <a:gd name="connsiteY11" fmla="*/ 0 h 1166812"/>
                <a:gd name="connsiteX12" fmla="*/ 66675 w 862012"/>
                <a:gd name="connsiteY12" fmla="*/ 40481 h 1166812"/>
                <a:gd name="connsiteX13" fmla="*/ 54769 w 862012"/>
                <a:gd name="connsiteY13" fmla="*/ 61912 h 1166812"/>
                <a:gd name="connsiteX14" fmla="*/ 52387 w 862012"/>
                <a:gd name="connsiteY14" fmla="*/ 69056 h 1166812"/>
                <a:gd name="connsiteX15" fmla="*/ 0 w 862012"/>
                <a:gd name="connsiteY15" fmla="*/ 154781 h 1166812"/>
                <a:gd name="connsiteX16" fmla="*/ 14287 w 862012"/>
                <a:gd name="connsiteY16" fmla="*/ 242887 h 1166812"/>
                <a:gd name="connsiteX17" fmla="*/ 76200 w 862012"/>
                <a:gd name="connsiteY17" fmla="*/ 350043 h 1166812"/>
                <a:gd name="connsiteX18" fmla="*/ 128587 w 862012"/>
                <a:gd name="connsiteY18" fmla="*/ 373856 h 1166812"/>
                <a:gd name="connsiteX19" fmla="*/ 76200 w 862012"/>
                <a:gd name="connsiteY19" fmla="*/ 521493 h 1166812"/>
                <a:gd name="connsiteX20" fmla="*/ 66675 w 862012"/>
                <a:gd name="connsiteY20" fmla="*/ 740568 h 1166812"/>
                <a:gd name="connsiteX21" fmla="*/ 30956 w 862012"/>
                <a:gd name="connsiteY21" fmla="*/ 883443 h 1166812"/>
                <a:gd name="connsiteX22" fmla="*/ 9525 w 862012"/>
                <a:gd name="connsiteY22" fmla="*/ 926306 h 1166812"/>
                <a:gd name="connsiteX23" fmla="*/ 45244 w 862012"/>
                <a:gd name="connsiteY23" fmla="*/ 969168 h 1166812"/>
                <a:gd name="connsiteX24" fmla="*/ 114300 w 862012"/>
                <a:gd name="connsiteY24" fmla="*/ 978693 h 1166812"/>
                <a:gd name="connsiteX25" fmla="*/ 328612 w 862012"/>
                <a:gd name="connsiteY25" fmla="*/ 978693 h 1166812"/>
                <a:gd name="connsiteX26" fmla="*/ 381000 w 862012"/>
                <a:gd name="connsiteY26" fmla="*/ 914400 h 1166812"/>
                <a:gd name="connsiteX27" fmla="*/ 404812 w 862012"/>
                <a:gd name="connsiteY27" fmla="*/ 645318 h 1166812"/>
                <a:gd name="connsiteX28" fmla="*/ 495300 w 862012"/>
                <a:gd name="connsiteY28" fmla="*/ 652462 h 1166812"/>
                <a:gd name="connsiteX29" fmla="*/ 423862 w 862012"/>
                <a:gd name="connsiteY29" fmla="*/ 771525 h 1166812"/>
                <a:gd name="connsiteX30" fmla="*/ 466725 w 862012"/>
                <a:gd name="connsiteY30" fmla="*/ 809625 h 1166812"/>
                <a:gd name="connsiteX31" fmla="*/ 478631 w 862012"/>
                <a:gd name="connsiteY31" fmla="*/ 1121568 h 1166812"/>
                <a:gd name="connsiteX32" fmla="*/ 573881 w 862012"/>
                <a:gd name="connsiteY32" fmla="*/ 1157287 h 1166812"/>
                <a:gd name="connsiteX33" fmla="*/ 595312 w 862012"/>
                <a:gd name="connsiteY33" fmla="*/ 1162050 h 1166812"/>
                <a:gd name="connsiteX34" fmla="*/ 664369 w 862012"/>
                <a:gd name="connsiteY34" fmla="*/ 1164431 h 1166812"/>
                <a:gd name="connsiteX35" fmla="*/ 704850 w 862012"/>
                <a:gd name="connsiteY35" fmla="*/ 1166812 h 1166812"/>
                <a:gd name="connsiteX36" fmla="*/ 802481 w 862012"/>
                <a:gd name="connsiteY36" fmla="*/ 1119187 h 1166812"/>
                <a:gd name="connsiteX37" fmla="*/ 790575 w 862012"/>
                <a:gd name="connsiteY37" fmla="*/ 835818 h 1166812"/>
                <a:gd name="connsiteX38" fmla="*/ 862012 w 862012"/>
                <a:gd name="connsiteY38" fmla="*/ 783431 h 1166812"/>
                <a:gd name="connsiteX39" fmla="*/ 792956 w 862012"/>
                <a:gd name="connsiteY39" fmla="*/ 652462 h 1166812"/>
                <a:gd name="connsiteX40" fmla="*/ 771525 w 862012"/>
                <a:gd name="connsiteY40" fmla="*/ 652462 h 1166812"/>
                <a:gd name="connsiteX41" fmla="*/ 726281 w 862012"/>
                <a:gd name="connsiteY41" fmla="*/ 661987 h 1166812"/>
                <a:gd name="connsiteX42" fmla="*/ 673894 w 862012"/>
                <a:gd name="connsiteY42" fmla="*/ 671512 h 1166812"/>
                <a:gd name="connsiteX43" fmla="*/ 585787 w 862012"/>
                <a:gd name="connsiteY43" fmla="*/ 638175 h 1166812"/>
                <a:gd name="connsiteX44" fmla="*/ 581025 w 862012"/>
                <a:gd name="connsiteY44" fmla="*/ 607218 h 1166812"/>
                <a:gd name="connsiteX45" fmla="*/ 621506 w 862012"/>
                <a:gd name="connsiteY45" fmla="*/ 578643 h 1166812"/>
                <a:gd name="connsiteX46" fmla="*/ 614362 w 862012"/>
                <a:gd name="connsiteY46" fmla="*/ 564356 h 1166812"/>
                <a:gd name="connsiteX47" fmla="*/ 628650 w 862012"/>
                <a:gd name="connsiteY47" fmla="*/ 531018 h 1166812"/>
                <a:gd name="connsiteX48" fmla="*/ 576262 w 862012"/>
                <a:gd name="connsiteY48" fmla="*/ 533400 h 1166812"/>
                <a:gd name="connsiteX49" fmla="*/ 554831 w 862012"/>
                <a:gd name="connsiteY49" fmla="*/ 531018 h 1166812"/>
                <a:gd name="connsiteX50" fmla="*/ 550069 w 862012"/>
                <a:gd name="connsiteY50" fmla="*/ 502443 h 1166812"/>
                <a:gd name="connsiteX51" fmla="*/ 528637 w 862012"/>
                <a:gd name="connsiteY51" fmla="*/ 519112 h 1166812"/>
                <a:gd name="connsiteX52" fmla="*/ 476250 w 862012"/>
                <a:gd name="connsiteY52" fmla="*/ 578643 h 1166812"/>
                <a:gd name="connsiteX53" fmla="*/ 319087 w 862012"/>
                <a:gd name="connsiteY53" fmla="*/ 557212 h 1166812"/>
                <a:gd name="connsiteX54" fmla="*/ 269081 w 862012"/>
                <a:gd name="connsiteY54" fmla="*/ 531018 h 1166812"/>
                <a:gd name="connsiteX55" fmla="*/ 185737 w 862012"/>
                <a:gd name="connsiteY55" fmla="*/ 461962 h 1166812"/>
                <a:gd name="connsiteX56" fmla="*/ 133350 w 862012"/>
                <a:gd name="connsiteY56" fmla="*/ 392906 h 1166812"/>
                <a:gd name="connsiteX57" fmla="*/ 245269 w 862012"/>
                <a:gd name="connsiteY57" fmla="*/ 478631 h 1166812"/>
                <a:gd name="connsiteX58" fmla="*/ 285750 w 862012"/>
                <a:gd name="connsiteY58" fmla="*/ 447675 h 1166812"/>
                <a:gd name="connsiteX59" fmla="*/ 304800 w 862012"/>
                <a:gd name="connsiteY59" fmla="*/ 469106 h 1166812"/>
                <a:gd name="connsiteX60" fmla="*/ 340519 w 862012"/>
                <a:gd name="connsiteY60" fmla="*/ 426243 h 1166812"/>
                <a:gd name="connsiteX61" fmla="*/ 369094 w 862012"/>
                <a:gd name="connsiteY61" fmla="*/ 419100 h 1166812"/>
                <a:gd name="connsiteX62" fmla="*/ 354806 w 862012"/>
                <a:gd name="connsiteY62" fmla="*/ 347662 h 1166812"/>
                <a:gd name="connsiteX63" fmla="*/ 409575 w 862012"/>
                <a:gd name="connsiteY63" fmla="*/ 426243 h 1166812"/>
                <a:gd name="connsiteX64" fmla="*/ 445294 w 862012"/>
                <a:gd name="connsiteY64" fmla="*/ 514350 h 1166812"/>
                <a:gd name="connsiteX65" fmla="*/ 502444 w 862012"/>
                <a:gd name="connsiteY65" fmla="*/ 540543 h 116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62012" h="1166812">
                  <a:moveTo>
                    <a:pt x="133350" y="280987"/>
                  </a:moveTo>
                  <a:lnTo>
                    <a:pt x="104775" y="269081"/>
                  </a:lnTo>
                  <a:lnTo>
                    <a:pt x="78581" y="297656"/>
                  </a:lnTo>
                  <a:lnTo>
                    <a:pt x="104775" y="330993"/>
                  </a:lnTo>
                  <a:lnTo>
                    <a:pt x="204787" y="381000"/>
                  </a:lnTo>
                  <a:lnTo>
                    <a:pt x="335756" y="357187"/>
                  </a:lnTo>
                  <a:lnTo>
                    <a:pt x="350044" y="288131"/>
                  </a:lnTo>
                  <a:cubicBezTo>
                    <a:pt x="350838" y="249237"/>
                    <a:pt x="351631" y="210344"/>
                    <a:pt x="352425" y="171450"/>
                  </a:cubicBezTo>
                  <a:lnTo>
                    <a:pt x="319087" y="114300"/>
                  </a:lnTo>
                  <a:lnTo>
                    <a:pt x="319087" y="76200"/>
                  </a:lnTo>
                  <a:lnTo>
                    <a:pt x="245269" y="19050"/>
                  </a:lnTo>
                  <a:lnTo>
                    <a:pt x="121444" y="0"/>
                  </a:lnTo>
                  <a:lnTo>
                    <a:pt x="66675" y="40481"/>
                  </a:lnTo>
                  <a:cubicBezTo>
                    <a:pt x="62706" y="47625"/>
                    <a:pt x="58424" y="54603"/>
                    <a:pt x="54769" y="61912"/>
                  </a:cubicBezTo>
                  <a:cubicBezTo>
                    <a:pt x="53646" y="64157"/>
                    <a:pt x="52387" y="69056"/>
                    <a:pt x="52387" y="69056"/>
                  </a:cubicBezTo>
                  <a:lnTo>
                    <a:pt x="0" y="154781"/>
                  </a:lnTo>
                  <a:lnTo>
                    <a:pt x="14287" y="242887"/>
                  </a:lnTo>
                  <a:lnTo>
                    <a:pt x="76200" y="350043"/>
                  </a:lnTo>
                  <a:lnTo>
                    <a:pt x="128587" y="373856"/>
                  </a:lnTo>
                  <a:lnTo>
                    <a:pt x="76200" y="521493"/>
                  </a:lnTo>
                  <a:lnTo>
                    <a:pt x="66675" y="740568"/>
                  </a:lnTo>
                  <a:lnTo>
                    <a:pt x="30956" y="883443"/>
                  </a:lnTo>
                  <a:lnTo>
                    <a:pt x="9525" y="926306"/>
                  </a:lnTo>
                  <a:lnTo>
                    <a:pt x="45244" y="969168"/>
                  </a:lnTo>
                  <a:cubicBezTo>
                    <a:pt x="81182" y="985141"/>
                    <a:pt x="58858" y="978693"/>
                    <a:pt x="114300" y="978693"/>
                  </a:cubicBezTo>
                  <a:lnTo>
                    <a:pt x="328612" y="978693"/>
                  </a:lnTo>
                  <a:lnTo>
                    <a:pt x="381000" y="914400"/>
                  </a:lnTo>
                  <a:lnTo>
                    <a:pt x="404812" y="645318"/>
                  </a:lnTo>
                  <a:lnTo>
                    <a:pt x="495300" y="652462"/>
                  </a:lnTo>
                  <a:lnTo>
                    <a:pt x="423862" y="771525"/>
                  </a:lnTo>
                  <a:lnTo>
                    <a:pt x="466725" y="809625"/>
                  </a:lnTo>
                  <a:lnTo>
                    <a:pt x="478631" y="1121568"/>
                  </a:lnTo>
                  <a:lnTo>
                    <a:pt x="573881" y="1157287"/>
                  </a:lnTo>
                  <a:lnTo>
                    <a:pt x="595312" y="1162050"/>
                  </a:lnTo>
                  <a:lnTo>
                    <a:pt x="664369" y="1164431"/>
                  </a:lnTo>
                  <a:lnTo>
                    <a:pt x="704850" y="1166812"/>
                  </a:lnTo>
                  <a:lnTo>
                    <a:pt x="802481" y="1119187"/>
                  </a:lnTo>
                  <a:lnTo>
                    <a:pt x="790575" y="835818"/>
                  </a:lnTo>
                  <a:lnTo>
                    <a:pt x="862012" y="783431"/>
                  </a:lnTo>
                  <a:lnTo>
                    <a:pt x="792956" y="652462"/>
                  </a:lnTo>
                  <a:lnTo>
                    <a:pt x="771525" y="652462"/>
                  </a:lnTo>
                  <a:lnTo>
                    <a:pt x="726281" y="661987"/>
                  </a:lnTo>
                  <a:lnTo>
                    <a:pt x="673894" y="671512"/>
                  </a:lnTo>
                  <a:lnTo>
                    <a:pt x="585787" y="638175"/>
                  </a:lnTo>
                  <a:lnTo>
                    <a:pt x="581025" y="607218"/>
                  </a:lnTo>
                  <a:lnTo>
                    <a:pt x="621506" y="578643"/>
                  </a:lnTo>
                  <a:lnTo>
                    <a:pt x="614362" y="564356"/>
                  </a:lnTo>
                  <a:lnTo>
                    <a:pt x="628650" y="531018"/>
                  </a:lnTo>
                  <a:cubicBezTo>
                    <a:pt x="590571" y="533948"/>
                    <a:pt x="608043" y="533400"/>
                    <a:pt x="576262" y="533400"/>
                  </a:cubicBezTo>
                  <a:lnTo>
                    <a:pt x="554831" y="531018"/>
                  </a:lnTo>
                  <a:lnTo>
                    <a:pt x="550069" y="502443"/>
                  </a:lnTo>
                  <a:cubicBezTo>
                    <a:pt x="530121" y="517405"/>
                    <a:pt x="536633" y="511119"/>
                    <a:pt x="528637" y="519112"/>
                  </a:cubicBezTo>
                  <a:lnTo>
                    <a:pt x="476250" y="578643"/>
                  </a:lnTo>
                  <a:lnTo>
                    <a:pt x="319087" y="557212"/>
                  </a:lnTo>
                  <a:lnTo>
                    <a:pt x="269081" y="531018"/>
                  </a:lnTo>
                  <a:lnTo>
                    <a:pt x="185737" y="461962"/>
                  </a:lnTo>
                  <a:lnTo>
                    <a:pt x="133350" y="392906"/>
                  </a:lnTo>
                  <a:lnTo>
                    <a:pt x="245269" y="478631"/>
                  </a:lnTo>
                  <a:lnTo>
                    <a:pt x="285750" y="447675"/>
                  </a:lnTo>
                  <a:lnTo>
                    <a:pt x="304800" y="469106"/>
                  </a:lnTo>
                  <a:lnTo>
                    <a:pt x="340519" y="426243"/>
                  </a:lnTo>
                  <a:lnTo>
                    <a:pt x="369094" y="419100"/>
                  </a:lnTo>
                  <a:lnTo>
                    <a:pt x="354806" y="347662"/>
                  </a:lnTo>
                  <a:lnTo>
                    <a:pt x="409575" y="426243"/>
                  </a:lnTo>
                  <a:lnTo>
                    <a:pt x="445294" y="514350"/>
                  </a:lnTo>
                  <a:lnTo>
                    <a:pt x="502444" y="54054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695575" y="4810125"/>
              <a:ext cx="100013" cy="78581"/>
            </a:xfrm>
            <a:custGeom>
              <a:avLst/>
              <a:gdLst>
                <a:gd name="connsiteX0" fmla="*/ 100013 w 100013"/>
                <a:gd name="connsiteY0" fmla="*/ 0 h 78581"/>
                <a:gd name="connsiteX1" fmla="*/ 78581 w 100013"/>
                <a:gd name="connsiteY1" fmla="*/ 78581 h 78581"/>
                <a:gd name="connsiteX2" fmla="*/ 0 w 100013"/>
                <a:gd name="connsiteY2" fmla="*/ 9525 h 78581"/>
              </a:gdLst>
              <a:ahLst/>
              <a:cxnLst>
                <a:cxn ang="0">
                  <a:pos x="connsiteX0" y="connsiteY0"/>
                </a:cxn>
                <a:cxn ang="0">
                  <a:pos x="connsiteX1" y="connsiteY1"/>
                </a:cxn>
                <a:cxn ang="0">
                  <a:pos x="connsiteX2" y="connsiteY2"/>
                </a:cxn>
              </a:cxnLst>
              <a:rect l="l" t="t" r="r" b="b"/>
              <a:pathLst>
                <a:path w="100013" h="78581">
                  <a:moveTo>
                    <a:pt x="100013" y="0"/>
                  </a:moveTo>
                  <a:lnTo>
                    <a:pt x="78581" y="78581"/>
                  </a:lnTo>
                  <a:lnTo>
                    <a:pt x="0" y="95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628900" y="4545806"/>
              <a:ext cx="142875" cy="164307"/>
            </a:xfrm>
            <a:custGeom>
              <a:avLst/>
              <a:gdLst>
                <a:gd name="connsiteX0" fmla="*/ 0 w 142875"/>
                <a:gd name="connsiteY0" fmla="*/ 164307 h 164307"/>
                <a:gd name="connsiteX1" fmla="*/ 21431 w 142875"/>
                <a:gd name="connsiteY1" fmla="*/ 92869 h 164307"/>
                <a:gd name="connsiteX2" fmla="*/ 78581 w 142875"/>
                <a:gd name="connsiteY2" fmla="*/ 107157 h 164307"/>
                <a:gd name="connsiteX3" fmla="*/ 142875 w 142875"/>
                <a:gd name="connsiteY3" fmla="*/ 0 h 164307"/>
              </a:gdLst>
              <a:ahLst/>
              <a:cxnLst>
                <a:cxn ang="0">
                  <a:pos x="connsiteX0" y="connsiteY0"/>
                </a:cxn>
                <a:cxn ang="0">
                  <a:pos x="connsiteX1" y="connsiteY1"/>
                </a:cxn>
                <a:cxn ang="0">
                  <a:pos x="connsiteX2" y="connsiteY2"/>
                </a:cxn>
                <a:cxn ang="0">
                  <a:pos x="connsiteX3" y="connsiteY3"/>
                </a:cxn>
              </a:cxnLst>
              <a:rect l="l" t="t" r="r" b="b"/>
              <a:pathLst>
                <a:path w="142875" h="164307">
                  <a:moveTo>
                    <a:pt x="0" y="164307"/>
                  </a:moveTo>
                  <a:lnTo>
                    <a:pt x="21431" y="92869"/>
                  </a:lnTo>
                  <a:lnTo>
                    <a:pt x="78581" y="107157"/>
                  </a:lnTo>
                  <a:lnTo>
                    <a:pt x="1428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512219" y="5412581"/>
              <a:ext cx="926306" cy="838200"/>
            </a:xfrm>
            <a:custGeom>
              <a:avLst/>
              <a:gdLst>
                <a:gd name="connsiteX0" fmla="*/ 0 w 926306"/>
                <a:gd name="connsiteY0" fmla="*/ 0 h 838200"/>
                <a:gd name="connsiteX1" fmla="*/ 38100 w 926306"/>
                <a:gd name="connsiteY1" fmla="*/ 252413 h 838200"/>
                <a:gd name="connsiteX2" fmla="*/ 104775 w 926306"/>
                <a:gd name="connsiteY2" fmla="*/ 309563 h 838200"/>
                <a:gd name="connsiteX3" fmla="*/ 164306 w 926306"/>
                <a:gd name="connsiteY3" fmla="*/ 707232 h 838200"/>
                <a:gd name="connsiteX4" fmla="*/ 209550 w 926306"/>
                <a:gd name="connsiteY4" fmla="*/ 771525 h 838200"/>
                <a:gd name="connsiteX5" fmla="*/ 254794 w 926306"/>
                <a:gd name="connsiteY5" fmla="*/ 754857 h 838200"/>
                <a:gd name="connsiteX6" fmla="*/ 364331 w 926306"/>
                <a:gd name="connsiteY6" fmla="*/ 838200 h 838200"/>
                <a:gd name="connsiteX7" fmla="*/ 878681 w 926306"/>
                <a:gd name="connsiteY7" fmla="*/ 778669 h 838200"/>
                <a:gd name="connsiteX8" fmla="*/ 885825 w 926306"/>
                <a:gd name="connsiteY8" fmla="*/ 638175 h 838200"/>
                <a:gd name="connsiteX9" fmla="*/ 926306 w 926306"/>
                <a:gd name="connsiteY9" fmla="*/ 557213 h 838200"/>
                <a:gd name="connsiteX10" fmla="*/ 719137 w 926306"/>
                <a:gd name="connsiteY10" fmla="*/ 473869 h 838200"/>
                <a:gd name="connsiteX11" fmla="*/ 419100 w 926306"/>
                <a:gd name="connsiteY11" fmla="*/ 519113 h 838200"/>
                <a:gd name="connsiteX12" fmla="*/ 395287 w 926306"/>
                <a:gd name="connsiteY12" fmla="*/ 528638 h 838200"/>
                <a:gd name="connsiteX13" fmla="*/ 197644 w 926306"/>
                <a:gd name="connsiteY13" fmla="*/ 590550 h 838200"/>
                <a:gd name="connsiteX14" fmla="*/ 238125 w 926306"/>
                <a:gd name="connsiteY14" fmla="*/ 671513 h 838200"/>
                <a:gd name="connsiteX15" fmla="*/ 242887 w 926306"/>
                <a:gd name="connsiteY15" fmla="*/ 728663 h 838200"/>
                <a:gd name="connsiteX16" fmla="*/ 216694 w 926306"/>
                <a:gd name="connsiteY16" fmla="*/ 723900 h 838200"/>
                <a:gd name="connsiteX17" fmla="*/ 190500 w 926306"/>
                <a:gd name="connsiteY17" fmla="*/ 719138 h 838200"/>
                <a:gd name="connsiteX18" fmla="*/ 183356 w 926306"/>
                <a:gd name="connsiteY18" fmla="*/ 719138 h 838200"/>
                <a:gd name="connsiteX19" fmla="*/ 278606 w 926306"/>
                <a:gd name="connsiteY19" fmla="*/ 707232 h 838200"/>
                <a:gd name="connsiteX20" fmla="*/ 514350 w 926306"/>
                <a:gd name="connsiteY20" fmla="*/ 735807 h 838200"/>
                <a:gd name="connsiteX21" fmla="*/ 559594 w 926306"/>
                <a:gd name="connsiteY21" fmla="*/ 735807 h 838200"/>
                <a:gd name="connsiteX22" fmla="*/ 862012 w 926306"/>
                <a:gd name="connsiteY22" fmla="*/ 6858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6306" h="838200">
                  <a:moveTo>
                    <a:pt x="0" y="0"/>
                  </a:moveTo>
                  <a:lnTo>
                    <a:pt x="38100" y="252413"/>
                  </a:lnTo>
                  <a:lnTo>
                    <a:pt x="104775" y="309563"/>
                  </a:lnTo>
                  <a:lnTo>
                    <a:pt x="164306" y="707232"/>
                  </a:lnTo>
                  <a:lnTo>
                    <a:pt x="209550" y="771525"/>
                  </a:lnTo>
                  <a:lnTo>
                    <a:pt x="254794" y="754857"/>
                  </a:lnTo>
                  <a:lnTo>
                    <a:pt x="364331" y="838200"/>
                  </a:lnTo>
                  <a:lnTo>
                    <a:pt x="878681" y="778669"/>
                  </a:lnTo>
                  <a:lnTo>
                    <a:pt x="885825" y="638175"/>
                  </a:lnTo>
                  <a:lnTo>
                    <a:pt x="926306" y="557213"/>
                  </a:lnTo>
                  <a:lnTo>
                    <a:pt x="719137" y="473869"/>
                  </a:lnTo>
                  <a:lnTo>
                    <a:pt x="419100" y="519113"/>
                  </a:lnTo>
                  <a:cubicBezTo>
                    <a:pt x="398388" y="526880"/>
                    <a:pt x="406116" y="523225"/>
                    <a:pt x="395287" y="528638"/>
                  </a:cubicBezTo>
                  <a:lnTo>
                    <a:pt x="197644" y="590550"/>
                  </a:lnTo>
                  <a:lnTo>
                    <a:pt x="238125" y="671513"/>
                  </a:lnTo>
                  <a:lnTo>
                    <a:pt x="242887" y="728663"/>
                  </a:lnTo>
                  <a:cubicBezTo>
                    <a:pt x="219906" y="723556"/>
                    <a:pt x="228774" y="723900"/>
                    <a:pt x="216694" y="723900"/>
                  </a:cubicBezTo>
                  <a:lnTo>
                    <a:pt x="190500" y="719138"/>
                  </a:lnTo>
                  <a:lnTo>
                    <a:pt x="183356" y="719138"/>
                  </a:lnTo>
                  <a:lnTo>
                    <a:pt x="278606" y="707232"/>
                  </a:lnTo>
                  <a:lnTo>
                    <a:pt x="514350" y="735807"/>
                  </a:lnTo>
                  <a:lnTo>
                    <a:pt x="559594" y="735807"/>
                  </a:lnTo>
                  <a:lnTo>
                    <a:pt x="862012" y="685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2586038" y="5367338"/>
              <a:ext cx="338137" cy="602456"/>
            </a:xfrm>
            <a:custGeom>
              <a:avLst/>
              <a:gdLst>
                <a:gd name="connsiteX0" fmla="*/ 280987 w 338137"/>
                <a:gd name="connsiteY0" fmla="*/ 0 h 602456"/>
                <a:gd name="connsiteX1" fmla="*/ 316706 w 338137"/>
                <a:gd name="connsiteY1" fmla="*/ 190500 h 602456"/>
                <a:gd name="connsiteX2" fmla="*/ 307181 w 338137"/>
                <a:gd name="connsiteY2" fmla="*/ 283368 h 602456"/>
                <a:gd name="connsiteX3" fmla="*/ 307181 w 338137"/>
                <a:gd name="connsiteY3" fmla="*/ 304800 h 602456"/>
                <a:gd name="connsiteX4" fmla="*/ 338137 w 338137"/>
                <a:gd name="connsiteY4" fmla="*/ 569118 h 602456"/>
                <a:gd name="connsiteX5" fmla="*/ 245268 w 338137"/>
                <a:gd name="connsiteY5" fmla="*/ 590550 h 602456"/>
                <a:gd name="connsiteX6" fmla="*/ 228600 w 338137"/>
                <a:gd name="connsiteY6" fmla="*/ 500062 h 602456"/>
                <a:gd name="connsiteX7" fmla="*/ 204787 w 338137"/>
                <a:gd name="connsiteY7" fmla="*/ 340518 h 602456"/>
                <a:gd name="connsiteX8" fmla="*/ 185737 w 338137"/>
                <a:gd name="connsiteY8" fmla="*/ 273843 h 602456"/>
                <a:gd name="connsiteX9" fmla="*/ 314325 w 338137"/>
                <a:gd name="connsiteY9" fmla="*/ 233362 h 602456"/>
                <a:gd name="connsiteX10" fmla="*/ 178593 w 338137"/>
                <a:gd name="connsiteY10" fmla="*/ 266700 h 602456"/>
                <a:gd name="connsiteX11" fmla="*/ 176212 w 338137"/>
                <a:gd name="connsiteY11" fmla="*/ 126206 h 602456"/>
                <a:gd name="connsiteX12" fmla="*/ 169068 w 338137"/>
                <a:gd name="connsiteY12" fmla="*/ 300037 h 602456"/>
                <a:gd name="connsiteX13" fmla="*/ 0 w 338137"/>
                <a:gd name="connsiteY13" fmla="*/ 326231 h 602456"/>
                <a:gd name="connsiteX14" fmla="*/ 150018 w 338137"/>
                <a:gd name="connsiteY14" fmla="*/ 292893 h 602456"/>
                <a:gd name="connsiteX15" fmla="*/ 178593 w 338137"/>
                <a:gd name="connsiteY15" fmla="*/ 602456 h 6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137" h="602456">
                  <a:moveTo>
                    <a:pt x="280987" y="0"/>
                  </a:moveTo>
                  <a:lnTo>
                    <a:pt x="316706" y="190500"/>
                  </a:lnTo>
                  <a:lnTo>
                    <a:pt x="307181" y="283368"/>
                  </a:lnTo>
                  <a:lnTo>
                    <a:pt x="307181" y="304800"/>
                  </a:lnTo>
                  <a:lnTo>
                    <a:pt x="338137" y="569118"/>
                  </a:lnTo>
                  <a:lnTo>
                    <a:pt x="245268" y="590550"/>
                  </a:lnTo>
                  <a:lnTo>
                    <a:pt x="228600" y="500062"/>
                  </a:lnTo>
                  <a:lnTo>
                    <a:pt x="204787" y="340518"/>
                  </a:lnTo>
                  <a:lnTo>
                    <a:pt x="185737" y="273843"/>
                  </a:lnTo>
                  <a:lnTo>
                    <a:pt x="314325" y="233362"/>
                  </a:lnTo>
                  <a:lnTo>
                    <a:pt x="178593" y="266700"/>
                  </a:lnTo>
                  <a:cubicBezTo>
                    <a:pt x="177799" y="219869"/>
                    <a:pt x="177006" y="173037"/>
                    <a:pt x="176212" y="126206"/>
                  </a:cubicBezTo>
                  <a:lnTo>
                    <a:pt x="169068" y="300037"/>
                  </a:lnTo>
                  <a:lnTo>
                    <a:pt x="0" y="326231"/>
                  </a:lnTo>
                  <a:lnTo>
                    <a:pt x="150018" y="292893"/>
                  </a:lnTo>
                  <a:lnTo>
                    <a:pt x="178593" y="60245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383280" y="5516880"/>
              <a:ext cx="320040" cy="45720"/>
            </a:xfrm>
            <a:custGeom>
              <a:avLst/>
              <a:gdLst>
                <a:gd name="connsiteX0" fmla="*/ 0 w 320040"/>
                <a:gd name="connsiteY0" fmla="*/ 15240 h 45720"/>
                <a:gd name="connsiteX1" fmla="*/ 297180 w 320040"/>
                <a:gd name="connsiteY1" fmla="*/ 45720 h 45720"/>
                <a:gd name="connsiteX2" fmla="*/ 320040 w 320040"/>
                <a:gd name="connsiteY2" fmla="*/ 0 h 45720"/>
              </a:gdLst>
              <a:ahLst/>
              <a:cxnLst>
                <a:cxn ang="0">
                  <a:pos x="connsiteX0" y="connsiteY0"/>
                </a:cxn>
                <a:cxn ang="0">
                  <a:pos x="connsiteX1" y="connsiteY1"/>
                </a:cxn>
                <a:cxn ang="0">
                  <a:pos x="connsiteX2" y="connsiteY2"/>
                </a:cxn>
              </a:cxnLst>
              <a:rect l="l" t="t" r="r" b="b"/>
              <a:pathLst>
                <a:path w="320040" h="45720">
                  <a:moveTo>
                    <a:pt x="0" y="15240"/>
                  </a:moveTo>
                  <a:lnTo>
                    <a:pt x="297180" y="45720"/>
                  </a:lnTo>
                  <a:lnTo>
                    <a:pt x="3200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p:cNvSpPr/>
          <p:nvPr/>
        </p:nvSpPr>
        <p:spPr>
          <a:xfrm>
            <a:off x="1890581" y="3587652"/>
            <a:ext cx="3840480" cy="2770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2"/>
          <a:stretch>
            <a:fillRect/>
          </a:stretch>
        </p:blipFill>
        <p:spPr>
          <a:xfrm>
            <a:off x="1918471" y="3585597"/>
            <a:ext cx="3812590" cy="2699432"/>
          </a:xfrm>
          <a:prstGeom prst="rect">
            <a:avLst/>
          </a:prstGeom>
        </p:spPr>
      </p:pic>
      <p:sp>
        <p:nvSpPr>
          <p:cNvPr id="55" name="Rectangle 54"/>
          <p:cNvSpPr/>
          <p:nvPr/>
        </p:nvSpPr>
        <p:spPr>
          <a:xfrm>
            <a:off x="6051153" y="3633054"/>
            <a:ext cx="3840480" cy="2770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stretch>
            <a:fillRect/>
          </a:stretch>
        </p:blipFill>
        <p:spPr>
          <a:xfrm>
            <a:off x="6123890" y="3658847"/>
            <a:ext cx="3813276" cy="2699432"/>
          </a:xfrm>
          <a:prstGeom prst="rect">
            <a:avLst/>
          </a:prstGeom>
          <a:ln>
            <a:solidFill>
              <a:schemeClr val="tx1"/>
            </a:solidFill>
          </a:ln>
        </p:spPr>
      </p:pic>
    </p:spTree>
    <p:extLst>
      <p:ext uri="{BB962C8B-B14F-4D97-AF65-F5344CB8AC3E}">
        <p14:creationId xmlns:p14="http://schemas.microsoft.com/office/powerpoint/2010/main" val="40340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circle(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6611291" y="-655637"/>
            <a:ext cx="5593960" cy="7905750"/>
          </a:xfrm>
          <a:prstGeom prst="rect">
            <a:avLst/>
          </a:prstGeom>
        </p:spPr>
      </p:pic>
      <p:grpSp>
        <p:nvGrpSpPr>
          <p:cNvPr id="15" name="Group 14"/>
          <p:cNvGrpSpPr/>
          <p:nvPr/>
        </p:nvGrpSpPr>
        <p:grpSpPr>
          <a:xfrm>
            <a:off x="191626" y="789594"/>
            <a:ext cx="11808747" cy="5597456"/>
            <a:chOff x="191626" y="789594"/>
            <a:chExt cx="11808747" cy="5597456"/>
          </a:xfrm>
        </p:grpSpPr>
        <p:pic>
          <p:nvPicPr>
            <p:cNvPr id="8" name="Picture 7"/>
            <p:cNvPicPr>
              <a:picLocks noChangeAspect="1"/>
            </p:cNvPicPr>
            <p:nvPr/>
          </p:nvPicPr>
          <p:blipFill rotWithShape="1">
            <a:blip r:embed="rId3"/>
            <a:srcRect l="13726" t="12774" r="10687" b="23226"/>
            <a:stretch/>
          </p:blipFill>
          <p:spPr>
            <a:xfrm>
              <a:off x="9555272" y="2886136"/>
              <a:ext cx="2445101" cy="3500914"/>
            </a:xfrm>
            <a:prstGeom prst="rect">
              <a:avLst/>
            </a:prstGeom>
          </p:spPr>
        </p:pic>
        <p:pic>
          <p:nvPicPr>
            <p:cNvPr id="9" name="Picture 8"/>
            <p:cNvPicPr>
              <a:picLocks noChangeAspect="1"/>
            </p:cNvPicPr>
            <p:nvPr/>
          </p:nvPicPr>
          <p:blipFill rotWithShape="1">
            <a:blip r:embed="rId4"/>
            <a:srcRect l="18957" t="18208" r="17183" b="18449"/>
            <a:stretch/>
          </p:blipFill>
          <p:spPr>
            <a:xfrm>
              <a:off x="394806" y="2886136"/>
              <a:ext cx="2258388" cy="3500914"/>
            </a:xfrm>
            <a:prstGeom prst="rect">
              <a:avLst/>
            </a:prstGeom>
          </p:spPr>
        </p:pic>
        <p:pic>
          <p:nvPicPr>
            <p:cNvPr id="11" name="Picture 10"/>
            <p:cNvPicPr>
              <a:picLocks noChangeAspect="1"/>
            </p:cNvPicPr>
            <p:nvPr/>
          </p:nvPicPr>
          <p:blipFill>
            <a:blip r:embed="rId5"/>
            <a:stretch>
              <a:fillRect/>
            </a:stretch>
          </p:blipFill>
          <p:spPr>
            <a:xfrm>
              <a:off x="3216076" y="3056946"/>
              <a:ext cx="5759847" cy="3225514"/>
            </a:xfrm>
            <a:prstGeom prst="rect">
              <a:avLst/>
            </a:prstGeom>
          </p:spPr>
        </p:pic>
        <p:grpSp>
          <p:nvGrpSpPr>
            <p:cNvPr id="14" name="Group 13"/>
            <p:cNvGrpSpPr/>
            <p:nvPr/>
          </p:nvGrpSpPr>
          <p:grpSpPr>
            <a:xfrm>
              <a:off x="191626" y="789594"/>
              <a:ext cx="11808747" cy="1934584"/>
              <a:chOff x="237887" y="525462"/>
              <a:chExt cx="11808747" cy="1934584"/>
            </a:xfrm>
          </p:grpSpPr>
          <p:pic>
            <p:nvPicPr>
              <p:cNvPr id="4" name="Picture 3"/>
              <p:cNvPicPr>
                <a:picLocks noChangeAspect="1"/>
              </p:cNvPicPr>
              <p:nvPr/>
            </p:nvPicPr>
            <p:blipFill>
              <a:blip r:embed="rId6"/>
              <a:stretch>
                <a:fillRect/>
              </a:stretch>
            </p:blipFill>
            <p:spPr>
              <a:xfrm>
                <a:off x="5876762" y="567603"/>
                <a:ext cx="3274443" cy="1850301"/>
              </a:xfrm>
              <a:prstGeom prst="rect">
                <a:avLst/>
              </a:prstGeom>
            </p:spPr>
          </p:pic>
          <p:pic>
            <p:nvPicPr>
              <p:cNvPr id="6" name="Picture 5"/>
              <p:cNvPicPr>
                <a:picLocks noChangeAspect="1"/>
              </p:cNvPicPr>
              <p:nvPr/>
            </p:nvPicPr>
            <p:blipFill rotWithShape="1">
              <a:blip r:embed="rId7"/>
              <a:srcRect l="12727" r="13991" b="7246"/>
              <a:stretch/>
            </p:blipFill>
            <p:spPr>
              <a:xfrm>
                <a:off x="3058676" y="525463"/>
                <a:ext cx="2720306" cy="1934583"/>
              </a:xfrm>
              <a:prstGeom prst="rect">
                <a:avLst/>
              </a:prstGeom>
            </p:spPr>
          </p:pic>
          <p:pic>
            <p:nvPicPr>
              <p:cNvPr id="12" name="Picture 11"/>
              <p:cNvPicPr>
                <a:picLocks noChangeAspect="1"/>
              </p:cNvPicPr>
              <p:nvPr/>
            </p:nvPicPr>
            <p:blipFill>
              <a:blip r:embed="rId8"/>
              <a:stretch>
                <a:fillRect/>
              </a:stretch>
            </p:blipFill>
            <p:spPr>
              <a:xfrm>
                <a:off x="237887" y="525462"/>
                <a:ext cx="2552700" cy="1934583"/>
              </a:xfrm>
              <a:prstGeom prst="rect">
                <a:avLst/>
              </a:prstGeom>
            </p:spPr>
          </p:pic>
          <p:pic>
            <p:nvPicPr>
              <p:cNvPr id="13" name="Picture 12"/>
              <p:cNvPicPr>
                <a:picLocks noChangeAspect="1"/>
              </p:cNvPicPr>
              <p:nvPr/>
            </p:nvPicPr>
            <p:blipFill rotWithShape="1">
              <a:blip r:embed="rId9"/>
              <a:srcRect l="11286" r="11763"/>
              <a:stretch/>
            </p:blipFill>
            <p:spPr>
              <a:xfrm>
                <a:off x="9289366" y="593556"/>
                <a:ext cx="2757268" cy="1824348"/>
              </a:xfrm>
              <a:prstGeom prst="rect">
                <a:avLst/>
              </a:prstGeom>
            </p:spPr>
          </p:pic>
        </p:grpSp>
      </p:grpSp>
      <p:sp>
        <p:nvSpPr>
          <p:cNvPr id="16" name="Rectangle 15"/>
          <p:cNvSpPr/>
          <p:nvPr/>
        </p:nvSpPr>
        <p:spPr>
          <a:xfrm>
            <a:off x="4010355" y="3808"/>
            <a:ext cx="4581703" cy="523220"/>
          </a:xfrm>
          <a:prstGeom prst="rect">
            <a:avLst/>
          </a:prstGeom>
        </p:spPr>
        <p:txBody>
          <a:bodyPr wrap="none">
            <a:spAutoFit/>
          </a:bodyPr>
          <a:lstStyle/>
          <a:p>
            <a:r>
              <a:rPr lang="vi-VN" sz="2800" dirty="0" err="1">
                <a:solidFill>
                  <a:srgbClr val="000000"/>
                </a:solidFill>
                <a:latin typeface="Times New Roman" panose="02020603050405020304" pitchFamily="18" charset="0"/>
              </a:rPr>
              <a:t>M</a:t>
            </a:r>
            <a:r>
              <a:rPr lang="en-US" sz="2800" b="0" i="0" dirty="0" err="1">
                <a:solidFill>
                  <a:srgbClr val="000000"/>
                </a:solidFill>
                <a:effectLst/>
                <a:latin typeface="Times New Roman" panose="02020603050405020304" pitchFamily="18" charset="0"/>
              </a:rPr>
              <a:t>ột</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số</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bức</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tranh</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của</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thiếu</a:t>
            </a:r>
            <a:r>
              <a:rPr lang="en-US" sz="2800" b="0" i="0" dirty="0">
                <a:solidFill>
                  <a:srgbClr val="000000"/>
                </a:solidFill>
                <a:effectLst/>
                <a:latin typeface="Times New Roman" panose="02020603050405020304" pitchFamily="18" charset="0"/>
              </a:rPr>
              <a:t> </a:t>
            </a:r>
            <a:r>
              <a:rPr lang="en-US" sz="2800" b="0" i="0" dirty="0" err="1">
                <a:solidFill>
                  <a:srgbClr val="000000"/>
                </a:solidFill>
                <a:effectLst/>
                <a:latin typeface="Times New Roman" panose="02020603050405020304" pitchFamily="18" charset="0"/>
              </a:rPr>
              <a:t>nhi</a:t>
            </a:r>
            <a:endParaRPr lang="en-US" sz="2800" dirty="0"/>
          </a:p>
        </p:txBody>
      </p:sp>
    </p:spTree>
    <p:extLst>
      <p:ext uri="{BB962C8B-B14F-4D97-AF65-F5344CB8AC3E}">
        <p14:creationId xmlns:p14="http://schemas.microsoft.com/office/powerpoint/2010/main" val="34003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613</Words>
  <Application>Microsoft Office PowerPoint</Application>
  <PresentationFormat>Widescreen</PresentationFormat>
  <Paragraphs>22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15</cp:revision>
  <dcterms:created xsi:type="dcterms:W3CDTF">2023-06-28T13:30:52Z</dcterms:created>
  <dcterms:modified xsi:type="dcterms:W3CDTF">2025-10-15T00:37:14Z</dcterms:modified>
</cp:coreProperties>
</file>