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82" r:id="rId4"/>
    <p:sldId id="283" r:id="rId5"/>
    <p:sldId id="284" r:id="rId6"/>
    <p:sldId id="281" r:id="rId7"/>
    <p:sldId id="261" r:id="rId8"/>
    <p:sldId id="260" r:id="rId9"/>
    <p:sldId id="262" r:id="rId10"/>
    <p:sldId id="263" r:id="rId11"/>
    <p:sldId id="264" r:id="rId12"/>
    <p:sldId id="265" r:id="rId13"/>
    <p:sldId id="266" r:id="rId14"/>
    <p:sldId id="285" r:id="rId15"/>
    <p:sldId id="286"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500" autoAdjust="0"/>
    <p:restoredTop sz="94660"/>
  </p:normalViewPr>
  <p:slideViewPr>
    <p:cSldViewPr snapToGrid="0">
      <p:cViewPr>
        <p:scale>
          <a:sx n="66" d="100"/>
          <a:sy n="66" d="100"/>
        </p:scale>
        <p:origin x="18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B7E5B2-E885-4D34-845C-929C94082E5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3E7D6-FDBC-4AA5-A2DD-756C00369208}" type="slidenum">
              <a:rPr lang="en-US" smtClean="0"/>
              <a:t>‹#›</a:t>
            </a:fld>
            <a:endParaRPr lang="en-US"/>
          </a:p>
        </p:txBody>
      </p:sp>
    </p:spTree>
    <p:extLst>
      <p:ext uri="{BB962C8B-B14F-4D97-AF65-F5344CB8AC3E}">
        <p14:creationId xmlns:p14="http://schemas.microsoft.com/office/powerpoint/2010/main" val="1728499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B7E5B2-E885-4D34-845C-929C94082E5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3E7D6-FDBC-4AA5-A2DD-756C00369208}" type="slidenum">
              <a:rPr lang="en-US" smtClean="0"/>
              <a:t>‹#›</a:t>
            </a:fld>
            <a:endParaRPr lang="en-US"/>
          </a:p>
        </p:txBody>
      </p:sp>
    </p:spTree>
    <p:extLst>
      <p:ext uri="{BB962C8B-B14F-4D97-AF65-F5344CB8AC3E}">
        <p14:creationId xmlns:p14="http://schemas.microsoft.com/office/powerpoint/2010/main" val="3221710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B7E5B2-E885-4D34-845C-929C94082E5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3E7D6-FDBC-4AA5-A2DD-756C00369208}" type="slidenum">
              <a:rPr lang="en-US" smtClean="0"/>
              <a:t>‹#›</a:t>
            </a:fld>
            <a:endParaRPr lang="en-US"/>
          </a:p>
        </p:txBody>
      </p:sp>
    </p:spTree>
    <p:extLst>
      <p:ext uri="{BB962C8B-B14F-4D97-AF65-F5344CB8AC3E}">
        <p14:creationId xmlns:p14="http://schemas.microsoft.com/office/powerpoint/2010/main" val="148167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B7E5B2-E885-4D34-845C-929C94082E5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3E7D6-FDBC-4AA5-A2DD-756C00369208}" type="slidenum">
              <a:rPr lang="en-US" smtClean="0"/>
              <a:t>‹#›</a:t>
            </a:fld>
            <a:endParaRPr lang="en-US"/>
          </a:p>
        </p:txBody>
      </p:sp>
    </p:spTree>
    <p:extLst>
      <p:ext uri="{BB962C8B-B14F-4D97-AF65-F5344CB8AC3E}">
        <p14:creationId xmlns:p14="http://schemas.microsoft.com/office/powerpoint/2010/main" val="1344037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B7E5B2-E885-4D34-845C-929C94082E54}"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3E7D6-FDBC-4AA5-A2DD-756C00369208}" type="slidenum">
              <a:rPr lang="en-US" smtClean="0"/>
              <a:t>‹#›</a:t>
            </a:fld>
            <a:endParaRPr lang="en-US"/>
          </a:p>
        </p:txBody>
      </p:sp>
    </p:spTree>
    <p:extLst>
      <p:ext uri="{BB962C8B-B14F-4D97-AF65-F5344CB8AC3E}">
        <p14:creationId xmlns:p14="http://schemas.microsoft.com/office/powerpoint/2010/main" val="3075438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B7E5B2-E885-4D34-845C-929C94082E54}"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3E7D6-FDBC-4AA5-A2DD-756C00369208}" type="slidenum">
              <a:rPr lang="en-US" smtClean="0"/>
              <a:t>‹#›</a:t>
            </a:fld>
            <a:endParaRPr lang="en-US"/>
          </a:p>
        </p:txBody>
      </p:sp>
    </p:spTree>
    <p:extLst>
      <p:ext uri="{BB962C8B-B14F-4D97-AF65-F5344CB8AC3E}">
        <p14:creationId xmlns:p14="http://schemas.microsoft.com/office/powerpoint/2010/main" val="2879781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B7E5B2-E885-4D34-845C-929C94082E54}" type="datetimeFigureOut">
              <a:rPr lang="en-US" smtClean="0"/>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3E7D6-FDBC-4AA5-A2DD-756C00369208}" type="slidenum">
              <a:rPr lang="en-US" smtClean="0"/>
              <a:t>‹#›</a:t>
            </a:fld>
            <a:endParaRPr lang="en-US"/>
          </a:p>
        </p:txBody>
      </p:sp>
    </p:spTree>
    <p:extLst>
      <p:ext uri="{BB962C8B-B14F-4D97-AF65-F5344CB8AC3E}">
        <p14:creationId xmlns:p14="http://schemas.microsoft.com/office/powerpoint/2010/main" val="374202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B7E5B2-E885-4D34-845C-929C94082E54}" type="datetimeFigureOut">
              <a:rPr lang="en-US" smtClean="0"/>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3E7D6-FDBC-4AA5-A2DD-756C00369208}" type="slidenum">
              <a:rPr lang="en-US" smtClean="0"/>
              <a:t>‹#›</a:t>
            </a:fld>
            <a:endParaRPr lang="en-US"/>
          </a:p>
        </p:txBody>
      </p:sp>
    </p:spTree>
    <p:extLst>
      <p:ext uri="{BB962C8B-B14F-4D97-AF65-F5344CB8AC3E}">
        <p14:creationId xmlns:p14="http://schemas.microsoft.com/office/powerpoint/2010/main" val="3299960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B7E5B2-E885-4D34-845C-929C94082E54}" type="datetimeFigureOut">
              <a:rPr lang="en-US" smtClean="0"/>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D3E7D6-FDBC-4AA5-A2DD-756C00369208}" type="slidenum">
              <a:rPr lang="en-US" smtClean="0"/>
              <a:t>‹#›</a:t>
            </a:fld>
            <a:endParaRPr lang="en-US"/>
          </a:p>
        </p:txBody>
      </p:sp>
    </p:spTree>
    <p:extLst>
      <p:ext uri="{BB962C8B-B14F-4D97-AF65-F5344CB8AC3E}">
        <p14:creationId xmlns:p14="http://schemas.microsoft.com/office/powerpoint/2010/main" val="181237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B7E5B2-E885-4D34-845C-929C94082E54}"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3E7D6-FDBC-4AA5-A2DD-756C00369208}" type="slidenum">
              <a:rPr lang="en-US" smtClean="0"/>
              <a:t>‹#›</a:t>
            </a:fld>
            <a:endParaRPr lang="en-US"/>
          </a:p>
        </p:txBody>
      </p:sp>
    </p:spTree>
    <p:extLst>
      <p:ext uri="{BB962C8B-B14F-4D97-AF65-F5344CB8AC3E}">
        <p14:creationId xmlns:p14="http://schemas.microsoft.com/office/powerpoint/2010/main" val="176572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B7E5B2-E885-4D34-845C-929C94082E54}"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3E7D6-FDBC-4AA5-A2DD-756C00369208}" type="slidenum">
              <a:rPr lang="en-US" smtClean="0"/>
              <a:t>‹#›</a:t>
            </a:fld>
            <a:endParaRPr lang="en-US"/>
          </a:p>
        </p:txBody>
      </p:sp>
    </p:spTree>
    <p:extLst>
      <p:ext uri="{BB962C8B-B14F-4D97-AF65-F5344CB8AC3E}">
        <p14:creationId xmlns:p14="http://schemas.microsoft.com/office/powerpoint/2010/main" val="221226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7E5B2-E885-4D34-845C-929C94082E54}" type="datetimeFigureOut">
              <a:rPr lang="en-US" smtClean="0"/>
              <a:t>8/5/2023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3E7D6-FDBC-4AA5-A2DD-756C00369208}" type="slidenum">
              <a:rPr lang="en-US" smtClean="0"/>
              <a:t>‹#›</a:t>
            </a:fld>
            <a:endParaRPr lang="en-US"/>
          </a:p>
        </p:txBody>
      </p:sp>
    </p:spTree>
    <p:extLst>
      <p:ext uri="{BB962C8B-B14F-4D97-AF65-F5344CB8AC3E}">
        <p14:creationId xmlns:p14="http://schemas.microsoft.com/office/powerpoint/2010/main" val="347368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10" Type="http://schemas.openxmlformats.org/officeDocument/2006/relationships/image" Target="../media/image5.jpeg"/><Relationship Id="rId4" Type="http://schemas.openxmlformats.org/officeDocument/2006/relationships/image" Target="../media/image2.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8.png"/><Relationship Id="rId7"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png"/><Relationship Id="rId11" Type="http://schemas.microsoft.com/office/2007/relationships/hdphoto" Target="../media/hdphoto4.wdp"/><Relationship Id="rId5" Type="http://schemas.microsoft.com/office/2007/relationships/hdphoto" Target="../media/hdphoto5.wdp"/><Relationship Id="rId10" Type="http://schemas.openxmlformats.org/officeDocument/2006/relationships/image" Target="../media/image4.png"/><Relationship Id="rId4" Type="http://schemas.openxmlformats.org/officeDocument/2006/relationships/image" Target="../media/image7.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png"/><Relationship Id="rId3" Type="http://schemas.openxmlformats.org/officeDocument/2006/relationships/image" Target="../media/image23.png"/><Relationship Id="rId7" Type="http://schemas.openxmlformats.org/officeDocument/2006/relationships/image" Target="../media/image7.png"/><Relationship Id="rId12"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png"/><Relationship Id="rId5" Type="http://schemas.openxmlformats.org/officeDocument/2006/relationships/image" Target="../media/image25.png"/><Relationship Id="rId10"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pn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png"/><Relationship Id="rId3" Type="http://schemas.openxmlformats.org/officeDocument/2006/relationships/image" Target="../media/image34.png"/><Relationship Id="rId7" Type="http://schemas.openxmlformats.org/officeDocument/2006/relationships/image" Target="../media/image7.png"/><Relationship Id="rId12"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3.png"/><Relationship Id="rId5" Type="http://schemas.openxmlformats.org/officeDocument/2006/relationships/image" Target="../media/image23.png"/><Relationship Id="rId10"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2.png"/><Relationship Id="rId1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10" Type="http://schemas.microsoft.com/office/2007/relationships/hdphoto" Target="../media/hdphoto4.wdp"/><Relationship Id="rId4" Type="http://schemas.microsoft.com/office/2007/relationships/hdphoto" Target="../media/hdphoto5.wdp"/><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10" Type="http://schemas.microsoft.com/office/2007/relationships/hdphoto" Target="../media/hdphoto4.wdp"/><Relationship Id="rId4" Type="http://schemas.microsoft.com/office/2007/relationships/hdphoto" Target="../media/hdphoto5.wdp"/><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13" Type="http://schemas.microsoft.com/office/2007/relationships/hdphoto" Target="../media/hdphoto4.wdp"/><Relationship Id="rId3" Type="http://schemas.openxmlformats.org/officeDocument/2006/relationships/slideLayout" Target="../slideLayouts/slideLayout2.xml"/><Relationship Id="rId7" Type="http://schemas.microsoft.com/office/2007/relationships/hdphoto" Target="../media/hdphoto5.wdp"/><Relationship Id="rId12"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42.png"/><Relationship Id="rId10" Type="http://schemas.openxmlformats.org/officeDocument/2006/relationships/image" Target="../media/image3.png"/><Relationship Id="rId4" Type="http://schemas.openxmlformats.org/officeDocument/2006/relationships/image" Target="../media/image41.jpe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10" Type="http://schemas.microsoft.com/office/2007/relationships/hdphoto" Target="../media/hdphoto4.wdp"/><Relationship Id="rId4" Type="http://schemas.microsoft.com/office/2007/relationships/hdphoto" Target="../media/hdphoto5.wdp"/><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png"/><Relationship Id="rId18" Type="http://schemas.microsoft.com/office/2007/relationships/hdphoto" Target="../media/hdphoto4.wdp"/><Relationship Id="rId3" Type="http://schemas.openxmlformats.org/officeDocument/2006/relationships/image" Target="../media/image9.png"/><Relationship Id="rId7" Type="http://schemas.microsoft.com/office/2007/relationships/hdphoto" Target="../media/hdphoto6.wdp"/><Relationship Id="rId12" Type="http://schemas.microsoft.com/office/2007/relationships/hdphoto" Target="../media/hdphoto5.wdp"/><Relationship Id="rId17" Type="http://schemas.openxmlformats.org/officeDocument/2006/relationships/image" Target="../media/image4.png"/><Relationship Id="rId2" Type="http://schemas.openxmlformats.org/officeDocument/2006/relationships/image" Target="../media/image8.jpeg"/><Relationship Id="rId16"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1.jpeg"/><Relationship Id="rId1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jpe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png"/><Relationship Id="rId3" Type="http://schemas.openxmlformats.org/officeDocument/2006/relationships/image" Target="../media/image23.png"/><Relationship Id="rId7" Type="http://schemas.openxmlformats.org/officeDocument/2006/relationships/image" Target="../media/image7.png"/><Relationship Id="rId12"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png"/><Relationship Id="rId5" Type="http://schemas.openxmlformats.org/officeDocument/2006/relationships/image" Target="../media/image25.png"/><Relationship Id="rId10"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10" Type="http://schemas.microsoft.com/office/2007/relationships/hdphoto" Target="../media/hdphoto4.wdp"/><Relationship Id="rId4" Type="http://schemas.microsoft.com/office/2007/relationships/hdphoto" Target="../media/hdphoto5.wdp"/><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6.jpeg"/><Relationship Id="rId7"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png"/><Relationship Id="rId11" Type="http://schemas.microsoft.com/office/2007/relationships/hdphoto" Target="../media/hdphoto4.wdp"/><Relationship Id="rId5" Type="http://schemas.microsoft.com/office/2007/relationships/hdphoto" Target="../media/hdphoto5.wdp"/><Relationship Id="rId10" Type="http://schemas.openxmlformats.org/officeDocument/2006/relationships/image" Target="../media/image4.png"/><Relationship Id="rId4" Type="http://schemas.openxmlformats.org/officeDocument/2006/relationships/image" Target="../media/image7.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575" y="0"/>
            <a:ext cx="12220575" cy="6824990"/>
            <a:chOff x="-28575" y="0"/>
            <a:chExt cx="12220575" cy="6824990"/>
          </a:xfrm>
        </p:grpSpPr>
        <p:grpSp>
          <p:nvGrpSpPr>
            <p:cNvPr id="8" name="Group 7"/>
            <p:cNvGrpSpPr/>
            <p:nvPr/>
          </p:nvGrpSpPr>
          <p:grpSpPr>
            <a:xfrm>
              <a:off x="-28575" y="0"/>
              <a:ext cx="12163425" cy="1008508"/>
              <a:chOff x="-28575" y="0"/>
              <a:chExt cx="12163425" cy="1008508"/>
            </a:xfrm>
          </p:grpSpPr>
          <p:pic>
            <p:nvPicPr>
              <p:cNvPr id="12" name="Picture 6"/>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flipV="1">
              <a:off x="28575" y="5858975"/>
              <a:ext cx="12163425" cy="966015"/>
              <a:chOff x="-28575" y="0"/>
              <a:chExt cx="12163425" cy="1008508"/>
            </a:xfrm>
          </p:grpSpPr>
          <p:pic>
            <p:nvPicPr>
              <p:cNvPr id="10" name="Picture 6"/>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4" name="Picture 6" descr="Có thể là hình vẽ ngẫu hứ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5" y="-113747"/>
            <a:ext cx="12106275" cy="6928063"/>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2241838" y="-585771"/>
            <a:ext cx="9864437"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600" b="1" dirty="0" smtClean="0">
                <a:solidFill>
                  <a:srgbClr val="FFFF00"/>
                </a:solidFill>
                <a:latin typeface="Times New Roman" panose="02020603050405020304" pitchFamily="18" charset="0"/>
                <a:cs typeface="Times New Roman" panose="02020603050405020304" pitchFamily="18" charset="0"/>
              </a:rPr>
              <a:t>BÀI 6: THIẾT KẾ QUÀ SINH NHẬT TỪ </a:t>
            </a:r>
            <a:br>
              <a:rPr lang="vi-VN" sz="3600" b="1" dirty="0" smtClean="0">
                <a:solidFill>
                  <a:srgbClr val="FFFF00"/>
                </a:solidFill>
                <a:latin typeface="Times New Roman" panose="02020603050405020304" pitchFamily="18" charset="0"/>
                <a:cs typeface="Times New Roman" panose="02020603050405020304" pitchFamily="18" charset="0"/>
              </a:rPr>
            </a:br>
            <a:r>
              <a:rPr lang="vi-VN" sz="3600" b="1" dirty="0" smtClean="0">
                <a:solidFill>
                  <a:srgbClr val="FFFF00"/>
                </a:solidFill>
                <a:latin typeface="Times New Roman" panose="02020603050405020304" pitchFamily="18" charset="0"/>
                <a:cs typeface="Times New Roman" panose="02020603050405020304" pitchFamily="18" charset="0"/>
              </a:rPr>
              <a:t>VẬT LIỆU SẴN CÓ.</a:t>
            </a: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18" name="Subtitle 2"/>
          <p:cNvSpPr txBox="1">
            <a:spLocks/>
          </p:cNvSpPr>
          <p:nvPr/>
        </p:nvSpPr>
        <p:spPr>
          <a:xfrm>
            <a:off x="3889828" y="2129261"/>
            <a:ext cx="7416801" cy="2442046"/>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vi-VN" sz="2900" b="1" dirty="0" smtClean="0">
                <a:solidFill>
                  <a:schemeClr val="bg1"/>
                </a:solidFill>
                <a:latin typeface="+mj-lt"/>
              </a:rPr>
              <a:t>YÊU CẦU CẦN ĐẠT:</a:t>
            </a:r>
          </a:p>
          <a:p>
            <a:pPr algn="l"/>
            <a:r>
              <a:rPr lang="vi-VN" sz="3300" dirty="0" smtClean="0">
                <a:solidFill>
                  <a:srgbClr val="FFFF00"/>
                </a:solidFill>
                <a:latin typeface="Times New Roman" panose="02020603050405020304" pitchFamily="18" charset="0"/>
                <a:cs typeface="Times New Roman" panose="02020603050405020304" pitchFamily="18" charset="0"/>
              </a:rPr>
              <a:t>-  Hiểu được vai trò của thiết kế trong tạo dáng sản phẩm mỹ thuật.</a:t>
            </a:r>
          </a:p>
          <a:p>
            <a:pPr algn="l"/>
            <a:r>
              <a:rPr lang="vi-VN" sz="3300" dirty="0" smtClean="0">
                <a:solidFill>
                  <a:srgbClr val="FFFF00"/>
                </a:solidFill>
                <a:latin typeface="Times New Roman" panose="02020603050405020304" pitchFamily="18" charset="0"/>
                <a:cs typeface="Times New Roman" panose="02020603050405020304" pitchFamily="18" charset="0"/>
              </a:rPr>
              <a:t>- Có ý tưởng cải tiến, thiết kế sản phẩm mỹ thuật từ vật sẵn có.</a:t>
            </a:r>
          </a:p>
          <a:p>
            <a:pPr algn="l"/>
            <a:r>
              <a:rPr lang="vi-VN" sz="3300" dirty="0" smtClean="0">
                <a:solidFill>
                  <a:srgbClr val="FFFF00"/>
                </a:solidFill>
                <a:latin typeface="Times New Roman" panose="02020603050405020304" pitchFamily="18" charset="0"/>
                <a:cs typeface="Times New Roman" panose="02020603050405020304" pitchFamily="18" charset="0"/>
              </a:rPr>
              <a:t>- Sử dụng được màu sắc tự thân của vật liệu để thiết kế trang trí sản phẩm quà sinh nhật</a:t>
            </a:r>
          </a:p>
          <a:p>
            <a:pPr algn="l"/>
            <a:r>
              <a:rPr lang="vi-VN" sz="3300" dirty="0" smtClean="0">
                <a:solidFill>
                  <a:srgbClr val="FFFF00"/>
                </a:solidFill>
                <a:latin typeface="Times New Roman" panose="02020603050405020304" pitchFamily="18" charset="0"/>
                <a:cs typeface="Times New Roman" panose="02020603050405020304" pitchFamily="18" charset="0"/>
              </a:rPr>
              <a:t> - Hình thành cái ý thức sử dụng vật liệu sẵn có tái sử dụng trong thực hành sáng tạo sản phẩm mỹ thuật </a:t>
            </a:r>
            <a:endParaRPr lang="en-US" sz="33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319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262743" y="6347505"/>
            <a:ext cx="9144000" cy="1655762"/>
          </a:xfrm>
        </p:spPr>
        <p:txBody>
          <a:bodyPr/>
          <a:lstStyle/>
          <a:p>
            <a:r>
              <a:rPr lang="vi-VN" dirty="0" smtClean="0">
                <a:latin typeface="Times New Roman" panose="02020603050405020304" pitchFamily="18" charset="0"/>
                <a:cs typeface="Times New Roman" panose="02020603050405020304" pitchFamily="18" charset="0"/>
              </a:rPr>
              <a:t>Mô hình con vật</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15686" y="740228"/>
            <a:ext cx="5006823" cy="4992915"/>
          </a:xfrm>
          <a:prstGeom prst="rect">
            <a:avLst/>
          </a:prstGeom>
        </p:spPr>
      </p:pic>
      <p:pic>
        <p:nvPicPr>
          <p:cNvPr id="6" name="Picture 5"/>
          <p:cNvPicPr>
            <a:picLocks noChangeAspect="1"/>
          </p:cNvPicPr>
          <p:nvPr/>
        </p:nvPicPr>
        <p:blipFill>
          <a:blip r:embed="rId3"/>
          <a:stretch>
            <a:fillRect/>
          </a:stretch>
        </p:blipFill>
        <p:spPr>
          <a:xfrm>
            <a:off x="6096000" y="740228"/>
            <a:ext cx="5157561" cy="5157561"/>
          </a:xfrm>
          <a:prstGeom prst="rect">
            <a:avLst/>
          </a:prstGeom>
        </p:spPr>
      </p:pic>
      <p:grpSp>
        <p:nvGrpSpPr>
          <p:cNvPr id="7" name="Group 6"/>
          <p:cNvGrpSpPr/>
          <p:nvPr/>
        </p:nvGrpSpPr>
        <p:grpSpPr>
          <a:xfrm>
            <a:off x="-28575" y="0"/>
            <a:ext cx="12220575" cy="6824990"/>
            <a:chOff x="-28575" y="0"/>
            <a:chExt cx="12220575" cy="6824990"/>
          </a:xfrm>
        </p:grpSpPr>
        <p:grpSp>
          <p:nvGrpSpPr>
            <p:cNvPr id="8" name="Group 7"/>
            <p:cNvGrpSpPr/>
            <p:nvPr/>
          </p:nvGrpSpPr>
          <p:grpSpPr>
            <a:xfrm>
              <a:off x="-28575" y="0"/>
              <a:ext cx="12163425" cy="1008508"/>
              <a:chOff x="-28575" y="0"/>
              <a:chExt cx="12163425" cy="1008508"/>
            </a:xfrm>
          </p:grpSpPr>
          <p:pic>
            <p:nvPicPr>
              <p:cNvPr id="12"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flipV="1">
              <a:off x="28575" y="5858975"/>
              <a:ext cx="12163425" cy="966015"/>
              <a:chOff x="-28575" y="0"/>
              <a:chExt cx="12163425" cy="1008508"/>
            </a:xfrm>
          </p:grpSpPr>
          <p:pic>
            <p:nvPicPr>
              <p:cNvPr id="1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75014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38400" y="4855743"/>
            <a:ext cx="2103972" cy="461050"/>
          </a:xfrm>
        </p:spPr>
        <p:txBody>
          <a:bodyPr/>
          <a:lstStyle/>
          <a:p>
            <a:endParaRPr lang="en-US"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5448212" y="3455900"/>
            <a:ext cx="4694464" cy="2944818"/>
          </a:xfrm>
          <a:prstGeom prst="rect">
            <a:avLst/>
          </a:prstGeom>
        </p:spPr>
      </p:pic>
      <p:pic>
        <p:nvPicPr>
          <p:cNvPr id="11" name="Picture 10"/>
          <p:cNvPicPr>
            <a:picLocks noChangeAspect="1"/>
          </p:cNvPicPr>
          <p:nvPr/>
        </p:nvPicPr>
        <p:blipFill rotWithShape="1">
          <a:blip r:embed="rId3"/>
          <a:srcRect l="7352" r="15230"/>
          <a:stretch/>
        </p:blipFill>
        <p:spPr>
          <a:xfrm>
            <a:off x="1308598" y="3455900"/>
            <a:ext cx="3726920" cy="2799685"/>
          </a:xfrm>
          <a:prstGeom prst="rect">
            <a:avLst/>
          </a:prstGeom>
        </p:spPr>
      </p:pic>
      <p:pic>
        <p:nvPicPr>
          <p:cNvPr id="12" name="Picture 11"/>
          <p:cNvPicPr>
            <a:picLocks noChangeAspect="1"/>
          </p:cNvPicPr>
          <p:nvPr/>
        </p:nvPicPr>
        <p:blipFill rotWithShape="1">
          <a:blip r:embed="rId4"/>
          <a:srcRect l="26946" r="14215"/>
          <a:stretch/>
        </p:blipFill>
        <p:spPr>
          <a:xfrm>
            <a:off x="1520237" y="402314"/>
            <a:ext cx="2284847" cy="2588825"/>
          </a:xfrm>
          <a:prstGeom prst="rect">
            <a:avLst/>
          </a:prstGeom>
        </p:spPr>
      </p:pic>
      <p:pic>
        <p:nvPicPr>
          <p:cNvPr id="13" name="Picture 12"/>
          <p:cNvPicPr>
            <a:picLocks noChangeAspect="1"/>
          </p:cNvPicPr>
          <p:nvPr/>
        </p:nvPicPr>
        <p:blipFill>
          <a:blip r:embed="rId5"/>
          <a:stretch>
            <a:fillRect/>
          </a:stretch>
        </p:blipFill>
        <p:spPr>
          <a:xfrm>
            <a:off x="4314859" y="481719"/>
            <a:ext cx="2266706" cy="2556448"/>
          </a:xfrm>
          <a:prstGeom prst="rect">
            <a:avLst/>
          </a:prstGeom>
        </p:spPr>
      </p:pic>
      <p:pic>
        <p:nvPicPr>
          <p:cNvPr id="14" name="Picture 13"/>
          <p:cNvPicPr>
            <a:picLocks noChangeAspect="1"/>
          </p:cNvPicPr>
          <p:nvPr/>
        </p:nvPicPr>
        <p:blipFill>
          <a:blip r:embed="rId6"/>
          <a:stretch>
            <a:fillRect/>
          </a:stretch>
        </p:blipFill>
        <p:spPr>
          <a:xfrm>
            <a:off x="6965784" y="444540"/>
            <a:ext cx="3476074" cy="2593627"/>
          </a:xfrm>
          <a:prstGeom prst="rect">
            <a:avLst/>
          </a:prstGeom>
        </p:spPr>
      </p:pic>
      <p:grpSp>
        <p:nvGrpSpPr>
          <p:cNvPr id="8" name="Group 7"/>
          <p:cNvGrpSpPr/>
          <p:nvPr/>
        </p:nvGrpSpPr>
        <p:grpSpPr>
          <a:xfrm>
            <a:off x="-28575" y="0"/>
            <a:ext cx="12220575" cy="6824990"/>
            <a:chOff x="-28575" y="0"/>
            <a:chExt cx="12220575" cy="6824990"/>
          </a:xfrm>
        </p:grpSpPr>
        <p:grpSp>
          <p:nvGrpSpPr>
            <p:cNvPr id="9" name="Group 8"/>
            <p:cNvGrpSpPr/>
            <p:nvPr/>
          </p:nvGrpSpPr>
          <p:grpSpPr>
            <a:xfrm>
              <a:off x="-28575" y="0"/>
              <a:ext cx="12163425" cy="1008508"/>
              <a:chOff x="-28575" y="0"/>
              <a:chExt cx="12163425" cy="1008508"/>
            </a:xfrm>
          </p:grpSpPr>
          <p:pic>
            <p:nvPicPr>
              <p:cNvPr id="18"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flipV="1">
              <a:off x="28575" y="5858975"/>
              <a:ext cx="12163425" cy="966015"/>
              <a:chOff x="-28575" y="0"/>
              <a:chExt cx="12163425" cy="1008508"/>
            </a:xfrm>
          </p:grpSpPr>
          <p:pic>
            <p:nvPicPr>
              <p:cNvPr id="16" name="Picture 6"/>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42286030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942974" y="660401"/>
            <a:ext cx="10306050" cy="1655762"/>
          </a:xfrm>
        </p:spPr>
        <p:txBody>
          <a:bodyPr>
            <a:normAutofit lnSpcReduction="10000"/>
          </a:bodyPr>
          <a:lstStyle/>
          <a:p>
            <a:r>
              <a:rPr lang="en-US" sz="4400" dirty="0" err="1">
                <a:solidFill>
                  <a:srgbClr val="FF0000"/>
                </a:solidFill>
              </a:rPr>
              <a:t>Bài</a:t>
            </a:r>
            <a:r>
              <a:rPr lang="en-US" sz="4400" dirty="0">
                <a:solidFill>
                  <a:srgbClr val="FF0000"/>
                </a:solidFill>
              </a:rPr>
              <a:t> </a:t>
            </a:r>
            <a:r>
              <a:rPr lang="en-US" sz="4400" dirty="0" err="1">
                <a:solidFill>
                  <a:srgbClr val="FF0000"/>
                </a:solidFill>
              </a:rPr>
              <a:t>tập</a:t>
            </a:r>
            <a:endParaRPr lang="vi-VN" sz="4400" dirty="0" smtClean="0">
              <a:solidFill>
                <a:srgbClr val="FF0000"/>
              </a:solidFill>
            </a:endParaRPr>
          </a:p>
          <a:p>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sẵn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n</a:t>
            </a:r>
            <a:r>
              <a:rPr lang="vi-VN" sz="3200" dirty="0" smtClean="0">
                <a:latin typeface="Times New Roman" panose="02020603050405020304" pitchFamily="18" charset="0"/>
                <a:cs typeface="Times New Roman" panose="02020603050405020304" pitchFamily="18" charset="0"/>
              </a:rPr>
              <a:t>hật.</a:t>
            </a:r>
            <a:endParaRPr lang="en-US"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8831" t="70219" r="5527" b="13388"/>
          <a:stretch/>
        </p:blipFill>
        <p:spPr>
          <a:xfrm>
            <a:off x="790575" y="299726"/>
            <a:ext cx="10953749" cy="3210237"/>
          </a:xfrm>
          <a:prstGeom prst="rect">
            <a:avLst/>
          </a:prstGeom>
        </p:spPr>
      </p:pic>
      <p:pic>
        <p:nvPicPr>
          <p:cNvPr id="6" name="Picture 5"/>
          <p:cNvPicPr>
            <a:picLocks noChangeAspect="1"/>
          </p:cNvPicPr>
          <p:nvPr/>
        </p:nvPicPr>
        <p:blipFill rotWithShape="1">
          <a:blip r:embed="rId3"/>
          <a:srcRect l="46237" t="48607" r="8502" b="10361"/>
          <a:stretch/>
        </p:blipFill>
        <p:spPr>
          <a:xfrm>
            <a:off x="311266" y="3114675"/>
            <a:ext cx="2052141" cy="2595631"/>
          </a:xfrm>
          <a:prstGeom prst="rect">
            <a:avLst/>
          </a:prstGeom>
        </p:spPr>
      </p:pic>
      <p:pic>
        <p:nvPicPr>
          <p:cNvPr id="7" name="Picture 6"/>
          <p:cNvPicPr>
            <a:picLocks noChangeAspect="1"/>
          </p:cNvPicPr>
          <p:nvPr/>
        </p:nvPicPr>
        <p:blipFill>
          <a:blip r:embed="rId4"/>
          <a:stretch>
            <a:fillRect/>
          </a:stretch>
        </p:blipFill>
        <p:spPr>
          <a:xfrm>
            <a:off x="2690316" y="3114676"/>
            <a:ext cx="2566901" cy="2578414"/>
          </a:xfrm>
          <a:prstGeom prst="rect">
            <a:avLst/>
          </a:prstGeom>
        </p:spPr>
      </p:pic>
      <p:pic>
        <p:nvPicPr>
          <p:cNvPr id="8" name="Picture 7"/>
          <p:cNvPicPr>
            <a:picLocks noChangeAspect="1"/>
          </p:cNvPicPr>
          <p:nvPr/>
        </p:nvPicPr>
        <p:blipFill rotWithShape="1">
          <a:blip r:embed="rId5"/>
          <a:srcRect l="7352" r="15230"/>
          <a:stretch/>
        </p:blipFill>
        <p:spPr>
          <a:xfrm>
            <a:off x="5584126" y="3114675"/>
            <a:ext cx="3115375" cy="2578414"/>
          </a:xfrm>
          <a:prstGeom prst="rect">
            <a:avLst/>
          </a:prstGeom>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6410" y="3114675"/>
            <a:ext cx="2893810" cy="259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28575" y="0"/>
            <a:ext cx="12220575" cy="6824990"/>
            <a:chOff x="-28575" y="0"/>
            <a:chExt cx="12220575" cy="6824990"/>
          </a:xfrm>
        </p:grpSpPr>
        <p:grpSp>
          <p:nvGrpSpPr>
            <p:cNvPr id="11" name="Group 10"/>
            <p:cNvGrpSpPr/>
            <p:nvPr/>
          </p:nvGrpSpPr>
          <p:grpSpPr>
            <a:xfrm>
              <a:off x="-28575" y="0"/>
              <a:ext cx="12163425" cy="1008508"/>
              <a:chOff x="-28575" y="0"/>
              <a:chExt cx="12163425" cy="1008508"/>
            </a:xfrm>
          </p:grpSpPr>
          <p:pic>
            <p:nvPicPr>
              <p:cNvPr id="1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11"/>
            <p:cNvGrpSpPr/>
            <p:nvPr/>
          </p:nvGrpSpPr>
          <p:grpSpPr>
            <a:xfrm flipV="1">
              <a:off x="28575" y="5858975"/>
              <a:ext cx="12163425" cy="966015"/>
              <a:chOff x="-28575" y="0"/>
              <a:chExt cx="12163425" cy="1008508"/>
            </a:xfrm>
          </p:grpSpPr>
          <p:pic>
            <p:nvPicPr>
              <p:cNvPr id="13" name="Picture 6"/>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60003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7301" t="23055" r="7413" b="17787"/>
          <a:stretch/>
        </p:blipFill>
        <p:spPr>
          <a:xfrm>
            <a:off x="6096000" y="685799"/>
            <a:ext cx="5962650" cy="5409511"/>
          </a:xfrm>
          <a:prstGeom prst="rect">
            <a:avLst/>
          </a:prstGeom>
        </p:spPr>
      </p:pic>
      <p:pic>
        <p:nvPicPr>
          <p:cNvPr id="5" name="Picture 4"/>
          <p:cNvPicPr>
            <a:picLocks noChangeAspect="1"/>
          </p:cNvPicPr>
          <p:nvPr/>
        </p:nvPicPr>
        <p:blipFill rotWithShape="1">
          <a:blip r:embed="rId2"/>
          <a:srcRect l="6401" t="3730" r="38389" b="77403"/>
          <a:stretch/>
        </p:blipFill>
        <p:spPr>
          <a:xfrm>
            <a:off x="304800" y="344439"/>
            <a:ext cx="5581650" cy="3633043"/>
          </a:xfrm>
          <a:prstGeom prst="rect">
            <a:avLst/>
          </a:prstGeom>
        </p:spPr>
      </p:pic>
      <p:pic>
        <p:nvPicPr>
          <p:cNvPr id="6" name="Picture 5"/>
          <p:cNvPicPr>
            <a:picLocks noChangeAspect="1"/>
          </p:cNvPicPr>
          <p:nvPr/>
        </p:nvPicPr>
        <p:blipFill rotWithShape="1">
          <a:blip r:embed="rId2"/>
          <a:srcRect t="80546" b="5417"/>
          <a:stretch/>
        </p:blipFill>
        <p:spPr>
          <a:xfrm>
            <a:off x="13137322" y="5143499"/>
            <a:ext cx="3015460" cy="590551"/>
          </a:xfrm>
          <a:prstGeom prst="rect">
            <a:avLst/>
          </a:prstGeom>
        </p:spPr>
      </p:pic>
      <p:grpSp>
        <p:nvGrpSpPr>
          <p:cNvPr id="7" name="Group 6"/>
          <p:cNvGrpSpPr/>
          <p:nvPr/>
        </p:nvGrpSpPr>
        <p:grpSpPr>
          <a:xfrm>
            <a:off x="-28575" y="0"/>
            <a:ext cx="12220575" cy="6824990"/>
            <a:chOff x="-28575" y="0"/>
            <a:chExt cx="12220575" cy="6824990"/>
          </a:xfrm>
        </p:grpSpPr>
        <p:grpSp>
          <p:nvGrpSpPr>
            <p:cNvPr id="8" name="Group 7"/>
            <p:cNvGrpSpPr/>
            <p:nvPr/>
          </p:nvGrpSpPr>
          <p:grpSpPr>
            <a:xfrm>
              <a:off x="-28575" y="0"/>
              <a:ext cx="12163425" cy="1008508"/>
              <a:chOff x="-28575" y="0"/>
              <a:chExt cx="12163425" cy="1008508"/>
            </a:xfrm>
          </p:grpSpPr>
          <p:pic>
            <p:nvPicPr>
              <p:cNvPr id="12" name="Picture 6"/>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flipV="1">
              <a:off x="28575" y="5858975"/>
              <a:ext cx="12163425" cy="966015"/>
              <a:chOff x="-28575" y="0"/>
              <a:chExt cx="12163425" cy="1008508"/>
            </a:xfrm>
          </p:grpSpPr>
          <p:pic>
            <p:nvPicPr>
              <p:cNvPr id="10"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446778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6386" name="Picture 2" descr="Hình nền PowerPoint chiếc ô tô nhỏ đi giữa đám m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988"/>
            <a:ext cx="12191999" cy="68530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2274178"/>
            <a:ext cx="11277600" cy="1384995"/>
          </a:xfrm>
          <a:prstGeom prst="rect">
            <a:avLst/>
          </a:prstGeom>
          <a:noFill/>
        </p:spPr>
        <p:txBody>
          <a:bodyPr wrap="square" rtlCol="0">
            <a:spAutoFit/>
          </a:bodyPr>
          <a:lstStyle/>
          <a:p>
            <a:r>
              <a:rPr lang="vi-VN" sz="2800" b="1" dirty="0">
                <a:solidFill>
                  <a:schemeClr val="accent2">
                    <a:lumMod val="60000"/>
                    <a:lumOff val="40000"/>
                  </a:schemeClr>
                </a:solidFill>
                <a:latin typeface="+mj-lt"/>
              </a:rPr>
              <a:t>-</a:t>
            </a:r>
            <a:r>
              <a:rPr lang="vi-VN" sz="2800" b="1" dirty="0" smtClean="0">
                <a:solidFill>
                  <a:schemeClr val="accent2">
                    <a:lumMod val="60000"/>
                    <a:lumOff val="40000"/>
                  </a:schemeClr>
                </a:solidFill>
                <a:latin typeface="+mj-lt"/>
              </a:rPr>
              <a:t>Thiết kế</a:t>
            </a:r>
            <a:r>
              <a:rPr lang="en-US" sz="2800" b="1" dirty="0" smtClean="0">
                <a:solidFill>
                  <a:schemeClr val="accent2">
                    <a:lumMod val="60000"/>
                    <a:lumOff val="40000"/>
                  </a:schemeClr>
                </a:solidFill>
                <a:latin typeface="+mj-lt"/>
              </a:rPr>
              <a:t> </a:t>
            </a:r>
            <a:r>
              <a:rPr lang="vi-VN" sz="2800" b="1" dirty="0" smtClean="0">
                <a:solidFill>
                  <a:schemeClr val="accent2">
                    <a:lumMod val="60000"/>
                    <a:lumOff val="40000"/>
                  </a:schemeClr>
                </a:solidFill>
                <a:latin typeface="+mj-lt"/>
              </a:rPr>
              <a:t>quà sinh nhật</a:t>
            </a:r>
            <a:r>
              <a:rPr lang="en-US" sz="2800" b="1" dirty="0" smtClean="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Tận</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dụng</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những</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vật</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liệu</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sẵn</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có</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trong</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cuộc</a:t>
            </a:r>
            <a:r>
              <a:rPr lang="en-US" sz="2800" b="1" dirty="0">
                <a:solidFill>
                  <a:schemeClr val="accent2">
                    <a:lumMod val="60000"/>
                    <a:lumOff val="40000"/>
                  </a:schemeClr>
                </a:solidFill>
                <a:latin typeface="+mj-lt"/>
              </a:rPr>
              <a:t> </a:t>
            </a:r>
            <a:r>
              <a:rPr lang="en-US" sz="2800" b="1" dirty="0" err="1" smtClean="0">
                <a:solidFill>
                  <a:schemeClr val="accent2">
                    <a:lumMod val="60000"/>
                    <a:lumOff val="40000"/>
                  </a:schemeClr>
                </a:solidFill>
                <a:latin typeface="+mj-lt"/>
              </a:rPr>
              <a:t>sống</a:t>
            </a:r>
            <a:r>
              <a:rPr lang="en-US" sz="2800" b="1" dirty="0" smtClean="0">
                <a:solidFill>
                  <a:schemeClr val="accent2">
                    <a:lumMod val="60000"/>
                    <a:lumOff val="40000"/>
                  </a:schemeClr>
                </a:solidFill>
                <a:latin typeface="+mj-lt"/>
              </a:rPr>
              <a:t>,</a:t>
            </a:r>
            <a:r>
              <a:rPr lang="vi-VN" sz="2800" b="1" dirty="0" smtClean="0">
                <a:solidFill>
                  <a:schemeClr val="accent2">
                    <a:lumMod val="60000"/>
                    <a:lumOff val="40000"/>
                  </a:schemeClr>
                </a:solidFill>
                <a:latin typeface="+mj-lt"/>
              </a:rPr>
              <a:t> </a:t>
            </a:r>
            <a:r>
              <a:rPr lang="en-US" sz="2800" b="1" dirty="0" err="1" smtClean="0">
                <a:solidFill>
                  <a:schemeClr val="accent2">
                    <a:lumMod val="60000"/>
                    <a:lumOff val="40000"/>
                  </a:schemeClr>
                </a:solidFill>
                <a:latin typeface="+mj-lt"/>
              </a:rPr>
              <a:t>nó</a:t>
            </a:r>
            <a:r>
              <a:rPr lang="en-US" sz="2800" b="1" dirty="0" smtClean="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còn</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là</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món</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quà</a:t>
            </a:r>
            <a:r>
              <a:rPr lang="en-US" sz="2800" b="1" dirty="0">
                <a:solidFill>
                  <a:schemeClr val="accent2">
                    <a:lumMod val="60000"/>
                    <a:lumOff val="40000"/>
                  </a:schemeClr>
                </a:solidFill>
                <a:latin typeface="+mj-lt"/>
              </a:rPr>
              <a:t> ý </a:t>
            </a:r>
            <a:r>
              <a:rPr lang="en-US" sz="2800" b="1" dirty="0" err="1">
                <a:solidFill>
                  <a:schemeClr val="accent2">
                    <a:lumMod val="60000"/>
                    <a:lumOff val="40000"/>
                  </a:schemeClr>
                </a:solidFill>
                <a:latin typeface="+mj-lt"/>
              </a:rPr>
              <a:t>nghĩa</a:t>
            </a:r>
            <a:r>
              <a:rPr lang="en-US" sz="2800" b="1" dirty="0">
                <a:solidFill>
                  <a:schemeClr val="accent2">
                    <a:lumMod val="60000"/>
                    <a:lumOff val="40000"/>
                  </a:schemeClr>
                </a:solidFill>
                <a:latin typeface="+mj-lt"/>
              </a:rPr>
              <a:t> do </a:t>
            </a:r>
            <a:r>
              <a:rPr lang="en-US" sz="2800" b="1" dirty="0" err="1">
                <a:solidFill>
                  <a:schemeClr val="accent2">
                    <a:lumMod val="60000"/>
                    <a:lumOff val="40000"/>
                  </a:schemeClr>
                </a:solidFill>
                <a:latin typeface="+mj-lt"/>
              </a:rPr>
              <a:t>bàn</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tay</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khéo</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léo</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của</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mình</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tạo</a:t>
            </a:r>
            <a:r>
              <a:rPr lang="en-US" sz="2800" b="1" dirty="0">
                <a:solidFill>
                  <a:schemeClr val="accent2">
                    <a:lumMod val="60000"/>
                    <a:lumOff val="40000"/>
                  </a:schemeClr>
                </a:solidFill>
                <a:latin typeface="+mj-lt"/>
              </a:rPr>
              <a:t> </a:t>
            </a:r>
            <a:r>
              <a:rPr lang="en-US" sz="2800" b="1" dirty="0" err="1" smtClean="0">
                <a:solidFill>
                  <a:schemeClr val="accent2">
                    <a:lumMod val="60000"/>
                    <a:lumOff val="40000"/>
                  </a:schemeClr>
                </a:solidFill>
                <a:latin typeface="+mj-lt"/>
              </a:rPr>
              <a:t>ra.</a:t>
            </a:r>
            <a:r>
              <a:rPr lang="en-US" sz="2800" b="1" dirty="0" smtClean="0">
                <a:solidFill>
                  <a:schemeClr val="accent2">
                    <a:lumMod val="60000"/>
                    <a:lumOff val="40000"/>
                  </a:schemeClr>
                </a:solidFill>
                <a:latin typeface="+mj-lt"/>
              </a:rPr>
              <a:t> </a:t>
            </a:r>
            <a:r>
              <a:rPr lang="en-US" sz="2800" b="1" dirty="0" err="1" smtClean="0">
                <a:solidFill>
                  <a:schemeClr val="accent2">
                    <a:lumMod val="60000"/>
                    <a:lumOff val="40000"/>
                  </a:schemeClr>
                </a:solidFill>
                <a:latin typeface="+mj-lt"/>
              </a:rPr>
              <a:t>như</a:t>
            </a:r>
            <a:r>
              <a:rPr lang="en-US" sz="2800" b="1" dirty="0" smtClean="0">
                <a:solidFill>
                  <a:schemeClr val="accent2">
                    <a:lumMod val="60000"/>
                    <a:lumOff val="40000"/>
                  </a:schemeClr>
                </a:solidFill>
                <a:latin typeface="+mj-lt"/>
              </a:rPr>
              <a:t>: </a:t>
            </a:r>
            <a:r>
              <a:rPr lang="en-US" sz="2800" b="1" dirty="0" err="1" smtClean="0">
                <a:solidFill>
                  <a:schemeClr val="accent2">
                    <a:lumMod val="60000"/>
                    <a:lumOff val="40000"/>
                  </a:schemeClr>
                </a:solidFill>
                <a:latin typeface="+mj-lt"/>
              </a:rPr>
              <a:t>Hộp</a:t>
            </a:r>
            <a:r>
              <a:rPr lang="en-US" sz="2800" b="1" dirty="0" smtClean="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bút</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hộp</a:t>
            </a:r>
            <a:r>
              <a:rPr lang="en-US" sz="2800" b="1" dirty="0">
                <a:solidFill>
                  <a:schemeClr val="accent2">
                    <a:lumMod val="60000"/>
                    <a:lumOff val="40000"/>
                  </a:schemeClr>
                </a:solidFill>
                <a:latin typeface="+mj-lt"/>
              </a:rPr>
              <a:t> </a:t>
            </a:r>
            <a:r>
              <a:rPr lang="en-US" sz="2800" b="1" dirty="0" err="1">
                <a:solidFill>
                  <a:schemeClr val="accent2">
                    <a:lumMod val="60000"/>
                    <a:lumOff val="40000"/>
                  </a:schemeClr>
                </a:solidFill>
                <a:latin typeface="+mj-lt"/>
              </a:rPr>
              <a:t>quà</a:t>
            </a:r>
            <a:r>
              <a:rPr lang="en-US" sz="2800" b="1" dirty="0">
                <a:solidFill>
                  <a:schemeClr val="accent2">
                    <a:lumMod val="60000"/>
                    <a:lumOff val="40000"/>
                  </a:schemeClr>
                </a:solidFill>
                <a:latin typeface="+mj-lt"/>
              </a:rPr>
              <a:t>, </a:t>
            </a:r>
            <a:r>
              <a:rPr lang="vi-VN" sz="2800" b="1" dirty="0" smtClean="0">
                <a:solidFill>
                  <a:schemeClr val="accent2">
                    <a:lumMod val="60000"/>
                    <a:lumOff val="40000"/>
                  </a:schemeClr>
                </a:solidFill>
                <a:latin typeface="+mj-lt"/>
              </a:rPr>
              <a:t>thiệp</a:t>
            </a:r>
            <a:r>
              <a:rPr lang="en-US" sz="2800" b="1" dirty="0" smtClean="0">
                <a:solidFill>
                  <a:schemeClr val="accent2">
                    <a:lumMod val="60000"/>
                    <a:lumOff val="40000"/>
                  </a:schemeClr>
                </a:solidFill>
                <a:latin typeface="+mj-lt"/>
              </a:rPr>
              <a:t>…</a:t>
            </a:r>
            <a:endParaRPr lang="en-US" sz="2800" b="1" dirty="0">
              <a:solidFill>
                <a:schemeClr val="accent2">
                  <a:lumMod val="60000"/>
                  <a:lumOff val="40000"/>
                </a:schemeClr>
              </a:solidFill>
              <a:latin typeface="+mj-lt"/>
            </a:endParaRPr>
          </a:p>
        </p:txBody>
      </p:sp>
      <p:sp>
        <p:nvSpPr>
          <p:cNvPr id="8" name="TextBox 7"/>
          <p:cNvSpPr txBox="1"/>
          <p:nvPr/>
        </p:nvSpPr>
        <p:spPr>
          <a:xfrm>
            <a:off x="406400" y="3999842"/>
            <a:ext cx="11829329" cy="1077218"/>
          </a:xfrm>
          <a:prstGeom prst="rect">
            <a:avLst/>
          </a:prstGeom>
          <a:noFill/>
        </p:spPr>
        <p:txBody>
          <a:bodyPr wrap="none" rtlCol="0">
            <a:spAutoFit/>
          </a:bodyPr>
          <a:lstStyle/>
          <a:p>
            <a:r>
              <a:rPr lang="en-US" sz="2400" dirty="0">
                <a:solidFill>
                  <a:srgbClr val="FFFF00"/>
                </a:solidFill>
              </a:rPr>
              <a:t>-</a:t>
            </a:r>
            <a:r>
              <a:rPr lang="en-US" sz="3200" dirty="0" err="1">
                <a:solidFill>
                  <a:srgbClr val="FFFF00"/>
                </a:solidFill>
              </a:rPr>
              <a:t>Về</a:t>
            </a:r>
            <a:r>
              <a:rPr lang="en-US" sz="3200" dirty="0">
                <a:solidFill>
                  <a:srgbClr val="FFFF00"/>
                </a:solidFill>
              </a:rPr>
              <a:t> </a:t>
            </a:r>
            <a:r>
              <a:rPr lang="en-US" sz="3200" dirty="0" err="1">
                <a:solidFill>
                  <a:srgbClr val="FFFF00"/>
                </a:solidFill>
              </a:rPr>
              <a:t>nhà</a:t>
            </a:r>
            <a:r>
              <a:rPr lang="en-US" sz="3200" dirty="0">
                <a:solidFill>
                  <a:srgbClr val="FFFF00"/>
                </a:solidFill>
              </a:rPr>
              <a:t> </a:t>
            </a:r>
            <a:r>
              <a:rPr lang="en-US" sz="3200" dirty="0" err="1">
                <a:solidFill>
                  <a:srgbClr val="FFFF00"/>
                </a:solidFill>
              </a:rPr>
              <a:t>tự</a:t>
            </a:r>
            <a:r>
              <a:rPr lang="en-US" sz="3200" dirty="0">
                <a:solidFill>
                  <a:srgbClr val="FFFF00"/>
                </a:solidFill>
              </a:rPr>
              <a:t> </a:t>
            </a:r>
            <a:r>
              <a:rPr lang="en-US" sz="3200" dirty="0" err="1">
                <a:solidFill>
                  <a:srgbClr val="FFFF00"/>
                </a:solidFill>
              </a:rPr>
              <a:t>thiết</a:t>
            </a:r>
            <a:r>
              <a:rPr lang="en-US" sz="3200" dirty="0">
                <a:solidFill>
                  <a:srgbClr val="FFFF00"/>
                </a:solidFill>
              </a:rPr>
              <a:t> </a:t>
            </a:r>
            <a:r>
              <a:rPr lang="en-US" sz="3200" dirty="0" err="1">
                <a:solidFill>
                  <a:srgbClr val="FFFF00"/>
                </a:solidFill>
              </a:rPr>
              <a:t>kế</a:t>
            </a:r>
            <a:r>
              <a:rPr lang="en-US" sz="3200" dirty="0">
                <a:solidFill>
                  <a:srgbClr val="FFFF00"/>
                </a:solidFill>
              </a:rPr>
              <a:t> </a:t>
            </a:r>
            <a:r>
              <a:rPr lang="en-US" sz="3200" dirty="0" err="1">
                <a:solidFill>
                  <a:srgbClr val="FFFF00"/>
                </a:solidFill>
                <a:latin typeface="Times New Roman" panose="02020603050405020304" pitchFamily="18" charset="0"/>
                <a:cs typeface="Times New Roman" panose="02020603050405020304" pitchFamily="18" charset="0"/>
              </a:rPr>
              <a:t>một</a:t>
            </a:r>
            <a:r>
              <a:rPr lang="en-US" sz="3200" dirty="0">
                <a:solidFill>
                  <a:srgbClr val="FFFF00"/>
                </a:solidFill>
                <a:latin typeface="Times New Roman" panose="02020603050405020304" pitchFamily="18" charset="0"/>
                <a:cs typeface="Times New Roman" panose="02020603050405020304" pitchFamily="18" charset="0"/>
              </a:rPr>
              <a:t> </a:t>
            </a:r>
            <a:r>
              <a:rPr lang="vi-VN" sz="3200" dirty="0" smtClean="0">
                <a:solidFill>
                  <a:srgbClr val="FFFF00"/>
                </a:solidFill>
                <a:latin typeface="Times New Roman" panose="02020603050405020304" pitchFamily="18" charset="0"/>
                <a:cs typeface="Times New Roman" panose="02020603050405020304" pitchFamily="18" charset="0"/>
              </a:rPr>
              <a:t>món quà </a:t>
            </a:r>
            <a:r>
              <a:rPr lang="en-US" sz="3200" dirty="0" err="1" smtClean="0">
                <a:solidFill>
                  <a:srgbClr val="FFFF00"/>
                </a:solidFill>
                <a:latin typeface="Times New Roman" panose="02020603050405020304" pitchFamily="18" charset="0"/>
                <a:cs typeface="Times New Roman" panose="02020603050405020304" pitchFamily="18" charset="0"/>
              </a:rPr>
              <a:t>mà</a:t>
            </a:r>
            <a:r>
              <a:rPr lang="en-US" sz="3200" dirty="0" smtClean="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em</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thích</a:t>
            </a:r>
            <a:r>
              <a:rPr lang="en-US" sz="3200" dirty="0">
                <a:solidFill>
                  <a:srgbClr val="FFFF00"/>
                </a:solidFill>
                <a:latin typeface="Times New Roman" panose="02020603050405020304" pitchFamily="18" charset="0"/>
                <a:cs typeface="Times New Roman" panose="02020603050405020304" pitchFamily="18" charset="0"/>
              </a:rPr>
              <a:t> </a:t>
            </a:r>
          </a:p>
          <a:p>
            <a:r>
              <a:rPr lang="en-US" sz="3200" dirty="0">
                <a:solidFill>
                  <a:srgbClr val="FFFF00"/>
                </a:solidFill>
              </a:rPr>
              <a:t>-</a:t>
            </a:r>
            <a:r>
              <a:rPr lang="en-US" sz="3200" dirty="0" err="1">
                <a:solidFill>
                  <a:srgbClr val="FFFF00"/>
                </a:solidFill>
              </a:rPr>
              <a:t>Giờ</a:t>
            </a:r>
            <a:r>
              <a:rPr lang="en-US" sz="3200" dirty="0">
                <a:solidFill>
                  <a:srgbClr val="FFFF00"/>
                </a:solidFill>
              </a:rPr>
              <a:t> </a:t>
            </a:r>
            <a:r>
              <a:rPr lang="en-US" sz="3200" dirty="0" err="1">
                <a:solidFill>
                  <a:srgbClr val="FFFF00"/>
                </a:solidFill>
              </a:rPr>
              <a:t>sau</a:t>
            </a:r>
            <a:r>
              <a:rPr lang="en-US" sz="3200" dirty="0">
                <a:solidFill>
                  <a:srgbClr val="FFFF00"/>
                </a:solidFill>
              </a:rPr>
              <a:t> </a:t>
            </a:r>
            <a:r>
              <a:rPr lang="en-US" sz="3200" dirty="0" err="1">
                <a:solidFill>
                  <a:srgbClr val="FFFF00"/>
                </a:solidFill>
              </a:rPr>
              <a:t>cả</a:t>
            </a:r>
            <a:r>
              <a:rPr lang="en-US" sz="3200" dirty="0">
                <a:solidFill>
                  <a:srgbClr val="FFFF00"/>
                </a:solidFill>
              </a:rPr>
              <a:t> </a:t>
            </a:r>
            <a:r>
              <a:rPr lang="en-US" sz="3200" dirty="0" err="1">
                <a:solidFill>
                  <a:srgbClr val="FFFF00"/>
                </a:solidFill>
              </a:rPr>
              <a:t>lớp</a:t>
            </a:r>
            <a:r>
              <a:rPr lang="en-US" sz="3200" dirty="0">
                <a:solidFill>
                  <a:srgbClr val="FFFF00"/>
                </a:solidFill>
              </a:rPr>
              <a:t> </a:t>
            </a:r>
            <a:r>
              <a:rPr lang="en-US" sz="3200" dirty="0" err="1">
                <a:solidFill>
                  <a:srgbClr val="FFFF00"/>
                </a:solidFill>
              </a:rPr>
              <a:t>nhớ</a:t>
            </a:r>
            <a:r>
              <a:rPr lang="en-US" sz="3200" dirty="0">
                <a:solidFill>
                  <a:srgbClr val="FFFF00"/>
                </a:solidFill>
              </a:rPr>
              <a:t> </a:t>
            </a:r>
            <a:r>
              <a:rPr lang="en-US" sz="3200" dirty="0" err="1">
                <a:solidFill>
                  <a:srgbClr val="FFFF00"/>
                </a:solidFill>
              </a:rPr>
              <a:t>mang</a:t>
            </a:r>
            <a:r>
              <a:rPr lang="en-US" sz="3200" dirty="0">
                <a:solidFill>
                  <a:srgbClr val="FFFF00"/>
                </a:solidFill>
              </a:rPr>
              <a:t> </a:t>
            </a:r>
            <a:r>
              <a:rPr lang="en-US" sz="3200" dirty="0" err="1">
                <a:solidFill>
                  <a:srgbClr val="FFFF00"/>
                </a:solidFill>
              </a:rPr>
              <a:t>đồ</a:t>
            </a:r>
            <a:r>
              <a:rPr lang="en-US" sz="3200" dirty="0">
                <a:solidFill>
                  <a:srgbClr val="FFFF00"/>
                </a:solidFill>
              </a:rPr>
              <a:t> </a:t>
            </a:r>
            <a:r>
              <a:rPr lang="en-US" sz="3200" dirty="0" err="1">
                <a:solidFill>
                  <a:srgbClr val="FFFF00"/>
                </a:solidFill>
              </a:rPr>
              <a:t>dùng</a:t>
            </a:r>
            <a:r>
              <a:rPr lang="en-US" sz="3200" dirty="0">
                <a:solidFill>
                  <a:srgbClr val="FFFF00"/>
                </a:solidFill>
              </a:rPr>
              <a:t> </a:t>
            </a:r>
            <a:r>
              <a:rPr lang="en-US" sz="3200" dirty="0" err="1">
                <a:solidFill>
                  <a:srgbClr val="FFFF00"/>
                </a:solidFill>
              </a:rPr>
              <a:t>học</a:t>
            </a:r>
            <a:r>
              <a:rPr lang="en-US" sz="3200" dirty="0">
                <a:solidFill>
                  <a:srgbClr val="FFFF00"/>
                </a:solidFill>
              </a:rPr>
              <a:t> </a:t>
            </a:r>
            <a:r>
              <a:rPr lang="en-US" sz="3200" dirty="0" err="1">
                <a:solidFill>
                  <a:srgbClr val="FFFF00"/>
                </a:solidFill>
              </a:rPr>
              <a:t>tập</a:t>
            </a:r>
            <a:r>
              <a:rPr lang="en-US" sz="3200" dirty="0">
                <a:solidFill>
                  <a:srgbClr val="FFFF00"/>
                </a:solidFill>
              </a:rPr>
              <a:t> </a:t>
            </a:r>
            <a:r>
              <a:rPr lang="en-US" sz="3200" dirty="0" err="1">
                <a:solidFill>
                  <a:srgbClr val="FFFF00"/>
                </a:solidFill>
              </a:rPr>
              <a:t>để</a:t>
            </a:r>
            <a:r>
              <a:rPr lang="en-US" sz="3200" dirty="0">
                <a:solidFill>
                  <a:srgbClr val="FFFF00"/>
                </a:solidFill>
              </a:rPr>
              <a:t> </a:t>
            </a:r>
            <a:r>
              <a:rPr lang="en-US" sz="3200" dirty="0" err="1">
                <a:solidFill>
                  <a:srgbClr val="FFFF00"/>
                </a:solidFill>
              </a:rPr>
              <a:t>chúng</a:t>
            </a:r>
            <a:r>
              <a:rPr lang="en-US" sz="3200" dirty="0">
                <a:solidFill>
                  <a:srgbClr val="FFFF00"/>
                </a:solidFill>
              </a:rPr>
              <a:t> ta </a:t>
            </a:r>
            <a:r>
              <a:rPr lang="en-US" sz="3200" dirty="0" err="1">
                <a:solidFill>
                  <a:srgbClr val="FFFF00"/>
                </a:solidFill>
              </a:rPr>
              <a:t>học</a:t>
            </a:r>
            <a:r>
              <a:rPr lang="en-US" sz="3200" dirty="0">
                <a:solidFill>
                  <a:srgbClr val="FFFF00"/>
                </a:solidFill>
              </a:rPr>
              <a:t> </a:t>
            </a:r>
            <a:r>
              <a:rPr lang="en-US" sz="3200" dirty="0" err="1">
                <a:solidFill>
                  <a:srgbClr val="FFFF00"/>
                </a:solidFill>
              </a:rPr>
              <a:t>tiếp</a:t>
            </a:r>
            <a:r>
              <a:rPr lang="en-US" sz="3200" dirty="0">
                <a:solidFill>
                  <a:srgbClr val="FFFF00"/>
                </a:solidFill>
              </a:rPr>
              <a:t> </a:t>
            </a:r>
            <a:r>
              <a:rPr lang="en-US" sz="3200" dirty="0" err="1" smtClean="0">
                <a:solidFill>
                  <a:srgbClr val="FFFF00"/>
                </a:solidFill>
              </a:rPr>
              <a:t>tiết</a:t>
            </a:r>
            <a:r>
              <a:rPr lang="en-US" sz="3200" dirty="0" smtClean="0">
                <a:solidFill>
                  <a:srgbClr val="FFFF00"/>
                </a:solidFill>
              </a:rPr>
              <a:t> </a:t>
            </a:r>
            <a:r>
              <a:rPr lang="en-US" sz="3200" dirty="0">
                <a:solidFill>
                  <a:srgbClr val="FFFF00"/>
                </a:solidFill>
              </a:rPr>
              <a:t>2</a:t>
            </a:r>
          </a:p>
        </p:txBody>
      </p:sp>
      <p:sp>
        <p:nvSpPr>
          <p:cNvPr id="5" name="Pentagon 4"/>
          <p:cNvSpPr/>
          <p:nvPr/>
        </p:nvSpPr>
        <p:spPr>
          <a:xfrm>
            <a:off x="2641600" y="236377"/>
            <a:ext cx="5892800" cy="914400"/>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p:cNvSpPr txBox="1"/>
          <p:nvPr/>
        </p:nvSpPr>
        <p:spPr>
          <a:xfrm>
            <a:off x="3251200" y="236377"/>
            <a:ext cx="5994400" cy="748988"/>
          </a:xfrm>
          <a:prstGeom prst="rect">
            <a:avLst/>
          </a:prstGeom>
          <a:noFill/>
        </p:spPr>
        <p:txBody>
          <a:bodyPr wrap="square" rtlCol="0">
            <a:spAutoFit/>
          </a:bodyPr>
          <a:lstStyle/>
          <a:p>
            <a:r>
              <a:rPr lang="en-US" sz="4267" b="1" dirty="0" err="1">
                <a:solidFill>
                  <a:srgbClr val="FFFF00"/>
                </a:solidFill>
              </a:rPr>
              <a:t>Vận</a:t>
            </a:r>
            <a:r>
              <a:rPr lang="en-US" sz="4267" b="1" dirty="0">
                <a:solidFill>
                  <a:srgbClr val="FFFF00"/>
                </a:solidFill>
              </a:rPr>
              <a:t> </a:t>
            </a:r>
            <a:r>
              <a:rPr lang="en-US" sz="4267" b="1" dirty="0" err="1">
                <a:solidFill>
                  <a:srgbClr val="FFFF00"/>
                </a:solidFill>
              </a:rPr>
              <a:t>dụng</a:t>
            </a:r>
            <a:r>
              <a:rPr lang="en-US" sz="4267" b="1" dirty="0">
                <a:solidFill>
                  <a:srgbClr val="FFFF00"/>
                </a:solidFill>
              </a:rPr>
              <a:t>- </a:t>
            </a:r>
            <a:r>
              <a:rPr lang="en-US" sz="4267" b="1" dirty="0" err="1">
                <a:solidFill>
                  <a:srgbClr val="FFFF00"/>
                </a:solidFill>
              </a:rPr>
              <a:t>dặn</a:t>
            </a:r>
            <a:r>
              <a:rPr lang="en-US" sz="4267" b="1" dirty="0">
                <a:solidFill>
                  <a:srgbClr val="FFFF00"/>
                </a:solidFill>
              </a:rPr>
              <a:t> </a:t>
            </a:r>
            <a:r>
              <a:rPr lang="en-US" sz="4267" b="1" dirty="0" err="1">
                <a:solidFill>
                  <a:srgbClr val="FFFF00"/>
                </a:solidFill>
              </a:rPr>
              <a:t>dò</a:t>
            </a:r>
            <a:endParaRPr lang="en-US" sz="4267" b="1" dirty="0">
              <a:solidFill>
                <a:srgbClr val="FFFF00"/>
              </a:solidFill>
            </a:endParaRPr>
          </a:p>
        </p:txBody>
      </p:sp>
      <p:grpSp>
        <p:nvGrpSpPr>
          <p:cNvPr id="12" name="Group 11"/>
          <p:cNvGrpSpPr/>
          <p:nvPr/>
        </p:nvGrpSpPr>
        <p:grpSpPr>
          <a:xfrm>
            <a:off x="-28575" y="0"/>
            <a:ext cx="12220575" cy="6824990"/>
            <a:chOff x="-28575" y="0"/>
            <a:chExt cx="12220575" cy="6824990"/>
          </a:xfrm>
        </p:grpSpPr>
        <p:grpSp>
          <p:nvGrpSpPr>
            <p:cNvPr id="14" name="Group 13"/>
            <p:cNvGrpSpPr/>
            <p:nvPr/>
          </p:nvGrpSpPr>
          <p:grpSpPr>
            <a:xfrm>
              <a:off x="-28575" y="0"/>
              <a:ext cx="12163425" cy="1008508"/>
              <a:chOff x="-28575" y="0"/>
              <a:chExt cx="12163425" cy="1008508"/>
            </a:xfrm>
          </p:grpSpPr>
          <p:pic>
            <p:nvPicPr>
              <p:cNvPr id="18" name="Picture 6"/>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flipV="1">
              <a:off x="28575" y="5858975"/>
              <a:ext cx="12163425" cy="966015"/>
              <a:chOff x="-28575" y="0"/>
              <a:chExt cx="12163425" cy="1008508"/>
            </a:xfrm>
          </p:grpSpPr>
          <p:pic>
            <p:nvPicPr>
              <p:cNvPr id="16"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20" name="Group 19"/>
          <p:cNvGrpSpPr/>
          <p:nvPr/>
        </p:nvGrpSpPr>
        <p:grpSpPr>
          <a:xfrm>
            <a:off x="123825" y="152400"/>
            <a:ext cx="12220575" cy="6824990"/>
            <a:chOff x="-28575" y="0"/>
            <a:chExt cx="12220575" cy="6824990"/>
          </a:xfrm>
        </p:grpSpPr>
        <p:grpSp>
          <p:nvGrpSpPr>
            <p:cNvPr id="21" name="Group 20"/>
            <p:cNvGrpSpPr/>
            <p:nvPr/>
          </p:nvGrpSpPr>
          <p:grpSpPr>
            <a:xfrm>
              <a:off x="-28575" y="0"/>
              <a:ext cx="12163425" cy="1008508"/>
              <a:chOff x="-28575" y="0"/>
              <a:chExt cx="12163425" cy="1008508"/>
            </a:xfrm>
          </p:grpSpPr>
          <p:pic>
            <p:nvPicPr>
              <p:cNvPr id="25" name="Picture 6"/>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 name="Group 21"/>
            <p:cNvGrpSpPr/>
            <p:nvPr/>
          </p:nvGrpSpPr>
          <p:grpSpPr>
            <a:xfrm flipV="1">
              <a:off x="28575" y="5858975"/>
              <a:ext cx="12163425" cy="966015"/>
              <a:chOff x="-28575" y="0"/>
              <a:chExt cx="12163425" cy="1008508"/>
            </a:xfrm>
          </p:grpSpPr>
          <p:pic>
            <p:nvPicPr>
              <p:cNvPr id="23"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40060744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descr="Hình nền PowerPoint hoàng hôn trên đồng bằ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20800" y="381000"/>
            <a:ext cx="9144000" cy="2308324"/>
          </a:xfrm>
          <a:prstGeom prst="rect">
            <a:avLst/>
          </a:prstGeom>
          <a:noFill/>
        </p:spPr>
        <p:txBody>
          <a:bodyPr wrap="square" rtlCol="0">
            <a:spAutoFit/>
          </a:bodyPr>
          <a:lstStyle/>
          <a:p>
            <a:pPr algn="ctr"/>
            <a:r>
              <a:rPr lang="en-US" sz="4800" b="1" dirty="0"/>
              <a:t>GIỜ HỌC KẾT THÚC</a:t>
            </a:r>
          </a:p>
          <a:p>
            <a:pPr algn="ctr"/>
            <a:r>
              <a:rPr lang="en-US" sz="4800" b="1" dirty="0"/>
              <a:t>TẠM BIỆT THÀY CÔ GIÁO</a:t>
            </a:r>
          </a:p>
          <a:p>
            <a:pPr algn="ctr"/>
            <a:r>
              <a:rPr lang="en-US" sz="4800" b="1" dirty="0"/>
              <a:t>HẸN GẶP LẠI CÁC EM</a:t>
            </a:r>
          </a:p>
        </p:txBody>
      </p:sp>
      <p:pic>
        <p:nvPicPr>
          <p:cNvPr id="5" name="GIỜ HỌC KẾT THÚC ..tạm biệt thày cô giáo, hẹn gặp lại cả lớp vào tuần sa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grpSp>
        <p:nvGrpSpPr>
          <p:cNvPr id="6" name="Group 5"/>
          <p:cNvGrpSpPr/>
          <p:nvPr/>
        </p:nvGrpSpPr>
        <p:grpSpPr>
          <a:xfrm>
            <a:off x="-28575" y="0"/>
            <a:ext cx="12220575" cy="6824990"/>
            <a:chOff x="-28575" y="0"/>
            <a:chExt cx="12220575" cy="6824990"/>
          </a:xfrm>
        </p:grpSpPr>
        <p:grpSp>
          <p:nvGrpSpPr>
            <p:cNvPr id="7" name="Group 6"/>
            <p:cNvGrpSpPr/>
            <p:nvPr/>
          </p:nvGrpSpPr>
          <p:grpSpPr>
            <a:xfrm>
              <a:off x="-28575" y="0"/>
              <a:ext cx="12163425" cy="1008508"/>
              <a:chOff x="-28575" y="0"/>
              <a:chExt cx="12163425" cy="1008508"/>
            </a:xfrm>
          </p:grpSpPr>
          <p:pic>
            <p:nvPicPr>
              <p:cNvPr id="11" name="Picture 6"/>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flipV="1">
              <a:off x="28575" y="5858975"/>
              <a:ext cx="12163425" cy="966015"/>
              <a:chOff x="-28575" y="0"/>
              <a:chExt cx="12163425" cy="1008508"/>
            </a:xfrm>
          </p:grpSpPr>
          <p:pic>
            <p:nvPicPr>
              <p:cNvPr id="9"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247965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664" fill="hold"/>
                                        <p:tgtEl>
                                          <p:spTgt spid="5"/>
                                        </p:tgtEl>
                                      </p:cBhvr>
                                    </p:cmd>
                                  </p:childTnLst>
                                </p:cTn>
                              </p:par>
                            </p:childTnLst>
                          </p:cTn>
                        </p:par>
                      </p:childTnLst>
                    </p:cTn>
                  </p:par>
                </p:childTnLst>
              </p:cTn>
              <p:nextCondLst>
                <p:cond evt="onClick" delay="0">
                  <p:tgtEl>
                    <p:spTgt spid="5"/>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802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t="30444" b="15627"/>
          <a:stretch/>
        </p:blipFill>
        <p:spPr>
          <a:xfrm>
            <a:off x="1257300" y="287010"/>
            <a:ext cx="10229850" cy="6445905"/>
          </a:xfrm>
          <a:prstGeom prst="rect">
            <a:avLst/>
          </a:prstGeom>
        </p:spPr>
      </p:pic>
      <p:grpSp>
        <p:nvGrpSpPr>
          <p:cNvPr id="11" name="Group 10"/>
          <p:cNvGrpSpPr/>
          <p:nvPr/>
        </p:nvGrpSpPr>
        <p:grpSpPr>
          <a:xfrm>
            <a:off x="-28575" y="0"/>
            <a:ext cx="12220575" cy="6824990"/>
            <a:chOff x="-28575" y="0"/>
            <a:chExt cx="12220575" cy="6824990"/>
          </a:xfrm>
        </p:grpSpPr>
        <p:grpSp>
          <p:nvGrpSpPr>
            <p:cNvPr id="7" name="Group 6"/>
            <p:cNvGrpSpPr/>
            <p:nvPr/>
          </p:nvGrpSpPr>
          <p:grpSpPr>
            <a:xfrm>
              <a:off x="-28575" y="0"/>
              <a:ext cx="12163425" cy="1008508"/>
              <a:chOff x="-28575" y="0"/>
              <a:chExt cx="12163425" cy="1008508"/>
            </a:xfrm>
          </p:grpSpPr>
          <p:pic>
            <p:nvPicPr>
              <p:cNvPr id="5" name="Picture 6"/>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flipV="1">
              <a:off x="28575" y="5858975"/>
              <a:ext cx="12163425" cy="966015"/>
              <a:chOff x="-28575" y="0"/>
              <a:chExt cx="12163425" cy="1008508"/>
            </a:xfrm>
          </p:grpSpPr>
          <p:pic>
            <p:nvPicPr>
              <p:cNvPr id="9"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52462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Hình nền PowerPoint chiếc ô tô nhỏ đi giữa đám m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989"/>
            <a:ext cx="12191999" cy="68530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50"/>
          <a:stretch/>
        </p:blipFill>
        <p:spPr bwMode="auto">
          <a:xfrm>
            <a:off x="-2" y="1"/>
            <a:ext cx="1219200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792818"/>
            <a:ext cx="3454400" cy="233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25+ Ý Tưởng Tái Chế Độc Đáo Từ Vật Dụng Đơn Giản Nhất"/>
          <p:cNvPicPr>
            <a:picLocks noChangeAspect="1" noChangeArrowheads="1"/>
          </p:cNvPicPr>
          <p:nvPr/>
        </p:nvPicPr>
        <p:blipFill rotWithShape="1">
          <a:blip r:embed="rId5">
            <a:extLst>
              <a:ext uri="{28A0092B-C50C-407E-A947-70E740481C1C}">
                <a14:useLocalDpi xmlns:a14="http://schemas.microsoft.com/office/drawing/2010/main" val="0"/>
              </a:ext>
            </a:extLst>
          </a:blip>
          <a:srcRect t="11667" b="12407"/>
          <a:stretch/>
        </p:blipFill>
        <p:spPr bwMode="auto">
          <a:xfrm>
            <a:off x="4741333" y="753563"/>
            <a:ext cx="3183467" cy="23145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13" b="100000" l="0" r="100000"/>
                    </a14:imgEffect>
                  </a14:imgLayer>
                </a14:imgProps>
              </a:ext>
              <a:ext uri="{28A0092B-C50C-407E-A947-70E740481C1C}">
                <a14:useLocalDpi xmlns:a14="http://schemas.microsoft.com/office/drawing/2010/main" val="0"/>
              </a:ext>
            </a:extLst>
          </a:blip>
          <a:srcRect/>
          <a:stretch>
            <a:fillRect/>
          </a:stretch>
        </p:blipFill>
        <p:spPr bwMode="auto">
          <a:xfrm>
            <a:off x="711201" y="3961555"/>
            <a:ext cx="3726873" cy="230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8255" y="753566"/>
            <a:ext cx="2940284" cy="23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00133" y="3871037"/>
            <a:ext cx="2438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64100" y="181388"/>
            <a:ext cx="6908800" cy="461665"/>
          </a:xfrm>
          <a:prstGeom prst="rect">
            <a:avLst/>
          </a:prstGeom>
          <a:noFill/>
        </p:spPr>
        <p:txBody>
          <a:bodyPr wrap="square" rtlCol="0">
            <a:spAutoFit/>
          </a:bodyPr>
          <a:lstStyle/>
          <a:p>
            <a:r>
              <a:rPr lang="en-US" sz="2400" dirty="0" err="1"/>
              <a:t>Một</a:t>
            </a:r>
            <a:r>
              <a:rPr lang="en-US" sz="2400" dirty="0"/>
              <a:t> </a:t>
            </a:r>
            <a:r>
              <a:rPr lang="en-US" sz="2400" dirty="0" err="1"/>
              <a:t>số</a:t>
            </a:r>
            <a:r>
              <a:rPr lang="en-US" sz="2400" dirty="0"/>
              <a:t> </a:t>
            </a:r>
            <a:r>
              <a:rPr lang="en-US" sz="2400" dirty="0" err="1"/>
              <a:t>sản</a:t>
            </a:r>
            <a:r>
              <a:rPr lang="en-US" sz="2400" dirty="0"/>
              <a:t> </a:t>
            </a:r>
            <a:r>
              <a:rPr lang="en-US" sz="2400" dirty="0" err="1" smtClean="0"/>
              <a:t>phẩm</a:t>
            </a:r>
            <a:endParaRPr lang="en-US" sz="2400" dirty="0"/>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2685" y="4044564"/>
            <a:ext cx="1727200" cy="229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71600" y="3233762"/>
            <a:ext cx="1320800" cy="461665"/>
          </a:xfrm>
          <a:prstGeom prst="rect">
            <a:avLst/>
          </a:prstGeom>
          <a:noFill/>
        </p:spPr>
        <p:txBody>
          <a:bodyPr wrap="square" rtlCol="0">
            <a:spAutoFit/>
          </a:bodyPr>
          <a:lstStyle/>
          <a:p>
            <a:r>
              <a:rPr lang="en-US" sz="2400" dirty="0" err="1"/>
              <a:t>Máy</a:t>
            </a:r>
            <a:r>
              <a:rPr lang="en-US" sz="2400" dirty="0"/>
              <a:t> bay </a:t>
            </a:r>
          </a:p>
        </p:txBody>
      </p:sp>
      <p:sp>
        <p:nvSpPr>
          <p:cNvPr id="7" name="TextBox 6"/>
          <p:cNvSpPr txBox="1"/>
          <p:nvPr/>
        </p:nvSpPr>
        <p:spPr>
          <a:xfrm>
            <a:off x="5300133" y="3229329"/>
            <a:ext cx="3048000" cy="461665"/>
          </a:xfrm>
          <a:prstGeom prst="rect">
            <a:avLst/>
          </a:prstGeom>
          <a:noFill/>
        </p:spPr>
        <p:txBody>
          <a:bodyPr wrap="square" rtlCol="0">
            <a:spAutoFit/>
          </a:bodyPr>
          <a:lstStyle/>
          <a:p>
            <a:r>
              <a:rPr lang="en-US" sz="2400" dirty="0" err="1"/>
              <a:t>Hộp</a:t>
            </a:r>
            <a:r>
              <a:rPr lang="en-US" sz="2400" dirty="0"/>
              <a:t> </a:t>
            </a:r>
            <a:r>
              <a:rPr lang="en-US" sz="2400" dirty="0" err="1"/>
              <a:t>bút</a:t>
            </a:r>
            <a:endParaRPr lang="en-US" sz="2400" dirty="0"/>
          </a:p>
        </p:txBody>
      </p:sp>
      <p:sp>
        <p:nvSpPr>
          <p:cNvPr id="8" name="TextBox 7"/>
          <p:cNvSpPr txBox="1"/>
          <p:nvPr/>
        </p:nvSpPr>
        <p:spPr>
          <a:xfrm>
            <a:off x="9347200" y="3131340"/>
            <a:ext cx="1828800" cy="461665"/>
          </a:xfrm>
          <a:prstGeom prst="rect">
            <a:avLst/>
          </a:prstGeom>
          <a:noFill/>
        </p:spPr>
        <p:txBody>
          <a:bodyPr wrap="square" rtlCol="0">
            <a:spAutoFit/>
          </a:bodyPr>
          <a:lstStyle/>
          <a:p>
            <a:r>
              <a:rPr lang="en-US" sz="2400" dirty="0" err="1"/>
              <a:t>Ngôi</a:t>
            </a:r>
            <a:r>
              <a:rPr lang="en-US" sz="2400" dirty="0"/>
              <a:t> </a:t>
            </a:r>
            <a:r>
              <a:rPr lang="en-US" sz="2400" dirty="0" err="1"/>
              <a:t>nhà</a:t>
            </a:r>
            <a:endParaRPr lang="en-US" sz="2400" dirty="0"/>
          </a:p>
        </p:txBody>
      </p:sp>
      <p:sp>
        <p:nvSpPr>
          <p:cNvPr id="9" name="TextBox 8"/>
          <p:cNvSpPr txBox="1"/>
          <p:nvPr/>
        </p:nvSpPr>
        <p:spPr>
          <a:xfrm>
            <a:off x="1371600" y="6309437"/>
            <a:ext cx="2641600" cy="461665"/>
          </a:xfrm>
          <a:prstGeom prst="rect">
            <a:avLst/>
          </a:prstGeom>
          <a:noFill/>
        </p:spPr>
        <p:txBody>
          <a:bodyPr wrap="square" rtlCol="0">
            <a:spAutoFit/>
          </a:bodyPr>
          <a:lstStyle/>
          <a:p>
            <a:r>
              <a:rPr lang="en-US" sz="2400" dirty="0" err="1"/>
              <a:t>Chậu</a:t>
            </a:r>
            <a:r>
              <a:rPr lang="en-US" sz="2400" dirty="0"/>
              <a:t> </a:t>
            </a:r>
            <a:r>
              <a:rPr lang="en-US" sz="2400" dirty="0" err="1"/>
              <a:t>cảnh</a:t>
            </a:r>
            <a:endParaRPr lang="en-US" sz="2400" dirty="0"/>
          </a:p>
        </p:txBody>
      </p:sp>
      <p:sp>
        <p:nvSpPr>
          <p:cNvPr id="11" name="TextBox 10"/>
          <p:cNvSpPr txBox="1"/>
          <p:nvPr/>
        </p:nvSpPr>
        <p:spPr>
          <a:xfrm>
            <a:off x="8737600" y="6266410"/>
            <a:ext cx="3759200" cy="461665"/>
          </a:xfrm>
          <a:prstGeom prst="rect">
            <a:avLst/>
          </a:prstGeom>
          <a:noFill/>
        </p:spPr>
        <p:txBody>
          <a:bodyPr wrap="square" rtlCol="0">
            <a:spAutoFit/>
          </a:bodyPr>
          <a:lstStyle/>
          <a:p>
            <a:r>
              <a:rPr lang="en-US" sz="2400" dirty="0" err="1"/>
              <a:t>Dáng</a:t>
            </a:r>
            <a:r>
              <a:rPr lang="en-US" sz="2400" dirty="0"/>
              <a:t> </a:t>
            </a:r>
            <a:r>
              <a:rPr lang="en-US" sz="2400" dirty="0" err="1"/>
              <a:t>người</a:t>
            </a:r>
            <a:r>
              <a:rPr lang="en-US" sz="2400" dirty="0"/>
              <a:t> </a:t>
            </a:r>
            <a:r>
              <a:rPr lang="en-US" sz="2400" dirty="0" err="1"/>
              <a:t>bằng</a:t>
            </a:r>
            <a:r>
              <a:rPr lang="en-US" sz="2400" dirty="0"/>
              <a:t> </a:t>
            </a:r>
            <a:r>
              <a:rPr lang="en-US" sz="2400" dirty="0" err="1"/>
              <a:t>dây</a:t>
            </a:r>
            <a:r>
              <a:rPr lang="en-US" sz="2400" dirty="0"/>
              <a:t> </a:t>
            </a:r>
            <a:r>
              <a:rPr lang="en-US" sz="2400" dirty="0" err="1"/>
              <a:t>thép</a:t>
            </a:r>
            <a:endParaRPr lang="en-US" sz="2400" dirty="0"/>
          </a:p>
        </p:txBody>
      </p:sp>
      <p:sp>
        <p:nvSpPr>
          <p:cNvPr id="18" name="TextBox 17"/>
          <p:cNvSpPr txBox="1"/>
          <p:nvPr/>
        </p:nvSpPr>
        <p:spPr>
          <a:xfrm>
            <a:off x="5887357" y="6431221"/>
            <a:ext cx="1981200" cy="369332"/>
          </a:xfrm>
          <a:prstGeom prst="rect">
            <a:avLst/>
          </a:prstGeom>
          <a:noFill/>
        </p:spPr>
        <p:txBody>
          <a:bodyPr wrap="square" rtlCol="0">
            <a:spAutoFit/>
          </a:bodyPr>
          <a:lstStyle/>
          <a:p>
            <a:r>
              <a:rPr lang="vi-VN" dirty="0" smtClean="0"/>
              <a:t>Túi xách</a:t>
            </a:r>
            <a:endParaRPr lang="en-US" dirty="0"/>
          </a:p>
        </p:txBody>
      </p:sp>
      <p:grpSp>
        <p:nvGrpSpPr>
          <p:cNvPr id="19" name="Group 18"/>
          <p:cNvGrpSpPr/>
          <p:nvPr/>
        </p:nvGrpSpPr>
        <p:grpSpPr>
          <a:xfrm>
            <a:off x="-28575" y="0"/>
            <a:ext cx="12220575" cy="6824990"/>
            <a:chOff x="-28575" y="0"/>
            <a:chExt cx="12220575" cy="6824990"/>
          </a:xfrm>
        </p:grpSpPr>
        <p:grpSp>
          <p:nvGrpSpPr>
            <p:cNvPr id="20" name="Group 19"/>
            <p:cNvGrpSpPr/>
            <p:nvPr/>
          </p:nvGrpSpPr>
          <p:grpSpPr>
            <a:xfrm>
              <a:off x="-28575" y="0"/>
              <a:ext cx="12163425" cy="1008508"/>
              <a:chOff x="-28575" y="0"/>
              <a:chExt cx="12163425" cy="1008508"/>
            </a:xfrm>
          </p:grpSpPr>
          <p:pic>
            <p:nvPicPr>
              <p:cNvPr id="24" name="Picture 6"/>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flipV="1">
              <a:off x="28575" y="5858975"/>
              <a:ext cx="12163425" cy="966015"/>
              <a:chOff x="-28575" y="0"/>
              <a:chExt cx="12163425" cy="1008508"/>
            </a:xfrm>
          </p:grpSpPr>
          <p:pic>
            <p:nvPicPr>
              <p:cNvPr id="22" name="Picture 6"/>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741884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heel(1)">
                                      <p:cBhvr>
                                        <p:cTn id="12" dur="2000"/>
                                        <p:tgtEl>
                                          <p:spTgt spid="1027"/>
                                        </p:tgtEl>
                                      </p:cBhvr>
                                    </p:animEffect>
                                  </p:childTnLst>
                                </p:cTn>
                              </p:par>
                              <p:par>
                                <p:cTn id="13" presetID="21"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wheel(1)">
                                      <p:cBhvr>
                                        <p:cTn id="15" dur="2000"/>
                                        <p:tgtEl>
                                          <p:spTgt spid="1029"/>
                                        </p:tgtEl>
                                      </p:cBhvr>
                                    </p:animEffect>
                                  </p:childTnLst>
                                </p:cTn>
                              </p:par>
                              <p:par>
                                <p:cTn id="16" presetID="21" presetClass="entr" presetSubtype="1" fill="hold" nodeType="withEffect">
                                  <p:stCondLst>
                                    <p:cond delay="0"/>
                                  </p:stCondLst>
                                  <p:childTnLst>
                                    <p:set>
                                      <p:cBhvr>
                                        <p:cTn id="17" dur="1" fill="hold">
                                          <p:stCondLst>
                                            <p:cond delay="0"/>
                                          </p:stCondLst>
                                        </p:cTn>
                                        <p:tgtEl>
                                          <p:spTgt spid="1031"/>
                                        </p:tgtEl>
                                        <p:attrNameLst>
                                          <p:attrName>style.visibility</p:attrName>
                                        </p:attrNameLst>
                                      </p:cBhvr>
                                      <p:to>
                                        <p:strVal val="visible"/>
                                      </p:to>
                                    </p:set>
                                    <p:animEffect transition="in" filter="wheel(1)">
                                      <p:cBhvr>
                                        <p:cTn id="18" dur="2000"/>
                                        <p:tgtEl>
                                          <p:spTgt spid="1031"/>
                                        </p:tgtEl>
                                      </p:cBhvr>
                                    </p:animEffect>
                                  </p:childTnLst>
                                </p:cTn>
                              </p:par>
                              <p:par>
                                <p:cTn id="19" presetID="21" presetClass="entr" presetSubtype="1"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heel(1)">
                                      <p:cBhvr>
                                        <p:cTn id="21" dur="2000"/>
                                        <p:tgtEl>
                                          <p:spTgt spid="1030"/>
                                        </p:tgtEl>
                                      </p:cBhvr>
                                    </p:animEffect>
                                  </p:childTnLst>
                                </p:cTn>
                              </p:par>
                              <p:par>
                                <p:cTn id="22" presetID="21" presetClass="entr" presetSubtype="1" fill="hold" nodeType="withEffect">
                                  <p:stCondLst>
                                    <p:cond delay="0"/>
                                  </p:stCondLst>
                                  <p:childTnLst>
                                    <p:set>
                                      <p:cBhvr>
                                        <p:cTn id="23" dur="1" fill="hold">
                                          <p:stCondLst>
                                            <p:cond delay="0"/>
                                          </p:stCondLst>
                                        </p:cTn>
                                        <p:tgtEl>
                                          <p:spTgt spid="1034"/>
                                        </p:tgtEl>
                                        <p:attrNameLst>
                                          <p:attrName>style.visibility</p:attrName>
                                        </p:attrNameLst>
                                      </p:cBhvr>
                                      <p:to>
                                        <p:strVal val="visible"/>
                                      </p:to>
                                    </p:set>
                                    <p:animEffect transition="in" filter="wheel(1)">
                                      <p:cBhvr>
                                        <p:cTn id="24" dur="2000"/>
                                        <p:tgtEl>
                                          <p:spTgt spid="1034"/>
                                        </p:tgtEl>
                                      </p:cBhvr>
                                    </p:animEffect>
                                  </p:childTnLst>
                                </p:cTn>
                              </p:par>
                              <p:par>
                                <p:cTn id="25" presetID="21" presetClass="entr" presetSubtype="1"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heel(1)">
                                      <p:cBhvr>
                                        <p:cTn id="27" dur="20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heel(1)">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2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1"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186186"/>
            <a:ext cx="10972800" cy="1143000"/>
          </a:xfrm>
        </p:spPr>
        <p:txBody>
          <a:bodyPr>
            <a:normAutofit/>
          </a:bodyPr>
          <a:lstStyle/>
          <a:p>
            <a:r>
              <a:rPr lang="en-US" sz="2667" i="1" dirty="0" err="1">
                <a:solidFill>
                  <a:srgbClr val="FF0000"/>
                </a:solidFill>
                <a:latin typeface="Times New Roman" pitchFamily="18" charset="0"/>
                <a:cs typeface="Times New Roman" pitchFamily="18" charset="0"/>
              </a:rPr>
              <a:t>Kể</a:t>
            </a:r>
            <a:r>
              <a:rPr lang="en-US" sz="2667" i="1" dirty="0">
                <a:solidFill>
                  <a:srgbClr val="FF0000"/>
                </a:solidFill>
                <a:latin typeface="Times New Roman" pitchFamily="18" charset="0"/>
                <a:cs typeface="Times New Roman" pitchFamily="18" charset="0"/>
              </a:rPr>
              <a:t> </a:t>
            </a:r>
            <a:r>
              <a:rPr lang="en-US" sz="2667" i="1" dirty="0" err="1">
                <a:solidFill>
                  <a:srgbClr val="FF0000"/>
                </a:solidFill>
                <a:latin typeface="Times New Roman" pitchFamily="18" charset="0"/>
                <a:cs typeface="Times New Roman" pitchFamily="18" charset="0"/>
              </a:rPr>
              <a:t>tên</a:t>
            </a:r>
            <a:r>
              <a:rPr lang="en-US" sz="2667" i="1" dirty="0">
                <a:solidFill>
                  <a:srgbClr val="FF0000"/>
                </a:solidFill>
                <a:latin typeface="Times New Roman" pitchFamily="18" charset="0"/>
                <a:cs typeface="Times New Roman" pitchFamily="18" charset="0"/>
              </a:rPr>
              <a:t> </a:t>
            </a:r>
            <a:r>
              <a:rPr lang="en-US" sz="2667" i="1" dirty="0" err="1">
                <a:solidFill>
                  <a:srgbClr val="FF0000"/>
                </a:solidFill>
                <a:latin typeface="Times New Roman" pitchFamily="18" charset="0"/>
                <a:cs typeface="Times New Roman" pitchFamily="18" charset="0"/>
              </a:rPr>
              <a:t>một</a:t>
            </a:r>
            <a:r>
              <a:rPr lang="en-US" sz="2667" i="1" dirty="0">
                <a:solidFill>
                  <a:srgbClr val="FF0000"/>
                </a:solidFill>
                <a:latin typeface="Times New Roman" pitchFamily="18" charset="0"/>
                <a:cs typeface="Times New Roman" pitchFamily="18" charset="0"/>
              </a:rPr>
              <a:t> </a:t>
            </a:r>
            <a:r>
              <a:rPr lang="en-US" sz="2667" i="1" dirty="0" err="1">
                <a:solidFill>
                  <a:srgbClr val="FF0000"/>
                </a:solidFill>
                <a:latin typeface="Times New Roman" pitchFamily="18" charset="0"/>
                <a:cs typeface="Times New Roman" pitchFamily="18" charset="0"/>
              </a:rPr>
              <a:t>số</a:t>
            </a:r>
            <a:r>
              <a:rPr lang="en-US" sz="2667" i="1" dirty="0">
                <a:solidFill>
                  <a:srgbClr val="FF0000"/>
                </a:solidFill>
                <a:latin typeface="Times New Roman" pitchFamily="18" charset="0"/>
                <a:cs typeface="Times New Roman" pitchFamily="18" charset="0"/>
              </a:rPr>
              <a:t> </a:t>
            </a:r>
            <a:r>
              <a:rPr lang="en-US" sz="2667" i="1" dirty="0" err="1" smtClean="0">
                <a:solidFill>
                  <a:srgbClr val="FF0000"/>
                </a:solidFill>
                <a:latin typeface="Times New Roman" pitchFamily="18" charset="0"/>
                <a:cs typeface="Times New Roman" pitchFamily="18" charset="0"/>
              </a:rPr>
              <a:t>thiết</a:t>
            </a:r>
            <a:r>
              <a:rPr lang="en-US" sz="2667" i="1" dirty="0" smtClean="0">
                <a:solidFill>
                  <a:srgbClr val="FF0000"/>
                </a:solidFill>
                <a:latin typeface="Times New Roman" pitchFamily="18" charset="0"/>
                <a:cs typeface="Times New Roman" pitchFamily="18" charset="0"/>
              </a:rPr>
              <a:t> </a:t>
            </a:r>
            <a:r>
              <a:rPr lang="en-US" sz="2667" i="1" dirty="0" err="1">
                <a:solidFill>
                  <a:srgbClr val="FF0000"/>
                </a:solidFill>
                <a:latin typeface="Times New Roman" pitchFamily="18" charset="0"/>
                <a:cs typeface="Times New Roman" pitchFamily="18" charset="0"/>
              </a:rPr>
              <a:t>kế</a:t>
            </a:r>
            <a:r>
              <a:rPr lang="en-US" sz="2667" i="1" dirty="0">
                <a:solidFill>
                  <a:srgbClr val="FF0000"/>
                </a:solidFill>
                <a:latin typeface="Times New Roman" pitchFamily="18" charset="0"/>
                <a:cs typeface="Times New Roman" pitchFamily="18" charset="0"/>
              </a:rPr>
              <a:t> </a:t>
            </a:r>
            <a:r>
              <a:rPr lang="en-US" sz="2667" i="1" dirty="0" err="1">
                <a:solidFill>
                  <a:srgbClr val="FF0000"/>
                </a:solidFill>
                <a:latin typeface="Times New Roman" pitchFamily="18" charset="0"/>
                <a:cs typeface="Times New Roman" pitchFamily="18" charset="0"/>
              </a:rPr>
              <a:t>khác</a:t>
            </a:r>
            <a:r>
              <a:rPr lang="en-US" sz="2667" i="1" dirty="0">
                <a:solidFill>
                  <a:srgbClr val="FF0000"/>
                </a:solidFill>
                <a:latin typeface="Times New Roman" pitchFamily="18" charset="0"/>
                <a:cs typeface="Times New Roman" pitchFamily="18" charset="0"/>
              </a:rPr>
              <a:t>?</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201" y="826860"/>
            <a:ext cx="3428060" cy="2208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1" y="799041"/>
            <a:ext cx="2844800" cy="2208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3301" y="683154"/>
            <a:ext cx="2440679" cy="244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15" y="3835400"/>
            <a:ext cx="3810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3601" y="3835400"/>
            <a:ext cx="360624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3301" y="3771901"/>
            <a:ext cx="3183001"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8002" y="3035765"/>
            <a:ext cx="11074399" cy="461665"/>
          </a:xfrm>
          <a:prstGeom prst="rect">
            <a:avLst/>
          </a:prstGeom>
          <a:noFill/>
        </p:spPr>
        <p:txBody>
          <a:bodyPr wrap="square" rtlCol="0">
            <a:spAutoFit/>
          </a:bodyPr>
          <a:lstStyle/>
          <a:p>
            <a:r>
              <a:rPr lang="en-US" sz="2400" dirty="0"/>
              <a:t>          </a:t>
            </a:r>
            <a:r>
              <a:rPr lang="en-US" sz="2400" dirty="0" err="1"/>
              <a:t>Quạt</a:t>
            </a:r>
            <a:r>
              <a:rPr lang="en-US" sz="2400" dirty="0"/>
              <a:t> </a:t>
            </a:r>
            <a:r>
              <a:rPr lang="en-US" sz="2400" dirty="0" err="1"/>
              <a:t>giấy</a:t>
            </a:r>
            <a:r>
              <a:rPr lang="en-US" sz="2400" dirty="0"/>
              <a:t>                             </a:t>
            </a:r>
            <a:r>
              <a:rPr lang="en-US" sz="2400" dirty="0" err="1"/>
              <a:t>Móc</a:t>
            </a:r>
            <a:r>
              <a:rPr lang="en-US" sz="2400" dirty="0"/>
              <a:t> </a:t>
            </a:r>
            <a:r>
              <a:rPr lang="en-US" sz="2400" dirty="0" err="1"/>
              <a:t>Khóa</a:t>
            </a:r>
            <a:r>
              <a:rPr lang="en-US" sz="2400" dirty="0"/>
              <a:t>                                                 Con </a:t>
            </a:r>
            <a:r>
              <a:rPr lang="en-US" sz="2400" dirty="0" err="1"/>
              <a:t>Vật</a:t>
            </a:r>
            <a:r>
              <a:rPr lang="en-US" sz="2400" dirty="0"/>
              <a:t>                  </a:t>
            </a:r>
          </a:p>
        </p:txBody>
      </p:sp>
      <p:sp>
        <p:nvSpPr>
          <p:cNvPr id="5" name="TextBox 4"/>
          <p:cNvSpPr txBox="1"/>
          <p:nvPr/>
        </p:nvSpPr>
        <p:spPr>
          <a:xfrm>
            <a:off x="711200" y="6172201"/>
            <a:ext cx="10871200" cy="461665"/>
          </a:xfrm>
          <a:prstGeom prst="rect">
            <a:avLst/>
          </a:prstGeom>
          <a:noFill/>
        </p:spPr>
        <p:txBody>
          <a:bodyPr wrap="square" rtlCol="0">
            <a:spAutoFit/>
          </a:bodyPr>
          <a:lstStyle/>
          <a:p>
            <a:r>
              <a:rPr lang="en-US" sz="2400" dirty="0"/>
              <a:t>     </a:t>
            </a:r>
            <a:r>
              <a:rPr lang="en-US" sz="2400" dirty="0" err="1"/>
              <a:t>Thiệp</a:t>
            </a:r>
            <a:r>
              <a:rPr lang="en-US" sz="2400" dirty="0"/>
              <a:t>                                                         </a:t>
            </a:r>
            <a:r>
              <a:rPr lang="en-US" sz="2400" dirty="0" err="1"/>
              <a:t>Mặt</a:t>
            </a:r>
            <a:r>
              <a:rPr lang="en-US" sz="2400" dirty="0"/>
              <a:t> </a:t>
            </a:r>
            <a:r>
              <a:rPr lang="en-US" sz="2400" dirty="0" err="1"/>
              <a:t>nạ</a:t>
            </a:r>
            <a:r>
              <a:rPr lang="en-US" sz="2400" dirty="0"/>
              <a:t>                                           </a:t>
            </a:r>
            <a:r>
              <a:rPr lang="en-US" sz="2400" dirty="0" err="1"/>
              <a:t>Hộp</a:t>
            </a:r>
            <a:r>
              <a:rPr lang="en-US" sz="2400" dirty="0"/>
              <a:t> </a:t>
            </a:r>
            <a:r>
              <a:rPr lang="en-US" sz="2400" dirty="0" err="1"/>
              <a:t>quà</a:t>
            </a:r>
            <a:endParaRPr lang="en-US" sz="2400" dirty="0"/>
          </a:p>
        </p:txBody>
      </p:sp>
    </p:spTree>
    <p:extLst>
      <p:ext uri="{BB962C8B-B14F-4D97-AF65-F5344CB8AC3E}">
        <p14:creationId xmlns:p14="http://schemas.microsoft.com/office/powerpoint/2010/main" val="37425548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par>
                                <p:cTn id="14" presetID="22" presetClass="entr" presetSubtype="4"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wipe(down)">
                                      <p:cBhvr>
                                        <p:cTn id="16" dur="500"/>
                                        <p:tgtEl>
                                          <p:spTgt spid="1027"/>
                                        </p:tgtEl>
                                      </p:cBhvr>
                                    </p:animEffect>
                                  </p:childTnLst>
                                </p:cTn>
                              </p:par>
                              <p:par>
                                <p:cTn id="17" presetID="22" presetClass="entr" presetSubtype="4"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wipe(down)">
                                      <p:cBhvr>
                                        <p:cTn id="19" dur="500"/>
                                        <p:tgtEl>
                                          <p:spTgt spid="1029"/>
                                        </p:tgtEl>
                                      </p:cBhvr>
                                    </p:animEffect>
                                  </p:childTnLst>
                                </p:cTn>
                              </p:par>
                              <p:par>
                                <p:cTn id="20" presetID="22" presetClass="entr" presetSubtype="4"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wipe(down)">
                                      <p:cBhvr>
                                        <p:cTn id="22" dur="500"/>
                                        <p:tgtEl>
                                          <p:spTgt spid="1030"/>
                                        </p:tgtEl>
                                      </p:cBhvr>
                                    </p:animEffect>
                                  </p:childTnLst>
                                </p:cTn>
                              </p:par>
                              <p:par>
                                <p:cTn id="23" presetID="22" presetClass="entr" presetSubtype="4" fill="hold" nodeType="withEffect">
                                  <p:stCondLst>
                                    <p:cond delay="0"/>
                                  </p:stCondLst>
                                  <p:childTnLst>
                                    <p:set>
                                      <p:cBhvr>
                                        <p:cTn id="24" dur="1" fill="hold">
                                          <p:stCondLst>
                                            <p:cond delay="0"/>
                                          </p:stCondLst>
                                        </p:cTn>
                                        <p:tgtEl>
                                          <p:spTgt spid="1031"/>
                                        </p:tgtEl>
                                        <p:attrNameLst>
                                          <p:attrName>style.visibility</p:attrName>
                                        </p:attrNameLst>
                                      </p:cBhvr>
                                      <p:to>
                                        <p:strVal val="visible"/>
                                      </p:to>
                                    </p:set>
                                    <p:animEffect transition="in" filter="wipe(down)">
                                      <p:cBhvr>
                                        <p:cTn id="25" dur="500"/>
                                        <p:tgtEl>
                                          <p:spTgt spid="1031"/>
                                        </p:tgtEl>
                                      </p:cBhvr>
                                    </p:animEffect>
                                  </p:childTnLst>
                                </p:cTn>
                              </p:par>
                              <p:par>
                                <p:cTn id="26" presetID="22" presetClass="entr" presetSubtype="4" fill="hold" nodeType="withEffect">
                                  <p:stCondLst>
                                    <p:cond delay="0"/>
                                  </p:stCondLst>
                                  <p:childTnLst>
                                    <p:set>
                                      <p:cBhvr>
                                        <p:cTn id="27" dur="1" fill="hold">
                                          <p:stCondLst>
                                            <p:cond delay="0"/>
                                          </p:stCondLst>
                                        </p:cTn>
                                        <p:tgtEl>
                                          <p:spTgt spid="1032"/>
                                        </p:tgtEl>
                                        <p:attrNameLst>
                                          <p:attrName>style.visibility</p:attrName>
                                        </p:attrNameLst>
                                      </p:cBhvr>
                                      <p:to>
                                        <p:strVal val="visible"/>
                                      </p:to>
                                    </p:set>
                                    <p:animEffect transition="in" filter="wipe(down)">
                                      <p:cBhvr>
                                        <p:cTn id="28" dur="500"/>
                                        <p:tgtEl>
                                          <p:spTgt spid="10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ircle(in)">
                                      <p:cBhvr>
                                        <p:cTn id="3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38400" y="4855743"/>
            <a:ext cx="2103972" cy="461050"/>
          </a:xfrm>
        </p:spPr>
        <p:txBody>
          <a:bodyPr/>
          <a:lstStyle/>
          <a:p>
            <a:endParaRPr lang="en-US"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5672174" y="3455900"/>
            <a:ext cx="4694464" cy="2799685"/>
          </a:xfrm>
          <a:prstGeom prst="rect">
            <a:avLst/>
          </a:prstGeom>
        </p:spPr>
      </p:pic>
      <p:pic>
        <p:nvPicPr>
          <p:cNvPr id="11" name="Picture 10"/>
          <p:cNvPicPr>
            <a:picLocks noChangeAspect="1"/>
          </p:cNvPicPr>
          <p:nvPr/>
        </p:nvPicPr>
        <p:blipFill rotWithShape="1">
          <a:blip r:embed="rId3"/>
          <a:srcRect l="7352" r="15230"/>
          <a:stretch/>
        </p:blipFill>
        <p:spPr>
          <a:xfrm>
            <a:off x="1308598" y="3455900"/>
            <a:ext cx="3726920" cy="2799685"/>
          </a:xfrm>
          <a:prstGeom prst="rect">
            <a:avLst/>
          </a:prstGeom>
        </p:spPr>
      </p:pic>
      <p:pic>
        <p:nvPicPr>
          <p:cNvPr id="12" name="Picture 11"/>
          <p:cNvPicPr>
            <a:picLocks noChangeAspect="1"/>
          </p:cNvPicPr>
          <p:nvPr/>
        </p:nvPicPr>
        <p:blipFill rotWithShape="1">
          <a:blip r:embed="rId4"/>
          <a:srcRect l="26946" r="14215"/>
          <a:stretch/>
        </p:blipFill>
        <p:spPr>
          <a:xfrm>
            <a:off x="1520237" y="402314"/>
            <a:ext cx="2284847" cy="2588825"/>
          </a:xfrm>
          <a:prstGeom prst="rect">
            <a:avLst/>
          </a:prstGeom>
        </p:spPr>
      </p:pic>
      <p:pic>
        <p:nvPicPr>
          <p:cNvPr id="13" name="Picture 12"/>
          <p:cNvPicPr>
            <a:picLocks noChangeAspect="1"/>
          </p:cNvPicPr>
          <p:nvPr/>
        </p:nvPicPr>
        <p:blipFill>
          <a:blip r:embed="rId5"/>
          <a:stretch>
            <a:fillRect/>
          </a:stretch>
        </p:blipFill>
        <p:spPr>
          <a:xfrm>
            <a:off x="4314859" y="481719"/>
            <a:ext cx="2266706" cy="2556448"/>
          </a:xfrm>
          <a:prstGeom prst="rect">
            <a:avLst/>
          </a:prstGeom>
        </p:spPr>
      </p:pic>
      <p:pic>
        <p:nvPicPr>
          <p:cNvPr id="14" name="Picture 13"/>
          <p:cNvPicPr>
            <a:picLocks noChangeAspect="1"/>
          </p:cNvPicPr>
          <p:nvPr/>
        </p:nvPicPr>
        <p:blipFill>
          <a:blip r:embed="rId6"/>
          <a:stretch>
            <a:fillRect/>
          </a:stretch>
        </p:blipFill>
        <p:spPr>
          <a:xfrm>
            <a:off x="6965784" y="444540"/>
            <a:ext cx="3476074" cy="2593627"/>
          </a:xfrm>
          <a:prstGeom prst="rect">
            <a:avLst/>
          </a:prstGeom>
        </p:spPr>
      </p:pic>
      <p:grpSp>
        <p:nvGrpSpPr>
          <p:cNvPr id="8" name="Group 7"/>
          <p:cNvGrpSpPr/>
          <p:nvPr/>
        </p:nvGrpSpPr>
        <p:grpSpPr>
          <a:xfrm>
            <a:off x="-28575" y="0"/>
            <a:ext cx="12220575" cy="6824990"/>
            <a:chOff x="-28575" y="0"/>
            <a:chExt cx="12220575" cy="6824990"/>
          </a:xfrm>
        </p:grpSpPr>
        <p:grpSp>
          <p:nvGrpSpPr>
            <p:cNvPr id="9" name="Group 8"/>
            <p:cNvGrpSpPr/>
            <p:nvPr/>
          </p:nvGrpSpPr>
          <p:grpSpPr>
            <a:xfrm>
              <a:off x="-28575" y="0"/>
              <a:ext cx="12163425" cy="1008508"/>
              <a:chOff x="-28575" y="0"/>
              <a:chExt cx="12163425" cy="1008508"/>
            </a:xfrm>
          </p:grpSpPr>
          <p:pic>
            <p:nvPicPr>
              <p:cNvPr id="18"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flipV="1">
              <a:off x="28575" y="5858975"/>
              <a:ext cx="12163425" cy="966015"/>
              <a:chOff x="-28575" y="0"/>
              <a:chExt cx="12163425" cy="1008508"/>
            </a:xfrm>
          </p:grpSpPr>
          <p:pic>
            <p:nvPicPr>
              <p:cNvPr id="16" name="Picture 6"/>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70015818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b="21070"/>
          <a:stretch/>
        </p:blipFill>
        <p:spPr>
          <a:xfrm>
            <a:off x="609600" y="277020"/>
            <a:ext cx="3352800" cy="2646361"/>
          </a:xfrm>
          <a:prstGeom prst="rect">
            <a:avLst/>
          </a:prstGeom>
        </p:spPr>
      </p:pic>
      <p:pic>
        <p:nvPicPr>
          <p:cNvPr id="5" name="Picture 4"/>
          <p:cNvPicPr>
            <a:picLocks noChangeAspect="1"/>
          </p:cNvPicPr>
          <p:nvPr/>
        </p:nvPicPr>
        <p:blipFill>
          <a:blip r:embed="rId3"/>
          <a:stretch>
            <a:fillRect/>
          </a:stretch>
        </p:blipFill>
        <p:spPr>
          <a:xfrm>
            <a:off x="431427" y="3289209"/>
            <a:ext cx="3414860" cy="2565400"/>
          </a:xfrm>
          <a:prstGeom prst="rect">
            <a:avLst/>
          </a:prstGeom>
        </p:spPr>
      </p:pic>
      <p:pic>
        <p:nvPicPr>
          <p:cNvPr id="6" name="Picture 5"/>
          <p:cNvPicPr>
            <a:picLocks noChangeAspect="1"/>
          </p:cNvPicPr>
          <p:nvPr/>
        </p:nvPicPr>
        <p:blipFill>
          <a:blip r:embed="rId4"/>
          <a:stretch>
            <a:fillRect/>
          </a:stretch>
        </p:blipFill>
        <p:spPr>
          <a:xfrm>
            <a:off x="4432300" y="274640"/>
            <a:ext cx="2679701" cy="2679701"/>
          </a:xfrm>
          <a:prstGeom prst="rect">
            <a:avLst/>
          </a:prstGeom>
        </p:spPr>
      </p:pic>
      <p:pic>
        <p:nvPicPr>
          <p:cNvPr id="7" name="Picture 6"/>
          <p:cNvPicPr>
            <a:picLocks noChangeAspect="1"/>
          </p:cNvPicPr>
          <p:nvPr/>
        </p:nvPicPr>
        <p:blipFill>
          <a:blip r:embed="rId5"/>
          <a:stretch>
            <a:fillRect/>
          </a:stretch>
        </p:blipFill>
        <p:spPr>
          <a:xfrm>
            <a:off x="4316187" y="3289209"/>
            <a:ext cx="3594100" cy="2524368"/>
          </a:xfrm>
          <a:prstGeom prst="rect">
            <a:avLst/>
          </a:prstGeom>
        </p:spPr>
      </p:pic>
      <p:pic>
        <p:nvPicPr>
          <p:cNvPr id="8" name="Picture 7"/>
          <p:cNvPicPr>
            <a:picLocks noChangeAspect="1"/>
          </p:cNvPicPr>
          <p:nvPr/>
        </p:nvPicPr>
        <p:blipFill>
          <a:blip r:embed="rId6"/>
          <a:stretch>
            <a:fillRect/>
          </a:stretch>
        </p:blipFill>
        <p:spPr>
          <a:xfrm>
            <a:off x="8270154" y="243684"/>
            <a:ext cx="2499447" cy="2792715"/>
          </a:xfrm>
          <a:prstGeom prst="rect">
            <a:avLst/>
          </a:prstGeom>
        </p:spPr>
      </p:pic>
      <p:pic>
        <p:nvPicPr>
          <p:cNvPr id="9" name="Picture 8"/>
          <p:cNvPicPr>
            <a:picLocks noChangeAspect="1"/>
          </p:cNvPicPr>
          <p:nvPr/>
        </p:nvPicPr>
        <p:blipFill>
          <a:blip r:embed="rId7"/>
          <a:stretch>
            <a:fillRect/>
          </a:stretch>
        </p:blipFill>
        <p:spPr>
          <a:xfrm>
            <a:off x="8154040" y="3378902"/>
            <a:ext cx="3617047" cy="2658268"/>
          </a:xfrm>
          <a:prstGeom prst="rect">
            <a:avLst/>
          </a:prstGeom>
        </p:spPr>
      </p:pic>
      <p:sp>
        <p:nvSpPr>
          <p:cNvPr id="10" name="Rectangle 9"/>
          <p:cNvSpPr/>
          <p:nvPr/>
        </p:nvSpPr>
        <p:spPr>
          <a:xfrm>
            <a:off x="4172994" y="6173990"/>
            <a:ext cx="3198311" cy="369332"/>
          </a:xfrm>
          <a:prstGeom prst="rect">
            <a:avLst/>
          </a:prstGeom>
        </p:spPr>
        <p:txBody>
          <a:bodyPr wrap="none">
            <a:spAutoFit/>
          </a:bodyPr>
          <a:lstStyle/>
          <a:p>
            <a:r>
              <a:rPr lang="en-US" b="0" i="0" dirty="0" err="1" smtClean="0">
                <a:solidFill>
                  <a:srgbClr val="000000"/>
                </a:solidFill>
                <a:effectLst/>
                <a:latin typeface="Times New Roman" panose="02020603050405020304" pitchFamily="18" charset="0"/>
              </a:rPr>
              <a:t>Mô</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hình</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ngôi</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nhà</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làm</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bằng</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giấy</a:t>
            </a:r>
            <a:endParaRPr lang="en-US" dirty="0"/>
          </a:p>
        </p:txBody>
      </p:sp>
    </p:spTree>
    <p:extLst>
      <p:ext uri="{BB962C8B-B14F-4D97-AF65-F5344CB8AC3E}">
        <p14:creationId xmlns:p14="http://schemas.microsoft.com/office/powerpoint/2010/main" val="2560619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92000" cy="6858000"/>
          </a:xfrm>
          <a:prstGeom prst="rect">
            <a:avLst/>
          </a:prstGeom>
        </p:spPr>
      </p:pic>
      <p:sp>
        <p:nvSpPr>
          <p:cNvPr id="4" name="Subtitle 3"/>
          <p:cNvSpPr>
            <a:spLocks noGrp="1"/>
          </p:cNvSpPr>
          <p:nvPr>
            <p:ph type="subTitle" idx="1"/>
          </p:nvPr>
        </p:nvSpPr>
        <p:spPr>
          <a:xfrm>
            <a:off x="590550" y="8326438"/>
            <a:ext cx="9144000" cy="1655762"/>
          </a:xfrm>
        </p:spPr>
        <p:txBody>
          <a:bodyPr/>
          <a:lstStyle/>
          <a:p>
            <a:endParaRPr lang="en-US" dirty="0"/>
          </a:p>
        </p:txBody>
      </p:sp>
      <p:sp>
        <p:nvSpPr>
          <p:cNvPr id="5" name="Subtitle 2"/>
          <p:cNvSpPr txBox="1">
            <a:spLocks/>
          </p:cNvSpPr>
          <p:nvPr/>
        </p:nvSpPr>
        <p:spPr>
          <a:xfrm>
            <a:off x="984957" y="2717800"/>
            <a:ext cx="10578393" cy="3530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vi-VN" dirty="0" smtClean="0"/>
              <a:t>Những vật liệu sẵn có như hộp nhựa, bìa, chai thủy tinh sau khi xử lý được ứng dụng làm mỹ phẩm mỹ vừa mang vẻ đẹp từ hình hình dáng, màu sắc và giúp cho công việc giữ môi trường xanh sạch. đẹp</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46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5610" t="4019" r="13110" b="57428"/>
          <a:stretch/>
        </p:blipFill>
        <p:spPr>
          <a:xfrm>
            <a:off x="1523999" y="0"/>
            <a:ext cx="9761465" cy="6459793"/>
          </a:xfrm>
          <a:prstGeom prst="rect">
            <a:avLst/>
          </a:prstGeom>
        </p:spPr>
      </p:pic>
      <p:pic>
        <p:nvPicPr>
          <p:cNvPr id="6" name="Picture 5"/>
          <p:cNvPicPr>
            <a:picLocks noChangeAspect="1"/>
          </p:cNvPicPr>
          <p:nvPr/>
        </p:nvPicPr>
        <p:blipFill rotWithShape="1">
          <a:blip r:embed="rId2"/>
          <a:srcRect t="40582" b="5472"/>
          <a:stretch/>
        </p:blipFill>
        <p:spPr>
          <a:xfrm>
            <a:off x="1795912" y="-79630"/>
            <a:ext cx="9217638" cy="6937630"/>
          </a:xfrm>
          <a:prstGeom prst="rect">
            <a:avLst/>
          </a:prstGeom>
        </p:spPr>
      </p:pic>
      <p:grpSp>
        <p:nvGrpSpPr>
          <p:cNvPr id="7" name="Group 6"/>
          <p:cNvGrpSpPr/>
          <p:nvPr/>
        </p:nvGrpSpPr>
        <p:grpSpPr>
          <a:xfrm>
            <a:off x="-28575" y="0"/>
            <a:ext cx="12220575" cy="6824990"/>
            <a:chOff x="-28575" y="0"/>
            <a:chExt cx="12220575" cy="6824990"/>
          </a:xfrm>
        </p:grpSpPr>
        <p:grpSp>
          <p:nvGrpSpPr>
            <p:cNvPr id="8" name="Group 7"/>
            <p:cNvGrpSpPr/>
            <p:nvPr/>
          </p:nvGrpSpPr>
          <p:grpSpPr>
            <a:xfrm>
              <a:off x="-28575" y="0"/>
              <a:ext cx="12163425" cy="1008508"/>
              <a:chOff x="-28575" y="0"/>
              <a:chExt cx="12163425" cy="1008508"/>
            </a:xfrm>
          </p:grpSpPr>
          <p:pic>
            <p:nvPicPr>
              <p:cNvPr id="12" name="Picture 6"/>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flipV="1">
              <a:off x="28575" y="5858975"/>
              <a:ext cx="12163425" cy="966015"/>
              <a:chOff x="-28575" y="0"/>
              <a:chExt cx="12163425" cy="1008508"/>
            </a:xfrm>
          </p:grpSpPr>
          <p:pic>
            <p:nvPicPr>
              <p:cNvPr id="10"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1659646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145142" y="6488668"/>
            <a:ext cx="5256567" cy="369332"/>
          </a:xfrm>
          <a:prstGeom prst="rect">
            <a:avLst/>
          </a:prstGeom>
        </p:spPr>
        <p:txBody>
          <a:bodyPr wrap="none">
            <a:spAutoFit/>
          </a:bodyPr>
          <a:lstStyle/>
          <a:p>
            <a:r>
              <a:rPr lang="vi-VN" b="0" i="0" dirty="0" smtClean="0">
                <a:solidFill>
                  <a:srgbClr val="000000"/>
                </a:solidFill>
                <a:effectLst/>
                <a:latin typeface="Times New Roman" panose="02020603050405020304" pitchFamily="18" charset="0"/>
              </a:rPr>
              <a:t>Cách l</a:t>
            </a:r>
            <a:r>
              <a:rPr lang="en-US" b="0" i="0" dirty="0" err="1" smtClean="0">
                <a:solidFill>
                  <a:srgbClr val="000000"/>
                </a:solidFill>
                <a:effectLst/>
                <a:latin typeface="Times New Roman" panose="02020603050405020304" pitchFamily="18" charset="0"/>
              </a:rPr>
              <a:t>àm</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xe</a:t>
            </a:r>
            <a:r>
              <a:rPr lang="en-US" b="0" i="0" dirty="0" smtClean="0">
                <a:solidFill>
                  <a:srgbClr val="000000"/>
                </a:solidFill>
                <a:effectLst/>
                <a:latin typeface="Times New Roman" panose="02020603050405020304" pitchFamily="18" charset="0"/>
              </a:rPr>
              <a:t> ô </a:t>
            </a:r>
            <a:r>
              <a:rPr lang="en-US" b="0" i="0" dirty="0" err="1" smtClean="0">
                <a:solidFill>
                  <a:srgbClr val="000000"/>
                </a:solidFill>
                <a:effectLst/>
                <a:latin typeface="Times New Roman" panose="02020603050405020304" pitchFamily="18" charset="0"/>
              </a:rPr>
              <a:t>tô</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bằng</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hộp</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kem</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đánh</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răng</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và</a:t>
            </a:r>
            <a:r>
              <a:rPr lang="en-US" b="0" i="0" dirty="0" smtClean="0">
                <a:solidFill>
                  <a:srgbClr val="000000"/>
                </a:solidFill>
                <a:effectLst/>
                <a:latin typeface="Times New Roman" panose="02020603050405020304" pitchFamily="18" charset="0"/>
              </a:rPr>
              <a:t> </a:t>
            </a:r>
            <a:r>
              <a:rPr lang="vi-VN" b="0" i="0" dirty="0" smtClean="0">
                <a:solidFill>
                  <a:srgbClr val="000000"/>
                </a:solidFill>
                <a:effectLst/>
                <a:latin typeface="Times New Roman" panose="02020603050405020304" pitchFamily="18" charset="0"/>
              </a:rPr>
              <a:t>nắp </a:t>
            </a:r>
            <a:r>
              <a:rPr lang="en-US" b="0" i="0" dirty="0" smtClean="0">
                <a:solidFill>
                  <a:srgbClr val="000000"/>
                </a:solidFill>
                <a:effectLst/>
                <a:latin typeface="Times New Roman" panose="02020603050405020304" pitchFamily="18" charset="0"/>
              </a:rPr>
              <a:t>chai </a:t>
            </a:r>
            <a:endParaRPr lang="en-US" dirty="0"/>
          </a:p>
        </p:txBody>
      </p:sp>
      <p:pic>
        <p:nvPicPr>
          <p:cNvPr id="6" name="Picture 5"/>
          <p:cNvPicPr>
            <a:picLocks noChangeAspect="1"/>
          </p:cNvPicPr>
          <p:nvPr/>
        </p:nvPicPr>
        <p:blipFill rotWithShape="1">
          <a:blip r:embed="rId2"/>
          <a:srcRect l="2695" r="3817"/>
          <a:stretch/>
        </p:blipFill>
        <p:spPr>
          <a:xfrm>
            <a:off x="145142" y="455698"/>
            <a:ext cx="5573486" cy="5750548"/>
          </a:xfrm>
          <a:prstGeom prst="rect">
            <a:avLst/>
          </a:prstGeom>
        </p:spPr>
      </p:pic>
      <p:pic>
        <p:nvPicPr>
          <p:cNvPr id="2050" name="Picture 2" descr="Có thể là hình ảnh về văn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550" y="251876"/>
            <a:ext cx="4876800" cy="5917858"/>
          </a:xfrm>
          <a:prstGeom prst="rect">
            <a:avLst/>
          </a:prstGeom>
          <a:noFill/>
          <a:extLst>
            <a:ext uri="{909E8E84-426E-40DD-AFC4-6F175D3DCCD1}">
              <a14:hiddenFill xmlns:a14="http://schemas.microsoft.com/office/drawing/2010/main">
                <a:solidFill>
                  <a:srgbClr val="FFFFFF"/>
                </a:solidFill>
              </a14:hiddenFill>
            </a:ext>
          </a:extLst>
        </p:spPr>
      </p:pic>
      <p:sp>
        <p:nvSpPr>
          <p:cNvPr id="10" name="Isosceles Triangle 9"/>
          <p:cNvSpPr/>
          <p:nvPr/>
        </p:nvSpPr>
        <p:spPr>
          <a:xfrm>
            <a:off x="7219950" y="6344356"/>
            <a:ext cx="3956050" cy="39511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latin typeface="+mj-lt"/>
              </a:rPr>
              <a:t>Cách làm cái ô</a:t>
            </a:r>
            <a:endParaRPr lang="en-US" dirty="0">
              <a:solidFill>
                <a:schemeClr val="tx1"/>
              </a:solidFill>
              <a:latin typeface="+mj-lt"/>
            </a:endParaRPr>
          </a:p>
        </p:txBody>
      </p:sp>
      <p:grpSp>
        <p:nvGrpSpPr>
          <p:cNvPr id="8" name="Group 7"/>
          <p:cNvGrpSpPr/>
          <p:nvPr/>
        </p:nvGrpSpPr>
        <p:grpSpPr>
          <a:xfrm>
            <a:off x="-28575" y="0"/>
            <a:ext cx="12220575" cy="6824990"/>
            <a:chOff x="-28575" y="0"/>
            <a:chExt cx="12220575" cy="6824990"/>
          </a:xfrm>
        </p:grpSpPr>
        <p:grpSp>
          <p:nvGrpSpPr>
            <p:cNvPr id="9" name="Group 8"/>
            <p:cNvGrpSpPr/>
            <p:nvPr/>
          </p:nvGrpSpPr>
          <p:grpSpPr>
            <a:xfrm>
              <a:off x="-28575" y="0"/>
              <a:ext cx="12163425" cy="1008508"/>
              <a:chOff x="-28575" y="0"/>
              <a:chExt cx="12163425" cy="1008508"/>
            </a:xfrm>
          </p:grpSpPr>
          <p:pic>
            <p:nvPicPr>
              <p:cNvPr id="1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flipV="1">
              <a:off x="28575" y="5858975"/>
              <a:ext cx="12163425" cy="966015"/>
              <a:chOff x="-28575" y="0"/>
              <a:chExt cx="12163425" cy="1008508"/>
            </a:xfrm>
          </p:grpSpPr>
          <p:pic>
            <p:nvPicPr>
              <p:cNvPr id="12"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a:off x="11067646" y="0"/>
                <a:ext cx="1067204"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167" b="90000" l="667" r="100000"/>
                        </a14:imgEffect>
                      </a14:imgLayer>
                    </a14:imgProps>
                  </a:ext>
                  <a:ext uri="{28A0092B-C50C-407E-A947-70E740481C1C}">
                    <a14:useLocalDpi xmlns:a14="http://schemas.microsoft.com/office/drawing/2010/main" val="0"/>
                  </a:ext>
                </a:extLst>
              </a:blip>
              <a:srcRect b="5500"/>
              <a:stretch/>
            </p:blipFill>
            <p:spPr bwMode="auto">
              <a:xfrm flipH="1">
                <a:off x="-28575" y="0"/>
                <a:ext cx="1123950" cy="10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596726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324</Words>
  <Application>Microsoft Office PowerPoint</Application>
  <PresentationFormat>Widescreen</PresentationFormat>
  <Paragraphs>30</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Kể tên một số thiết kế khác?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cp:revision>
  <dcterms:created xsi:type="dcterms:W3CDTF">2023-07-03T13:53:59Z</dcterms:created>
  <dcterms:modified xsi:type="dcterms:W3CDTF">2023-08-05T15:11:24Z</dcterms:modified>
</cp:coreProperties>
</file>