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4" r:id="rId17"/>
    <p:sldId id="275" r:id="rId18"/>
    <p:sldId id="271" r:id="rId19"/>
    <p:sldId id="273" r:id="rId20"/>
    <p:sldId id="276" r:id="rId21"/>
    <p:sldId id="277" r:id="rId22"/>
    <p:sldId id="279" r:id="rId23"/>
    <p:sldId id="278"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97" autoAdjust="0"/>
    <p:restoredTop sz="94660"/>
  </p:normalViewPr>
  <p:slideViewPr>
    <p:cSldViewPr snapToGrid="0">
      <p:cViewPr>
        <p:scale>
          <a:sx n="66" d="100"/>
          <a:sy n="66" d="100"/>
        </p:scale>
        <p:origin x="48"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54734E-6A85-4786-9E81-CD9C59AED6BF}" type="datetimeFigureOut">
              <a:rPr lang="en-US" smtClean="0"/>
              <a:t>8/5/2023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2A309-B30F-44F4-863F-8A6D454BFB5F}" type="slidenum">
              <a:rPr lang="en-US" smtClean="0"/>
              <a:t>‹#›</a:t>
            </a:fld>
            <a:endParaRPr lang="en-US"/>
          </a:p>
        </p:txBody>
      </p:sp>
    </p:spTree>
    <p:extLst>
      <p:ext uri="{BB962C8B-B14F-4D97-AF65-F5344CB8AC3E}">
        <p14:creationId xmlns:p14="http://schemas.microsoft.com/office/powerpoint/2010/main" val="2910469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155;p8: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
        <p:nvSpPr>
          <p:cNvPr id="15363" name="Google Shape;156;p8:notes"/>
          <p:cNvSpPr>
            <a:spLocks noGrp="1" noRot="1" noChangeAspect="1" noTextEdit="1"/>
          </p:cNvSpPr>
          <p:nvPr>
            <p:ph type="sldImg" idx="2"/>
          </p:nvPr>
        </p:nvSpPr>
        <p:spPr>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headEnd/>
            <a:tailEnd/>
          </a:ln>
        </p:spPr>
      </p:sp>
    </p:spTree>
    <p:extLst>
      <p:ext uri="{BB962C8B-B14F-4D97-AF65-F5344CB8AC3E}">
        <p14:creationId xmlns:p14="http://schemas.microsoft.com/office/powerpoint/2010/main" val="449285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67530E-F665-4F99-BD65-B20C55F243A2}"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0F010-3821-404D-A3E0-876CEA741BF1}" type="slidenum">
              <a:rPr lang="en-US" smtClean="0"/>
              <a:t>‹#›</a:t>
            </a:fld>
            <a:endParaRPr lang="en-US"/>
          </a:p>
        </p:txBody>
      </p:sp>
    </p:spTree>
    <p:extLst>
      <p:ext uri="{BB962C8B-B14F-4D97-AF65-F5344CB8AC3E}">
        <p14:creationId xmlns:p14="http://schemas.microsoft.com/office/powerpoint/2010/main" val="1724005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67530E-F665-4F99-BD65-B20C55F243A2}"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0F010-3821-404D-A3E0-876CEA741BF1}" type="slidenum">
              <a:rPr lang="en-US" smtClean="0"/>
              <a:t>‹#›</a:t>
            </a:fld>
            <a:endParaRPr lang="en-US"/>
          </a:p>
        </p:txBody>
      </p:sp>
    </p:spTree>
    <p:extLst>
      <p:ext uri="{BB962C8B-B14F-4D97-AF65-F5344CB8AC3E}">
        <p14:creationId xmlns:p14="http://schemas.microsoft.com/office/powerpoint/2010/main" val="3195463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67530E-F665-4F99-BD65-B20C55F243A2}"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0F010-3821-404D-A3E0-876CEA741BF1}" type="slidenum">
              <a:rPr lang="en-US" smtClean="0"/>
              <a:t>‹#›</a:t>
            </a:fld>
            <a:endParaRPr lang="en-US"/>
          </a:p>
        </p:txBody>
      </p:sp>
    </p:spTree>
    <p:extLst>
      <p:ext uri="{BB962C8B-B14F-4D97-AF65-F5344CB8AC3E}">
        <p14:creationId xmlns:p14="http://schemas.microsoft.com/office/powerpoint/2010/main" val="340862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67530E-F665-4F99-BD65-B20C55F243A2}"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0F010-3821-404D-A3E0-876CEA741BF1}" type="slidenum">
              <a:rPr lang="en-US" smtClean="0"/>
              <a:t>‹#›</a:t>
            </a:fld>
            <a:endParaRPr lang="en-US"/>
          </a:p>
        </p:txBody>
      </p:sp>
    </p:spTree>
    <p:extLst>
      <p:ext uri="{BB962C8B-B14F-4D97-AF65-F5344CB8AC3E}">
        <p14:creationId xmlns:p14="http://schemas.microsoft.com/office/powerpoint/2010/main" val="3488522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67530E-F665-4F99-BD65-B20C55F243A2}"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0F010-3821-404D-A3E0-876CEA741BF1}" type="slidenum">
              <a:rPr lang="en-US" smtClean="0"/>
              <a:t>‹#›</a:t>
            </a:fld>
            <a:endParaRPr lang="en-US"/>
          </a:p>
        </p:txBody>
      </p:sp>
    </p:spTree>
    <p:extLst>
      <p:ext uri="{BB962C8B-B14F-4D97-AF65-F5344CB8AC3E}">
        <p14:creationId xmlns:p14="http://schemas.microsoft.com/office/powerpoint/2010/main" val="2682184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67530E-F665-4F99-BD65-B20C55F243A2}"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0F010-3821-404D-A3E0-876CEA741BF1}" type="slidenum">
              <a:rPr lang="en-US" smtClean="0"/>
              <a:t>‹#›</a:t>
            </a:fld>
            <a:endParaRPr lang="en-US"/>
          </a:p>
        </p:txBody>
      </p:sp>
    </p:spTree>
    <p:extLst>
      <p:ext uri="{BB962C8B-B14F-4D97-AF65-F5344CB8AC3E}">
        <p14:creationId xmlns:p14="http://schemas.microsoft.com/office/powerpoint/2010/main" val="2252785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67530E-F665-4F99-BD65-B20C55F243A2}" type="datetimeFigureOut">
              <a:rPr lang="en-US" smtClean="0"/>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70F010-3821-404D-A3E0-876CEA741BF1}" type="slidenum">
              <a:rPr lang="en-US" smtClean="0"/>
              <a:t>‹#›</a:t>
            </a:fld>
            <a:endParaRPr lang="en-US"/>
          </a:p>
        </p:txBody>
      </p:sp>
    </p:spTree>
    <p:extLst>
      <p:ext uri="{BB962C8B-B14F-4D97-AF65-F5344CB8AC3E}">
        <p14:creationId xmlns:p14="http://schemas.microsoft.com/office/powerpoint/2010/main" val="416515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67530E-F665-4F99-BD65-B20C55F243A2}" type="datetimeFigureOut">
              <a:rPr lang="en-US" smtClean="0"/>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70F010-3821-404D-A3E0-876CEA741BF1}" type="slidenum">
              <a:rPr lang="en-US" smtClean="0"/>
              <a:t>‹#›</a:t>
            </a:fld>
            <a:endParaRPr lang="en-US"/>
          </a:p>
        </p:txBody>
      </p:sp>
    </p:spTree>
    <p:extLst>
      <p:ext uri="{BB962C8B-B14F-4D97-AF65-F5344CB8AC3E}">
        <p14:creationId xmlns:p14="http://schemas.microsoft.com/office/powerpoint/2010/main" val="282534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7530E-F665-4F99-BD65-B20C55F243A2}" type="datetimeFigureOut">
              <a:rPr lang="en-US" smtClean="0"/>
              <a:t>8/5/2023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70F010-3821-404D-A3E0-876CEA741BF1}" type="slidenum">
              <a:rPr lang="en-US" smtClean="0"/>
              <a:t>‹#›</a:t>
            </a:fld>
            <a:endParaRPr lang="en-US"/>
          </a:p>
        </p:txBody>
      </p:sp>
    </p:spTree>
    <p:extLst>
      <p:ext uri="{BB962C8B-B14F-4D97-AF65-F5344CB8AC3E}">
        <p14:creationId xmlns:p14="http://schemas.microsoft.com/office/powerpoint/2010/main" val="1109847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67530E-F665-4F99-BD65-B20C55F243A2}"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0F010-3821-404D-A3E0-876CEA741BF1}" type="slidenum">
              <a:rPr lang="en-US" smtClean="0"/>
              <a:t>‹#›</a:t>
            </a:fld>
            <a:endParaRPr lang="en-US"/>
          </a:p>
        </p:txBody>
      </p:sp>
    </p:spTree>
    <p:extLst>
      <p:ext uri="{BB962C8B-B14F-4D97-AF65-F5344CB8AC3E}">
        <p14:creationId xmlns:p14="http://schemas.microsoft.com/office/powerpoint/2010/main" val="731970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67530E-F665-4F99-BD65-B20C55F243A2}"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0F010-3821-404D-A3E0-876CEA741BF1}" type="slidenum">
              <a:rPr lang="en-US" smtClean="0"/>
              <a:t>‹#›</a:t>
            </a:fld>
            <a:endParaRPr lang="en-US"/>
          </a:p>
        </p:txBody>
      </p:sp>
    </p:spTree>
    <p:extLst>
      <p:ext uri="{BB962C8B-B14F-4D97-AF65-F5344CB8AC3E}">
        <p14:creationId xmlns:p14="http://schemas.microsoft.com/office/powerpoint/2010/main" val="2468308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7530E-F665-4F99-BD65-B20C55F243A2}" type="datetimeFigureOut">
              <a:rPr lang="en-US" smtClean="0"/>
              <a:t>8/5/2023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0F010-3821-404D-A3E0-876CEA741BF1}" type="slidenum">
              <a:rPr lang="en-US" smtClean="0"/>
              <a:t>‹#›</a:t>
            </a:fld>
            <a:endParaRPr lang="en-US"/>
          </a:p>
        </p:txBody>
      </p:sp>
    </p:spTree>
    <p:extLst>
      <p:ext uri="{BB962C8B-B14F-4D97-AF65-F5344CB8AC3E}">
        <p14:creationId xmlns:p14="http://schemas.microsoft.com/office/powerpoint/2010/main" val="3067066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1.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hyperlink" Target="https://www.google.com/url?sa=i&amp;url=https://thegioihinhanh.com/tat-nuoc-dong-chiem-tranh-son-mai-cua-hoa-si-tran-van-can-9-3402.html&amp;psig=AOvVaw1eXUZr40whiJANGnYRWent&amp;ust=1689841251160000&amp;source=images&amp;cd=vfe&amp;opi=89978449&amp;ved=0CBMQjhxqFwoTCLjF862rmoADFQAAAAAdAAAAABAE"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hyperlink" Target="https://www.google.com/url?sa=i&amp;url=https://thegioihinhanh.com/tat-nuoc-dong-chiem-tranh-son-mai-cua-hoa-si-tran-van-can-9-3402.html&amp;psig=AOvVaw1eXUZr40whiJANGnYRWent&amp;ust=1689841251160000&amp;source=images&amp;cd=vfe&amp;opi=89978449&amp;ved=0CBMQjhxqFwoTCLjF862rmoADFQAAAAAdAAAAABA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Google Shape;158;p8"/>
          <p:cNvSpPr txBox="1">
            <a:spLocks noChangeArrowheads="1"/>
          </p:cNvSpPr>
          <p:nvPr/>
        </p:nvSpPr>
        <p:spPr bwMode="auto">
          <a:xfrm>
            <a:off x="322263" y="457200"/>
            <a:ext cx="11693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vi-VN" altLang="en-US" sz="1800" b="1" i="1" dirty="0" smtClean="0">
                <a:solidFill>
                  <a:srgbClr val="FF0000"/>
                </a:solidFill>
                <a:latin typeface="+mj-lt"/>
                <a:cs typeface="Calibri" panose="020F0502020204030204" pitchFamily="34" charset="0"/>
                <a:sym typeface="Calibri" panose="020F0502020204030204" pitchFamily="34" charset="0"/>
              </a:rPr>
              <a:t>Kể tên một số bố cục mà em biết?</a:t>
            </a:r>
            <a:endParaRPr lang="en-US" altLang="en-US" sz="1800" b="1" i="1" dirty="0">
              <a:solidFill>
                <a:srgbClr val="FF0000"/>
              </a:solidFill>
              <a:latin typeface="+mj-lt"/>
              <a:cs typeface="Times New Roman" panose="02020603050405020304" pitchFamily="18" charset="0"/>
              <a:sym typeface="Times New Roman" panose="02020603050405020304" pitchFamily="18" charset="0"/>
            </a:endParaRPr>
          </a:p>
        </p:txBody>
      </p:sp>
      <p:sp>
        <p:nvSpPr>
          <p:cNvPr id="159" name="Google Shape;159;p8"/>
          <p:cNvSpPr txBox="1">
            <a:spLocks noChangeArrowheads="1"/>
          </p:cNvSpPr>
          <p:nvPr/>
        </p:nvSpPr>
        <p:spPr bwMode="auto">
          <a:xfrm>
            <a:off x="3633788" y="5303838"/>
            <a:ext cx="288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800">
                <a:latin typeface="Times New Roman" panose="02020603050405020304" pitchFamily="18" charset="0"/>
                <a:cs typeface="Times New Roman" panose="02020603050405020304" pitchFamily="18" charset="0"/>
                <a:sym typeface="Times New Roman" panose="02020603050405020304" pitchFamily="18" charset="0"/>
              </a:rPr>
              <a:t> Bố cục đối lập</a:t>
            </a:r>
          </a:p>
        </p:txBody>
      </p:sp>
      <p:pic>
        <p:nvPicPr>
          <p:cNvPr id="160" name="Google Shape;160;p8"/>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t="21367" b="13631"/>
          <a:stretch>
            <a:fillRect/>
          </a:stretch>
        </p:blipFill>
        <p:spPr bwMode="auto">
          <a:xfrm>
            <a:off x="9436100" y="1423988"/>
            <a:ext cx="2222500"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Google Shape;161;p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25" y="1497013"/>
            <a:ext cx="30861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Google Shape;162;p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9025" y="1497013"/>
            <a:ext cx="2678113"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Google Shape;163;p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3788" y="1497013"/>
            <a:ext cx="207962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Google Shape;164;p8"/>
          <p:cNvSpPr txBox="1">
            <a:spLocks noChangeArrowheads="1"/>
          </p:cNvSpPr>
          <p:nvPr/>
        </p:nvSpPr>
        <p:spPr bwMode="auto">
          <a:xfrm>
            <a:off x="5988050" y="5303838"/>
            <a:ext cx="319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800" dirty="0" err="1">
                <a:latin typeface="Times New Roman" panose="02020603050405020304" pitchFamily="18" charset="0"/>
                <a:cs typeface="Times New Roman" panose="02020603050405020304" pitchFamily="18" charset="0"/>
                <a:sym typeface="Calibri" panose="020F0502020204030204" pitchFamily="34" charset="0"/>
              </a:rPr>
              <a:t>Bố</a:t>
            </a:r>
            <a:r>
              <a:rPr lang="en-US" altLang="en-US" sz="1800" dirty="0">
                <a:latin typeface="Times New Roman" panose="02020603050405020304" pitchFamily="18" charset="0"/>
                <a:cs typeface="Times New Roman" panose="02020603050405020304" pitchFamily="18" charset="0"/>
                <a:sym typeface="Calibri" panose="020F0502020204030204" pitchFamily="34" charset="0"/>
              </a:rPr>
              <a:t> </a:t>
            </a:r>
            <a:r>
              <a:rPr lang="en-US" altLang="en-US" sz="1800" dirty="0" err="1">
                <a:latin typeface="Times New Roman" panose="02020603050405020304" pitchFamily="18" charset="0"/>
                <a:cs typeface="Times New Roman" panose="02020603050405020304" pitchFamily="18" charset="0"/>
                <a:sym typeface="Calibri" panose="020F0502020204030204" pitchFamily="34" charset="0"/>
              </a:rPr>
              <a:t>cục</a:t>
            </a:r>
            <a:r>
              <a:rPr lang="en-US" altLang="en-US" sz="1800" dirty="0">
                <a:latin typeface="Times New Roman" panose="02020603050405020304" pitchFamily="18" charset="0"/>
                <a:cs typeface="Times New Roman" panose="02020603050405020304" pitchFamily="18" charset="0"/>
                <a:sym typeface="Calibri" panose="020F0502020204030204" pitchFamily="34" charset="0"/>
              </a:rPr>
              <a:t> </a:t>
            </a:r>
            <a:r>
              <a:rPr lang="en-US" altLang="en-US" sz="1800" dirty="0" err="1">
                <a:latin typeface="Times New Roman" panose="02020603050405020304" pitchFamily="18" charset="0"/>
                <a:cs typeface="Times New Roman" panose="02020603050405020304" pitchFamily="18" charset="0"/>
                <a:sym typeface="Calibri" panose="020F0502020204030204" pitchFamily="34" charset="0"/>
              </a:rPr>
              <a:t>hình</a:t>
            </a:r>
            <a:r>
              <a:rPr lang="en-US" altLang="en-US" sz="1800" dirty="0">
                <a:latin typeface="Times New Roman" panose="02020603050405020304" pitchFamily="18" charset="0"/>
                <a:cs typeface="Times New Roman" panose="02020603050405020304" pitchFamily="18" charset="0"/>
                <a:sym typeface="Calibri" panose="020F0502020204030204" pitchFamily="34" charset="0"/>
              </a:rPr>
              <a:t> tam </a:t>
            </a:r>
            <a:r>
              <a:rPr lang="en-US" altLang="en-US" sz="1800" dirty="0" err="1">
                <a:latin typeface="Times New Roman" panose="02020603050405020304" pitchFamily="18" charset="0"/>
                <a:cs typeface="Times New Roman" panose="02020603050405020304" pitchFamily="18" charset="0"/>
                <a:sym typeface="Calibri" panose="020F0502020204030204" pitchFamily="34" charset="0"/>
              </a:rPr>
              <a:t>giác</a:t>
            </a:r>
            <a:r>
              <a:rPr lang="en-US" altLang="en-US" sz="1800" dirty="0" smtClean="0">
                <a:latin typeface="Times New Roman" panose="02020603050405020304" pitchFamily="18" charset="0"/>
                <a:cs typeface="Times New Roman" panose="02020603050405020304" pitchFamily="18" charset="0"/>
                <a:sym typeface="Calibri" panose="020F0502020204030204" pitchFamily="34" charset="0"/>
              </a:rPr>
              <a:t>,</a:t>
            </a:r>
            <a:r>
              <a:rPr lang="vi-VN" altLang="en-US" sz="1800" dirty="0" smtClean="0">
                <a:latin typeface="Times New Roman" panose="02020603050405020304" pitchFamily="18" charset="0"/>
                <a:cs typeface="Times New Roman" panose="02020603050405020304" pitchFamily="18" charset="0"/>
                <a:sym typeface="Calibri" panose="020F0502020204030204" pitchFamily="34" charset="0"/>
              </a:rPr>
              <a:t> </a:t>
            </a:r>
            <a:r>
              <a:rPr lang="en-US" altLang="en-US" sz="1800" dirty="0" err="1" smtClean="0">
                <a:latin typeface="Times New Roman" panose="02020603050405020304" pitchFamily="18" charset="0"/>
                <a:cs typeface="Times New Roman" panose="02020603050405020304" pitchFamily="18" charset="0"/>
                <a:sym typeface="Calibri" panose="020F0502020204030204" pitchFamily="34" charset="0"/>
              </a:rPr>
              <a:t>cân</a:t>
            </a:r>
            <a:r>
              <a:rPr lang="en-US" altLang="en-US" sz="1800" dirty="0" smtClean="0">
                <a:latin typeface="Times New Roman" panose="02020603050405020304" pitchFamily="18" charset="0"/>
                <a:cs typeface="Times New Roman" panose="02020603050405020304" pitchFamily="18" charset="0"/>
                <a:sym typeface="Calibri" panose="020F0502020204030204" pitchFamily="34" charset="0"/>
              </a:rPr>
              <a:t> </a:t>
            </a:r>
            <a:r>
              <a:rPr lang="en-US" altLang="en-US" sz="1800" dirty="0" err="1">
                <a:latin typeface="Times New Roman" panose="02020603050405020304" pitchFamily="18" charset="0"/>
                <a:cs typeface="Times New Roman" panose="02020603050405020304" pitchFamily="18" charset="0"/>
                <a:sym typeface="Calibri" panose="020F0502020204030204" pitchFamily="34" charset="0"/>
              </a:rPr>
              <a:t>bằng</a:t>
            </a:r>
            <a:endParaRPr lang="en-US" altLang="en-US" sz="1800" dirty="0">
              <a:latin typeface="Times New Roman" panose="02020603050405020304" pitchFamily="18" charset="0"/>
              <a:cs typeface="Times New Roman" panose="02020603050405020304" pitchFamily="18" charset="0"/>
              <a:sym typeface="Calibri" panose="020F0502020204030204" pitchFamily="34" charset="0"/>
            </a:endParaRPr>
          </a:p>
        </p:txBody>
      </p:sp>
      <p:sp>
        <p:nvSpPr>
          <p:cNvPr id="165" name="Google Shape;165;p8"/>
          <p:cNvSpPr>
            <a:spLocks noChangeArrowheads="1"/>
          </p:cNvSpPr>
          <p:nvPr/>
        </p:nvSpPr>
        <p:spPr bwMode="auto">
          <a:xfrm>
            <a:off x="507530" y="5322718"/>
            <a:ext cx="2247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800" dirty="0" err="1">
                <a:latin typeface="Times New Roman" panose="02020603050405020304" pitchFamily="18" charset="0"/>
                <a:cs typeface="Times New Roman" panose="02020603050405020304" pitchFamily="18" charset="0"/>
                <a:sym typeface="Calibri" panose="020F0502020204030204" pitchFamily="34" charset="0"/>
              </a:rPr>
              <a:t>Bố</a:t>
            </a:r>
            <a:r>
              <a:rPr lang="en-US" altLang="en-US" sz="1800" dirty="0">
                <a:latin typeface="Times New Roman" panose="02020603050405020304" pitchFamily="18" charset="0"/>
                <a:cs typeface="Times New Roman" panose="02020603050405020304" pitchFamily="18" charset="0"/>
                <a:sym typeface="Calibri" panose="020F0502020204030204" pitchFamily="34" charset="0"/>
              </a:rPr>
              <a:t> </a:t>
            </a:r>
            <a:r>
              <a:rPr lang="en-US" altLang="en-US" sz="1800" dirty="0" err="1">
                <a:latin typeface="Times New Roman" panose="02020603050405020304" pitchFamily="18" charset="0"/>
                <a:cs typeface="Times New Roman" panose="02020603050405020304" pitchFamily="18" charset="0"/>
                <a:sym typeface="Calibri" panose="020F0502020204030204" pitchFamily="34" charset="0"/>
              </a:rPr>
              <a:t>cục</a:t>
            </a:r>
            <a:r>
              <a:rPr lang="en-US" altLang="en-US" sz="1800" dirty="0">
                <a:latin typeface="Times New Roman" panose="02020603050405020304" pitchFamily="18" charset="0"/>
                <a:cs typeface="Times New Roman" panose="02020603050405020304" pitchFamily="18" charset="0"/>
                <a:sym typeface="Calibri" panose="020F0502020204030204" pitchFamily="34" charset="0"/>
              </a:rPr>
              <a:t> </a:t>
            </a:r>
            <a:r>
              <a:rPr lang="en-US" altLang="en-US" sz="1800" dirty="0" err="1">
                <a:latin typeface="Times New Roman" panose="02020603050405020304" pitchFamily="18" charset="0"/>
                <a:cs typeface="Times New Roman" panose="02020603050405020304" pitchFamily="18" charset="0"/>
                <a:sym typeface="Calibri" panose="020F0502020204030204" pitchFamily="34" charset="0"/>
              </a:rPr>
              <a:t>hình</a:t>
            </a:r>
            <a:r>
              <a:rPr lang="en-US" altLang="en-US" sz="1800" dirty="0">
                <a:latin typeface="Times New Roman" panose="02020603050405020304" pitchFamily="18" charset="0"/>
                <a:cs typeface="Times New Roman" panose="02020603050405020304" pitchFamily="18" charset="0"/>
                <a:sym typeface="Calibri" panose="020F0502020204030204" pitchFamily="34" charset="0"/>
              </a:rPr>
              <a:t> </a:t>
            </a:r>
            <a:r>
              <a:rPr lang="en-US" altLang="en-US" sz="1800" dirty="0" err="1">
                <a:latin typeface="Times New Roman" panose="02020603050405020304" pitchFamily="18" charset="0"/>
                <a:cs typeface="Times New Roman" panose="02020603050405020304" pitchFamily="18" charset="0"/>
                <a:sym typeface="Calibri" panose="020F0502020204030204" pitchFamily="34" charset="0"/>
              </a:rPr>
              <a:t>chữ</a:t>
            </a:r>
            <a:r>
              <a:rPr lang="en-US" altLang="en-US" sz="1800" dirty="0">
                <a:latin typeface="Times New Roman" panose="02020603050405020304" pitchFamily="18" charset="0"/>
                <a:cs typeface="Times New Roman" panose="02020603050405020304" pitchFamily="18" charset="0"/>
                <a:sym typeface="Calibri" panose="020F0502020204030204" pitchFamily="34" charset="0"/>
              </a:rPr>
              <a:t> </a:t>
            </a:r>
            <a:r>
              <a:rPr lang="en-US" altLang="en-US" sz="1800" dirty="0" err="1">
                <a:latin typeface="Times New Roman" panose="02020603050405020304" pitchFamily="18" charset="0"/>
                <a:cs typeface="Times New Roman" panose="02020603050405020304" pitchFamily="18" charset="0"/>
                <a:sym typeface="Calibri" panose="020F0502020204030204" pitchFamily="34" charset="0"/>
              </a:rPr>
              <a:t>nhật</a:t>
            </a:r>
            <a:r>
              <a:rPr lang="en-US" altLang="en-US" sz="1800" dirty="0">
                <a:latin typeface="Times New Roman" panose="02020603050405020304" pitchFamily="18" charset="0"/>
                <a:cs typeface="Times New Roman" panose="02020603050405020304" pitchFamily="18" charset="0"/>
                <a:sym typeface="Calibri" panose="020F0502020204030204" pitchFamily="34" charset="0"/>
              </a:rPr>
              <a:t> </a:t>
            </a:r>
            <a:endParaRPr lang="en-US" altLang="en-US" dirty="0">
              <a:latin typeface="Times New Roman" panose="02020603050405020304" pitchFamily="18" charset="0"/>
              <a:cs typeface="Times New Roman" panose="02020603050405020304" pitchFamily="18" charset="0"/>
            </a:endParaRPr>
          </a:p>
        </p:txBody>
      </p:sp>
      <p:sp>
        <p:nvSpPr>
          <p:cNvPr id="166" name="Google Shape;166;p8"/>
          <p:cNvSpPr>
            <a:spLocks noChangeArrowheads="1"/>
          </p:cNvSpPr>
          <p:nvPr/>
        </p:nvSpPr>
        <p:spPr bwMode="auto">
          <a:xfrm>
            <a:off x="9650413" y="5303838"/>
            <a:ext cx="182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800" dirty="0" err="1">
                <a:latin typeface="Times New Roman" panose="02020603050405020304" pitchFamily="18" charset="0"/>
                <a:cs typeface="Times New Roman" panose="02020603050405020304" pitchFamily="18" charset="0"/>
                <a:sym typeface="Calibri" panose="020F0502020204030204" pitchFamily="34" charset="0"/>
              </a:rPr>
              <a:t>Bố</a:t>
            </a:r>
            <a:r>
              <a:rPr lang="en-US" altLang="en-US" sz="1800" dirty="0">
                <a:latin typeface="Times New Roman" panose="02020603050405020304" pitchFamily="18" charset="0"/>
                <a:cs typeface="Times New Roman" panose="02020603050405020304" pitchFamily="18" charset="0"/>
                <a:sym typeface="Calibri" panose="020F0502020204030204" pitchFamily="34" charset="0"/>
              </a:rPr>
              <a:t> </a:t>
            </a:r>
            <a:r>
              <a:rPr lang="en-US" altLang="en-US" sz="1800" dirty="0" err="1">
                <a:latin typeface="Times New Roman" panose="02020603050405020304" pitchFamily="18" charset="0"/>
                <a:cs typeface="Times New Roman" panose="02020603050405020304" pitchFamily="18" charset="0"/>
                <a:sym typeface="Calibri" panose="020F0502020204030204" pitchFamily="34" charset="0"/>
              </a:rPr>
              <a:t>cục</a:t>
            </a:r>
            <a:r>
              <a:rPr lang="en-US" altLang="en-US" sz="1800" dirty="0">
                <a:latin typeface="Times New Roman" panose="02020603050405020304" pitchFamily="18" charset="0"/>
                <a:cs typeface="Times New Roman" panose="02020603050405020304" pitchFamily="18" charset="0"/>
                <a:sym typeface="Calibri" panose="020F0502020204030204" pitchFamily="34" charset="0"/>
              </a:rPr>
              <a:t> </a:t>
            </a:r>
            <a:r>
              <a:rPr lang="en-US" altLang="en-US" sz="1800" dirty="0" err="1">
                <a:latin typeface="Times New Roman" panose="02020603050405020304" pitchFamily="18" charset="0"/>
                <a:cs typeface="Times New Roman" panose="02020603050405020304" pitchFamily="18" charset="0"/>
                <a:sym typeface="Calibri" panose="020F0502020204030204" pitchFamily="34" charset="0"/>
              </a:rPr>
              <a:t>nhịp</a:t>
            </a:r>
            <a:r>
              <a:rPr lang="en-US" altLang="en-US" sz="1800" dirty="0">
                <a:latin typeface="Times New Roman" panose="02020603050405020304" pitchFamily="18" charset="0"/>
                <a:cs typeface="Times New Roman" panose="02020603050405020304" pitchFamily="18" charset="0"/>
                <a:sym typeface="Calibri" panose="020F0502020204030204" pitchFamily="34" charset="0"/>
              </a:rPr>
              <a:t> </a:t>
            </a:r>
            <a:r>
              <a:rPr lang="en-US" altLang="en-US" sz="1800" dirty="0" err="1">
                <a:latin typeface="Times New Roman" panose="02020603050405020304" pitchFamily="18" charset="0"/>
                <a:cs typeface="Times New Roman" panose="02020603050405020304" pitchFamily="18" charset="0"/>
                <a:sym typeface="Calibri" panose="020F0502020204030204" pitchFamily="34" charset="0"/>
              </a:rPr>
              <a:t>điệu</a:t>
            </a:r>
            <a:r>
              <a:rPr lang="en-US" altLang="en-US" sz="1800" dirty="0">
                <a:latin typeface="Times New Roman" panose="02020603050405020304" pitchFamily="18" charset="0"/>
                <a:cs typeface="Times New Roman" panose="02020603050405020304" pitchFamily="18" charset="0"/>
                <a:sym typeface="Calibri" panose="020F0502020204030204" pitchFamily="34" charset="0"/>
              </a:rPr>
              <a:t> </a:t>
            </a:r>
            <a:endParaRPr lang="en-US" altLang="en-US" dirty="0">
              <a:latin typeface="Times New Roman" panose="02020603050405020304" pitchFamily="18" charset="0"/>
              <a:cs typeface="Times New Roman" panose="02020603050405020304" pitchFamily="18" charset="0"/>
            </a:endParaRPr>
          </a:p>
        </p:txBody>
      </p:sp>
      <p:grpSp>
        <p:nvGrpSpPr>
          <p:cNvPr id="14347" name="Google Shape;167;p8"/>
          <p:cNvGrpSpPr>
            <a:grpSpLocks/>
          </p:cNvGrpSpPr>
          <p:nvPr/>
        </p:nvGrpSpPr>
        <p:grpSpPr bwMode="auto">
          <a:xfrm>
            <a:off x="79375" y="5661025"/>
            <a:ext cx="12112625" cy="1196975"/>
            <a:chOff x="79969" y="5660570"/>
            <a:chExt cx="12112031" cy="1197430"/>
          </a:xfrm>
        </p:grpSpPr>
        <p:pic>
          <p:nvPicPr>
            <p:cNvPr id="14348" name="Google Shape;168;p8"/>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38877" y="5660570"/>
              <a:ext cx="1253123" cy="119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Google Shape;169;p8"/>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9969" y="5690574"/>
              <a:ext cx="1488952" cy="116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04631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1000"/>
                                        <p:tgtEl>
                                          <p:spTgt spid="159"/>
                                        </p:tgtEl>
                                      </p:cBhvr>
                                    </p:animEffect>
                                  </p:childTnLst>
                                </p:cTn>
                              </p:par>
                              <p:par>
                                <p:cTn id="13" presetID="10" presetClass="entr" presetSubtype="0" fill="hold" nodeType="withEffect">
                                  <p:stCondLst>
                                    <p:cond delay="0"/>
                                  </p:stCondLst>
                                  <p:childTnLst>
                                    <p:set>
                                      <p:cBhvr>
                                        <p:cTn id="14" dur="1" fill="hold">
                                          <p:stCondLst>
                                            <p:cond delay="0"/>
                                          </p:stCondLst>
                                        </p:cTn>
                                        <p:tgtEl>
                                          <p:spTgt spid="164"/>
                                        </p:tgtEl>
                                        <p:attrNameLst>
                                          <p:attrName>style.visibility</p:attrName>
                                        </p:attrNameLst>
                                      </p:cBhvr>
                                      <p:to>
                                        <p:strVal val="visible"/>
                                      </p:to>
                                    </p:set>
                                    <p:animEffect transition="in" filter="fade">
                                      <p:cBhvr>
                                        <p:cTn id="15" dur="1000"/>
                                        <p:tgtEl>
                                          <p:spTgt spid="164"/>
                                        </p:tgtEl>
                                      </p:cBhvr>
                                    </p:animEffect>
                                  </p:childTnLst>
                                </p:cTn>
                              </p:par>
                              <p:par>
                                <p:cTn id="16" presetID="10" presetClass="entr" presetSubtype="0" fill="hold" nodeType="withEffect">
                                  <p:stCondLst>
                                    <p:cond delay="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1000"/>
                                        <p:tgtEl>
                                          <p:spTgt spid="165"/>
                                        </p:tgtEl>
                                      </p:cBhvr>
                                    </p:animEffect>
                                  </p:childTnLst>
                                </p:cTn>
                              </p:par>
                              <p:par>
                                <p:cTn id="19" presetID="10" presetClass="entr" presetSubtype="0" fill="hold" nodeType="withEffect">
                                  <p:stCondLst>
                                    <p:cond delay="0"/>
                                  </p:stCondLst>
                                  <p:childTnLst>
                                    <p:set>
                                      <p:cBhvr>
                                        <p:cTn id="20" dur="1" fill="hold">
                                          <p:stCondLst>
                                            <p:cond delay="0"/>
                                          </p:stCondLst>
                                        </p:cTn>
                                        <p:tgtEl>
                                          <p:spTgt spid="166"/>
                                        </p:tgtEl>
                                        <p:attrNameLst>
                                          <p:attrName>style.visibility</p:attrName>
                                        </p:attrNameLst>
                                      </p:cBhvr>
                                      <p:to>
                                        <p:strVal val="visible"/>
                                      </p:to>
                                    </p:set>
                                    <p:animEffect transition="in" filter="fade">
                                      <p:cBhvr>
                                        <p:cTn id="21" dur="1000"/>
                                        <p:tgtEl>
                                          <p:spTgt spid="16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61"/>
                                        </p:tgtEl>
                                        <p:attrNameLst>
                                          <p:attrName>style.visibility</p:attrName>
                                        </p:attrNameLst>
                                      </p:cBhvr>
                                      <p:to>
                                        <p:strVal val="visible"/>
                                      </p:to>
                                    </p:set>
                                    <p:animEffect transition="in" filter="fade">
                                      <p:cBhvr>
                                        <p:cTn id="26" dur="500"/>
                                        <p:tgtEl>
                                          <p:spTgt spid="161"/>
                                        </p:tgtEl>
                                      </p:cBhvr>
                                    </p:animEffect>
                                  </p:childTnLst>
                                </p:cTn>
                              </p:par>
                              <p:par>
                                <p:cTn id="27" presetID="10" presetClass="entr" presetSubtype="0" fill="hold" nodeType="withEffect">
                                  <p:stCondLst>
                                    <p:cond delay="0"/>
                                  </p:stCondLst>
                                  <p:childTnLst>
                                    <p:set>
                                      <p:cBhvr>
                                        <p:cTn id="28" dur="1" fill="hold">
                                          <p:stCondLst>
                                            <p:cond delay="0"/>
                                          </p:stCondLst>
                                        </p:cTn>
                                        <p:tgtEl>
                                          <p:spTgt spid="163"/>
                                        </p:tgtEl>
                                        <p:attrNameLst>
                                          <p:attrName>style.visibility</p:attrName>
                                        </p:attrNameLst>
                                      </p:cBhvr>
                                      <p:to>
                                        <p:strVal val="visible"/>
                                      </p:to>
                                    </p:set>
                                    <p:animEffect transition="in" filter="fade">
                                      <p:cBhvr>
                                        <p:cTn id="29" dur="500"/>
                                        <p:tgtEl>
                                          <p:spTgt spid="163"/>
                                        </p:tgtEl>
                                      </p:cBhvr>
                                    </p:animEffect>
                                  </p:childTnLst>
                                </p:cTn>
                              </p:par>
                              <p:par>
                                <p:cTn id="30" presetID="10" presetClass="entr" presetSubtype="0" fill="hold" nodeType="withEffect">
                                  <p:stCondLst>
                                    <p:cond delay="0"/>
                                  </p:stCondLst>
                                  <p:childTnLst>
                                    <p:set>
                                      <p:cBhvr>
                                        <p:cTn id="31" dur="1" fill="hold">
                                          <p:stCondLst>
                                            <p:cond delay="0"/>
                                          </p:stCondLst>
                                        </p:cTn>
                                        <p:tgtEl>
                                          <p:spTgt spid="162"/>
                                        </p:tgtEl>
                                        <p:attrNameLst>
                                          <p:attrName>style.visibility</p:attrName>
                                        </p:attrNameLst>
                                      </p:cBhvr>
                                      <p:to>
                                        <p:strVal val="visible"/>
                                      </p:to>
                                    </p:set>
                                    <p:animEffect transition="in" filter="fade">
                                      <p:cBhvr>
                                        <p:cTn id="32" dur="500"/>
                                        <p:tgtEl>
                                          <p:spTgt spid="162"/>
                                        </p:tgtEl>
                                      </p:cBhvr>
                                    </p:animEffect>
                                  </p:childTnLst>
                                </p:cTn>
                              </p:par>
                              <p:par>
                                <p:cTn id="33" presetID="10" presetClass="entr" presetSubtype="0" fill="hold" nodeType="withEffect">
                                  <p:stCondLst>
                                    <p:cond delay="0"/>
                                  </p:stCondLst>
                                  <p:childTnLst>
                                    <p:set>
                                      <p:cBhvr>
                                        <p:cTn id="34" dur="1" fill="hold">
                                          <p:stCondLst>
                                            <p:cond delay="0"/>
                                          </p:stCondLst>
                                        </p:cTn>
                                        <p:tgtEl>
                                          <p:spTgt spid="160"/>
                                        </p:tgtEl>
                                        <p:attrNameLst>
                                          <p:attrName>style.visibility</p:attrName>
                                        </p:attrNameLst>
                                      </p:cBhvr>
                                      <p:to>
                                        <p:strVal val="visible"/>
                                      </p:to>
                                    </p:set>
                                    <p:animEffect transition="in" filter="fade">
                                      <p:cBhvr>
                                        <p:cTn id="35"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10499" y="169136"/>
            <a:ext cx="3725215" cy="3662635"/>
            <a:chOff x="110499" y="169136"/>
            <a:chExt cx="3725215" cy="3662635"/>
          </a:xfrm>
        </p:grpSpPr>
        <p:pic>
          <p:nvPicPr>
            <p:cNvPr id="5" name="Picture 4"/>
            <p:cNvPicPr>
              <a:picLocks noChangeAspect="1"/>
            </p:cNvPicPr>
            <p:nvPr/>
          </p:nvPicPr>
          <p:blipFill>
            <a:blip r:embed="rId2"/>
            <a:stretch>
              <a:fillRect/>
            </a:stretch>
          </p:blipFill>
          <p:spPr>
            <a:xfrm>
              <a:off x="110499" y="169136"/>
              <a:ext cx="3725215" cy="3662635"/>
            </a:xfrm>
            <a:prstGeom prst="rect">
              <a:avLst/>
            </a:prstGeom>
          </p:spPr>
        </p:pic>
        <p:sp>
          <p:nvSpPr>
            <p:cNvPr id="6" name="Title 1"/>
            <p:cNvSpPr txBox="1">
              <a:spLocks/>
            </p:cNvSpPr>
            <p:nvPr/>
          </p:nvSpPr>
          <p:spPr>
            <a:xfrm>
              <a:off x="1843316" y="806653"/>
              <a:ext cx="1654627" cy="23876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400" dirty="0" smtClean="0">
                  <a:solidFill>
                    <a:srgbClr val="0070C0"/>
                  </a:solidFill>
                  <a:latin typeface="Times New Roman" panose="02020603050405020304" pitchFamily="18" charset="0"/>
                  <a:cs typeface="Times New Roman" panose="02020603050405020304" pitchFamily="18" charset="0"/>
                </a:rPr>
                <a:t>- Đề tài? </a:t>
              </a:r>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a:t>
              </a:r>
              <a:r>
                <a:rPr lang="vi-VN" sz="2400" dirty="0" smtClean="0">
                  <a:solidFill>
                    <a:srgbClr val="C00000"/>
                  </a:solidFill>
                  <a:latin typeface="Times New Roman" panose="02020603050405020304" pitchFamily="18" charset="0"/>
                  <a:cs typeface="Times New Roman" panose="02020603050405020304" pitchFamily="18" charset="0"/>
                </a:rPr>
                <a:t>Trong tranh vẽ những hình ảnh nào?</a:t>
              </a:r>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vi-VN" sz="2400" dirty="0" smtClean="0">
                  <a:solidFill>
                    <a:srgbClr val="7030A0"/>
                  </a:solidFill>
                  <a:latin typeface="Times New Roman" panose="02020603050405020304" pitchFamily="18" charset="0"/>
                  <a:cs typeface="Times New Roman" panose="02020603050405020304" pitchFamily="18" charset="0"/>
                </a:rPr>
                <a:t> - Chất liệu?</a:t>
              </a:r>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 - Bố cục?</a:t>
              </a:r>
              <a:endParaRPr lang="en-US" sz="24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5823052" y="377418"/>
            <a:ext cx="5013833" cy="3877490"/>
            <a:chOff x="3770325" y="2104913"/>
            <a:chExt cx="6096000" cy="4152212"/>
          </a:xfrm>
        </p:grpSpPr>
        <p:pic>
          <p:nvPicPr>
            <p:cNvPr id="8" name="Picture 7"/>
            <p:cNvPicPr>
              <a:picLocks noChangeAspect="1"/>
            </p:cNvPicPr>
            <p:nvPr/>
          </p:nvPicPr>
          <p:blipFill>
            <a:blip r:embed="rId3"/>
            <a:stretch>
              <a:fillRect/>
            </a:stretch>
          </p:blipFill>
          <p:spPr>
            <a:xfrm>
              <a:off x="3792224" y="2104913"/>
              <a:ext cx="5426318" cy="3052304"/>
            </a:xfrm>
            <a:prstGeom prst="rect">
              <a:avLst/>
            </a:prstGeom>
          </p:spPr>
        </p:pic>
        <p:sp>
          <p:nvSpPr>
            <p:cNvPr id="9" name="Rectangle 8"/>
            <p:cNvSpPr/>
            <p:nvPr/>
          </p:nvSpPr>
          <p:spPr>
            <a:xfrm>
              <a:off x="3770325" y="5201779"/>
              <a:ext cx="6096000" cy="1055346"/>
            </a:xfrm>
            <a:prstGeom prst="rect">
              <a:avLst/>
            </a:prstGeom>
          </p:spPr>
          <p:txBody>
            <a:bodyPr>
              <a:spAutoFit/>
            </a:bodyPr>
            <a:lstStyle/>
            <a:p>
              <a:r>
                <a:rPr lang="vi-VN" sz="1600" b="0" i="0" dirty="0" smtClean="0">
                  <a:solidFill>
                    <a:srgbClr val="202124"/>
                  </a:solidFill>
                  <a:effectLst/>
                  <a:latin typeface="NotoSerif"/>
                </a:rPr>
                <a:t>Kiệt tác “Les bêcheurs” (Hai người đàn ông đang cuốc đất” của Vincent Van Gogh) vẽ năm 1889.</a:t>
              </a:r>
              <a:endParaRPr lang="en-US" sz="1600" dirty="0"/>
            </a:p>
          </p:txBody>
        </p:sp>
      </p:grpSp>
      <p:sp>
        <p:nvSpPr>
          <p:cNvPr id="10" name="Rectangle 9"/>
          <p:cNvSpPr/>
          <p:nvPr/>
        </p:nvSpPr>
        <p:spPr>
          <a:xfrm>
            <a:off x="807720" y="4147480"/>
            <a:ext cx="12298680" cy="1815882"/>
          </a:xfrm>
          <a:prstGeom prst="rect">
            <a:avLst/>
          </a:prstGeom>
        </p:spPr>
        <p:txBody>
          <a:bodyPr wrap="square">
            <a:spAutoFit/>
          </a:bodyPr>
          <a:lstStyle/>
          <a:p>
            <a:r>
              <a:rPr lang="vi-VN" sz="2800" b="0" i="0" dirty="0" smtClean="0">
                <a:solidFill>
                  <a:srgbClr val="000000"/>
                </a:solidFill>
                <a:effectLst/>
                <a:latin typeface="Times New Roman" panose="02020603050405020304" pitchFamily="18" charset="0"/>
              </a:rPr>
              <a:t>-Đề tài lao động</a:t>
            </a:r>
          </a:p>
          <a:p>
            <a:r>
              <a:rPr lang="vi-VN" sz="2800" b="0" i="0" dirty="0" smtClean="0">
                <a:solidFill>
                  <a:srgbClr val="000000"/>
                </a:solidFill>
                <a:effectLst/>
                <a:latin typeface="Times New Roman" panose="02020603050405020304" pitchFamily="18" charset="0"/>
              </a:rPr>
              <a:t>- Trong tranh vẽ hình hai người đàn ông đang cuốc đất </a:t>
            </a:r>
          </a:p>
          <a:p>
            <a:r>
              <a:rPr lang="vi-VN" sz="2800" b="0" i="0" dirty="0" smtClean="0">
                <a:solidFill>
                  <a:srgbClr val="000000"/>
                </a:solidFill>
                <a:effectLst/>
                <a:latin typeface="Times New Roman" panose="02020603050405020304" pitchFamily="18" charset="0"/>
              </a:rPr>
              <a:t>-Chất liệu sơn dầu </a:t>
            </a:r>
          </a:p>
          <a:p>
            <a:r>
              <a:rPr lang="vi-VN" sz="2800" b="0" i="0" dirty="0" smtClean="0">
                <a:solidFill>
                  <a:srgbClr val="000000"/>
                </a:solidFill>
                <a:effectLst/>
                <a:latin typeface="Times New Roman" panose="02020603050405020304" pitchFamily="18" charset="0"/>
              </a:rPr>
              <a:t>-Bố cục hình đa giác</a:t>
            </a:r>
            <a:endParaRPr lang="en-US" sz="2800" dirty="0"/>
          </a:p>
        </p:txBody>
      </p:sp>
      <p:sp>
        <p:nvSpPr>
          <p:cNvPr id="11" name="Freeform 10"/>
          <p:cNvSpPr/>
          <p:nvPr/>
        </p:nvSpPr>
        <p:spPr>
          <a:xfrm>
            <a:off x="7143750" y="676275"/>
            <a:ext cx="2343150" cy="2552700"/>
          </a:xfrm>
          <a:custGeom>
            <a:avLst/>
            <a:gdLst>
              <a:gd name="connsiteX0" fmla="*/ 104775 w 2343150"/>
              <a:gd name="connsiteY0" fmla="*/ 495300 h 2552700"/>
              <a:gd name="connsiteX1" fmla="*/ 123825 w 2343150"/>
              <a:gd name="connsiteY1" fmla="*/ 628650 h 2552700"/>
              <a:gd name="connsiteX2" fmla="*/ 1200150 w 2343150"/>
              <a:gd name="connsiteY2" fmla="*/ 0 h 2552700"/>
              <a:gd name="connsiteX3" fmla="*/ 2190750 w 2343150"/>
              <a:gd name="connsiteY3" fmla="*/ 342900 h 2552700"/>
              <a:gd name="connsiteX4" fmla="*/ 2343150 w 2343150"/>
              <a:gd name="connsiteY4" fmla="*/ 2447925 h 2552700"/>
              <a:gd name="connsiteX5" fmla="*/ 742950 w 2343150"/>
              <a:gd name="connsiteY5" fmla="*/ 2552700 h 2552700"/>
              <a:gd name="connsiteX6" fmla="*/ 0 w 2343150"/>
              <a:gd name="connsiteY6" fmla="*/ 1828800 h 2552700"/>
              <a:gd name="connsiteX7" fmla="*/ 190500 w 2343150"/>
              <a:gd name="connsiteY7" fmla="*/ 466725 h 2552700"/>
              <a:gd name="connsiteX8" fmla="*/ 857250 w 2343150"/>
              <a:gd name="connsiteY8" fmla="*/ 24765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150" h="2552700">
                <a:moveTo>
                  <a:pt x="104775" y="495300"/>
                </a:moveTo>
                <a:lnTo>
                  <a:pt x="123825" y="628650"/>
                </a:lnTo>
                <a:lnTo>
                  <a:pt x="1200150" y="0"/>
                </a:lnTo>
                <a:lnTo>
                  <a:pt x="2190750" y="342900"/>
                </a:lnTo>
                <a:lnTo>
                  <a:pt x="2343150" y="2447925"/>
                </a:lnTo>
                <a:lnTo>
                  <a:pt x="742950" y="2552700"/>
                </a:lnTo>
                <a:lnTo>
                  <a:pt x="0" y="1828800"/>
                </a:lnTo>
                <a:lnTo>
                  <a:pt x="190500" y="466725"/>
                </a:lnTo>
                <a:lnTo>
                  <a:pt x="857250" y="24765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41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 y="1949450"/>
            <a:ext cx="11353800" cy="2387600"/>
          </a:xfrm>
        </p:spPr>
        <p:txBody>
          <a:bodyPr>
            <a:noAutofit/>
          </a:bodyPr>
          <a:lstStyle/>
          <a:p>
            <a:r>
              <a:rPr lang="vi-VN" sz="2800" dirty="0"/>
              <a:t>Đề tài lao động sản xuất xuất là đề tài vô cùng cùng phong phú với nhiều hoạt động lao động khác nhau từ lao động trong gia </a:t>
            </a:r>
            <a:r>
              <a:rPr lang="vi-VN" sz="2800" dirty="0" smtClean="0"/>
              <a:t>đình, </a:t>
            </a:r>
            <a:r>
              <a:rPr lang="vi-VN" sz="2800" dirty="0"/>
              <a:t>nhà </a:t>
            </a:r>
            <a:r>
              <a:rPr lang="vi-VN" sz="2800" dirty="0" smtClean="0"/>
              <a:t>trường, </a:t>
            </a:r>
            <a:r>
              <a:rPr lang="vi-VN" sz="2800" dirty="0"/>
              <a:t>xã hội </a:t>
            </a:r>
            <a:r>
              <a:rPr lang="vi-VN" sz="2800" dirty="0" smtClean="0"/>
              <a:t>...</a:t>
            </a:r>
            <a:endParaRPr lang="en-US" sz="11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98120" y="617920"/>
            <a:ext cx="3801408" cy="2525330"/>
          </a:xfrm>
          <a:prstGeom prst="rect">
            <a:avLst/>
          </a:prstGeom>
        </p:spPr>
      </p:pic>
      <p:pic>
        <p:nvPicPr>
          <p:cNvPr id="5" name="Picture 4"/>
          <p:cNvPicPr>
            <a:picLocks noChangeAspect="1"/>
          </p:cNvPicPr>
          <p:nvPr/>
        </p:nvPicPr>
        <p:blipFill rotWithShape="1">
          <a:blip r:embed="rId3"/>
          <a:srcRect l="4133" r="5734"/>
          <a:stretch/>
        </p:blipFill>
        <p:spPr>
          <a:xfrm>
            <a:off x="8321492" y="572534"/>
            <a:ext cx="3512820" cy="2598240"/>
          </a:xfrm>
          <a:prstGeom prst="rect">
            <a:avLst/>
          </a:prstGeom>
        </p:spPr>
      </p:pic>
      <p:pic>
        <p:nvPicPr>
          <p:cNvPr id="6" name="Picture 5"/>
          <p:cNvPicPr>
            <a:picLocks noChangeAspect="1"/>
          </p:cNvPicPr>
          <p:nvPr/>
        </p:nvPicPr>
        <p:blipFill rotWithShape="1">
          <a:blip r:embed="rId4"/>
          <a:srcRect l="11563" r="9063"/>
          <a:stretch/>
        </p:blipFill>
        <p:spPr>
          <a:xfrm>
            <a:off x="4346727" y="572534"/>
            <a:ext cx="3627566" cy="2570716"/>
          </a:xfrm>
          <a:prstGeom prst="rect">
            <a:avLst/>
          </a:prstGeom>
        </p:spPr>
      </p:pic>
      <p:sp>
        <p:nvSpPr>
          <p:cNvPr id="9" name="Rectangle 8"/>
          <p:cNvSpPr/>
          <p:nvPr/>
        </p:nvSpPr>
        <p:spPr>
          <a:xfrm>
            <a:off x="407670" y="4411182"/>
            <a:ext cx="6736080" cy="584775"/>
          </a:xfrm>
          <a:prstGeom prst="rect">
            <a:avLst/>
          </a:prstGeom>
        </p:spPr>
        <p:txBody>
          <a:bodyPr wrap="square">
            <a:spAutoFit/>
          </a:bodyPr>
          <a:lstStyle/>
          <a:p>
            <a:r>
              <a:rPr lang="en-US" sz="3200" b="1" i="1" dirty="0" smtClean="0">
                <a:solidFill>
                  <a:srgbClr val="FF0000"/>
                </a:solidFill>
                <a:effectLst/>
                <a:latin typeface="Times New Roman" panose="02020603050405020304" pitchFamily="18" charset="0"/>
              </a:rPr>
              <a:t>Theo </a:t>
            </a:r>
            <a:r>
              <a:rPr lang="en-US" sz="3200" b="1" i="1" dirty="0" err="1" smtClean="0">
                <a:solidFill>
                  <a:srgbClr val="FF0000"/>
                </a:solidFill>
                <a:effectLst/>
                <a:latin typeface="Times New Roman" panose="02020603050405020304" pitchFamily="18" charset="0"/>
              </a:rPr>
              <a:t>em</a:t>
            </a:r>
            <a:r>
              <a:rPr lang="en-US" sz="3200" b="1" i="1" dirty="0" smtClean="0">
                <a:solidFill>
                  <a:srgbClr val="FF0000"/>
                </a:solidFill>
                <a:effectLst/>
                <a:latin typeface="Times New Roman" panose="02020603050405020304" pitchFamily="18" charset="0"/>
              </a:rPr>
              <a:t> </a:t>
            </a:r>
            <a:r>
              <a:rPr lang="en-US" sz="3200" b="1" i="1" dirty="0" err="1" smtClean="0">
                <a:solidFill>
                  <a:srgbClr val="FF0000"/>
                </a:solidFill>
                <a:effectLst/>
                <a:latin typeface="Times New Roman" panose="02020603050405020304" pitchFamily="18" charset="0"/>
              </a:rPr>
              <a:t>lao</a:t>
            </a:r>
            <a:r>
              <a:rPr lang="en-US" sz="3200" b="1" i="1" dirty="0" smtClean="0">
                <a:solidFill>
                  <a:srgbClr val="FF0000"/>
                </a:solidFill>
                <a:effectLst/>
                <a:latin typeface="Times New Roman" panose="02020603050405020304" pitchFamily="18" charset="0"/>
              </a:rPr>
              <a:t> </a:t>
            </a:r>
            <a:r>
              <a:rPr lang="en-US" sz="3200" b="1" i="1" dirty="0" err="1" smtClean="0">
                <a:solidFill>
                  <a:srgbClr val="FF0000"/>
                </a:solidFill>
                <a:effectLst/>
                <a:latin typeface="Times New Roman" panose="02020603050405020304" pitchFamily="18" charset="0"/>
              </a:rPr>
              <a:t>động</a:t>
            </a:r>
            <a:r>
              <a:rPr lang="en-US" sz="3200" b="1" i="1" dirty="0" smtClean="0">
                <a:solidFill>
                  <a:srgbClr val="FF0000"/>
                </a:solidFill>
                <a:effectLst/>
                <a:latin typeface="Times New Roman" panose="02020603050405020304" pitchFamily="18" charset="0"/>
              </a:rPr>
              <a:t> </a:t>
            </a:r>
            <a:r>
              <a:rPr lang="en-US" sz="3200" b="1" i="1" dirty="0" err="1" smtClean="0">
                <a:solidFill>
                  <a:srgbClr val="FF0000"/>
                </a:solidFill>
                <a:effectLst/>
                <a:latin typeface="Times New Roman" panose="02020603050405020304" pitchFamily="18" charset="0"/>
              </a:rPr>
              <a:t>có</a:t>
            </a:r>
            <a:r>
              <a:rPr lang="en-US" sz="3200" b="1" i="1" dirty="0" smtClean="0">
                <a:solidFill>
                  <a:srgbClr val="FF0000"/>
                </a:solidFill>
                <a:effectLst/>
                <a:latin typeface="Times New Roman" panose="02020603050405020304" pitchFamily="18" charset="0"/>
              </a:rPr>
              <a:t> </a:t>
            </a:r>
            <a:r>
              <a:rPr lang="en-US" sz="3200" b="1" i="1" dirty="0" err="1" smtClean="0">
                <a:solidFill>
                  <a:srgbClr val="FF0000"/>
                </a:solidFill>
                <a:effectLst/>
                <a:latin typeface="Times New Roman" panose="02020603050405020304" pitchFamily="18" charset="0"/>
              </a:rPr>
              <a:t>tác</a:t>
            </a:r>
            <a:r>
              <a:rPr lang="en-US" sz="3200" b="1" i="1" dirty="0" smtClean="0">
                <a:solidFill>
                  <a:srgbClr val="FF0000"/>
                </a:solidFill>
                <a:effectLst/>
                <a:latin typeface="Times New Roman" panose="02020603050405020304" pitchFamily="18" charset="0"/>
              </a:rPr>
              <a:t> </a:t>
            </a:r>
            <a:r>
              <a:rPr lang="en-US" sz="3200" b="1" i="1" dirty="0" err="1" smtClean="0">
                <a:solidFill>
                  <a:srgbClr val="FF0000"/>
                </a:solidFill>
                <a:effectLst/>
                <a:latin typeface="Times New Roman" panose="02020603050405020304" pitchFamily="18" charset="0"/>
              </a:rPr>
              <a:t>dụng</a:t>
            </a:r>
            <a:r>
              <a:rPr lang="en-US" sz="3200" b="1" i="1" dirty="0" smtClean="0">
                <a:solidFill>
                  <a:srgbClr val="FF0000"/>
                </a:solidFill>
                <a:effectLst/>
                <a:latin typeface="Times New Roman" panose="02020603050405020304" pitchFamily="18" charset="0"/>
              </a:rPr>
              <a:t> </a:t>
            </a:r>
            <a:r>
              <a:rPr lang="en-US" sz="3200" b="1" i="1" dirty="0" err="1" smtClean="0">
                <a:solidFill>
                  <a:srgbClr val="FF0000"/>
                </a:solidFill>
                <a:effectLst/>
                <a:latin typeface="Times New Roman" panose="02020603050405020304" pitchFamily="18" charset="0"/>
              </a:rPr>
              <a:t>gì</a:t>
            </a:r>
            <a:r>
              <a:rPr lang="vi-VN" sz="3200" b="1" i="1" dirty="0" smtClean="0">
                <a:solidFill>
                  <a:srgbClr val="FF0000"/>
                </a:solidFill>
                <a:effectLst/>
                <a:latin typeface="Times New Roman" panose="02020603050405020304" pitchFamily="18" charset="0"/>
              </a:rPr>
              <a:t>?</a:t>
            </a:r>
            <a:endParaRPr lang="en-US" sz="3600" i="1" dirty="0">
              <a:solidFill>
                <a:srgbClr val="FF0000"/>
              </a:solidFill>
            </a:endParaRPr>
          </a:p>
        </p:txBody>
      </p:sp>
      <p:pic>
        <p:nvPicPr>
          <p:cNvPr id="11" name="Picture 10"/>
          <p:cNvPicPr>
            <a:picLocks noChangeAspect="1"/>
          </p:cNvPicPr>
          <p:nvPr/>
        </p:nvPicPr>
        <p:blipFill>
          <a:blip r:embed="rId5"/>
          <a:stretch>
            <a:fillRect/>
          </a:stretch>
        </p:blipFill>
        <p:spPr>
          <a:xfrm>
            <a:off x="8003488" y="4337050"/>
            <a:ext cx="3548432" cy="2310310"/>
          </a:xfrm>
          <a:prstGeom prst="rect">
            <a:avLst/>
          </a:prstGeom>
        </p:spPr>
      </p:pic>
    </p:spTree>
    <p:extLst>
      <p:ext uri="{BB962C8B-B14F-4D97-AF65-F5344CB8AC3E}">
        <p14:creationId xmlns:p14="http://schemas.microsoft.com/office/powerpoint/2010/main" val="566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4470400"/>
            <a:ext cx="12344400" cy="2387600"/>
          </a:xfrm>
        </p:spPr>
        <p:txBody>
          <a:bodyPr>
            <a:noAutofit/>
          </a:bodyPr>
          <a:lstStyle/>
          <a:p>
            <a:pPr algn="l"/>
            <a:r>
              <a:rPr lang="vi-VN" sz="2800" dirty="0" smtClean="0">
                <a:solidFill>
                  <a:srgbClr val="FF0000"/>
                </a:solidFill>
              </a:rPr>
              <a:t>-Những </a:t>
            </a:r>
            <a:r>
              <a:rPr lang="vi-VN" sz="2800" dirty="0">
                <a:solidFill>
                  <a:srgbClr val="FF0000"/>
                </a:solidFill>
              </a:rPr>
              <a:t>hình dáng người trong lao động có những đặc điểm </a:t>
            </a:r>
            <a:r>
              <a:rPr lang="vi-VN" sz="2800" dirty="0" smtClean="0">
                <a:solidFill>
                  <a:srgbClr val="FF0000"/>
                </a:solidFill>
              </a:rPr>
              <a:t>gì?</a:t>
            </a:r>
            <a:br>
              <a:rPr lang="vi-VN" sz="2800" dirty="0" smtClean="0">
                <a:solidFill>
                  <a:srgbClr val="FF0000"/>
                </a:solidFill>
              </a:rPr>
            </a:br>
            <a:r>
              <a:rPr lang="vi-VN" sz="2800" dirty="0" smtClean="0">
                <a:solidFill>
                  <a:srgbClr val="FF0000"/>
                </a:solidFill>
              </a:rPr>
              <a:t>-Kỹ </a:t>
            </a:r>
            <a:r>
              <a:rPr lang="vi-VN" sz="2800" dirty="0">
                <a:solidFill>
                  <a:srgbClr val="FF0000"/>
                </a:solidFill>
              </a:rPr>
              <a:t>thuật nào cần lưu ý khi ký họa những dáng người trong lao </a:t>
            </a:r>
            <a:r>
              <a:rPr lang="vi-VN" sz="2800" dirty="0" smtClean="0">
                <a:solidFill>
                  <a:srgbClr val="FF0000"/>
                </a:solidFill>
              </a:rPr>
              <a:t>động</a:t>
            </a:r>
            <a:r>
              <a:rPr lang="vi-VN" sz="2800" dirty="0" smtClean="0"/>
              <a:t/>
            </a:r>
            <a:br>
              <a:rPr lang="vi-VN" sz="2800" dirty="0" smtClean="0"/>
            </a:br>
            <a:endParaRPr lang="en-US" sz="6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71600" y="215503"/>
            <a:ext cx="9144000" cy="1655762"/>
          </a:xfrm>
        </p:spPr>
        <p:txBody>
          <a:bodyPr>
            <a:normAutofit/>
          </a:bodyPr>
          <a:lstStyle/>
          <a:p>
            <a:r>
              <a:rPr lang="vi-VN" sz="3200" dirty="0">
                <a:solidFill>
                  <a:srgbClr val="FF0000"/>
                </a:solidFill>
                <a:latin typeface="+mj-lt"/>
              </a:rPr>
              <a:t>Tìm hiểu một số dáng người trong lao động</a:t>
            </a:r>
            <a:endParaRPr lang="en-US" sz="3200" dirty="0">
              <a:solidFill>
                <a:srgbClr val="FF0000"/>
              </a:solidFill>
              <a:latin typeface="+mj-lt"/>
              <a:cs typeface="Times New Roman" panose="02020603050405020304" pitchFamily="18" charset="0"/>
            </a:endParaRPr>
          </a:p>
        </p:txBody>
      </p:sp>
      <p:grpSp>
        <p:nvGrpSpPr>
          <p:cNvPr id="13" name="Group 12"/>
          <p:cNvGrpSpPr/>
          <p:nvPr/>
        </p:nvGrpSpPr>
        <p:grpSpPr>
          <a:xfrm>
            <a:off x="449000" y="672263"/>
            <a:ext cx="10989199" cy="4997139"/>
            <a:chOff x="367060" y="851584"/>
            <a:chExt cx="10989199" cy="4997139"/>
          </a:xfrm>
        </p:grpSpPr>
        <p:pic>
          <p:nvPicPr>
            <p:cNvPr id="5" name="Picture 4"/>
            <p:cNvPicPr>
              <a:picLocks noChangeAspect="1"/>
            </p:cNvPicPr>
            <p:nvPr/>
          </p:nvPicPr>
          <p:blipFill>
            <a:blip r:embed="rId2"/>
            <a:stretch>
              <a:fillRect/>
            </a:stretch>
          </p:blipFill>
          <p:spPr>
            <a:xfrm>
              <a:off x="367061" y="851584"/>
              <a:ext cx="3068034" cy="2398004"/>
            </a:xfrm>
            <a:prstGeom prst="rect">
              <a:avLst/>
            </a:prstGeom>
          </p:spPr>
        </p:pic>
        <p:pic>
          <p:nvPicPr>
            <p:cNvPr id="6" name="Picture 5"/>
            <p:cNvPicPr>
              <a:picLocks noChangeAspect="1"/>
            </p:cNvPicPr>
            <p:nvPr/>
          </p:nvPicPr>
          <p:blipFill>
            <a:blip r:embed="rId3"/>
            <a:stretch>
              <a:fillRect/>
            </a:stretch>
          </p:blipFill>
          <p:spPr>
            <a:xfrm>
              <a:off x="3856160" y="851584"/>
              <a:ext cx="3332639" cy="2194940"/>
            </a:xfrm>
            <a:prstGeom prst="rect">
              <a:avLst/>
            </a:prstGeom>
          </p:spPr>
        </p:pic>
        <p:pic>
          <p:nvPicPr>
            <p:cNvPr id="7" name="Picture 6"/>
            <p:cNvPicPr>
              <a:picLocks noChangeAspect="1"/>
            </p:cNvPicPr>
            <p:nvPr/>
          </p:nvPicPr>
          <p:blipFill>
            <a:blip r:embed="rId4"/>
            <a:stretch>
              <a:fillRect/>
            </a:stretch>
          </p:blipFill>
          <p:spPr>
            <a:xfrm>
              <a:off x="8030929" y="851585"/>
              <a:ext cx="3325330" cy="2320938"/>
            </a:xfrm>
            <a:prstGeom prst="rect">
              <a:avLst/>
            </a:prstGeom>
          </p:spPr>
        </p:pic>
        <p:pic>
          <p:nvPicPr>
            <p:cNvPr id="10" name="Picture 9"/>
            <p:cNvPicPr>
              <a:picLocks noChangeAspect="1"/>
            </p:cNvPicPr>
            <p:nvPr/>
          </p:nvPicPr>
          <p:blipFill>
            <a:blip r:embed="rId5"/>
            <a:stretch>
              <a:fillRect/>
            </a:stretch>
          </p:blipFill>
          <p:spPr>
            <a:xfrm>
              <a:off x="367060" y="3383122"/>
              <a:ext cx="3068035" cy="2465601"/>
            </a:xfrm>
            <a:prstGeom prst="rect">
              <a:avLst/>
            </a:prstGeom>
          </p:spPr>
        </p:pic>
        <p:pic>
          <p:nvPicPr>
            <p:cNvPr id="11" name="Picture 10"/>
            <p:cNvPicPr>
              <a:picLocks noChangeAspect="1"/>
            </p:cNvPicPr>
            <p:nvPr/>
          </p:nvPicPr>
          <p:blipFill>
            <a:blip r:embed="rId6"/>
            <a:stretch>
              <a:fillRect/>
            </a:stretch>
          </p:blipFill>
          <p:spPr>
            <a:xfrm>
              <a:off x="3962400" y="3383121"/>
              <a:ext cx="3245854" cy="2465601"/>
            </a:xfrm>
            <a:prstGeom prst="rect">
              <a:avLst/>
            </a:prstGeom>
          </p:spPr>
        </p:pic>
        <p:pic>
          <p:nvPicPr>
            <p:cNvPr id="12" name="Picture 11"/>
            <p:cNvPicPr>
              <a:picLocks noChangeAspect="1"/>
            </p:cNvPicPr>
            <p:nvPr/>
          </p:nvPicPr>
          <p:blipFill>
            <a:blip r:embed="rId7"/>
            <a:stretch>
              <a:fillRect/>
            </a:stretch>
          </p:blipFill>
          <p:spPr>
            <a:xfrm>
              <a:off x="8554065" y="3383121"/>
              <a:ext cx="1961535" cy="2465601"/>
            </a:xfrm>
            <a:prstGeom prst="rect">
              <a:avLst/>
            </a:prstGeom>
          </p:spPr>
        </p:pic>
      </p:grpSp>
    </p:spTree>
    <p:extLst>
      <p:ext uri="{BB962C8B-B14F-4D97-AF65-F5344CB8AC3E}">
        <p14:creationId xmlns:p14="http://schemas.microsoft.com/office/powerpoint/2010/main" val="33396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73877"/>
            <a:ext cx="2569843" cy="736085"/>
          </a:xfrm>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524000" y="4747336"/>
            <a:ext cx="2569843" cy="510463"/>
          </a:xfrm>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838325" y="-2565096"/>
            <a:ext cx="816349" cy="531508"/>
          </a:xfrm>
          <a:prstGeom prst="rect">
            <a:avLst/>
          </a:prstGeom>
        </p:spPr>
      </p:pic>
      <p:pic>
        <p:nvPicPr>
          <p:cNvPr id="5" name="Picture 4"/>
          <p:cNvPicPr>
            <a:picLocks noChangeAspect="1"/>
          </p:cNvPicPr>
          <p:nvPr/>
        </p:nvPicPr>
        <p:blipFill>
          <a:blip r:embed="rId3"/>
          <a:stretch>
            <a:fillRect/>
          </a:stretch>
        </p:blipFill>
        <p:spPr>
          <a:xfrm>
            <a:off x="2517592" y="3903353"/>
            <a:ext cx="2317606" cy="2317606"/>
          </a:xfrm>
          <a:prstGeom prst="rect">
            <a:avLst/>
          </a:prstGeom>
        </p:spPr>
      </p:pic>
      <p:pic>
        <p:nvPicPr>
          <p:cNvPr id="6" name="Picture 5"/>
          <p:cNvPicPr>
            <a:picLocks noChangeAspect="1"/>
          </p:cNvPicPr>
          <p:nvPr/>
        </p:nvPicPr>
        <p:blipFill>
          <a:blip r:embed="rId4"/>
          <a:stretch>
            <a:fillRect/>
          </a:stretch>
        </p:blipFill>
        <p:spPr>
          <a:xfrm>
            <a:off x="9508467" y="4238830"/>
            <a:ext cx="2600705" cy="1707188"/>
          </a:xfrm>
          <a:prstGeom prst="rect">
            <a:avLst/>
          </a:prstGeom>
        </p:spPr>
      </p:pic>
      <p:pic>
        <p:nvPicPr>
          <p:cNvPr id="7" name="Picture 6"/>
          <p:cNvPicPr>
            <a:picLocks noChangeAspect="1"/>
          </p:cNvPicPr>
          <p:nvPr/>
        </p:nvPicPr>
        <p:blipFill>
          <a:blip r:embed="rId5"/>
          <a:stretch>
            <a:fillRect/>
          </a:stretch>
        </p:blipFill>
        <p:spPr>
          <a:xfrm>
            <a:off x="3729795" y="579575"/>
            <a:ext cx="1883830" cy="2728913"/>
          </a:xfrm>
          <a:prstGeom prst="rect">
            <a:avLst/>
          </a:prstGeom>
        </p:spPr>
      </p:pic>
      <p:pic>
        <p:nvPicPr>
          <p:cNvPr id="8" name="Picture 7"/>
          <p:cNvPicPr>
            <a:picLocks noChangeAspect="1"/>
          </p:cNvPicPr>
          <p:nvPr/>
        </p:nvPicPr>
        <p:blipFill>
          <a:blip r:embed="rId6"/>
          <a:stretch>
            <a:fillRect/>
          </a:stretch>
        </p:blipFill>
        <p:spPr>
          <a:xfrm>
            <a:off x="329544" y="4072444"/>
            <a:ext cx="1946905" cy="2037937"/>
          </a:xfrm>
          <a:prstGeom prst="rect">
            <a:avLst/>
          </a:prstGeom>
        </p:spPr>
      </p:pic>
      <p:pic>
        <p:nvPicPr>
          <p:cNvPr id="10" name="Picture 9"/>
          <p:cNvPicPr>
            <a:picLocks noChangeAspect="1"/>
          </p:cNvPicPr>
          <p:nvPr/>
        </p:nvPicPr>
        <p:blipFill>
          <a:blip r:embed="rId7"/>
          <a:stretch>
            <a:fillRect/>
          </a:stretch>
        </p:blipFill>
        <p:spPr>
          <a:xfrm>
            <a:off x="985263" y="586972"/>
            <a:ext cx="2202381" cy="2830794"/>
          </a:xfrm>
          <a:prstGeom prst="rect">
            <a:avLst/>
          </a:prstGeom>
        </p:spPr>
      </p:pic>
      <p:pic>
        <p:nvPicPr>
          <p:cNvPr id="11" name="Picture 10"/>
          <p:cNvPicPr>
            <a:picLocks noChangeAspect="1"/>
          </p:cNvPicPr>
          <p:nvPr/>
        </p:nvPicPr>
        <p:blipFill>
          <a:blip r:embed="rId8"/>
          <a:stretch>
            <a:fillRect/>
          </a:stretch>
        </p:blipFill>
        <p:spPr>
          <a:xfrm>
            <a:off x="4957430" y="4238830"/>
            <a:ext cx="2527053" cy="1733841"/>
          </a:xfrm>
          <a:prstGeom prst="rect">
            <a:avLst/>
          </a:prstGeom>
        </p:spPr>
      </p:pic>
      <p:pic>
        <p:nvPicPr>
          <p:cNvPr id="12" name="Picture 11"/>
          <p:cNvPicPr>
            <a:picLocks noChangeAspect="1"/>
          </p:cNvPicPr>
          <p:nvPr/>
        </p:nvPicPr>
        <p:blipFill>
          <a:blip r:embed="rId9"/>
          <a:stretch>
            <a:fillRect/>
          </a:stretch>
        </p:blipFill>
        <p:spPr>
          <a:xfrm>
            <a:off x="7394071" y="3308488"/>
            <a:ext cx="2278460" cy="2922155"/>
          </a:xfrm>
          <a:prstGeom prst="rect">
            <a:avLst/>
          </a:prstGeom>
        </p:spPr>
      </p:pic>
      <p:pic>
        <p:nvPicPr>
          <p:cNvPr id="13" name="Picture 12"/>
          <p:cNvPicPr>
            <a:picLocks noChangeAspect="1"/>
          </p:cNvPicPr>
          <p:nvPr/>
        </p:nvPicPr>
        <p:blipFill>
          <a:blip r:embed="rId10"/>
          <a:stretch>
            <a:fillRect/>
          </a:stretch>
        </p:blipFill>
        <p:spPr>
          <a:xfrm>
            <a:off x="6544800" y="579575"/>
            <a:ext cx="1879365" cy="2592937"/>
          </a:xfrm>
          <a:prstGeom prst="rect">
            <a:avLst/>
          </a:prstGeom>
        </p:spPr>
      </p:pic>
      <p:pic>
        <p:nvPicPr>
          <p:cNvPr id="14" name="Picture 13"/>
          <p:cNvPicPr>
            <a:picLocks noChangeAspect="1"/>
          </p:cNvPicPr>
          <p:nvPr/>
        </p:nvPicPr>
        <p:blipFill>
          <a:blip r:embed="rId11"/>
          <a:stretch>
            <a:fillRect/>
          </a:stretch>
        </p:blipFill>
        <p:spPr>
          <a:xfrm>
            <a:off x="9508467" y="275886"/>
            <a:ext cx="2202382" cy="2866033"/>
          </a:xfrm>
          <a:prstGeom prst="rect">
            <a:avLst/>
          </a:prstGeom>
        </p:spPr>
      </p:pic>
    </p:spTree>
    <p:extLst>
      <p:ext uri="{BB962C8B-B14F-4D97-AF65-F5344CB8AC3E}">
        <p14:creationId xmlns:p14="http://schemas.microsoft.com/office/powerpoint/2010/main" val="30862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2920" y="5202238"/>
            <a:ext cx="10165080" cy="1655762"/>
          </a:xfrm>
        </p:spPr>
        <p:txBody>
          <a:bodyPr/>
          <a:lstStyle/>
          <a:p>
            <a:r>
              <a:rPr lang="vi-VN" dirty="0">
                <a:latin typeface="+mj-lt"/>
              </a:rPr>
              <a:t>Dáng người trong lao động có những tác động khác nhau tùy thuộc vào công </a:t>
            </a:r>
            <a:r>
              <a:rPr lang="vi-VN" dirty="0" smtClean="0">
                <a:latin typeface="+mj-lt"/>
              </a:rPr>
              <a:t>việc, </a:t>
            </a:r>
            <a:r>
              <a:rPr lang="vi-VN" dirty="0">
                <a:latin typeface="+mj-lt"/>
              </a:rPr>
              <a:t>kỹ thuật khi vẽ </a:t>
            </a:r>
            <a:r>
              <a:rPr lang="vi-VN" dirty="0" smtClean="0">
                <a:latin typeface="+mj-lt"/>
              </a:rPr>
              <a:t>dáng </a:t>
            </a:r>
            <a:r>
              <a:rPr lang="vi-VN" dirty="0">
                <a:latin typeface="+mj-lt"/>
              </a:rPr>
              <a:t>người cần chú ý đến </a:t>
            </a:r>
            <a:r>
              <a:rPr lang="vi-VN" dirty="0" smtClean="0">
                <a:latin typeface="+mj-lt"/>
              </a:rPr>
              <a:t>động tác của tay </a:t>
            </a:r>
            <a:r>
              <a:rPr lang="vi-VN" dirty="0">
                <a:latin typeface="+mj-lt"/>
              </a:rPr>
              <a:t>chân lưu ý vẽ thêm tác dụng cụ lao động đi </a:t>
            </a:r>
            <a:r>
              <a:rPr lang="vi-VN" dirty="0" smtClean="0">
                <a:latin typeface="+mj-lt"/>
              </a:rPr>
              <a:t>kèm...</a:t>
            </a:r>
            <a:endParaRPr lang="en-US" dirty="0">
              <a:latin typeface="+mj-lt"/>
              <a:cs typeface="Times New Roman" panose="02020603050405020304" pitchFamily="18" charset="0"/>
            </a:endParaRPr>
          </a:p>
        </p:txBody>
      </p:sp>
      <p:grpSp>
        <p:nvGrpSpPr>
          <p:cNvPr id="4" name="Group 3"/>
          <p:cNvGrpSpPr/>
          <p:nvPr/>
        </p:nvGrpSpPr>
        <p:grpSpPr>
          <a:xfrm>
            <a:off x="-9317919" y="779761"/>
            <a:ext cx="7948124" cy="4312550"/>
            <a:chOff x="367060" y="851584"/>
            <a:chExt cx="10148540" cy="4997139"/>
          </a:xfrm>
        </p:grpSpPr>
        <p:pic>
          <p:nvPicPr>
            <p:cNvPr id="5" name="Picture 4"/>
            <p:cNvPicPr>
              <a:picLocks noChangeAspect="1"/>
            </p:cNvPicPr>
            <p:nvPr/>
          </p:nvPicPr>
          <p:blipFill>
            <a:blip r:embed="rId2"/>
            <a:stretch>
              <a:fillRect/>
            </a:stretch>
          </p:blipFill>
          <p:spPr>
            <a:xfrm>
              <a:off x="367061" y="851584"/>
              <a:ext cx="3068034" cy="2398004"/>
            </a:xfrm>
            <a:prstGeom prst="rect">
              <a:avLst/>
            </a:prstGeom>
          </p:spPr>
        </p:pic>
        <p:pic>
          <p:nvPicPr>
            <p:cNvPr id="6" name="Picture 5"/>
            <p:cNvPicPr>
              <a:picLocks noChangeAspect="1"/>
            </p:cNvPicPr>
            <p:nvPr/>
          </p:nvPicPr>
          <p:blipFill>
            <a:blip r:embed="rId3"/>
            <a:stretch>
              <a:fillRect/>
            </a:stretch>
          </p:blipFill>
          <p:spPr>
            <a:xfrm>
              <a:off x="3856160" y="851584"/>
              <a:ext cx="3332639" cy="2194940"/>
            </a:xfrm>
            <a:prstGeom prst="rect">
              <a:avLst/>
            </a:prstGeom>
          </p:spPr>
        </p:pic>
        <p:pic>
          <p:nvPicPr>
            <p:cNvPr id="8" name="Picture 7"/>
            <p:cNvPicPr>
              <a:picLocks noChangeAspect="1"/>
            </p:cNvPicPr>
            <p:nvPr/>
          </p:nvPicPr>
          <p:blipFill>
            <a:blip r:embed="rId4"/>
            <a:stretch>
              <a:fillRect/>
            </a:stretch>
          </p:blipFill>
          <p:spPr>
            <a:xfrm>
              <a:off x="367060" y="3383122"/>
              <a:ext cx="3068035" cy="2465601"/>
            </a:xfrm>
            <a:prstGeom prst="rect">
              <a:avLst/>
            </a:prstGeom>
          </p:spPr>
        </p:pic>
        <p:pic>
          <p:nvPicPr>
            <p:cNvPr id="9" name="Picture 8"/>
            <p:cNvPicPr>
              <a:picLocks noChangeAspect="1"/>
            </p:cNvPicPr>
            <p:nvPr/>
          </p:nvPicPr>
          <p:blipFill>
            <a:blip r:embed="rId5"/>
            <a:stretch>
              <a:fillRect/>
            </a:stretch>
          </p:blipFill>
          <p:spPr>
            <a:xfrm>
              <a:off x="3962400" y="3383121"/>
              <a:ext cx="3245854" cy="2465601"/>
            </a:xfrm>
            <a:prstGeom prst="rect">
              <a:avLst/>
            </a:prstGeom>
          </p:spPr>
        </p:pic>
        <p:pic>
          <p:nvPicPr>
            <p:cNvPr id="10" name="Picture 9"/>
            <p:cNvPicPr>
              <a:picLocks noChangeAspect="1"/>
            </p:cNvPicPr>
            <p:nvPr/>
          </p:nvPicPr>
          <p:blipFill>
            <a:blip r:embed="rId6"/>
            <a:stretch>
              <a:fillRect/>
            </a:stretch>
          </p:blipFill>
          <p:spPr>
            <a:xfrm>
              <a:off x="8554065" y="3383121"/>
              <a:ext cx="1961535" cy="2465601"/>
            </a:xfrm>
            <a:prstGeom prst="rect">
              <a:avLst/>
            </a:prstGeom>
          </p:spPr>
        </p:pic>
      </p:grpSp>
      <p:pic>
        <p:nvPicPr>
          <p:cNvPr id="37" name="Picture 36"/>
          <p:cNvPicPr>
            <a:picLocks noChangeAspect="1"/>
          </p:cNvPicPr>
          <p:nvPr/>
        </p:nvPicPr>
        <p:blipFill>
          <a:blip r:embed="rId4"/>
          <a:stretch>
            <a:fillRect/>
          </a:stretch>
        </p:blipFill>
        <p:spPr>
          <a:xfrm>
            <a:off x="735127" y="557040"/>
            <a:ext cx="4904699" cy="3735822"/>
          </a:xfrm>
          <a:prstGeom prst="rect">
            <a:avLst/>
          </a:prstGeom>
        </p:spPr>
      </p:pic>
      <p:grpSp>
        <p:nvGrpSpPr>
          <p:cNvPr id="59" name="Group 58"/>
          <p:cNvGrpSpPr/>
          <p:nvPr/>
        </p:nvGrpSpPr>
        <p:grpSpPr>
          <a:xfrm>
            <a:off x="1215671" y="763714"/>
            <a:ext cx="3263563" cy="3357712"/>
            <a:chOff x="1051560" y="885371"/>
            <a:chExt cx="2423160" cy="2749369"/>
          </a:xfrm>
        </p:grpSpPr>
        <p:sp>
          <p:nvSpPr>
            <p:cNvPr id="53" name="Oval 52"/>
            <p:cNvSpPr/>
            <p:nvPr/>
          </p:nvSpPr>
          <p:spPr>
            <a:xfrm>
              <a:off x="1930400" y="885371"/>
              <a:ext cx="420914" cy="60960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1051560" y="1280160"/>
              <a:ext cx="1249680" cy="2308860"/>
            </a:xfrm>
            <a:custGeom>
              <a:avLst/>
              <a:gdLst>
                <a:gd name="connsiteX0" fmla="*/ 815340 w 1249680"/>
                <a:gd name="connsiteY0" fmla="*/ 0 h 2308860"/>
                <a:gd name="connsiteX1" fmla="*/ 342900 w 1249680"/>
                <a:gd name="connsiteY1" fmla="*/ 91440 h 2308860"/>
                <a:gd name="connsiteX2" fmla="*/ 129540 w 1249680"/>
                <a:gd name="connsiteY2" fmla="*/ 426720 h 2308860"/>
                <a:gd name="connsiteX3" fmla="*/ 0 w 1249680"/>
                <a:gd name="connsiteY3" fmla="*/ 586740 h 2308860"/>
                <a:gd name="connsiteX4" fmla="*/ 60960 w 1249680"/>
                <a:gd name="connsiteY4" fmla="*/ 678180 h 2308860"/>
                <a:gd name="connsiteX5" fmla="*/ 152400 w 1249680"/>
                <a:gd name="connsiteY5" fmla="*/ 693420 h 2308860"/>
                <a:gd name="connsiteX6" fmla="*/ 175260 w 1249680"/>
                <a:gd name="connsiteY6" fmla="*/ 624840 h 2308860"/>
                <a:gd name="connsiteX7" fmla="*/ 259080 w 1249680"/>
                <a:gd name="connsiteY7" fmla="*/ 655320 h 2308860"/>
                <a:gd name="connsiteX8" fmla="*/ 266700 w 1249680"/>
                <a:gd name="connsiteY8" fmla="*/ 480060 h 2308860"/>
                <a:gd name="connsiteX9" fmla="*/ 457200 w 1249680"/>
                <a:gd name="connsiteY9" fmla="*/ 266700 h 2308860"/>
                <a:gd name="connsiteX10" fmla="*/ 784860 w 1249680"/>
                <a:gd name="connsiteY10" fmla="*/ 228600 h 2308860"/>
                <a:gd name="connsiteX11" fmla="*/ 312420 w 1249680"/>
                <a:gd name="connsiteY11" fmla="*/ 594360 h 2308860"/>
                <a:gd name="connsiteX12" fmla="*/ 403860 w 1249680"/>
                <a:gd name="connsiteY12" fmla="*/ 1508760 h 2308860"/>
                <a:gd name="connsiteX13" fmla="*/ 403860 w 1249680"/>
                <a:gd name="connsiteY13" fmla="*/ 2065020 h 2308860"/>
                <a:gd name="connsiteX14" fmla="*/ 388620 w 1249680"/>
                <a:gd name="connsiteY14" fmla="*/ 2171700 h 2308860"/>
                <a:gd name="connsiteX15" fmla="*/ 678180 w 1249680"/>
                <a:gd name="connsiteY15" fmla="*/ 2308860 h 2308860"/>
                <a:gd name="connsiteX16" fmla="*/ 754380 w 1249680"/>
                <a:gd name="connsiteY16" fmla="*/ 2186940 h 2308860"/>
                <a:gd name="connsiteX17" fmla="*/ 541020 w 1249680"/>
                <a:gd name="connsiteY17" fmla="*/ 2065020 h 2308860"/>
                <a:gd name="connsiteX18" fmla="*/ 647700 w 1249680"/>
                <a:gd name="connsiteY18" fmla="*/ 1363980 h 2308860"/>
                <a:gd name="connsiteX19" fmla="*/ 716280 w 1249680"/>
                <a:gd name="connsiteY19" fmla="*/ 1066800 h 2308860"/>
                <a:gd name="connsiteX20" fmla="*/ 868680 w 1249680"/>
                <a:gd name="connsiteY20" fmla="*/ 1409700 h 2308860"/>
                <a:gd name="connsiteX21" fmla="*/ 861060 w 1249680"/>
                <a:gd name="connsiteY21" fmla="*/ 2026920 h 2308860"/>
                <a:gd name="connsiteX22" fmla="*/ 1242060 w 1249680"/>
                <a:gd name="connsiteY22" fmla="*/ 2072640 h 2308860"/>
                <a:gd name="connsiteX23" fmla="*/ 1158240 w 1249680"/>
                <a:gd name="connsiteY23" fmla="*/ 1935480 h 2308860"/>
                <a:gd name="connsiteX24" fmla="*/ 1036320 w 1249680"/>
                <a:gd name="connsiteY24" fmla="*/ 1874520 h 2308860"/>
                <a:gd name="connsiteX25" fmla="*/ 1021080 w 1249680"/>
                <a:gd name="connsiteY25" fmla="*/ 998220 h 2308860"/>
                <a:gd name="connsiteX26" fmla="*/ 1249680 w 1249680"/>
                <a:gd name="connsiteY26" fmla="*/ 175260 h 2308860"/>
                <a:gd name="connsiteX27" fmla="*/ 1143000 w 1249680"/>
                <a:gd name="connsiteY27" fmla="*/ 259080 h 2308860"/>
                <a:gd name="connsiteX28" fmla="*/ 868680 w 1249680"/>
                <a:gd name="connsiteY28" fmla="*/ 784860 h 2308860"/>
                <a:gd name="connsiteX29" fmla="*/ 731520 w 1249680"/>
                <a:gd name="connsiteY29" fmla="*/ 1089660 h 2308860"/>
                <a:gd name="connsiteX30" fmla="*/ 708660 w 1249680"/>
                <a:gd name="connsiteY30" fmla="*/ 1165860 h 2308860"/>
                <a:gd name="connsiteX31" fmla="*/ 746760 w 1249680"/>
                <a:gd name="connsiteY31" fmla="*/ 1203960 h 2308860"/>
                <a:gd name="connsiteX32" fmla="*/ 876300 w 1249680"/>
                <a:gd name="connsiteY32" fmla="*/ 1150620 h 2308860"/>
                <a:gd name="connsiteX33" fmla="*/ 876300 w 1249680"/>
                <a:gd name="connsiteY33" fmla="*/ 1150620 h 2308860"/>
                <a:gd name="connsiteX34" fmla="*/ 1028700 w 1249680"/>
                <a:gd name="connsiteY34" fmla="*/ 807720 h 2308860"/>
                <a:gd name="connsiteX35" fmla="*/ 1089660 w 1249680"/>
                <a:gd name="connsiteY35" fmla="*/ 670560 h 23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49680" h="2308860">
                  <a:moveTo>
                    <a:pt x="815340" y="0"/>
                  </a:moveTo>
                  <a:lnTo>
                    <a:pt x="342900" y="91440"/>
                  </a:lnTo>
                  <a:lnTo>
                    <a:pt x="129540" y="426720"/>
                  </a:lnTo>
                  <a:lnTo>
                    <a:pt x="0" y="586740"/>
                  </a:lnTo>
                  <a:lnTo>
                    <a:pt x="60960" y="678180"/>
                  </a:lnTo>
                  <a:lnTo>
                    <a:pt x="152400" y="693420"/>
                  </a:lnTo>
                  <a:lnTo>
                    <a:pt x="175260" y="624840"/>
                  </a:lnTo>
                  <a:lnTo>
                    <a:pt x="259080" y="655320"/>
                  </a:lnTo>
                  <a:lnTo>
                    <a:pt x="266700" y="480060"/>
                  </a:lnTo>
                  <a:lnTo>
                    <a:pt x="457200" y="266700"/>
                  </a:lnTo>
                  <a:lnTo>
                    <a:pt x="784860" y="228600"/>
                  </a:lnTo>
                  <a:lnTo>
                    <a:pt x="312420" y="594360"/>
                  </a:lnTo>
                  <a:lnTo>
                    <a:pt x="403860" y="1508760"/>
                  </a:lnTo>
                  <a:lnTo>
                    <a:pt x="403860" y="2065020"/>
                  </a:lnTo>
                  <a:lnTo>
                    <a:pt x="388620" y="2171700"/>
                  </a:lnTo>
                  <a:lnTo>
                    <a:pt x="678180" y="2308860"/>
                  </a:lnTo>
                  <a:lnTo>
                    <a:pt x="754380" y="2186940"/>
                  </a:lnTo>
                  <a:lnTo>
                    <a:pt x="541020" y="2065020"/>
                  </a:lnTo>
                  <a:lnTo>
                    <a:pt x="647700" y="1363980"/>
                  </a:lnTo>
                  <a:lnTo>
                    <a:pt x="716280" y="1066800"/>
                  </a:lnTo>
                  <a:lnTo>
                    <a:pt x="868680" y="1409700"/>
                  </a:lnTo>
                  <a:lnTo>
                    <a:pt x="861060" y="2026920"/>
                  </a:lnTo>
                  <a:lnTo>
                    <a:pt x="1242060" y="2072640"/>
                  </a:lnTo>
                  <a:lnTo>
                    <a:pt x="1158240" y="1935480"/>
                  </a:lnTo>
                  <a:lnTo>
                    <a:pt x="1036320" y="1874520"/>
                  </a:lnTo>
                  <a:lnTo>
                    <a:pt x="1021080" y="998220"/>
                  </a:lnTo>
                  <a:lnTo>
                    <a:pt x="1249680" y="175260"/>
                  </a:lnTo>
                  <a:lnTo>
                    <a:pt x="1143000" y="259080"/>
                  </a:lnTo>
                  <a:lnTo>
                    <a:pt x="868680" y="784860"/>
                  </a:lnTo>
                  <a:lnTo>
                    <a:pt x="731520" y="1089660"/>
                  </a:lnTo>
                  <a:lnTo>
                    <a:pt x="708660" y="1165860"/>
                  </a:lnTo>
                  <a:lnTo>
                    <a:pt x="746760" y="1203960"/>
                  </a:lnTo>
                  <a:lnTo>
                    <a:pt x="876300" y="1150620"/>
                  </a:lnTo>
                  <a:lnTo>
                    <a:pt x="876300" y="1150620"/>
                  </a:lnTo>
                  <a:lnTo>
                    <a:pt x="1028700" y="807720"/>
                  </a:lnTo>
                  <a:lnTo>
                    <a:pt x="1089660" y="67056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1592580" y="1524000"/>
              <a:ext cx="533400" cy="655320"/>
            </a:xfrm>
            <a:custGeom>
              <a:avLst/>
              <a:gdLst>
                <a:gd name="connsiteX0" fmla="*/ 533400 w 533400"/>
                <a:gd name="connsiteY0" fmla="*/ 0 h 655320"/>
                <a:gd name="connsiteX1" fmla="*/ 411480 w 533400"/>
                <a:gd name="connsiteY1" fmla="*/ 167640 h 655320"/>
                <a:gd name="connsiteX2" fmla="*/ 396240 w 533400"/>
                <a:gd name="connsiteY2" fmla="*/ 251460 h 655320"/>
                <a:gd name="connsiteX3" fmla="*/ 335280 w 533400"/>
                <a:gd name="connsiteY3" fmla="*/ 320040 h 655320"/>
                <a:gd name="connsiteX4" fmla="*/ 304800 w 533400"/>
                <a:gd name="connsiteY4" fmla="*/ 381000 h 655320"/>
                <a:gd name="connsiteX5" fmla="*/ 266700 w 533400"/>
                <a:gd name="connsiteY5" fmla="*/ 411480 h 655320"/>
                <a:gd name="connsiteX6" fmla="*/ 182880 w 533400"/>
                <a:gd name="connsiteY6" fmla="*/ 480060 h 655320"/>
                <a:gd name="connsiteX7" fmla="*/ 167640 w 533400"/>
                <a:gd name="connsiteY7" fmla="*/ 487680 h 655320"/>
                <a:gd name="connsiteX8" fmla="*/ 106680 w 533400"/>
                <a:gd name="connsiteY8" fmla="*/ 548640 h 655320"/>
                <a:gd name="connsiteX9" fmla="*/ 68580 w 533400"/>
                <a:gd name="connsiteY9" fmla="*/ 601980 h 655320"/>
                <a:gd name="connsiteX10" fmla="*/ 30480 w 533400"/>
                <a:gd name="connsiteY10" fmla="*/ 655320 h 655320"/>
                <a:gd name="connsiteX11" fmla="*/ 0 w 533400"/>
                <a:gd name="connsiteY11" fmla="*/ 655320 h 65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655320">
                  <a:moveTo>
                    <a:pt x="533400" y="0"/>
                  </a:moveTo>
                  <a:lnTo>
                    <a:pt x="411480" y="167640"/>
                  </a:lnTo>
                  <a:cubicBezTo>
                    <a:pt x="403233" y="241865"/>
                    <a:pt x="414146" y="215648"/>
                    <a:pt x="396240" y="251460"/>
                  </a:cubicBezTo>
                  <a:lnTo>
                    <a:pt x="335280" y="320040"/>
                  </a:lnTo>
                  <a:lnTo>
                    <a:pt x="304800" y="381000"/>
                  </a:lnTo>
                  <a:lnTo>
                    <a:pt x="266700" y="411480"/>
                  </a:lnTo>
                  <a:cubicBezTo>
                    <a:pt x="231244" y="442504"/>
                    <a:pt x="217218" y="459457"/>
                    <a:pt x="182880" y="480060"/>
                  </a:cubicBezTo>
                  <a:cubicBezTo>
                    <a:pt x="178010" y="482982"/>
                    <a:pt x="172720" y="485140"/>
                    <a:pt x="167640" y="487680"/>
                  </a:cubicBezTo>
                  <a:lnTo>
                    <a:pt x="106680" y="548640"/>
                  </a:lnTo>
                  <a:lnTo>
                    <a:pt x="68580" y="601980"/>
                  </a:lnTo>
                  <a:lnTo>
                    <a:pt x="30480" y="655320"/>
                  </a:lnTo>
                  <a:lnTo>
                    <a:pt x="0" y="6553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1463040" y="2712720"/>
              <a:ext cx="213360" cy="68580"/>
            </a:xfrm>
            <a:custGeom>
              <a:avLst/>
              <a:gdLst>
                <a:gd name="connsiteX0" fmla="*/ 0 w 213360"/>
                <a:gd name="connsiteY0" fmla="*/ 0 h 68580"/>
                <a:gd name="connsiteX1" fmla="*/ 144780 w 213360"/>
                <a:gd name="connsiteY1" fmla="*/ 68580 h 68580"/>
                <a:gd name="connsiteX2" fmla="*/ 213360 w 213360"/>
                <a:gd name="connsiteY2" fmla="*/ 38100 h 68580"/>
              </a:gdLst>
              <a:ahLst/>
              <a:cxnLst>
                <a:cxn ang="0">
                  <a:pos x="connsiteX0" y="connsiteY0"/>
                </a:cxn>
                <a:cxn ang="0">
                  <a:pos x="connsiteX1" y="connsiteY1"/>
                </a:cxn>
                <a:cxn ang="0">
                  <a:pos x="connsiteX2" y="connsiteY2"/>
                </a:cxn>
              </a:cxnLst>
              <a:rect l="l" t="t" r="r" b="b"/>
              <a:pathLst>
                <a:path w="213360" h="68580">
                  <a:moveTo>
                    <a:pt x="0" y="0"/>
                  </a:moveTo>
                  <a:lnTo>
                    <a:pt x="144780" y="68580"/>
                  </a:lnTo>
                  <a:lnTo>
                    <a:pt x="213360" y="381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1920240" y="2659380"/>
              <a:ext cx="129540" cy="7620"/>
            </a:xfrm>
            <a:custGeom>
              <a:avLst/>
              <a:gdLst>
                <a:gd name="connsiteX0" fmla="*/ 0 w 129540"/>
                <a:gd name="connsiteY0" fmla="*/ 7620 h 7620"/>
                <a:gd name="connsiteX1" fmla="*/ 129540 w 129540"/>
                <a:gd name="connsiteY1" fmla="*/ 0 h 7620"/>
              </a:gdLst>
              <a:ahLst/>
              <a:cxnLst>
                <a:cxn ang="0">
                  <a:pos x="connsiteX0" y="connsiteY0"/>
                </a:cxn>
                <a:cxn ang="0">
                  <a:pos x="connsiteX1" y="connsiteY1"/>
                </a:cxn>
              </a:cxnLst>
              <a:rect l="l" t="t" r="r" b="b"/>
              <a:pathLst>
                <a:path w="129540" h="7620">
                  <a:moveTo>
                    <a:pt x="0" y="7620"/>
                  </a:moveTo>
                  <a:lnTo>
                    <a:pt x="12954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1051560" y="1889760"/>
              <a:ext cx="2423160" cy="1744980"/>
            </a:xfrm>
            <a:custGeom>
              <a:avLst/>
              <a:gdLst>
                <a:gd name="connsiteX0" fmla="*/ 0 w 2423160"/>
                <a:gd name="connsiteY0" fmla="*/ 0 h 1744980"/>
                <a:gd name="connsiteX1" fmla="*/ 1965960 w 2423160"/>
                <a:gd name="connsiteY1" fmla="*/ 1409700 h 1744980"/>
                <a:gd name="connsiteX2" fmla="*/ 1851660 w 2423160"/>
                <a:gd name="connsiteY2" fmla="*/ 1485900 h 1744980"/>
                <a:gd name="connsiteX3" fmla="*/ 1981200 w 2423160"/>
                <a:gd name="connsiteY3" fmla="*/ 1615440 h 1744980"/>
                <a:gd name="connsiteX4" fmla="*/ 2369820 w 2423160"/>
                <a:gd name="connsiteY4" fmla="*/ 1744980 h 1744980"/>
                <a:gd name="connsiteX5" fmla="*/ 2423160 w 2423160"/>
                <a:gd name="connsiteY5" fmla="*/ 1653540 h 1744980"/>
                <a:gd name="connsiteX6" fmla="*/ 2232660 w 2423160"/>
                <a:gd name="connsiteY6" fmla="*/ 1478280 h 1744980"/>
                <a:gd name="connsiteX7" fmla="*/ 1988820 w 2423160"/>
                <a:gd name="connsiteY7" fmla="*/ 1264920 h 1744980"/>
                <a:gd name="connsiteX8" fmla="*/ 1927860 w 2423160"/>
                <a:gd name="connsiteY8" fmla="*/ 1417320 h 174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3160" h="1744980">
                  <a:moveTo>
                    <a:pt x="0" y="0"/>
                  </a:moveTo>
                  <a:lnTo>
                    <a:pt x="1965960" y="1409700"/>
                  </a:lnTo>
                  <a:lnTo>
                    <a:pt x="1851660" y="1485900"/>
                  </a:lnTo>
                  <a:lnTo>
                    <a:pt x="1981200" y="1615440"/>
                  </a:lnTo>
                  <a:lnTo>
                    <a:pt x="2369820" y="1744980"/>
                  </a:lnTo>
                  <a:lnTo>
                    <a:pt x="2423160" y="1653540"/>
                  </a:lnTo>
                  <a:lnTo>
                    <a:pt x="2232660" y="1478280"/>
                  </a:lnTo>
                  <a:lnTo>
                    <a:pt x="1988820" y="1264920"/>
                  </a:lnTo>
                  <a:lnTo>
                    <a:pt x="1927860" y="14173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Picture 59"/>
          <p:cNvPicPr>
            <a:picLocks noChangeAspect="1"/>
          </p:cNvPicPr>
          <p:nvPr/>
        </p:nvPicPr>
        <p:blipFill>
          <a:blip r:embed="rId7"/>
          <a:stretch>
            <a:fillRect/>
          </a:stretch>
        </p:blipFill>
        <p:spPr>
          <a:xfrm>
            <a:off x="6512882" y="538266"/>
            <a:ext cx="4857423" cy="3735822"/>
          </a:xfrm>
          <a:prstGeom prst="rect">
            <a:avLst/>
          </a:prstGeom>
          <a:ln>
            <a:solidFill>
              <a:srgbClr val="FF0000"/>
            </a:solidFill>
          </a:ln>
        </p:spPr>
      </p:pic>
      <p:grpSp>
        <p:nvGrpSpPr>
          <p:cNvPr id="71" name="Group 70"/>
          <p:cNvGrpSpPr/>
          <p:nvPr/>
        </p:nvGrpSpPr>
        <p:grpSpPr>
          <a:xfrm>
            <a:off x="8391525" y="857250"/>
            <a:ext cx="2333625" cy="3130550"/>
            <a:chOff x="8391525" y="857250"/>
            <a:chExt cx="2333625" cy="3130550"/>
          </a:xfrm>
        </p:grpSpPr>
        <p:sp>
          <p:nvSpPr>
            <p:cNvPr id="61" name="Freeform 60"/>
            <p:cNvSpPr/>
            <p:nvPr/>
          </p:nvSpPr>
          <p:spPr>
            <a:xfrm>
              <a:off x="9518650" y="857250"/>
              <a:ext cx="711200" cy="533400"/>
            </a:xfrm>
            <a:custGeom>
              <a:avLst/>
              <a:gdLst>
                <a:gd name="connsiteX0" fmla="*/ 482600 w 711200"/>
                <a:gd name="connsiteY0" fmla="*/ 0 h 533400"/>
                <a:gd name="connsiteX1" fmla="*/ 0 w 711200"/>
                <a:gd name="connsiteY1" fmla="*/ 171450 h 533400"/>
                <a:gd name="connsiteX2" fmla="*/ 184150 w 711200"/>
                <a:gd name="connsiteY2" fmla="*/ 273050 h 533400"/>
                <a:gd name="connsiteX3" fmla="*/ 241300 w 711200"/>
                <a:gd name="connsiteY3" fmla="*/ 476250 h 533400"/>
                <a:gd name="connsiteX4" fmla="*/ 317500 w 711200"/>
                <a:gd name="connsiteY4" fmla="*/ 520700 h 533400"/>
                <a:gd name="connsiteX5" fmla="*/ 361950 w 711200"/>
                <a:gd name="connsiteY5" fmla="*/ 533400 h 533400"/>
                <a:gd name="connsiteX6" fmla="*/ 444500 w 711200"/>
                <a:gd name="connsiteY6" fmla="*/ 482600 h 533400"/>
                <a:gd name="connsiteX7" fmla="*/ 514350 w 711200"/>
                <a:gd name="connsiteY7" fmla="*/ 381000 h 533400"/>
                <a:gd name="connsiteX8" fmla="*/ 711200 w 711200"/>
                <a:gd name="connsiteY8" fmla="*/ 476250 h 533400"/>
                <a:gd name="connsiteX9" fmla="*/ 514350 w 711200"/>
                <a:gd name="connsiteY9" fmla="*/ 508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200" h="533400">
                  <a:moveTo>
                    <a:pt x="482600" y="0"/>
                  </a:moveTo>
                  <a:lnTo>
                    <a:pt x="0" y="171450"/>
                  </a:lnTo>
                  <a:lnTo>
                    <a:pt x="184150" y="273050"/>
                  </a:lnTo>
                  <a:lnTo>
                    <a:pt x="241300" y="476250"/>
                  </a:lnTo>
                  <a:cubicBezTo>
                    <a:pt x="291341" y="509611"/>
                    <a:pt x="280436" y="509581"/>
                    <a:pt x="317500" y="520700"/>
                  </a:cubicBezTo>
                  <a:cubicBezTo>
                    <a:pt x="332260" y="525128"/>
                    <a:pt x="361950" y="533400"/>
                    <a:pt x="361950" y="533400"/>
                  </a:cubicBezTo>
                  <a:lnTo>
                    <a:pt x="444500" y="482600"/>
                  </a:lnTo>
                  <a:lnTo>
                    <a:pt x="514350" y="381000"/>
                  </a:lnTo>
                  <a:lnTo>
                    <a:pt x="711200" y="476250"/>
                  </a:lnTo>
                  <a:lnTo>
                    <a:pt x="514350" y="508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9245600" y="1289050"/>
              <a:ext cx="520700" cy="603250"/>
            </a:xfrm>
            <a:custGeom>
              <a:avLst/>
              <a:gdLst>
                <a:gd name="connsiteX0" fmla="*/ 520700 w 520700"/>
                <a:gd name="connsiteY0" fmla="*/ 76200 h 603250"/>
                <a:gd name="connsiteX1" fmla="*/ 361950 w 520700"/>
                <a:gd name="connsiteY1" fmla="*/ 133350 h 603250"/>
                <a:gd name="connsiteX2" fmla="*/ 260350 w 520700"/>
                <a:gd name="connsiteY2" fmla="*/ 273050 h 603250"/>
                <a:gd name="connsiteX3" fmla="*/ 222250 w 520700"/>
                <a:gd name="connsiteY3" fmla="*/ 304800 h 603250"/>
                <a:gd name="connsiteX4" fmla="*/ 120650 w 520700"/>
                <a:gd name="connsiteY4" fmla="*/ 209550 h 603250"/>
                <a:gd name="connsiteX5" fmla="*/ 114300 w 520700"/>
                <a:gd name="connsiteY5" fmla="*/ 88900 h 603250"/>
                <a:gd name="connsiteX6" fmla="*/ 260350 w 520700"/>
                <a:gd name="connsiteY6" fmla="*/ 107950 h 603250"/>
                <a:gd name="connsiteX7" fmla="*/ 260350 w 520700"/>
                <a:gd name="connsiteY7" fmla="*/ 31750 h 603250"/>
                <a:gd name="connsiteX8" fmla="*/ 114300 w 520700"/>
                <a:gd name="connsiteY8" fmla="*/ 0 h 603250"/>
                <a:gd name="connsiteX9" fmla="*/ 6350 w 520700"/>
                <a:gd name="connsiteY9" fmla="*/ 107950 h 603250"/>
                <a:gd name="connsiteX10" fmla="*/ 0 w 520700"/>
                <a:gd name="connsiteY10" fmla="*/ 406400 h 603250"/>
                <a:gd name="connsiteX11" fmla="*/ 88900 w 520700"/>
                <a:gd name="connsiteY11" fmla="*/ 603250 h 603250"/>
                <a:gd name="connsiteX12" fmla="*/ 285750 w 520700"/>
                <a:gd name="connsiteY12" fmla="*/ 590550 h 603250"/>
                <a:gd name="connsiteX13" fmla="*/ 342900 w 520700"/>
                <a:gd name="connsiteY13" fmla="*/ 514350 h 603250"/>
                <a:gd name="connsiteX14" fmla="*/ 330200 w 520700"/>
                <a:gd name="connsiteY14" fmla="*/ 450850 h 603250"/>
                <a:gd name="connsiteX15" fmla="*/ 381000 w 520700"/>
                <a:gd name="connsiteY15" fmla="*/ 2095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0700" h="603250">
                  <a:moveTo>
                    <a:pt x="520700" y="76200"/>
                  </a:moveTo>
                  <a:lnTo>
                    <a:pt x="361950" y="133350"/>
                  </a:lnTo>
                  <a:lnTo>
                    <a:pt x="260350" y="273050"/>
                  </a:lnTo>
                  <a:lnTo>
                    <a:pt x="222250" y="304800"/>
                  </a:lnTo>
                  <a:lnTo>
                    <a:pt x="120650" y="209550"/>
                  </a:lnTo>
                  <a:lnTo>
                    <a:pt x="114300" y="88900"/>
                  </a:lnTo>
                  <a:lnTo>
                    <a:pt x="260350" y="107950"/>
                  </a:lnTo>
                  <a:lnTo>
                    <a:pt x="260350" y="31750"/>
                  </a:lnTo>
                  <a:lnTo>
                    <a:pt x="114300" y="0"/>
                  </a:lnTo>
                  <a:lnTo>
                    <a:pt x="6350" y="107950"/>
                  </a:lnTo>
                  <a:lnTo>
                    <a:pt x="0" y="406400"/>
                  </a:lnTo>
                  <a:lnTo>
                    <a:pt x="88900" y="603250"/>
                  </a:lnTo>
                  <a:lnTo>
                    <a:pt x="285750" y="590550"/>
                  </a:lnTo>
                  <a:lnTo>
                    <a:pt x="342900" y="514350"/>
                  </a:lnTo>
                  <a:lnTo>
                    <a:pt x="330200" y="450850"/>
                  </a:lnTo>
                  <a:lnTo>
                    <a:pt x="381000" y="20955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9417050" y="1847850"/>
              <a:ext cx="850900" cy="2139950"/>
            </a:xfrm>
            <a:custGeom>
              <a:avLst/>
              <a:gdLst>
                <a:gd name="connsiteX0" fmla="*/ 209550 w 850900"/>
                <a:gd name="connsiteY0" fmla="*/ 0 h 2139950"/>
                <a:gd name="connsiteX1" fmla="*/ 88900 w 850900"/>
                <a:gd name="connsiteY1" fmla="*/ 400050 h 2139950"/>
                <a:gd name="connsiteX2" fmla="*/ 88900 w 850900"/>
                <a:gd name="connsiteY2" fmla="*/ 647700 h 2139950"/>
                <a:gd name="connsiteX3" fmla="*/ 171450 w 850900"/>
                <a:gd name="connsiteY3" fmla="*/ 1231900 h 2139950"/>
                <a:gd name="connsiteX4" fmla="*/ 171450 w 850900"/>
                <a:gd name="connsiteY4" fmla="*/ 1333500 h 2139950"/>
                <a:gd name="connsiteX5" fmla="*/ 0 w 850900"/>
                <a:gd name="connsiteY5" fmla="*/ 1701800 h 2139950"/>
                <a:gd name="connsiteX6" fmla="*/ 57150 w 850900"/>
                <a:gd name="connsiteY6" fmla="*/ 1746250 h 2139950"/>
                <a:gd name="connsiteX7" fmla="*/ 69850 w 850900"/>
                <a:gd name="connsiteY7" fmla="*/ 1885950 h 2139950"/>
                <a:gd name="connsiteX8" fmla="*/ 0 w 850900"/>
                <a:gd name="connsiteY8" fmla="*/ 1993900 h 2139950"/>
                <a:gd name="connsiteX9" fmla="*/ 88900 w 850900"/>
                <a:gd name="connsiteY9" fmla="*/ 2139950 h 2139950"/>
                <a:gd name="connsiteX10" fmla="*/ 171450 w 850900"/>
                <a:gd name="connsiteY10" fmla="*/ 2127250 h 2139950"/>
                <a:gd name="connsiteX11" fmla="*/ 196850 w 850900"/>
                <a:gd name="connsiteY11" fmla="*/ 2076450 h 2139950"/>
                <a:gd name="connsiteX12" fmla="*/ 254000 w 850900"/>
                <a:gd name="connsiteY12" fmla="*/ 1949450 h 2139950"/>
                <a:gd name="connsiteX13" fmla="*/ 361950 w 850900"/>
                <a:gd name="connsiteY13" fmla="*/ 2006600 h 2139950"/>
                <a:gd name="connsiteX14" fmla="*/ 361950 w 850900"/>
                <a:gd name="connsiteY14" fmla="*/ 1892300 h 2139950"/>
                <a:gd name="connsiteX15" fmla="*/ 495300 w 850900"/>
                <a:gd name="connsiteY15" fmla="*/ 2032000 h 2139950"/>
                <a:gd name="connsiteX16" fmla="*/ 565150 w 850900"/>
                <a:gd name="connsiteY16" fmla="*/ 2082800 h 2139950"/>
                <a:gd name="connsiteX17" fmla="*/ 762000 w 850900"/>
                <a:gd name="connsiteY17" fmla="*/ 2127250 h 2139950"/>
                <a:gd name="connsiteX18" fmla="*/ 730250 w 850900"/>
                <a:gd name="connsiteY18" fmla="*/ 2000250 h 2139950"/>
                <a:gd name="connsiteX19" fmla="*/ 850900 w 850900"/>
                <a:gd name="connsiteY19" fmla="*/ 1949450 h 2139950"/>
                <a:gd name="connsiteX20" fmla="*/ 762000 w 850900"/>
                <a:gd name="connsiteY20" fmla="*/ 1346200 h 2139950"/>
                <a:gd name="connsiteX21" fmla="*/ 838200 w 850900"/>
                <a:gd name="connsiteY21" fmla="*/ 635000 h 2139950"/>
                <a:gd name="connsiteX22" fmla="*/ 838200 w 850900"/>
                <a:gd name="connsiteY22" fmla="*/ 603250 h 2139950"/>
                <a:gd name="connsiteX23" fmla="*/ 450850 w 850900"/>
                <a:gd name="connsiteY23" fmla="*/ 628650 h 2139950"/>
                <a:gd name="connsiteX24" fmla="*/ 368300 w 850900"/>
                <a:gd name="connsiteY24" fmla="*/ 393700 h 2139950"/>
                <a:gd name="connsiteX25" fmla="*/ 298450 w 850900"/>
                <a:gd name="connsiteY25" fmla="*/ 615950 h 2139950"/>
                <a:gd name="connsiteX26" fmla="*/ 127000 w 850900"/>
                <a:gd name="connsiteY26" fmla="*/ 552450 h 2139950"/>
                <a:gd name="connsiteX27" fmla="*/ 228600 w 850900"/>
                <a:gd name="connsiteY27" fmla="*/ 571500 h 2139950"/>
                <a:gd name="connsiteX28" fmla="*/ 57150 w 850900"/>
                <a:gd name="connsiteY28" fmla="*/ 520700 h 2139950"/>
                <a:gd name="connsiteX29" fmla="*/ 63500 w 850900"/>
                <a:gd name="connsiteY29" fmla="*/ 520700 h 2139950"/>
                <a:gd name="connsiteX30" fmla="*/ 190500 w 850900"/>
                <a:gd name="connsiteY30" fmla="*/ 31750 h 2139950"/>
                <a:gd name="connsiteX31" fmla="*/ 203200 w 850900"/>
                <a:gd name="connsiteY31" fmla="*/ 88900 h 2139950"/>
                <a:gd name="connsiteX32" fmla="*/ 190500 w 850900"/>
                <a:gd name="connsiteY32" fmla="*/ 222250 h 2139950"/>
                <a:gd name="connsiteX33" fmla="*/ 171450 w 850900"/>
                <a:gd name="connsiteY33" fmla="*/ 177800 h 2139950"/>
                <a:gd name="connsiteX34" fmla="*/ 165100 w 850900"/>
                <a:gd name="connsiteY34" fmla="*/ 158750 h 2139950"/>
                <a:gd name="connsiteX35" fmla="*/ 165100 w 850900"/>
                <a:gd name="connsiteY35" fmla="*/ 158750 h 213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0900" h="2139950">
                  <a:moveTo>
                    <a:pt x="209550" y="0"/>
                  </a:moveTo>
                  <a:lnTo>
                    <a:pt x="88900" y="400050"/>
                  </a:lnTo>
                  <a:lnTo>
                    <a:pt x="88900" y="647700"/>
                  </a:lnTo>
                  <a:lnTo>
                    <a:pt x="171450" y="1231900"/>
                  </a:lnTo>
                  <a:lnTo>
                    <a:pt x="171450" y="1333500"/>
                  </a:lnTo>
                  <a:lnTo>
                    <a:pt x="0" y="1701800"/>
                  </a:lnTo>
                  <a:lnTo>
                    <a:pt x="57150" y="1746250"/>
                  </a:lnTo>
                  <a:lnTo>
                    <a:pt x="69850" y="1885950"/>
                  </a:lnTo>
                  <a:lnTo>
                    <a:pt x="0" y="1993900"/>
                  </a:lnTo>
                  <a:lnTo>
                    <a:pt x="88900" y="2139950"/>
                  </a:lnTo>
                  <a:lnTo>
                    <a:pt x="171450" y="2127250"/>
                  </a:lnTo>
                  <a:lnTo>
                    <a:pt x="196850" y="2076450"/>
                  </a:lnTo>
                  <a:lnTo>
                    <a:pt x="254000" y="1949450"/>
                  </a:lnTo>
                  <a:lnTo>
                    <a:pt x="361950" y="2006600"/>
                  </a:lnTo>
                  <a:lnTo>
                    <a:pt x="361950" y="1892300"/>
                  </a:lnTo>
                  <a:lnTo>
                    <a:pt x="495300" y="2032000"/>
                  </a:lnTo>
                  <a:lnTo>
                    <a:pt x="565150" y="2082800"/>
                  </a:lnTo>
                  <a:lnTo>
                    <a:pt x="762000" y="2127250"/>
                  </a:lnTo>
                  <a:lnTo>
                    <a:pt x="730250" y="2000250"/>
                  </a:lnTo>
                  <a:lnTo>
                    <a:pt x="850900" y="1949450"/>
                  </a:lnTo>
                  <a:lnTo>
                    <a:pt x="762000" y="1346200"/>
                  </a:lnTo>
                  <a:lnTo>
                    <a:pt x="838200" y="635000"/>
                  </a:lnTo>
                  <a:lnTo>
                    <a:pt x="838200" y="603250"/>
                  </a:lnTo>
                  <a:lnTo>
                    <a:pt x="450850" y="628650"/>
                  </a:lnTo>
                  <a:lnTo>
                    <a:pt x="368300" y="393700"/>
                  </a:lnTo>
                  <a:lnTo>
                    <a:pt x="298450" y="615950"/>
                  </a:lnTo>
                  <a:lnTo>
                    <a:pt x="127000" y="552450"/>
                  </a:lnTo>
                  <a:lnTo>
                    <a:pt x="228600" y="571500"/>
                  </a:lnTo>
                  <a:lnTo>
                    <a:pt x="57150" y="520700"/>
                  </a:lnTo>
                  <a:lnTo>
                    <a:pt x="63500" y="520700"/>
                  </a:lnTo>
                  <a:lnTo>
                    <a:pt x="190500" y="31750"/>
                  </a:lnTo>
                  <a:cubicBezTo>
                    <a:pt x="194733" y="50800"/>
                    <a:pt x="202478" y="69399"/>
                    <a:pt x="203200" y="88900"/>
                  </a:cubicBezTo>
                  <a:cubicBezTo>
                    <a:pt x="206561" y="179637"/>
                    <a:pt x="207148" y="172305"/>
                    <a:pt x="190500" y="222250"/>
                  </a:cubicBezTo>
                  <a:cubicBezTo>
                    <a:pt x="177284" y="169387"/>
                    <a:pt x="193376" y="221653"/>
                    <a:pt x="171450" y="177800"/>
                  </a:cubicBezTo>
                  <a:cubicBezTo>
                    <a:pt x="168457" y="171813"/>
                    <a:pt x="165100" y="158750"/>
                    <a:pt x="165100" y="158750"/>
                  </a:cubicBezTo>
                  <a:lnTo>
                    <a:pt x="165100" y="15875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9982200" y="1308100"/>
              <a:ext cx="450850" cy="1308100"/>
            </a:xfrm>
            <a:custGeom>
              <a:avLst/>
              <a:gdLst>
                <a:gd name="connsiteX0" fmla="*/ 0 w 450850"/>
                <a:gd name="connsiteY0" fmla="*/ 0 h 1308100"/>
                <a:gd name="connsiteX1" fmla="*/ 31750 w 450850"/>
                <a:gd name="connsiteY1" fmla="*/ 88900 h 1308100"/>
                <a:gd name="connsiteX2" fmla="*/ 279400 w 450850"/>
                <a:gd name="connsiteY2" fmla="*/ 146050 h 1308100"/>
                <a:gd name="connsiteX3" fmla="*/ 450850 w 450850"/>
                <a:gd name="connsiteY3" fmla="*/ 742950 h 1308100"/>
                <a:gd name="connsiteX4" fmla="*/ 400050 w 450850"/>
                <a:gd name="connsiteY4" fmla="*/ 1066800 h 1308100"/>
                <a:gd name="connsiteX5" fmla="*/ 406400 w 450850"/>
                <a:gd name="connsiteY5" fmla="*/ 1187450 h 1308100"/>
                <a:gd name="connsiteX6" fmla="*/ 400050 w 450850"/>
                <a:gd name="connsiteY6" fmla="*/ 1308100 h 1308100"/>
                <a:gd name="connsiteX7" fmla="*/ 266700 w 450850"/>
                <a:gd name="connsiteY7" fmla="*/ 1282700 h 1308100"/>
                <a:gd name="connsiteX8" fmla="*/ 273050 w 450850"/>
                <a:gd name="connsiteY8" fmla="*/ 1174750 h 1308100"/>
                <a:gd name="connsiteX9" fmla="*/ 279400 w 450850"/>
                <a:gd name="connsiteY9" fmla="*/ 1104900 h 1308100"/>
                <a:gd name="connsiteX10" fmla="*/ 273050 w 450850"/>
                <a:gd name="connsiteY10" fmla="*/ 736600 h 1308100"/>
                <a:gd name="connsiteX11" fmla="*/ 184150 w 450850"/>
                <a:gd name="connsiteY11" fmla="*/ 349250 h 1308100"/>
                <a:gd name="connsiteX12" fmla="*/ 190500 w 450850"/>
                <a:gd name="connsiteY12" fmla="*/ 577850 h 1308100"/>
                <a:gd name="connsiteX13" fmla="*/ 260350 w 450850"/>
                <a:gd name="connsiteY13" fmla="*/ 1009650 h 130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0850" h="1308100">
                  <a:moveTo>
                    <a:pt x="0" y="0"/>
                  </a:moveTo>
                  <a:lnTo>
                    <a:pt x="31750" y="88900"/>
                  </a:lnTo>
                  <a:lnTo>
                    <a:pt x="279400" y="146050"/>
                  </a:lnTo>
                  <a:lnTo>
                    <a:pt x="450850" y="742950"/>
                  </a:lnTo>
                  <a:lnTo>
                    <a:pt x="400050" y="1066800"/>
                  </a:lnTo>
                  <a:lnTo>
                    <a:pt x="406400" y="1187450"/>
                  </a:lnTo>
                  <a:lnTo>
                    <a:pt x="400050" y="1308100"/>
                  </a:lnTo>
                  <a:lnTo>
                    <a:pt x="266700" y="1282700"/>
                  </a:lnTo>
                  <a:lnTo>
                    <a:pt x="273050" y="1174750"/>
                  </a:lnTo>
                  <a:lnTo>
                    <a:pt x="279400" y="1104900"/>
                  </a:lnTo>
                  <a:lnTo>
                    <a:pt x="273050" y="736600"/>
                  </a:lnTo>
                  <a:lnTo>
                    <a:pt x="184150" y="349250"/>
                  </a:lnTo>
                  <a:lnTo>
                    <a:pt x="190500" y="577850"/>
                  </a:lnTo>
                  <a:lnTo>
                    <a:pt x="260350" y="100965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8863013" y="1323975"/>
              <a:ext cx="1595437" cy="157163"/>
            </a:xfrm>
            <a:custGeom>
              <a:avLst/>
              <a:gdLst>
                <a:gd name="connsiteX0" fmla="*/ 1595437 w 1595437"/>
                <a:gd name="connsiteY0" fmla="*/ 157163 h 157163"/>
                <a:gd name="connsiteX1" fmla="*/ 1181100 w 1595437"/>
                <a:gd name="connsiteY1" fmla="*/ 76200 h 157163"/>
                <a:gd name="connsiteX2" fmla="*/ 838200 w 1595437"/>
                <a:gd name="connsiteY2" fmla="*/ 47625 h 157163"/>
                <a:gd name="connsiteX3" fmla="*/ 423862 w 1595437"/>
                <a:gd name="connsiteY3" fmla="*/ 104775 h 157163"/>
                <a:gd name="connsiteX4" fmla="*/ 152400 w 1595437"/>
                <a:gd name="connsiteY4" fmla="*/ 133350 h 157163"/>
                <a:gd name="connsiteX5" fmla="*/ 4762 w 1595437"/>
                <a:gd name="connsiteY5" fmla="*/ 100013 h 157163"/>
                <a:gd name="connsiteX6" fmla="*/ 0 w 1595437"/>
                <a:gd name="connsiteY6" fmla="*/ 57150 h 157163"/>
                <a:gd name="connsiteX7" fmla="*/ 204787 w 1595437"/>
                <a:gd name="connsiteY7" fmla="*/ 95250 h 157163"/>
                <a:gd name="connsiteX8" fmla="*/ 395287 w 1595437"/>
                <a:gd name="connsiteY8" fmla="*/ 85725 h 157163"/>
                <a:gd name="connsiteX9" fmla="*/ 781050 w 1595437"/>
                <a:gd name="connsiteY9" fmla="*/ 0 h 157163"/>
                <a:gd name="connsiteX10" fmla="*/ 890587 w 1595437"/>
                <a:gd name="connsiteY10" fmla="*/ 23813 h 157163"/>
                <a:gd name="connsiteX11" fmla="*/ 1595437 w 1595437"/>
                <a:gd name="connsiteY11" fmla="*/ 157163 h 15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5437" h="157163">
                  <a:moveTo>
                    <a:pt x="1595437" y="157163"/>
                  </a:moveTo>
                  <a:lnTo>
                    <a:pt x="1181100" y="76200"/>
                  </a:lnTo>
                  <a:lnTo>
                    <a:pt x="838200" y="47625"/>
                  </a:lnTo>
                  <a:lnTo>
                    <a:pt x="423862" y="104775"/>
                  </a:lnTo>
                  <a:lnTo>
                    <a:pt x="152400" y="133350"/>
                  </a:lnTo>
                  <a:lnTo>
                    <a:pt x="4762" y="100013"/>
                  </a:lnTo>
                  <a:lnTo>
                    <a:pt x="0" y="57150"/>
                  </a:lnTo>
                  <a:lnTo>
                    <a:pt x="204787" y="95250"/>
                  </a:lnTo>
                  <a:lnTo>
                    <a:pt x="395287" y="85725"/>
                  </a:lnTo>
                  <a:lnTo>
                    <a:pt x="781050" y="0"/>
                  </a:lnTo>
                  <a:lnTo>
                    <a:pt x="890587" y="23813"/>
                  </a:lnTo>
                  <a:lnTo>
                    <a:pt x="1595437" y="157163"/>
                  </a:lnTo>
                  <a:close/>
                </a:path>
              </a:pathLst>
            </a:cu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8391525" y="1438275"/>
              <a:ext cx="1100138" cy="1862138"/>
            </a:xfrm>
            <a:custGeom>
              <a:avLst/>
              <a:gdLst>
                <a:gd name="connsiteX0" fmla="*/ 390525 w 1100138"/>
                <a:gd name="connsiteY0" fmla="*/ 0 h 1862138"/>
                <a:gd name="connsiteX1" fmla="*/ 200025 w 1100138"/>
                <a:gd name="connsiteY1" fmla="*/ 428625 h 1862138"/>
                <a:gd name="connsiteX2" fmla="*/ 23813 w 1100138"/>
                <a:gd name="connsiteY2" fmla="*/ 871538 h 1862138"/>
                <a:gd name="connsiteX3" fmla="*/ 0 w 1100138"/>
                <a:gd name="connsiteY3" fmla="*/ 1495425 h 1862138"/>
                <a:gd name="connsiteX4" fmla="*/ 71438 w 1100138"/>
                <a:gd name="connsiteY4" fmla="*/ 1752600 h 1862138"/>
                <a:gd name="connsiteX5" fmla="*/ 119063 w 1100138"/>
                <a:gd name="connsiteY5" fmla="*/ 1776413 h 1862138"/>
                <a:gd name="connsiteX6" fmla="*/ 714375 w 1100138"/>
                <a:gd name="connsiteY6" fmla="*/ 1862138 h 1862138"/>
                <a:gd name="connsiteX7" fmla="*/ 800100 w 1100138"/>
                <a:gd name="connsiteY7" fmla="*/ 1833563 h 1862138"/>
                <a:gd name="connsiteX8" fmla="*/ 1047750 w 1100138"/>
                <a:gd name="connsiteY8" fmla="*/ 1743075 h 1862138"/>
                <a:gd name="connsiteX9" fmla="*/ 1062038 w 1100138"/>
                <a:gd name="connsiteY9" fmla="*/ 1681163 h 1862138"/>
                <a:gd name="connsiteX10" fmla="*/ 1066800 w 1100138"/>
                <a:gd name="connsiteY10" fmla="*/ 1666875 h 1862138"/>
                <a:gd name="connsiteX11" fmla="*/ 1100138 w 1100138"/>
                <a:gd name="connsiteY11" fmla="*/ 1495425 h 1862138"/>
                <a:gd name="connsiteX12" fmla="*/ 1100138 w 1100138"/>
                <a:gd name="connsiteY12" fmla="*/ 1400175 h 1862138"/>
                <a:gd name="connsiteX13" fmla="*/ 1085850 w 1100138"/>
                <a:gd name="connsiteY13" fmla="*/ 1352550 h 1862138"/>
                <a:gd name="connsiteX14" fmla="*/ 666750 w 1100138"/>
                <a:gd name="connsiteY14" fmla="*/ 14288 h 1862138"/>
                <a:gd name="connsiteX15" fmla="*/ 628650 w 1100138"/>
                <a:gd name="connsiteY15" fmla="*/ 9525 h 1862138"/>
                <a:gd name="connsiteX16" fmla="*/ 657225 w 1100138"/>
                <a:gd name="connsiteY16" fmla="*/ 42863 h 1862138"/>
                <a:gd name="connsiteX17" fmla="*/ 885825 w 1100138"/>
                <a:gd name="connsiteY17" fmla="*/ 1495425 h 1862138"/>
                <a:gd name="connsiteX18" fmla="*/ 885825 w 1100138"/>
                <a:gd name="connsiteY18" fmla="*/ 1652588 h 1862138"/>
                <a:gd name="connsiteX19" fmla="*/ 1076325 w 1100138"/>
                <a:gd name="connsiteY19" fmla="*/ 1604963 h 1862138"/>
                <a:gd name="connsiteX20" fmla="*/ 871538 w 1100138"/>
                <a:gd name="connsiteY20" fmla="*/ 1652588 h 1862138"/>
                <a:gd name="connsiteX21" fmla="*/ 809625 w 1100138"/>
                <a:gd name="connsiteY21" fmla="*/ 1652588 h 1862138"/>
                <a:gd name="connsiteX22" fmla="*/ 180975 w 1100138"/>
                <a:gd name="connsiteY22" fmla="*/ 1633538 h 1862138"/>
                <a:gd name="connsiteX23" fmla="*/ 33338 w 1100138"/>
                <a:gd name="connsiteY23" fmla="*/ 1604963 h 1862138"/>
                <a:gd name="connsiteX24" fmla="*/ 138113 w 1100138"/>
                <a:gd name="connsiteY24" fmla="*/ 1633538 h 1862138"/>
                <a:gd name="connsiteX25" fmla="*/ 119063 w 1100138"/>
                <a:gd name="connsiteY25" fmla="*/ 1200150 h 1862138"/>
                <a:gd name="connsiteX26" fmla="*/ 209550 w 1100138"/>
                <a:gd name="connsiteY26" fmla="*/ 1057275 h 1862138"/>
                <a:gd name="connsiteX27" fmla="*/ 338138 w 1100138"/>
                <a:gd name="connsiteY27" fmla="*/ 433388 h 1862138"/>
                <a:gd name="connsiteX28" fmla="*/ 461963 w 1100138"/>
                <a:gd name="connsiteY28" fmla="*/ 42863 h 186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0138" h="1862138">
                  <a:moveTo>
                    <a:pt x="390525" y="0"/>
                  </a:moveTo>
                  <a:lnTo>
                    <a:pt x="200025" y="428625"/>
                  </a:lnTo>
                  <a:lnTo>
                    <a:pt x="23813" y="871538"/>
                  </a:lnTo>
                  <a:lnTo>
                    <a:pt x="0" y="1495425"/>
                  </a:lnTo>
                  <a:lnTo>
                    <a:pt x="71438" y="1752600"/>
                  </a:lnTo>
                  <a:lnTo>
                    <a:pt x="119063" y="1776413"/>
                  </a:lnTo>
                  <a:lnTo>
                    <a:pt x="714375" y="1862138"/>
                  </a:lnTo>
                  <a:lnTo>
                    <a:pt x="800100" y="1833563"/>
                  </a:lnTo>
                  <a:lnTo>
                    <a:pt x="1047750" y="1743075"/>
                  </a:lnTo>
                  <a:cubicBezTo>
                    <a:pt x="1052513" y="1722438"/>
                    <a:pt x="1056901" y="1701710"/>
                    <a:pt x="1062038" y="1681163"/>
                  </a:cubicBezTo>
                  <a:cubicBezTo>
                    <a:pt x="1063256" y="1676293"/>
                    <a:pt x="1066800" y="1666875"/>
                    <a:pt x="1066800" y="1666875"/>
                  </a:cubicBezTo>
                  <a:lnTo>
                    <a:pt x="1100138" y="1495425"/>
                  </a:lnTo>
                  <a:lnTo>
                    <a:pt x="1100138" y="1400175"/>
                  </a:lnTo>
                  <a:lnTo>
                    <a:pt x="1085850" y="1352550"/>
                  </a:lnTo>
                  <a:lnTo>
                    <a:pt x="666750" y="14288"/>
                  </a:lnTo>
                  <a:lnTo>
                    <a:pt x="628650" y="9525"/>
                  </a:lnTo>
                  <a:lnTo>
                    <a:pt x="657225" y="42863"/>
                  </a:lnTo>
                  <a:lnTo>
                    <a:pt x="885825" y="1495425"/>
                  </a:lnTo>
                  <a:lnTo>
                    <a:pt x="885825" y="1652588"/>
                  </a:lnTo>
                  <a:lnTo>
                    <a:pt x="1076325" y="1604963"/>
                  </a:lnTo>
                  <a:lnTo>
                    <a:pt x="871538" y="1652588"/>
                  </a:lnTo>
                  <a:lnTo>
                    <a:pt x="809625" y="1652588"/>
                  </a:lnTo>
                  <a:lnTo>
                    <a:pt x="180975" y="1633538"/>
                  </a:lnTo>
                  <a:lnTo>
                    <a:pt x="33338" y="1604963"/>
                  </a:lnTo>
                  <a:lnTo>
                    <a:pt x="138113" y="1633538"/>
                  </a:lnTo>
                  <a:lnTo>
                    <a:pt x="119063" y="1200150"/>
                  </a:lnTo>
                  <a:lnTo>
                    <a:pt x="209550" y="1057275"/>
                  </a:lnTo>
                  <a:lnTo>
                    <a:pt x="338138" y="433388"/>
                  </a:lnTo>
                  <a:lnTo>
                    <a:pt x="461963" y="42863"/>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10463213" y="1519238"/>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10220325" y="1481138"/>
              <a:ext cx="504825" cy="1590675"/>
            </a:xfrm>
            <a:custGeom>
              <a:avLst/>
              <a:gdLst>
                <a:gd name="connsiteX0" fmla="*/ 209550 w 504825"/>
                <a:gd name="connsiteY0" fmla="*/ 19050 h 1590675"/>
                <a:gd name="connsiteX1" fmla="*/ 481013 w 504825"/>
                <a:gd name="connsiteY1" fmla="*/ 728662 h 1590675"/>
                <a:gd name="connsiteX2" fmla="*/ 504825 w 504825"/>
                <a:gd name="connsiteY2" fmla="*/ 1195387 h 1590675"/>
                <a:gd name="connsiteX3" fmla="*/ 504825 w 504825"/>
                <a:gd name="connsiteY3" fmla="*/ 1238250 h 1590675"/>
                <a:gd name="connsiteX4" fmla="*/ 481013 w 504825"/>
                <a:gd name="connsiteY4" fmla="*/ 1585912 h 1590675"/>
                <a:gd name="connsiteX5" fmla="*/ 9525 w 504825"/>
                <a:gd name="connsiteY5" fmla="*/ 1590675 h 1590675"/>
                <a:gd name="connsiteX6" fmla="*/ 0 w 504825"/>
                <a:gd name="connsiteY6" fmla="*/ 1343025 h 1590675"/>
                <a:gd name="connsiteX7" fmla="*/ 9525 w 504825"/>
                <a:gd name="connsiteY7" fmla="*/ 1228725 h 1590675"/>
                <a:gd name="connsiteX8" fmla="*/ 185738 w 504825"/>
                <a:gd name="connsiteY8" fmla="*/ 1204912 h 1590675"/>
                <a:gd name="connsiteX9" fmla="*/ 242888 w 504825"/>
                <a:gd name="connsiteY9" fmla="*/ 552450 h 1590675"/>
                <a:gd name="connsiteX10" fmla="*/ 200025 w 504825"/>
                <a:gd name="connsiteY10" fmla="*/ 0 h 1590675"/>
                <a:gd name="connsiteX11" fmla="*/ 204788 w 504825"/>
                <a:gd name="connsiteY11" fmla="*/ 128587 h 1590675"/>
                <a:gd name="connsiteX12" fmla="*/ 204788 w 504825"/>
                <a:gd name="connsiteY12" fmla="*/ 128587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825" h="1590675">
                  <a:moveTo>
                    <a:pt x="209550" y="19050"/>
                  </a:moveTo>
                  <a:lnTo>
                    <a:pt x="481013" y="728662"/>
                  </a:lnTo>
                  <a:lnTo>
                    <a:pt x="504825" y="1195387"/>
                  </a:lnTo>
                  <a:lnTo>
                    <a:pt x="504825" y="1238250"/>
                  </a:lnTo>
                  <a:lnTo>
                    <a:pt x="481013" y="1585912"/>
                  </a:lnTo>
                  <a:lnTo>
                    <a:pt x="9525" y="1590675"/>
                  </a:lnTo>
                  <a:lnTo>
                    <a:pt x="0" y="1343025"/>
                  </a:lnTo>
                  <a:lnTo>
                    <a:pt x="9525" y="1228725"/>
                  </a:lnTo>
                  <a:lnTo>
                    <a:pt x="185738" y="1204912"/>
                  </a:lnTo>
                  <a:lnTo>
                    <a:pt x="242888" y="552450"/>
                  </a:lnTo>
                  <a:lnTo>
                    <a:pt x="200025" y="0"/>
                  </a:lnTo>
                  <a:lnTo>
                    <a:pt x="204788" y="128587"/>
                  </a:lnTo>
                  <a:lnTo>
                    <a:pt x="204788" y="128587"/>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9801225" y="2638425"/>
              <a:ext cx="142875" cy="1114425"/>
            </a:xfrm>
            <a:custGeom>
              <a:avLst/>
              <a:gdLst>
                <a:gd name="connsiteX0" fmla="*/ 142875 w 142875"/>
                <a:gd name="connsiteY0" fmla="*/ 0 h 1114425"/>
                <a:gd name="connsiteX1" fmla="*/ 85725 w 142875"/>
                <a:gd name="connsiteY1" fmla="*/ 581025 h 1114425"/>
                <a:gd name="connsiteX2" fmla="*/ 0 w 142875"/>
                <a:gd name="connsiteY2" fmla="*/ 1114425 h 1114425"/>
              </a:gdLst>
              <a:ahLst/>
              <a:cxnLst>
                <a:cxn ang="0">
                  <a:pos x="connsiteX0" y="connsiteY0"/>
                </a:cxn>
                <a:cxn ang="0">
                  <a:pos x="connsiteX1" y="connsiteY1"/>
                </a:cxn>
                <a:cxn ang="0">
                  <a:pos x="connsiteX2" y="connsiteY2"/>
                </a:cxn>
              </a:cxnLst>
              <a:rect l="l" t="t" r="r" b="b"/>
              <a:pathLst>
                <a:path w="142875" h="1114425">
                  <a:moveTo>
                    <a:pt x="142875" y="0"/>
                  </a:moveTo>
                  <a:lnTo>
                    <a:pt x="85725" y="581025"/>
                  </a:lnTo>
                  <a:lnTo>
                    <a:pt x="0" y="111442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603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circle(in)">
                                      <p:cBhvr>
                                        <p:cTn id="21" dur="20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down)">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500"/>
                                        <p:tgtEl>
                                          <p:spTgt spid="37"/>
                                        </p:tgtEl>
                                        <p:attrNameLst>
                                          <p:attrName>ppt_x</p:attrName>
                                        </p:attrNameLst>
                                      </p:cBhvr>
                                      <p:tavLst>
                                        <p:tav tm="0">
                                          <p:val>
                                            <p:strVal val="ppt_x"/>
                                          </p:val>
                                        </p:tav>
                                        <p:tav tm="100000">
                                          <p:val>
                                            <p:strVal val="ppt_x"/>
                                          </p:val>
                                        </p:tav>
                                      </p:tavLst>
                                    </p:anim>
                                    <p:anim calcmode="lin" valueType="num">
                                      <p:cBhvr additive="base">
                                        <p:cTn id="38" dur="500"/>
                                        <p:tgtEl>
                                          <p:spTgt spid="37"/>
                                        </p:tgtEl>
                                        <p:attrNameLst>
                                          <p:attrName>ppt_y</p:attrName>
                                        </p:attrNameLst>
                                      </p:cBhvr>
                                      <p:tavLst>
                                        <p:tav tm="0">
                                          <p:val>
                                            <p:strVal val="ppt_y"/>
                                          </p:val>
                                        </p:tav>
                                        <p:tav tm="100000">
                                          <p:val>
                                            <p:strVal val="1+ppt_h/2"/>
                                          </p:val>
                                        </p:tav>
                                      </p:tavLst>
                                    </p:anim>
                                    <p:set>
                                      <p:cBhvr>
                                        <p:cTn id="39" dur="1" fill="hold">
                                          <p:stCondLst>
                                            <p:cond delay="499"/>
                                          </p:stCondLst>
                                        </p:cTn>
                                        <p:tgtEl>
                                          <p:spTgt spid="37"/>
                                        </p:tgtEl>
                                        <p:attrNameLst>
                                          <p:attrName>style.visibility</p:attrName>
                                        </p:attrNameLst>
                                      </p:cBhvr>
                                      <p:to>
                                        <p:strVal val="hidden"/>
                                      </p:to>
                                    </p:set>
                                  </p:childTnLst>
                                </p:cTn>
                              </p:par>
                              <p:par>
                                <p:cTn id="40" presetID="2" presetClass="exit" presetSubtype="4" fill="hold" nodeType="withEffect">
                                  <p:stCondLst>
                                    <p:cond delay="0"/>
                                  </p:stCondLst>
                                  <p:childTnLst>
                                    <p:anim calcmode="lin" valueType="num">
                                      <p:cBhvr additive="base">
                                        <p:cTn id="41" dur="500"/>
                                        <p:tgtEl>
                                          <p:spTgt spid="60"/>
                                        </p:tgtEl>
                                        <p:attrNameLst>
                                          <p:attrName>ppt_x</p:attrName>
                                        </p:attrNameLst>
                                      </p:cBhvr>
                                      <p:tavLst>
                                        <p:tav tm="0">
                                          <p:val>
                                            <p:strVal val="ppt_x"/>
                                          </p:val>
                                        </p:tav>
                                        <p:tav tm="100000">
                                          <p:val>
                                            <p:strVal val="ppt_x"/>
                                          </p:val>
                                        </p:tav>
                                      </p:tavLst>
                                    </p:anim>
                                    <p:anim calcmode="lin" valueType="num">
                                      <p:cBhvr additive="base">
                                        <p:cTn id="42" dur="500"/>
                                        <p:tgtEl>
                                          <p:spTgt spid="60"/>
                                        </p:tgtEl>
                                        <p:attrNameLst>
                                          <p:attrName>ppt_y</p:attrName>
                                        </p:attrNameLst>
                                      </p:cBhvr>
                                      <p:tavLst>
                                        <p:tav tm="0">
                                          <p:val>
                                            <p:strVal val="ppt_y"/>
                                          </p:val>
                                        </p:tav>
                                        <p:tav tm="100000">
                                          <p:val>
                                            <p:strVal val="1+ppt_h/2"/>
                                          </p:val>
                                        </p:tav>
                                      </p:tavLst>
                                    </p:anim>
                                    <p:set>
                                      <p:cBhvr>
                                        <p:cTn id="43"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t="5010" b="30328"/>
          <a:stretch/>
        </p:blipFill>
        <p:spPr>
          <a:xfrm>
            <a:off x="1966912" y="39688"/>
            <a:ext cx="8110538" cy="6762750"/>
          </a:xfrm>
          <a:prstGeom prst="rect">
            <a:avLst/>
          </a:prstGeom>
        </p:spPr>
      </p:pic>
    </p:spTree>
    <p:extLst>
      <p:ext uri="{BB962C8B-B14F-4D97-AF65-F5344CB8AC3E}">
        <p14:creationId xmlns:p14="http://schemas.microsoft.com/office/powerpoint/2010/main" val="199579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85102" y="952426"/>
            <a:ext cx="8737600" cy="5602514"/>
            <a:chOff x="1930400" y="957943"/>
            <a:chExt cx="8737600" cy="5602514"/>
          </a:xfrm>
        </p:grpSpPr>
        <p:sp>
          <p:nvSpPr>
            <p:cNvPr id="3" name="Freeform 2"/>
            <p:cNvSpPr/>
            <p:nvPr/>
          </p:nvSpPr>
          <p:spPr>
            <a:xfrm>
              <a:off x="3585029" y="957943"/>
              <a:ext cx="5413828" cy="5602514"/>
            </a:xfrm>
            <a:custGeom>
              <a:avLst/>
              <a:gdLst>
                <a:gd name="connsiteX0" fmla="*/ 2510971 w 5413828"/>
                <a:gd name="connsiteY0" fmla="*/ 0 h 5602514"/>
                <a:gd name="connsiteX1" fmla="*/ 0 w 5413828"/>
                <a:gd name="connsiteY1" fmla="*/ 2554514 h 5602514"/>
                <a:gd name="connsiteX2" fmla="*/ 319314 w 5413828"/>
                <a:gd name="connsiteY2" fmla="*/ 5268686 h 5602514"/>
                <a:gd name="connsiteX3" fmla="*/ 4209142 w 5413828"/>
                <a:gd name="connsiteY3" fmla="*/ 5602514 h 5602514"/>
                <a:gd name="connsiteX4" fmla="*/ 4325257 w 5413828"/>
                <a:gd name="connsiteY4" fmla="*/ 5515428 h 5602514"/>
                <a:gd name="connsiteX5" fmla="*/ 4426857 w 5413828"/>
                <a:gd name="connsiteY5" fmla="*/ 5384800 h 5602514"/>
                <a:gd name="connsiteX6" fmla="*/ 5413828 w 5413828"/>
                <a:gd name="connsiteY6" fmla="*/ 4383314 h 5602514"/>
                <a:gd name="connsiteX7" fmla="*/ 4905828 w 5413828"/>
                <a:gd name="connsiteY7" fmla="*/ 522514 h 5602514"/>
                <a:gd name="connsiteX8" fmla="*/ 2641600 w 5413828"/>
                <a:gd name="connsiteY8" fmla="*/ 14514 h 560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8" h="5602514">
                  <a:moveTo>
                    <a:pt x="2510971" y="0"/>
                  </a:moveTo>
                  <a:lnTo>
                    <a:pt x="0" y="2554514"/>
                  </a:lnTo>
                  <a:lnTo>
                    <a:pt x="319314" y="5268686"/>
                  </a:lnTo>
                  <a:lnTo>
                    <a:pt x="4209142" y="5602514"/>
                  </a:lnTo>
                  <a:cubicBezTo>
                    <a:pt x="4247847" y="5573485"/>
                    <a:pt x="4291046" y="5549639"/>
                    <a:pt x="4325257" y="5515428"/>
                  </a:cubicBezTo>
                  <a:cubicBezTo>
                    <a:pt x="4364263" y="5476422"/>
                    <a:pt x="4426857" y="5384800"/>
                    <a:pt x="4426857" y="5384800"/>
                  </a:cubicBezTo>
                  <a:lnTo>
                    <a:pt x="5413828" y="4383314"/>
                  </a:lnTo>
                  <a:lnTo>
                    <a:pt x="4905828" y="522514"/>
                  </a:lnTo>
                  <a:lnTo>
                    <a:pt x="2641600" y="14514"/>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8781143" y="2264229"/>
              <a:ext cx="1886857" cy="2017485"/>
            </a:xfrm>
            <a:custGeom>
              <a:avLst/>
              <a:gdLst>
                <a:gd name="connsiteX0" fmla="*/ 101600 w 1886857"/>
                <a:gd name="connsiteY0" fmla="*/ 14514 h 2017485"/>
                <a:gd name="connsiteX1" fmla="*/ 101600 w 1886857"/>
                <a:gd name="connsiteY1" fmla="*/ 14514 h 2017485"/>
                <a:gd name="connsiteX2" fmla="*/ 43543 w 1886857"/>
                <a:gd name="connsiteY2" fmla="*/ 2017485 h 2017485"/>
                <a:gd name="connsiteX3" fmla="*/ 1886857 w 1886857"/>
                <a:gd name="connsiteY3" fmla="*/ 1915885 h 2017485"/>
                <a:gd name="connsiteX4" fmla="*/ 1886857 w 1886857"/>
                <a:gd name="connsiteY4" fmla="*/ 0 h 2017485"/>
                <a:gd name="connsiteX5" fmla="*/ 0 w 1886857"/>
                <a:gd name="connsiteY5" fmla="*/ 29028 h 20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857" h="2017485">
                  <a:moveTo>
                    <a:pt x="101600" y="14514"/>
                  </a:moveTo>
                  <a:lnTo>
                    <a:pt x="101600" y="14514"/>
                  </a:lnTo>
                  <a:lnTo>
                    <a:pt x="43543" y="2017485"/>
                  </a:lnTo>
                  <a:lnTo>
                    <a:pt x="1886857" y="1915885"/>
                  </a:lnTo>
                  <a:lnTo>
                    <a:pt x="1886857" y="0"/>
                  </a:lnTo>
                  <a:lnTo>
                    <a:pt x="0" y="290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930400" y="2206171"/>
              <a:ext cx="2438400" cy="1509486"/>
            </a:xfrm>
            <a:custGeom>
              <a:avLst/>
              <a:gdLst>
                <a:gd name="connsiteX0" fmla="*/ 43543 w 2438400"/>
                <a:gd name="connsiteY0" fmla="*/ 0 h 1509486"/>
                <a:gd name="connsiteX1" fmla="*/ 2438400 w 2438400"/>
                <a:gd name="connsiteY1" fmla="*/ 0 h 1509486"/>
                <a:gd name="connsiteX2" fmla="*/ 2336800 w 2438400"/>
                <a:gd name="connsiteY2" fmla="*/ 711200 h 1509486"/>
                <a:gd name="connsiteX3" fmla="*/ 1654629 w 2438400"/>
                <a:gd name="connsiteY3" fmla="*/ 1088572 h 1509486"/>
                <a:gd name="connsiteX4" fmla="*/ 217714 w 2438400"/>
                <a:gd name="connsiteY4" fmla="*/ 1509486 h 1509486"/>
                <a:gd name="connsiteX5" fmla="*/ 72571 w 2438400"/>
                <a:gd name="connsiteY5" fmla="*/ 1451429 h 1509486"/>
                <a:gd name="connsiteX6" fmla="*/ 0 w 2438400"/>
                <a:gd name="connsiteY6" fmla="*/ 145143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00" h="1509486">
                  <a:moveTo>
                    <a:pt x="43543" y="0"/>
                  </a:moveTo>
                  <a:lnTo>
                    <a:pt x="2438400" y="0"/>
                  </a:lnTo>
                  <a:lnTo>
                    <a:pt x="2336800" y="711200"/>
                  </a:lnTo>
                  <a:lnTo>
                    <a:pt x="1654629" y="1088572"/>
                  </a:lnTo>
                  <a:lnTo>
                    <a:pt x="217714" y="1509486"/>
                  </a:lnTo>
                  <a:lnTo>
                    <a:pt x="72571" y="1451429"/>
                  </a:lnTo>
                  <a:lnTo>
                    <a:pt x="0" y="145143"/>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7404826" y="1520825"/>
            <a:ext cx="1504950" cy="4438650"/>
            <a:chOff x="7405688" y="1524000"/>
            <a:chExt cx="1504950" cy="4438650"/>
          </a:xfrm>
        </p:grpSpPr>
        <p:sp>
          <p:nvSpPr>
            <p:cNvPr id="20" name="Freeform 19"/>
            <p:cNvSpPr/>
            <p:nvPr/>
          </p:nvSpPr>
          <p:spPr>
            <a:xfrm>
              <a:off x="7584281" y="1524000"/>
              <a:ext cx="1166813" cy="988219"/>
            </a:xfrm>
            <a:custGeom>
              <a:avLst/>
              <a:gdLst>
                <a:gd name="connsiteX0" fmla="*/ 771525 w 1166813"/>
                <a:gd name="connsiteY0" fmla="*/ 650081 h 988219"/>
                <a:gd name="connsiteX1" fmla="*/ 826294 w 1166813"/>
                <a:gd name="connsiteY1" fmla="*/ 623888 h 988219"/>
                <a:gd name="connsiteX2" fmla="*/ 869157 w 1166813"/>
                <a:gd name="connsiteY2" fmla="*/ 709613 h 988219"/>
                <a:gd name="connsiteX3" fmla="*/ 878682 w 1166813"/>
                <a:gd name="connsiteY3" fmla="*/ 728663 h 988219"/>
                <a:gd name="connsiteX4" fmla="*/ 926307 w 1166813"/>
                <a:gd name="connsiteY4" fmla="*/ 795338 h 988219"/>
                <a:gd name="connsiteX5" fmla="*/ 962025 w 1166813"/>
                <a:gd name="connsiteY5" fmla="*/ 988219 h 988219"/>
                <a:gd name="connsiteX6" fmla="*/ 1028700 w 1166813"/>
                <a:gd name="connsiteY6" fmla="*/ 981075 h 988219"/>
                <a:gd name="connsiteX7" fmla="*/ 1066800 w 1166813"/>
                <a:gd name="connsiteY7" fmla="*/ 859631 h 988219"/>
                <a:gd name="connsiteX8" fmla="*/ 1054894 w 1166813"/>
                <a:gd name="connsiteY8" fmla="*/ 716756 h 988219"/>
                <a:gd name="connsiteX9" fmla="*/ 1166813 w 1166813"/>
                <a:gd name="connsiteY9" fmla="*/ 766763 h 988219"/>
                <a:gd name="connsiteX10" fmla="*/ 1128713 w 1166813"/>
                <a:gd name="connsiteY10" fmla="*/ 657225 h 988219"/>
                <a:gd name="connsiteX11" fmla="*/ 966788 w 1166813"/>
                <a:gd name="connsiteY11" fmla="*/ 431006 h 988219"/>
                <a:gd name="connsiteX12" fmla="*/ 854869 w 1166813"/>
                <a:gd name="connsiteY12" fmla="*/ 366713 h 988219"/>
                <a:gd name="connsiteX13" fmla="*/ 847725 w 1166813"/>
                <a:gd name="connsiteY13" fmla="*/ 192881 h 988219"/>
                <a:gd name="connsiteX14" fmla="*/ 762000 w 1166813"/>
                <a:gd name="connsiteY14" fmla="*/ 54769 h 988219"/>
                <a:gd name="connsiteX15" fmla="*/ 623888 w 1166813"/>
                <a:gd name="connsiteY15" fmla="*/ 19050 h 988219"/>
                <a:gd name="connsiteX16" fmla="*/ 471488 w 1166813"/>
                <a:gd name="connsiteY16" fmla="*/ 0 h 988219"/>
                <a:gd name="connsiteX17" fmla="*/ 376238 w 1166813"/>
                <a:gd name="connsiteY17" fmla="*/ 54769 h 988219"/>
                <a:gd name="connsiteX18" fmla="*/ 357188 w 1166813"/>
                <a:gd name="connsiteY18" fmla="*/ 85725 h 988219"/>
                <a:gd name="connsiteX19" fmla="*/ 269082 w 1166813"/>
                <a:gd name="connsiteY19" fmla="*/ 192881 h 988219"/>
                <a:gd name="connsiteX20" fmla="*/ 30957 w 1166813"/>
                <a:gd name="connsiteY20" fmla="*/ 235744 h 988219"/>
                <a:gd name="connsiteX21" fmla="*/ 0 w 1166813"/>
                <a:gd name="connsiteY21" fmla="*/ 285750 h 988219"/>
                <a:gd name="connsiteX22" fmla="*/ 40482 w 1166813"/>
                <a:gd name="connsiteY22" fmla="*/ 314325 h 988219"/>
                <a:gd name="connsiteX23" fmla="*/ 147638 w 1166813"/>
                <a:gd name="connsiteY23" fmla="*/ 400050 h 988219"/>
                <a:gd name="connsiteX24" fmla="*/ 180975 w 1166813"/>
                <a:gd name="connsiteY24" fmla="*/ 416719 h 988219"/>
                <a:gd name="connsiteX25" fmla="*/ 197644 w 1166813"/>
                <a:gd name="connsiteY25" fmla="*/ 421481 h 988219"/>
                <a:gd name="connsiteX26" fmla="*/ 221457 w 1166813"/>
                <a:gd name="connsiteY26" fmla="*/ 409575 h 988219"/>
                <a:gd name="connsiteX27" fmla="*/ 280988 w 1166813"/>
                <a:gd name="connsiteY27" fmla="*/ 559594 h 988219"/>
                <a:gd name="connsiteX28" fmla="*/ 321469 w 1166813"/>
                <a:gd name="connsiteY28" fmla="*/ 726281 h 988219"/>
                <a:gd name="connsiteX29" fmla="*/ 492919 w 1166813"/>
                <a:gd name="connsiteY29" fmla="*/ 859631 h 988219"/>
                <a:gd name="connsiteX30" fmla="*/ 614363 w 1166813"/>
                <a:gd name="connsiteY30" fmla="*/ 854869 h 988219"/>
                <a:gd name="connsiteX31" fmla="*/ 638175 w 1166813"/>
                <a:gd name="connsiteY31" fmla="*/ 840581 h 988219"/>
                <a:gd name="connsiteX32" fmla="*/ 664369 w 1166813"/>
                <a:gd name="connsiteY32" fmla="*/ 816769 h 988219"/>
                <a:gd name="connsiteX33" fmla="*/ 690563 w 1166813"/>
                <a:gd name="connsiteY33" fmla="*/ 745331 h 988219"/>
                <a:gd name="connsiteX34" fmla="*/ 709613 w 1166813"/>
                <a:gd name="connsiteY34" fmla="*/ 692944 h 98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6813" h="988219">
                  <a:moveTo>
                    <a:pt x="771525" y="650081"/>
                  </a:moveTo>
                  <a:lnTo>
                    <a:pt x="826294" y="623888"/>
                  </a:lnTo>
                  <a:lnTo>
                    <a:pt x="869157" y="709613"/>
                  </a:lnTo>
                  <a:lnTo>
                    <a:pt x="878682" y="728663"/>
                  </a:lnTo>
                  <a:lnTo>
                    <a:pt x="926307" y="795338"/>
                  </a:lnTo>
                  <a:lnTo>
                    <a:pt x="962025" y="988219"/>
                  </a:lnTo>
                  <a:lnTo>
                    <a:pt x="1028700" y="981075"/>
                  </a:lnTo>
                  <a:lnTo>
                    <a:pt x="1066800" y="859631"/>
                  </a:lnTo>
                  <a:lnTo>
                    <a:pt x="1054894" y="716756"/>
                  </a:lnTo>
                  <a:lnTo>
                    <a:pt x="1166813" y="766763"/>
                  </a:lnTo>
                  <a:lnTo>
                    <a:pt x="1128713" y="657225"/>
                  </a:lnTo>
                  <a:lnTo>
                    <a:pt x="966788" y="431006"/>
                  </a:lnTo>
                  <a:lnTo>
                    <a:pt x="854869" y="366713"/>
                  </a:lnTo>
                  <a:lnTo>
                    <a:pt x="847725" y="192881"/>
                  </a:lnTo>
                  <a:lnTo>
                    <a:pt x="762000" y="54769"/>
                  </a:lnTo>
                  <a:lnTo>
                    <a:pt x="623888" y="19050"/>
                  </a:lnTo>
                  <a:lnTo>
                    <a:pt x="471488" y="0"/>
                  </a:lnTo>
                  <a:lnTo>
                    <a:pt x="376238" y="54769"/>
                  </a:lnTo>
                  <a:lnTo>
                    <a:pt x="357188" y="85725"/>
                  </a:lnTo>
                  <a:lnTo>
                    <a:pt x="269082" y="192881"/>
                  </a:lnTo>
                  <a:lnTo>
                    <a:pt x="30957" y="235744"/>
                  </a:lnTo>
                  <a:lnTo>
                    <a:pt x="0" y="285750"/>
                  </a:lnTo>
                  <a:lnTo>
                    <a:pt x="40482" y="314325"/>
                  </a:lnTo>
                  <a:lnTo>
                    <a:pt x="147638" y="400050"/>
                  </a:lnTo>
                  <a:cubicBezTo>
                    <a:pt x="158750" y="405606"/>
                    <a:pt x="169555" y="411825"/>
                    <a:pt x="180975" y="416719"/>
                  </a:cubicBezTo>
                  <a:cubicBezTo>
                    <a:pt x="186286" y="418995"/>
                    <a:pt x="197644" y="421481"/>
                    <a:pt x="197644" y="421481"/>
                  </a:cubicBezTo>
                  <a:lnTo>
                    <a:pt x="221457" y="409575"/>
                  </a:lnTo>
                  <a:lnTo>
                    <a:pt x="280988" y="559594"/>
                  </a:lnTo>
                  <a:lnTo>
                    <a:pt x="321469" y="726281"/>
                  </a:lnTo>
                  <a:lnTo>
                    <a:pt x="492919" y="859631"/>
                  </a:lnTo>
                  <a:lnTo>
                    <a:pt x="614363" y="854869"/>
                  </a:lnTo>
                  <a:cubicBezTo>
                    <a:pt x="622300" y="850106"/>
                    <a:pt x="630812" y="846191"/>
                    <a:pt x="638175" y="840581"/>
                  </a:cubicBezTo>
                  <a:cubicBezTo>
                    <a:pt x="647561" y="833430"/>
                    <a:pt x="664369" y="816769"/>
                    <a:pt x="664369" y="816769"/>
                  </a:cubicBezTo>
                  <a:lnTo>
                    <a:pt x="690563" y="745331"/>
                  </a:lnTo>
                  <a:lnTo>
                    <a:pt x="709613" y="69294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7853363" y="172402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7872413" y="1721644"/>
              <a:ext cx="533400" cy="157162"/>
            </a:xfrm>
            <a:custGeom>
              <a:avLst/>
              <a:gdLst>
                <a:gd name="connsiteX0" fmla="*/ 0 w 538162"/>
                <a:gd name="connsiteY0" fmla="*/ 0 h 161956"/>
                <a:gd name="connsiteX1" fmla="*/ 326231 w 538162"/>
                <a:gd name="connsiteY1" fmla="*/ 154781 h 161956"/>
                <a:gd name="connsiteX2" fmla="*/ 359568 w 538162"/>
                <a:gd name="connsiteY2" fmla="*/ 161925 h 161956"/>
                <a:gd name="connsiteX3" fmla="*/ 538162 w 538162"/>
                <a:gd name="connsiteY3" fmla="*/ 154781 h 161956"/>
              </a:gdLst>
              <a:ahLst/>
              <a:cxnLst>
                <a:cxn ang="0">
                  <a:pos x="connsiteX0" y="connsiteY0"/>
                </a:cxn>
                <a:cxn ang="0">
                  <a:pos x="connsiteX1" y="connsiteY1"/>
                </a:cxn>
                <a:cxn ang="0">
                  <a:pos x="connsiteX2" y="connsiteY2"/>
                </a:cxn>
                <a:cxn ang="0">
                  <a:pos x="connsiteX3" y="connsiteY3"/>
                </a:cxn>
              </a:cxnLst>
              <a:rect l="l" t="t" r="r" b="b"/>
              <a:pathLst>
                <a:path w="538162" h="161956">
                  <a:moveTo>
                    <a:pt x="0" y="0"/>
                  </a:moveTo>
                  <a:lnTo>
                    <a:pt x="326231" y="154781"/>
                  </a:lnTo>
                  <a:cubicBezTo>
                    <a:pt x="353084" y="162837"/>
                    <a:pt x="341756" y="161925"/>
                    <a:pt x="359568" y="161925"/>
                  </a:cubicBezTo>
                  <a:lnTo>
                    <a:pt x="538162" y="15478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7620000" y="1824038"/>
              <a:ext cx="609600" cy="78620"/>
            </a:xfrm>
            <a:custGeom>
              <a:avLst/>
              <a:gdLst>
                <a:gd name="connsiteX0" fmla="*/ 0 w 609600"/>
                <a:gd name="connsiteY0" fmla="*/ 0 h 78620"/>
                <a:gd name="connsiteX1" fmla="*/ 0 w 609600"/>
                <a:gd name="connsiteY1" fmla="*/ 0 h 78620"/>
                <a:gd name="connsiteX2" fmla="*/ 171450 w 609600"/>
                <a:gd name="connsiteY2" fmla="*/ 57150 h 78620"/>
                <a:gd name="connsiteX3" fmla="*/ 195263 w 609600"/>
                <a:gd name="connsiteY3" fmla="*/ 71437 h 78620"/>
                <a:gd name="connsiteX4" fmla="*/ 390525 w 609600"/>
                <a:gd name="connsiteY4" fmla="*/ 71437 h 78620"/>
                <a:gd name="connsiteX5" fmla="*/ 421481 w 609600"/>
                <a:gd name="connsiteY5" fmla="*/ 78581 h 78620"/>
                <a:gd name="connsiteX6" fmla="*/ 609600 w 609600"/>
                <a:gd name="connsiteY6" fmla="*/ 66675 h 7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78620">
                  <a:moveTo>
                    <a:pt x="0" y="0"/>
                  </a:moveTo>
                  <a:lnTo>
                    <a:pt x="0" y="0"/>
                  </a:lnTo>
                  <a:lnTo>
                    <a:pt x="171450" y="57150"/>
                  </a:lnTo>
                  <a:cubicBezTo>
                    <a:pt x="191770" y="72390"/>
                    <a:pt x="182563" y="71437"/>
                    <a:pt x="195263" y="71437"/>
                  </a:cubicBezTo>
                  <a:lnTo>
                    <a:pt x="390525" y="71437"/>
                  </a:lnTo>
                  <a:cubicBezTo>
                    <a:pt x="414968" y="79585"/>
                    <a:pt x="404426" y="78581"/>
                    <a:pt x="421481" y="78581"/>
                  </a:cubicBezTo>
                  <a:lnTo>
                    <a:pt x="609600" y="6667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7853363" y="1919288"/>
              <a:ext cx="831056" cy="716756"/>
            </a:xfrm>
            <a:custGeom>
              <a:avLst/>
              <a:gdLst>
                <a:gd name="connsiteX0" fmla="*/ 0 w 831056"/>
                <a:gd name="connsiteY0" fmla="*/ 102393 h 716756"/>
                <a:gd name="connsiteX1" fmla="*/ 66675 w 831056"/>
                <a:gd name="connsiteY1" fmla="*/ 42862 h 716756"/>
                <a:gd name="connsiteX2" fmla="*/ 164306 w 831056"/>
                <a:gd name="connsiteY2" fmla="*/ 0 h 716756"/>
                <a:gd name="connsiteX3" fmla="*/ 257175 w 831056"/>
                <a:gd name="connsiteY3" fmla="*/ 35718 h 716756"/>
                <a:gd name="connsiteX4" fmla="*/ 273843 w 831056"/>
                <a:gd name="connsiteY4" fmla="*/ 50006 h 716756"/>
                <a:gd name="connsiteX5" fmla="*/ 333375 w 831056"/>
                <a:gd name="connsiteY5" fmla="*/ 80962 h 716756"/>
                <a:gd name="connsiteX6" fmla="*/ 357187 w 831056"/>
                <a:gd name="connsiteY6" fmla="*/ 128587 h 716756"/>
                <a:gd name="connsiteX7" fmla="*/ 426243 w 831056"/>
                <a:gd name="connsiteY7" fmla="*/ 166687 h 716756"/>
                <a:gd name="connsiteX8" fmla="*/ 452437 w 831056"/>
                <a:gd name="connsiteY8" fmla="*/ 183356 h 716756"/>
                <a:gd name="connsiteX9" fmla="*/ 438150 w 831056"/>
                <a:gd name="connsiteY9" fmla="*/ 159543 h 716756"/>
                <a:gd name="connsiteX10" fmla="*/ 433387 w 831056"/>
                <a:gd name="connsiteY10" fmla="*/ 142875 h 716756"/>
                <a:gd name="connsiteX11" fmla="*/ 490537 w 831056"/>
                <a:gd name="connsiteY11" fmla="*/ 76200 h 716756"/>
                <a:gd name="connsiteX12" fmla="*/ 535781 w 831056"/>
                <a:gd name="connsiteY12" fmla="*/ 123825 h 716756"/>
                <a:gd name="connsiteX13" fmla="*/ 509587 w 831056"/>
                <a:gd name="connsiteY13" fmla="*/ 188118 h 716756"/>
                <a:gd name="connsiteX14" fmla="*/ 490537 w 831056"/>
                <a:gd name="connsiteY14" fmla="*/ 245268 h 716756"/>
                <a:gd name="connsiteX15" fmla="*/ 481012 w 831056"/>
                <a:gd name="connsiteY15" fmla="*/ 411956 h 716756"/>
                <a:gd name="connsiteX16" fmla="*/ 831056 w 831056"/>
                <a:gd name="connsiteY16" fmla="*/ 716756 h 71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1056" h="716756">
                  <a:moveTo>
                    <a:pt x="0" y="102393"/>
                  </a:moveTo>
                  <a:lnTo>
                    <a:pt x="66675" y="42862"/>
                  </a:lnTo>
                  <a:lnTo>
                    <a:pt x="164306" y="0"/>
                  </a:lnTo>
                  <a:lnTo>
                    <a:pt x="257175" y="35718"/>
                  </a:lnTo>
                  <a:lnTo>
                    <a:pt x="273843" y="50006"/>
                  </a:lnTo>
                  <a:lnTo>
                    <a:pt x="333375" y="80962"/>
                  </a:lnTo>
                  <a:lnTo>
                    <a:pt x="357187" y="128587"/>
                  </a:lnTo>
                  <a:lnTo>
                    <a:pt x="426243" y="166687"/>
                  </a:lnTo>
                  <a:lnTo>
                    <a:pt x="452437" y="183356"/>
                  </a:lnTo>
                  <a:cubicBezTo>
                    <a:pt x="447675" y="175418"/>
                    <a:pt x="442091" y="167919"/>
                    <a:pt x="438150" y="159543"/>
                  </a:cubicBezTo>
                  <a:cubicBezTo>
                    <a:pt x="435690" y="154315"/>
                    <a:pt x="433387" y="142875"/>
                    <a:pt x="433387" y="142875"/>
                  </a:cubicBezTo>
                  <a:lnTo>
                    <a:pt x="490537" y="76200"/>
                  </a:lnTo>
                  <a:lnTo>
                    <a:pt x="535781" y="123825"/>
                  </a:lnTo>
                  <a:lnTo>
                    <a:pt x="509587" y="188118"/>
                  </a:lnTo>
                  <a:lnTo>
                    <a:pt x="490537" y="245268"/>
                  </a:lnTo>
                  <a:lnTo>
                    <a:pt x="481012" y="411956"/>
                  </a:lnTo>
                  <a:lnTo>
                    <a:pt x="831056" y="71675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8058150" y="2609850"/>
              <a:ext cx="738188" cy="781050"/>
            </a:xfrm>
            <a:custGeom>
              <a:avLst/>
              <a:gdLst>
                <a:gd name="connsiteX0" fmla="*/ 628650 w 738188"/>
                <a:gd name="connsiteY0" fmla="*/ 38100 h 781050"/>
                <a:gd name="connsiteX1" fmla="*/ 704850 w 738188"/>
                <a:gd name="connsiteY1" fmla="*/ 304800 h 781050"/>
                <a:gd name="connsiteX2" fmla="*/ 738188 w 738188"/>
                <a:gd name="connsiteY2" fmla="*/ 519113 h 781050"/>
                <a:gd name="connsiteX3" fmla="*/ 719138 w 738188"/>
                <a:gd name="connsiteY3" fmla="*/ 600075 h 781050"/>
                <a:gd name="connsiteX4" fmla="*/ 700088 w 738188"/>
                <a:gd name="connsiteY4" fmla="*/ 685800 h 781050"/>
                <a:gd name="connsiteX5" fmla="*/ 642938 w 738188"/>
                <a:gd name="connsiteY5" fmla="*/ 766763 h 781050"/>
                <a:gd name="connsiteX6" fmla="*/ 395288 w 738188"/>
                <a:gd name="connsiteY6" fmla="*/ 776288 h 781050"/>
                <a:gd name="connsiteX7" fmla="*/ 285750 w 738188"/>
                <a:gd name="connsiteY7" fmla="*/ 742950 h 781050"/>
                <a:gd name="connsiteX8" fmla="*/ 114300 w 738188"/>
                <a:gd name="connsiteY8" fmla="*/ 781050 h 781050"/>
                <a:gd name="connsiteX9" fmla="*/ 0 w 738188"/>
                <a:gd name="connsiteY9" fmla="*/ 738188 h 781050"/>
                <a:gd name="connsiteX10" fmla="*/ 19050 w 738188"/>
                <a:gd name="connsiteY10" fmla="*/ 681038 h 781050"/>
                <a:gd name="connsiteX11" fmla="*/ 19050 w 738188"/>
                <a:gd name="connsiteY11" fmla="*/ 609600 h 781050"/>
                <a:gd name="connsiteX12" fmla="*/ 85725 w 738188"/>
                <a:gd name="connsiteY12" fmla="*/ 571500 h 781050"/>
                <a:gd name="connsiteX13" fmla="*/ 133350 w 738188"/>
                <a:gd name="connsiteY13" fmla="*/ 571500 h 781050"/>
                <a:gd name="connsiteX14" fmla="*/ 242888 w 738188"/>
                <a:gd name="connsiteY14" fmla="*/ 633413 h 781050"/>
                <a:gd name="connsiteX15" fmla="*/ 457200 w 738188"/>
                <a:gd name="connsiteY15" fmla="*/ 552450 h 781050"/>
                <a:gd name="connsiteX16" fmla="*/ 438150 w 738188"/>
                <a:gd name="connsiteY16" fmla="*/ 147638 h 781050"/>
                <a:gd name="connsiteX17" fmla="*/ 485775 w 738188"/>
                <a:gd name="connsiteY17" fmla="*/ 57150 h 781050"/>
                <a:gd name="connsiteX18" fmla="*/ 557213 w 738188"/>
                <a:gd name="connsiteY18" fmla="*/ 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188" h="781050">
                  <a:moveTo>
                    <a:pt x="628650" y="38100"/>
                  </a:moveTo>
                  <a:lnTo>
                    <a:pt x="704850" y="304800"/>
                  </a:lnTo>
                  <a:lnTo>
                    <a:pt x="738188" y="519113"/>
                  </a:lnTo>
                  <a:lnTo>
                    <a:pt x="719138" y="600075"/>
                  </a:lnTo>
                  <a:lnTo>
                    <a:pt x="700088" y="685800"/>
                  </a:lnTo>
                  <a:lnTo>
                    <a:pt x="642938" y="766763"/>
                  </a:lnTo>
                  <a:lnTo>
                    <a:pt x="395288" y="776288"/>
                  </a:lnTo>
                  <a:lnTo>
                    <a:pt x="285750" y="742950"/>
                  </a:lnTo>
                  <a:lnTo>
                    <a:pt x="114300" y="781050"/>
                  </a:lnTo>
                  <a:lnTo>
                    <a:pt x="0" y="738188"/>
                  </a:lnTo>
                  <a:lnTo>
                    <a:pt x="19050" y="681038"/>
                  </a:lnTo>
                  <a:lnTo>
                    <a:pt x="19050" y="609600"/>
                  </a:lnTo>
                  <a:lnTo>
                    <a:pt x="85725" y="571500"/>
                  </a:lnTo>
                  <a:lnTo>
                    <a:pt x="133350" y="571500"/>
                  </a:lnTo>
                  <a:lnTo>
                    <a:pt x="242888" y="633413"/>
                  </a:lnTo>
                  <a:lnTo>
                    <a:pt x="457200" y="552450"/>
                  </a:lnTo>
                  <a:lnTo>
                    <a:pt x="438150" y="147638"/>
                  </a:lnTo>
                  <a:lnTo>
                    <a:pt x="485775" y="57150"/>
                  </a:lnTo>
                  <a:lnTo>
                    <a:pt x="557213"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7762875" y="2414588"/>
              <a:ext cx="1009650" cy="2043112"/>
            </a:xfrm>
            <a:custGeom>
              <a:avLst/>
              <a:gdLst>
                <a:gd name="connsiteX0" fmla="*/ 919163 w 1009650"/>
                <a:gd name="connsiteY0" fmla="*/ 990600 h 2043112"/>
                <a:gd name="connsiteX1" fmla="*/ 947738 w 1009650"/>
                <a:gd name="connsiteY1" fmla="*/ 1195387 h 2043112"/>
                <a:gd name="connsiteX2" fmla="*/ 947738 w 1009650"/>
                <a:gd name="connsiteY2" fmla="*/ 1524000 h 2043112"/>
                <a:gd name="connsiteX3" fmla="*/ 985838 w 1009650"/>
                <a:gd name="connsiteY3" fmla="*/ 1795462 h 2043112"/>
                <a:gd name="connsiteX4" fmla="*/ 1009650 w 1009650"/>
                <a:gd name="connsiteY4" fmla="*/ 1900237 h 2043112"/>
                <a:gd name="connsiteX5" fmla="*/ 842963 w 1009650"/>
                <a:gd name="connsiteY5" fmla="*/ 2000250 h 2043112"/>
                <a:gd name="connsiteX6" fmla="*/ 428625 w 1009650"/>
                <a:gd name="connsiteY6" fmla="*/ 2043112 h 2043112"/>
                <a:gd name="connsiteX7" fmla="*/ 228600 w 1009650"/>
                <a:gd name="connsiteY7" fmla="*/ 1990725 h 2043112"/>
                <a:gd name="connsiteX8" fmla="*/ 52388 w 1009650"/>
                <a:gd name="connsiteY8" fmla="*/ 1943100 h 2043112"/>
                <a:gd name="connsiteX9" fmla="*/ 166688 w 1009650"/>
                <a:gd name="connsiteY9" fmla="*/ 1738312 h 2043112"/>
                <a:gd name="connsiteX10" fmla="*/ 133350 w 1009650"/>
                <a:gd name="connsiteY10" fmla="*/ 1495425 h 2043112"/>
                <a:gd name="connsiteX11" fmla="*/ 0 w 1009650"/>
                <a:gd name="connsiteY11" fmla="*/ 962025 h 2043112"/>
                <a:gd name="connsiteX12" fmla="*/ 33338 w 1009650"/>
                <a:gd name="connsiteY12" fmla="*/ 733425 h 2043112"/>
                <a:gd name="connsiteX13" fmla="*/ 114300 w 1009650"/>
                <a:gd name="connsiteY13" fmla="*/ 309562 h 2043112"/>
                <a:gd name="connsiteX14" fmla="*/ 276225 w 1009650"/>
                <a:gd name="connsiteY14" fmla="*/ 19050 h 2043112"/>
                <a:gd name="connsiteX15" fmla="*/ 333375 w 1009650"/>
                <a:gd name="connsiteY15" fmla="*/ 0 h 204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650" h="2043112">
                  <a:moveTo>
                    <a:pt x="919163" y="990600"/>
                  </a:moveTo>
                  <a:lnTo>
                    <a:pt x="947738" y="1195387"/>
                  </a:lnTo>
                  <a:lnTo>
                    <a:pt x="947738" y="1524000"/>
                  </a:lnTo>
                  <a:lnTo>
                    <a:pt x="985838" y="1795462"/>
                  </a:lnTo>
                  <a:lnTo>
                    <a:pt x="1009650" y="1900237"/>
                  </a:lnTo>
                  <a:lnTo>
                    <a:pt x="842963" y="2000250"/>
                  </a:lnTo>
                  <a:lnTo>
                    <a:pt x="428625" y="2043112"/>
                  </a:lnTo>
                  <a:lnTo>
                    <a:pt x="228600" y="1990725"/>
                  </a:lnTo>
                  <a:lnTo>
                    <a:pt x="52388" y="1943100"/>
                  </a:lnTo>
                  <a:lnTo>
                    <a:pt x="166688" y="1738312"/>
                  </a:lnTo>
                  <a:lnTo>
                    <a:pt x="133350" y="1495425"/>
                  </a:lnTo>
                  <a:lnTo>
                    <a:pt x="0" y="962025"/>
                  </a:lnTo>
                  <a:lnTo>
                    <a:pt x="33338" y="733425"/>
                  </a:lnTo>
                  <a:lnTo>
                    <a:pt x="114300" y="309562"/>
                  </a:lnTo>
                  <a:lnTo>
                    <a:pt x="276225" y="19050"/>
                  </a:lnTo>
                  <a:lnTo>
                    <a:pt x="333375"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8091488" y="2362200"/>
              <a:ext cx="223837" cy="290513"/>
            </a:xfrm>
            <a:custGeom>
              <a:avLst/>
              <a:gdLst>
                <a:gd name="connsiteX0" fmla="*/ 0 w 223837"/>
                <a:gd name="connsiteY0" fmla="*/ 90488 h 290513"/>
                <a:gd name="connsiteX1" fmla="*/ 80962 w 223837"/>
                <a:gd name="connsiteY1" fmla="*/ 290513 h 290513"/>
                <a:gd name="connsiteX2" fmla="*/ 223837 w 223837"/>
                <a:gd name="connsiteY2" fmla="*/ 0 h 290513"/>
                <a:gd name="connsiteX3" fmla="*/ 223837 w 223837"/>
                <a:gd name="connsiteY3" fmla="*/ 0 h 290513"/>
              </a:gdLst>
              <a:ahLst/>
              <a:cxnLst>
                <a:cxn ang="0">
                  <a:pos x="connsiteX0" y="connsiteY0"/>
                </a:cxn>
                <a:cxn ang="0">
                  <a:pos x="connsiteX1" y="connsiteY1"/>
                </a:cxn>
                <a:cxn ang="0">
                  <a:pos x="connsiteX2" y="connsiteY2"/>
                </a:cxn>
                <a:cxn ang="0">
                  <a:pos x="connsiteX3" y="connsiteY3"/>
                </a:cxn>
              </a:cxnLst>
              <a:rect l="l" t="t" r="r" b="b"/>
              <a:pathLst>
                <a:path w="223837" h="290513">
                  <a:moveTo>
                    <a:pt x="0" y="90488"/>
                  </a:moveTo>
                  <a:lnTo>
                    <a:pt x="80962" y="290513"/>
                  </a:lnTo>
                  <a:lnTo>
                    <a:pt x="223837" y="0"/>
                  </a:lnTo>
                  <a:lnTo>
                    <a:pt x="2238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920038" y="2728913"/>
              <a:ext cx="171450" cy="1281112"/>
            </a:xfrm>
            <a:custGeom>
              <a:avLst/>
              <a:gdLst>
                <a:gd name="connsiteX0" fmla="*/ 0 w 171450"/>
                <a:gd name="connsiteY0" fmla="*/ 0 h 1281112"/>
                <a:gd name="connsiteX1" fmla="*/ 28575 w 171450"/>
                <a:gd name="connsiteY1" fmla="*/ 714375 h 1281112"/>
                <a:gd name="connsiteX2" fmla="*/ 100012 w 171450"/>
                <a:gd name="connsiteY2" fmla="*/ 1104900 h 1281112"/>
                <a:gd name="connsiteX3" fmla="*/ 171450 w 171450"/>
                <a:gd name="connsiteY3" fmla="*/ 1152525 h 1281112"/>
                <a:gd name="connsiteX4" fmla="*/ 147637 w 171450"/>
                <a:gd name="connsiteY4" fmla="*/ 1281112 h 128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281112">
                  <a:moveTo>
                    <a:pt x="0" y="0"/>
                  </a:moveTo>
                  <a:lnTo>
                    <a:pt x="28575" y="714375"/>
                  </a:lnTo>
                  <a:lnTo>
                    <a:pt x="100012" y="1104900"/>
                  </a:lnTo>
                  <a:lnTo>
                    <a:pt x="171450" y="1152525"/>
                  </a:lnTo>
                  <a:lnTo>
                    <a:pt x="147637" y="128111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7934325" y="3938588"/>
              <a:ext cx="128588" cy="276225"/>
            </a:xfrm>
            <a:custGeom>
              <a:avLst/>
              <a:gdLst>
                <a:gd name="connsiteX0" fmla="*/ 0 w 128588"/>
                <a:gd name="connsiteY0" fmla="*/ 247650 h 276225"/>
                <a:gd name="connsiteX1" fmla="*/ 85725 w 128588"/>
                <a:gd name="connsiteY1" fmla="*/ 276225 h 276225"/>
                <a:gd name="connsiteX2" fmla="*/ 128588 w 128588"/>
                <a:gd name="connsiteY2" fmla="*/ 104775 h 276225"/>
                <a:gd name="connsiteX3" fmla="*/ 76200 w 128588"/>
                <a:gd name="connsiteY3" fmla="*/ 42862 h 276225"/>
                <a:gd name="connsiteX4" fmla="*/ 80963 w 128588"/>
                <a:gd name="connsiteY4" fmla="*/ 0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8" h="276225">
                  <a:moveTo>
                    <a:pt x="0" y="247650"/>
                  </a:moveTo>
                  <a:lnTo>
                    <a:pt x="85725" y="276225"/>
                  </a:lnTo>
                  <a:lnTo>
                    <a:pt x="128588" y="104775"/>
                  </a:lnTo>
                  <a:lnTo>
                    <a:pt x="76200" y="42862"/>
                  </a:lnTo>
                  <a:lnTo>
                    <a:pt x="80963"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7962900" y="3419475"/>
              <a:ext cx="738188" cy="200025"/>
            </a:xfrm>
            <a:custGeom>
              <a:avLst/>
              <a:gdLst>
                <a:gd name="connsiteX0" fmla="*/ 690563 w 738188"/>
                <a:gd name="connsiteY0" fmla="*/ 0 h 200025"/>
                <a:gd name="connsiteX1" fmla="*/ 352425 w 738188"/>
                <a:gd name="connsiteY1" fmla="*/ 76200 h 200025"/>
                <a:gd name="connsiteX2" fmla="*/ 0 w 738188"/>
                <a:gd name="connsiteY2" fmla="*/ 47625 h 200025"/>
                <a:gd name="connsiteX3" fmla="*/ 38100 w 738188"/>
                <a:gd name="connsiteY3" fmla="*/ 200025 h 200025"/>
                <a:gd name="connsiteX4" fmla="*/ 476250 w 738188"/>
                <a:gd name="connsiteY4" fmla="*/ 185738 h 200025"/>
                <a:gd name="connsiteX5" fmla="*/ 738188 w 738188"/>
                <a:gd name="connsiteY5" fmla="*/ 109538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188" h="200025">
                  <a:moveTo>
                    <a:pt x="690563" y="0"/>
                  </a:moveTo>
                  <a:lnTo>
                    <a:pt x="352425" y="76200"/>
                  </a:lnTo>
                  <a:lnTo>
                    <a:pt x="0" y="47625"/>
                  </a:lnTo>
                  <a:lnTo>
                    <a:pt x="38100" y="200025"/>
                  </a:lnTo>
                  <a:lnTo>
                    <a:pt x="476250" y="185738"/>
                  </a:lnTo>
                  <a:lnTo>
                    <a:pt x="738188" y="10953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8605838" y="442912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8629649" y="4405312"/>
              <a:ext cx="45719" cy="45719"/>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7824788" y="4405313"/>
              <a:ext cx="1085850" cy="1390650"/>
            </a:xfrm>
            <a:custGeom>
              <a:avLst/>
              <a:gdLst>
                <a:gd name="connsiteX0" fmla="*/ 809625 w 1085850"/>
                <a:gd name="connsiteY0" fmla="*/ 66675 h 1390650"/>
                <a:gd name="connsiteX1" fmla="*/ 995362 w 1085850"/>
                <a:gd name="connsiteY1" fmla="*/ 871537 h 1390650"/>
                <a:gd name="connsiteX2" fmla="*/ 1085850 w 1085850"/>
                <a:gd name="connsiteY2" fmla="*/ 990600 h 1390650"/>
                <a:gd name="connsiteX3" fmla="*/ 1042987 w 1085850"/>
                <a:gd name="connsiteY3" fmla="*/ 1190625 h 1390650"/>
                <a:gd name="connsiteX4" fmla="*/ 714375 w 1085850"/>
                <a:gd name="connsiteY4" fmla="*/ 1390650 h 1390650"/>
                <a:gd name="connsiteX5" fmla="*/ 671512 w 1085850"/>
                <a:gd name="connsiteY5" fmla="*/ 1385887 h 1390650"/>
                <a:gd name="connsiteX6" fmla="*/ 652462 w 1085850"/>
                <a:gd name="connsiteY6" fmla="*/ 1381125 h 1390650"/>
                <a:gd name="connsiteX7" fmla="*/ 538162 w 1085850"/>
                <a:gd name="connsiteY7" fmla="*/ 1376362 h 1390650"/>
                <a:gd name="connsiteX8" fmla="*/ 533400 w 1085850"/>
                <a:gd name="connsiteY8" fmla="*/ 1338262 h 1390650"/>
                <a:gd name="connsiteX9" fmla="*/ 709612 w 1085850"/>
                <a:gd name="connsiteY9" fmla="*/ 1052512 h 1390650"/>
                <a:gd name="connsiteX10" fmla="*/ 423862 w 1085850"/>
                <a:gd name="connsiteY10" fmla="*/ 71437 h 1390650"/>
                <a:gd name="connsiteX11" fmla="*/ 452437 w 1085850"/>
                <a:gd name="connsiteY11" fmla="*/ 1185862 h 1390650"/>
                <a:gd name="connsiteX12" fmla="*/ 428625 w 1085850"/>
                <a:gd name="connsiteY12" fmla="*/ 1219200 h 1390650"/>
                <a:gd name="connsiteX13" fmla="*/ 204787 w 1085850"/>
                <a:gd name="connsiteY13" fmla="*/ 1376362 h 1390650"/>
                <a:gd name="connsiteX14" fmla="*/ 19050 w 1085850"/>
                <a:gd name="connsiteY14" fmla="*/ 1366837 h 1390650"/>
                <a:gd name="connsiteX15" fmla="*/ 0 w 1085850"/>
                <a:gd name="connsiteY15" fmla="*/ 1295400 h 1390650"/>
                <a:gd name="connsiteX16" fmla="*/ 19050 w 1085850"/>
                <a:gd name="connsiteY16" fmla="*/ 1200150 h 1390650"/>
                <a:gd name="connsiteX17" fmla="*/ 52387 w 1085850"/>
                <a:gd name="connsiteY17" fmla="*/ 1171575 h 1390650"/>
                <a:gd name="connsiteX18" fmla="*/ 61912 w 1085850"/>
                <a:gd name="connsiteY18" fmla="*/ 1157287 h 1390650"/>
                <a:gd name="connsiteX19" fmla="*/ 80962 w 1085850"/>
                <a:gd name="connsiteY19" fmla="*/ 1138237 h 1390650"/>
                <a:gd name="connsiteX20" fmla="*/ 138112 w 1085850"/>
                <a:gd name="connsiteY20" fmla="*/ 1081087 h 1390650"/>
                <a:gd name="connsiteX21" fmla="*/ 90487 w 1085850"/>
                <a:gd name="connsiteY21" fmla="*/ 333375 h 1390650"/>
                <a:gd name="connsiteX22" fmla="*/ 90487 w 1085850"/>
                <a:gd name="connsiteY22" fmla="*/ 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5850" h="1390650">
                  <a:moveTo>
                    <a:pt x="809625" y="66675"/>
                  </a:moveTo>
                  <a:lnTo>
                    <a:pt x="995362" y="871537"/>
                  </a:lnTo>
                  <a:lnTo>
                    <a:pt x="1085850" y="990600"/>
                  </a:lnTo>
                  <a:lnTo>
                    <a:pt x="1042987" y="1190625"/>
                  </a:lnTo>
                  <a:lnTo>
                    <a:pt x="714375" y="1390650"/>
                  </a:lnTo>
                  <a:cubicBezTo>
                    <a:pt x="700087" y="1389062"/>
                    <a:pt x="685720" y="1388073"/>
                    <a:pt x="671512" y="1385887"/>
                  </a:cubicBezTo>
                  <a:cubicBezTo>
                    <a:pt x="665043" y="1384892"/>
                    <a:pt x="652462" y="1381125"/>
                    <a:pt x="652462" y="1381125"/>
                  </a:cubicBezTo>
                  <a:lnTo>
                    <a:pt x="538162" y="1376362"/>
                  </a:lnTo>
                  <a:lnTo>
                    <a:pt x="533400" y="1338262"/>
                  </a:lnTo>
                  <a:lnTo>
                    <a:pt x="709612" y="1052512"/>
                  </a:lnTo>
                  <a:lnTo>
                    <a:pt x="423862" y="71437"/>
                  </a:lnTo>
                  <a:lnTo>
                    <a:pt x="452437" y="1185862"/>
                  </a:lnTo>
                  <a:lnTo>
                    <a:pt x="428625" y="1219200"/>
                  </a:lnTo>
                  <a:lnTo>
                    <a:pt x="204787" y="1376362"/>
                  </a:lnTo>
                  <a:lnTo>
                    <a:pt x="19050" y="1366837"/>
                  </a:lnTo>
                  <a:lnTo>
                    <a:pt x="0" y="1295400"/>
                  </a:lnTo>
                  <a:lnTo>
                    <a:pt x="19050" y="1200150"/>
                  </a:lnTo>
                  <a:cubicBezTo>
                    <a:pt x="30162" y="1190625"/>
                    <a:pt x="42038" y="1181924"/>
                    <a:pt x="52387" y="1171575"/>
                  </a:cubicBezTo>
                  <a:cubicBezTo>
                    <a:pt x="56434" y="1167528"/>
                    <a:pt x="58187" y="1161633"/>
                    <a:pt x="61912" y="1157287"/>
                  </a:cubicBezTo>
                  <a:cubicBezTo>
                    <a:pt x="67756" y="1150469"/>
                    <a:pt x="80962" y="1138237"/>
                    <a:pt x="80962" y="1138237"/>
                  </a:cubicBezTo>
                  <a:lnTo>
                    <a:pt x="138112" y="1081087"/>
                  </a:lnTo>
                  <a:lnTo>
                    <a:pt x="90487" y="333375"/>
                  </a:lnTo>
                  <a:lnTo>
                    <a:pt x="9048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7405688" y="4210050"/>
              <a:ext cx="538897" cy="1738313"/>
            </a:xfrm>
            <a:custGeom>
              <a:avLst/>
              <a:gdLst>
                <a:gd name="connsiteX0" fmla="*/ 528637 w 538897"/>
                <a:gd name="connsiteY0" fmla="*/ 0 h 1738313"/>
                <a:gd name="connsiteX1" fmla="*/ 528637 w 538897"/>
                <a:gd name="connsiteY1" fmla="*/ 0 h 1738313"/>
                <a:gd name="connsiteX2" fmla="*/ 538162 w 538897"/>
                <a:gd name="connsiteY2" fmla="*/ 119063 h 1738313"/>
                <a:gd name="connsiteX3" fmla="*/ 371475 w 538897"/>
                <a:gd name="connsiteY3" fmla="*/ 776288 h 1738313"/>
                <a:gd name="connsiteX4" fmla="*/ 90487 w 538897"/>
                <a:gd name="connsiteY4" fmla="*/ 1333500 h 1738313"/>
                <a:gd name="connsiteX5" fmla="*/ 85725 w 538897"/>
                <a:gd name="connsiteY5" fmla="*/ 1376363 h 1738313"/>
                <a:gd name="connsiteX6" fmla="*/ 0 w 538897"/>
                <a:gd name="connsiteY6" fmla="*/ 1638300 h 1738313"/>
                <a:gd name="connsiteX7" fmla="*/ 228600 w 538897"/>
                <a:gd name="connsiteY7" fmla="*/ 1738313 h 1738313"/>
                <a:gd name="connsiteX8" fmla="*/ 238125 w 538897"/>
                <a:gd name="connsiteY8" fmla="*/ 1695450 h 1738313"/>
                <a:gd name="connsiteX9" fmla="*/ 242887 w 538897"/>
                <a:gd name="connsiteY9" fmla="*/ 1681163 h 1738313"/>
                <a:gd name="connsiteX10" fmla="*/ 252412 w 538897"/>
                <a:gd name="connsiteY10" fmla="*/ 1666875 h 1738313"/>
                <a:gd name="connsiteX11" fmla="*/ 295275 w 538897"/>
                <a:gd name="connsiteY11" fmla="*/ 1524000 h 173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897" h="1738313">
                  <a:moveTo>
                    <a:pt x="528637" y="0"/>
                  </a:moveTo>
                  <a:lnTo>
                    <a:pt x="528637" y="0"/>
                  </a:lnTo>
                  <a:cubicBezTo>
                    <a:pt x="542832" y="70975"/>
                    <a:pt x="538162" y="31436"/>
                    <a:pt x="538162" y="119063"/>
                  </a:cubicBezTo>
                  <a:lnTo>
                    <a:pt x="371475" y="776288"/>
                  </a:lnTo>
                  <a:lnTo>
                    <a:pt x="90487" y="1333500"/>
                  </a:lnTo>
                  <a:lnTo>
                    <a:pt x="85725" y="1376363"/>
                  </a:lnTo>
                  <a:lnTo>
                    <a:pt x="0" y="1638300"/>
                  </a:lnTo>
                  <a:lnTo>
                    <a:pt x="228600" y="1738313"/>
                  </a:lnTo>
                  <a:cubicBezTo>
                    <a:pt x="231775" y="1724025"/>
                    <a:pt x="234575" y="1709649"/>
                    <a:pt x="238125" y="1695450"/>
                  </a:cubicBezTo>
                  <a:cubicBezTo>
                    <a:pt x="239342" y="1690580"/>
                    <a:pt x="240642" y="1685653"/>
                    <a:pt x="242887" y="1681163"/>
                  </a:cubicBezTo>
                  <a:cubicBezTo>
                    <a:pt x="245447" y="1676043"/>
                    <a:pt x="252412" y="1666875"/>
                    <a:pt x="252412" y="1666875"/>
                  </a:cubicBezTo>
                  <a:lnTo>
                    <a:pt x="295275" y="15240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7677150" y="4257675"/>
              <a:ext cx="323850" cy="1704975"/>
            </a:xfrm>
            <a:custGeom>
              <a:avLst/>
              <a:gdLst>
                <a:gd name="connsiteX0" fmla="*/ 0 w 323850"/>
                <a:gd name="connsiteY0" fmla="*/ 1509713 h 1704975"/>
                <a:gd name="connsiteX1" fmla="*/ 4763 w 323850"/>
                <a:gd name="connsiteY1" fmla="*/ 1700213 h 1704975"/>
                <a:gd name="connsiteX2" fmla="*/ 157163 w 323850"/>
                <a:gd name="connsiteY2" fmla="*/ 1704975 h 1704975"/>
                <a:gd name="connsiteX3" fmla="*/ 195263 w 323850"/>
                <a:gd name="connsiteY3" fmla="*/ 766763 h 1704975"/>
                <a:gd name="connsiteX4" fmla="*/ 323850 w 323850"/>
                <a:gd name="connsiteY4" fmla="*/ 0 h 170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1704975">
                  <a:moveTo>
                    <a:pt x="0" y="1509713"/>
                  </a:moveTo>
                  <a:lnTo>
                    <a:pt x="4763" y="1700213"/>
                  </a:lnTo>
                  <a:lnTo>
                    <a:pt x="157163" y="1704975"/>
                  </a:lnTo>
                  <a:lnTo>
                    <a:pt x="195263" y="766763"/>
                  </a:lnTo>
                  <a:lnTo>
                    <a:pt x="32385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8134350" y="2414588"/>
              <a:ext cx="185738" cy="771525"/>
            </a:xfrm>
            <a:custGeom>
              <a:avLst/>
              <a:gdLst>
                <a:gd name="connsiteX0" fmla="*/ 185738 w 185738"/>
                <a:gd name="connsiteY0" fmla="*/ 0 h 771525"/>
                <a:gd name="connsiteX1" fmla="*/ 76200 w 185738"/>
                <a:gd name="connsiteY1" fmla="*/ 771525 h 771525"/>
                <a:gd name="connsiteX2" fmla="*/ 4763 w 185738"/>
                <a:gd name="connsiteY2" fmla="*/ 757237 h 771525"/>
                <a:gd name="connsiteX3" fmla="*/ 0 w 185738"/>
                <a:gd name="connsiteY3" fmla="*/ 690562 h 771525"/>
                <a:gd name="connsiteX4" fmla="*/ 157163 w 185738"/>
                <a:gd name="connsiteY4" fmla="*/ 71437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8" h="771525">
                  <a:moveTo>
                    <a:pt x="185738" y="0"/>
                  </a:moveTo>
                  <a:lnTo>
                    <a:pt x="76200" y="771525"/>
                  </a:lnTo>
                  <a:lnTo>
                    <a:pt x="4763" y="757237"/>
                  </a:lnTo>
                  <a:lnTo>
                    <a:pt x="0" y="690562"/>
                  </a:lnTo>
                  <a:lnTo>
                    <a:pt x="157163" y="7143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8034338" y="3395663"/>
              <a:ext cx="114300" cy="481012"/>
            </a:xfrm>
            <a:custGeom>
              <a:avLst/>
              <a:gdLst>
                <a:gd name="connsiteX0" fmla="*/ 71437 w 114300"/>
                <a:gd name="connsiteY0" fmla="*/ 0 h 481012"/>
                <a:gd name="connsiteX1" fmla="*/ 0 w 114300"/>
                <a:gd name="connsiteY1" fmla="*/ 481012 h 481012"/>
                <a:gd name="connsiteX2" fmla="*/ 47625 w 114300"/>
                <a:gd name="connsiteY2" fmla="*/ 461962 h 481012"/>
                <a:gd name="connsiteX3" fmla="*/ 114300 w 114300"/>
                <a:gd name="connsiteY3" fmla="*/ 71437 h 481012"/>
              </a:gdLst>
              <a:ahLst/>
              <a:cxnLst>
                <a:cxn ang="0">
                  <a:pos x="connsiteX0" y="connsiteY0"/>
                </a:cxn>
                <a:cxn ang="0">
                  <a:pos x="connsiteX1" y="connsiteY1"/>
                </a:cxn>
                <a:cxn ang="0">
                  <a:pos x="connsiteX2" y="connsiteY2"/>
                </a:cxn>
                <a:cxn ang="0">
                  <a:pos x="connsiteX3" y="connsiteY3"/>
                </a:cxn>
              </a:cxnLst>
              <a:rect l="l" t="t" r="r" b="b"/>
              <a:pathLst>
                <a:path w="114300" h="481012">
                  <a:moveTo>
                    <a:pt x="71437" y="0"/>
                  </a:moveTo>
                  <a:lnTo>
                    <a:pt x="0" y="481012"/>
                  </a:lnTo>
                  <a:lnTo>
                    <a:pt x="47625" y="461962"/>
                  </a:lnTo>
                  <a:lnTo>
                    <a:pt x="114300" y="7143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972425" y="5510213"/>
              <a:ext cx="295275" cy="4762"/>
            </a:xfrm>
            <a:custGeom>
              <a:avLst/>
              <a:gdLst>
                <a:gd name="connsiteX0" fmla="*/ 0 w 295275"/>
                <a:gd name="connsiteY0" fmla="*/ 0 h 4762"/>
                <a:gd name="connsiteX1" fmla="*/ 295275 w 295275"/>
                <a:gd name="connsiteY1" fmla="*/ 4762 h 4762"/>
              </a:gdLst>
              <a:ahLst/>
              <a:cxnLst>
                <a:cxn ang="0">
                  <a:pos x="connsiteX0" y="connsiteY0"/>
                </a:cxn>
                <a:cxn ang="0">
                  <a:pos x="connsiteX1" y="connsiteY1"/>
                </a:cxn>
              </a:cxnLst>
              <a:rect l="l" t="t" r="r" b="b"/>
              <a:pathLst>
                <a:path w="295275" h="4762">
                  <a:moveTo>
                    <a:pt x="0" y="0"/>
                  </a:moveTo>
                  <a:lnTo>
                    <a:pt x="295275" y="476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8539163" y="5419725"/>
              <a:ext cx="352425" cy="19050"/>
            </a:xfrm>
            <a:custGeom>
              <a:avLst/>
              <a:gdLst>
                <a:gd name="connsiteX0" fmla="*/ 0 w 352425"/>
                <a:gd name="connsiteY0" fmla="*/ 19050 h 19050"/>
                <a:gd name="connsiteX1" fmla="*/ 242887 w 352425"/>
                <a:gd name="connsiteY1" fmla="*/ 0 h 19050"/>
                <a:gd name="connsiteX2" fmla="*/ 352425 w 352425"/>
                <a:gd name="connsiteY2" fmla="*/ 14288 h 19050"/>
              </a:gdLst>
              <a:ahLst/>
              <a:cxnLst>
                <a:cxn ang="0">
                  <a:pos x="connsiteX0" y="connsiteY0"/>
                </a:cxn>
                <a:cxn ang="0">
                  <a:pos x="connsiteX1" y="connsiteY1"/>
                </a:cxn>
                <a:cxn ang="0">
                  <a:pos x="connsiteX2" y="connsiteY2"/>
                </a:cxn>
              </a:cxnLst>
              <a:rect l="l" t="t" r="r" b="b"/>
              <a:pathLst>
                <a:path w="352425" h="19050">
                  <a:moveTo>
                    <a:pt x="0" y="19050"/>
                  </a:moveTo>
                  <a:lnTo>
                    <a:pt x="242887" y="0"/>
                  </a:lnTo>
                  <a:lnTo>
                    <a:pt x="352425" y="1428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p:cNvGrpSpPr/>
          <p:nvPr/>
        </p:nvGrpSpPr>
        <p:grpSpPr>
          <a:xfrm>
            <a:off x="1981200" y="495300"/>
            <a:ext cx="8763000" cy="4025900"/>
            <a:chOff x="1981200" y="495300"/>
            <a:chExt cx="8763000" cy="4025900"/>
          </a:xfrm>
        </p:grpSpPr>
        <p:grpSp>
          <p:nvGrpSpPr>
            <p:cNvPr id="103" name="Group 102"/>
            <p:cNvGrpSpPr/>
            <p:nvPr/>
          </p:nvGrpSpPr>
          <p:grpSpPr>
            <a:xfrm>
              <a:off x="1981200" y="495300"/>
              <a:ext cx="8763000" cy="4025900"/>
              <a:chOff x="1981200" y="495300"/>
              <a:chExt cx="8763000" cy="4025900"/>
            </a:xfrm>
          </p:grpSpPr>
          <p:sp>
            <p:nvSpPr>
              <p:cNvPr id="53" name="Freeform 52"/>
              <p:cNvSpPr/>
              <p:nvPr/>
            </p:nvSpPr>
            <p:spPr>
              <a:xfrm>
                <a:off x="2019300" y="4229100"/>
                <a:ext cx="8699500" cy="292100"/>
              </a:xfrm>
              <a:custGeom>
                <a:avLst/>
                <a:gdLst>
                  <a:gd name="connsiteX0" fmla="*/ 50800 w 8699500"/>
                  <a:gd name="connsiteY0" fmla="*/ 292100 h 292100"/>
                  <a:gd name="connsiteX1" fmla="*/ 8699500 w 8699500"/>
                  <a:gd name="connsiteY1" fmla="*/ 203200 h 292100"/>
                  <a:gd name="connsiteX2" fmla="*/ 8686800 w 8699500"/>
                  <a:gd name="connsiteY2" fmla="*/ 0 h 292100"/>
                  <a:gd name="connsiteX3" fmla="*/ 0 w 8699500"/>
                  <a:gd name="connsiteY3" fmla="*/ 88900 h 292100"/>
                </a:gdLst>
                <a:ahLst/>
                <a:cxnLst>
                  <a:cxn ang="0">
                    <a:pos x="connsiteX0" y="connsiteY0"/>
                  </a:cxn>
                  <a:cxn ang="0">
                    <a:pos x="connsiteX1" y="connsiteY1"/>
                  </a:cxn>
                  <a:cxn ang="0">
                    <a:pos x="connsiteX2" y="connsiteY2"/>
                  </a:cxn>
                  <a:cxn ang="0">
                    <a:pos x="connsiteX3" y="connsiteY3"/>
                  </a:cxn>
                </a:cxnLst>
                <a:rect l="l" t="t" r="r" b="b"/>
                <a:pathLst>
                  <a:path w="8699500" h="292100">
                    <a:moveTo>
                      <a:pt x="50800" y="292100"/>
                    </a:moveTo>
                    <a:lnTo>
                      <a:pt x="8699500" y="203200"/>
                    </a:lnTo>
                    <a:lnTo>
                      <a:pt x="8686800" y="0"/>
                    </a:lnTo>
                    <a:lnTo>
                      <a:pt x="0" y="889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9969500" y="2260600"/>
                <a:ext cx="774700" cy="1790700"/>
              </a:xfrm>
              <a:custGeom>
                <a:avLst/>
                <a:gdLst>
                  <a:gd name="connsiteX0" fmla="*/ 774700 w 774700"/>
                  <a:gd name="connsiteY0" fmla="*/ 1739900 h 1790700"/>
                  <a:gd name="connsiteX1" fmla="*/ 127000 w 774700"/>
                  <a:gd name="connsiteY1" fmla="*/ 1790700 h 1790700"/>
                  <a:gd name="connsiteX2" fmla="*/ 101600 w 774700"/>
                  <a:gd name="connsiteY2" fmla="*/ 685800 h 1790700"/>
                  <a:gd name="connsiteX3" fmla="*/ 0 w 774700"/>
                  <a:gd name="connsiteY3" fmla="*/ 647700 h 1790700"/>
                  <a:gd name="connsiteX4" fmla="*/ 190500 w 774700"/>
                  <a:gd name="connsiteY4" fmla="*/ 114300 h 1790700"/>
                  <a:gd name="connsiteX5" fmla="*/ 177800 w 774700"/>
                  <a:gd name="connsiteY5" fmla="*/ 38100 h 1790700"/>
                  <a:gd name="connsiteX6" fmla="*/ 762000 w 774700"/>
                  <a:gd name="connsiteY6" fmla="*/ 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700" h="1790700">
                    <a:moveTo>
                      <a:pt x="774700" y="1739900"/>
                    </a:moveTo>
                    <a:lnTo>
                      <a:pt x="127000" y="1790700"/>
                    </a:lnTo>
                    <a:lnTo>
                      <a:pt x="101600" y="685800"/>
                    </a:lnTo>
                    <a:lnTo>
                      <a:pt x="0" y="647700"/>
                    </a:lnTo>
                    <a:lnTo>
                      <a:pt x="190500" y="114300"/>
                    </a:lnTo>
                    <a:lnTo>
                      <a:pt x="177800" y="38100"/>
                    </a:lnTo>
                    <a:lnTo>
                      <a:pt x="7620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9959340" y="2781300"/>
                <a:ext cx="762000" cy="152400"/>
              </a:xfrm>
              <a:custGeom>
                <a:avLst/>
                <a:gdLst>
                  <a:gd name="connsiteX0" fmla="*/ 739140 w 762000"/>
                  <a:gd name="connsiteY0" fmla="*/ 0 h 152400"/>
                  <a:gd name="connsiteX1" fmla="*/ 30480 w 762000"/>
                  <a:gd name="connsiteY1" fmla="*/ 38100 h 152400"/>
                  <a:gd name="connsiteX2" fmla="*/ 0 w 762000"/>
                  <a:gd name="connsiteY2" fmla="*/ 129540 h 152400"/>
                  <a:gd name="connsiteX3" fmla="*/ 137160 w 762000"/>
                  <a:gd name="connsiteY3" fmla="*/ 152400 h 152400"/>
                  <a:gd name="connsiteX4" fmla="*/ 220980 w 762000"/>
                  <a:gd name="connsiteY4" fmla="*/ 144780 h 152400"/>
                  <a:gd name="connsiteX5" fmla="*/ 762000 w 762000"/>
                  <a:gd name="connsiteY5" fmla="*/ 1143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0" h="152400">
                    <a:moveTo>
                      <a:pt x="739140" y="0"/>
                    </a:moveTo>
                    <a:lnTo>
                      <a:pt x="30480" y="38100"/>
                    </a:lnTo>
                    <a:lnTo>
                      <a:pt x="0" y="129540"/>
                    </a:lnTo>
                    <a:lnTo>
                      <a:pt x="137160" y="152400"/>
                    </a:lnTo>
                    <a:lnTo>
                      <a:pt x="220980" y="144780"/>
                    </a:lnTo>
                    <a:lnTo>
                      <a:pt x="762000" y="1143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10256520" y="2346960"/>
                <a:ext cx="434340" cy="22860"/>
              </a:xfrm>
              <a:custGeom>
                <a:avLst/>
                <a:gdLst>
                  <a:gd name="connsiteX0" fmla="*/ 0 w 434340"/>
                  <a:gd name="connsiteY0" fmla="*/ 22860 h 22860"/>
                  <a:gd name="connsiteX1" fmla="*/ 434340 w 434340"/>
                  <a:gd name="connsiteY1" fmla="*/ 0 h 22860"/>
                </a:gdLst>
                <a:ahLst/>
                <a:cxnLst>
                  <a:cxn ang="0">
                    <a:pos x="connsiteX0" y="connsiteY0"/>
                  </a:cxn>
                  <a:cxn ang="0">
                    <a:pos x="connsiteX1" y="connsiteY1"/>
                  </a:cxn>
                </a:cxnLst>
                <a:rect l="l" t="t" r="r" b="b"/>
                <a:pathLst>
                  <a:path w="434340" h="22860">
                    <a:moveTo>
                      <a:pt x="0" y="22860"/>
                    </a:moveTo>
                    <a:lnTo>
                      <a:pt x="43434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864600" y="2266950"/>
                <a:ext cx="914400" cy="1822450"/>
              </a:xfrm>
              <a:custGeom>
                <a:avLst/>
                <a:gdLst>
                  <a:gd name="connsiteX0" fmla="*/ 133350 w 914400"/>
                  <a:gd name="connsiteY0" fmla="*/ 0 h 1822450"/>
                  <a:gd name="connsiteX1" fmla="*/ 133350 w 914400"/>
                  <a:gd name="connsiteY1" fmla="*/ 0 h 1822450"/>
                  <a:gd name="connsiteX2" fmla="*/ 247650 w 914400"/>
                  <a:gd name="connsiteY2" fmla="*/ 0 h 1822450"/>
                  <a:gd name="connsiteX3" fmla="*/ 704850 w 914400"/>
                  <a:gd name="connsiteY3" fmla="*/ 6350 h 1822450"/>
                  <a:gd name="connsiteX4" fmla="*/ 730250 w 914400"/>
                  <a:gd name="connsiteY4" fmla="*/ 139700 h 1822450"/>
                  <a:gd name="connsiteX5" fmla="*/ 914400 w 914400"/>
                  <a:gd name="connsiteY5" fmla="*/ 584200 h 1822450"/>
                  <a:gd name="connsiteX6" fmla="*/ 914400 w 914400"/>
                  <a:gd name="connsiteY6" fmla="*/ 666750 h 1822450"/>
                  <a:gd name="connsiteX7" fmla="*/ 0 w 914400"/>
                  <a:gd name="connsiteY7" fmla="*/ 698500 h 1822450"/>
                  <a:gd name="connsiteX8" fmla="*/ 88900 w 914400"/>
                  <a:gd name="connsiteY8" fmla="*/ 1822450 h 1822450"/>
                  <a:gd name="connsiteX9" fmla="*/ 800100 w 914400"/>
                  <a:gd name="connsiteY9" fmla="*/ 1784350 h 1822450"/>
                  <a:gd name="connsiteX10" fmla="*/ 793750 w 914400"/>
                  <a:gd name="connsiteY10" fmla="*/ 1695450 h 1822450"/>
                  <a:gd name="connsiteX11" fmla="*/ 857250 w 914400"/>
                  <a:gd name="connsiteY11" fmla="*/ 679450 h 1822450"/>
                  <a:gd name="connsiteX12" fmla="*/ 6350 w 914400"/>
                  <a:gd name="connsiteY12" fmla="*/ 692150 h 182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 h="1822450">
                    <a:moveTo>
                      <a:pt x="133350" y="0"/>
                    </a:moveTo>
                    <a:lnTo>
                      <a:pt x="133350" y="0"/>
                    </a:lnTo>
                    <a:lnTo>
                      <a:pt x="247650" y="0"/>
                    </a:lnTo>
                    <a:lnTo>
                      <a:pt x="704850" y="6350"/>
                    </a:lnTo>
                    <a:lnTo>
                      <a:pt x="730250" y="139700"/>
                    </a:lnTo>
                    <a:lnTo>
                      <a:pt x="914400" y="584200"/>
                    </a:lnTo>
                    <a:lnTo>
                      <a:pt x="914400" y="666750"/>
                    </a:lnTo>
                    <a:lnTo>
                      <a:pt x="0" y="698500"/>
                    </a:lnTo>
                    <a:lnTo>
                      <a:pt x="88900" y="1822450"/>
                    </a:lnTo>
                    <a:lnTo>
                      <a:pt x="800100" y="1784350"/>
                    </a:lnTo>
                    <a:cubicBezTo>
                      <a:pt x="792581" y="1716681"/>
                      <a:pt x="793750" y="1746367"/>
                      <a:pt x="793750" y="1695450"/>
                    </a:cubicBezTo>
                    <a:lnTo>
                      <a:pt x="857250" y="679450"/>
                    </a:lnTo>
                    <a:lnTo>
                      <a:pt x="6350" y="6921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8864600" y="2819400"/>
                <a:ext cx="889000" cy="44450"/>
              </a:xfrm>
              <a:custGeom>
                <a:avLst/>
                <a:gdLst>
                  <a:gd name="connsiteX0" fmla="*/ 0 w 889000"/>
                  <a:gd name="connsiteY0" fmla="*/ 44450 h 44450"/>
                  <a:gd name="connsiteX1" fmla="*/ 889000 w 889000"/>
                  <a:gd name="connsiteY1" fmla="*/ 0 h 44450"/>
                </a:gdLst>
                <a:ahLst/>
                <a:cxnLst>
                  <a:cxn ang="0">
                    <a:pos x="connsiteX0" y="connsiteY0"/>
                  </a:cxn>
                  <a:cxn ang="0">
                    <a:pos x="connsiteX1" y="connsiteY1"/>
                  </a:cxn>
                </a:cxnLst>
                <a:rect l="l" t="t" r="r" b="b"/>
                <a:pathLst>
                  <a:path w="889000" h="44450">
                    <a:moveTo>
                      <a:pt x="0" y="44450"/>
                    </a:moveTo>
                    <a:lnTo>
                      <a:pt x="8890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8832850" y="2279650"/>
                <a:ext cx="171450" cy="571500"/>
              </a:xfrm>
              <a:custGeom>
                <a:avLst/>
                <a:gdLst>
                  <a:gd name="connsiteX0" fmla="*/ 171450 w 171450"/>
                  <a:gd name="connsiteY0" fmla="*/ 0 h 571500"/>
                  <a:gd name="connsiteX1" fmla="*/ 152400 w 171450"/>
                  <a:gd name="connsiteY1" fmla="*/ 222250 h 571500"/>
                  <a:gd name="connsiteX2" fmla="*/ 0 w 171450"/>
                  <a:gd name="connsiteY2" fmla="*/ 571500 h 571500"/>
                </a:gdLst>
                <a:ahLst/>
                <a:cxnLst>
                  <a:cxn ang="0">
                    <a:pos x="connsiteX0" y="connsiteY0"/>
                  </a:cxn>
                  <a:cxn ang="0">
                    <a:pos x="connsiteX1" y="connsiteY1"/>
                  </a:cxn>
                  <a:cxn ang="0">
                    <a:pos x="connsiteX2" y="connsiteY2"/>
                  </a:cxn>
                </a:cxnLst>
                <a:rect l="l" t="t" r="r" b="b"/>
                <a:pathLst>
                  <a:path w="171450" h="571500">
                    <a:moveTo>
                      <a:pt x="171450" y="0"/>
                    </a:moveTo>
                    <a:lnTo>
                      <a:pt x="152400" y="222250"/>
                    </a:lnTo>
                    <a:lnTo>
                      <a:pt x="0" y="5715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9105900" y="2387600"/>
                <a:ext cx="387350" cy="19050"/>
              </a:xfrm>
              <a:custGeom>
                <a:avLst/>
                <a:gdLst>
                  <a:gd name="connsiteX0" fmla="*/ 0 w 387350"/>
                  <a:gd name="connsiteY0" fmla="*/ 0 h 19050"/>
                  <a:gd name="connsiteX1" fmla="*/ 387350 w 387350"/>
                  <a:gd name="connsiteY1" fmla="*/ 19050 h 19050"/>
                </a:gdLst>
                <a:ahLst/>
                <a:cxnLst>
                  <a:cxn ang="0">
                    <a:pos x="connsiteX0" y="connsiteY0"/>
                  </a:cxn>
                  <a:cxn ang="0">
                    <a:pos x="connsiteX1" y="connsiteY1"/>
                  </a:cxn>
                </a:cxnLst>
                <a:rect l="l" t="t" r="r" b="b"/>
                <a:pathLst>
                  <a:path w="387350" h="19050">
                    <a:moveTo>
                      <a:pt x="0" y="0"/>
                    </a:moveTo>
                    <a:lnTo>
                      <a:pt x="387350" y="190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7078980" y="2293620"/>
                <a:ext cx="830580" cy="1828800"/>
              </a:xfrm>
              <a:custGeom>
                <a:avLst/>
                <a:gdLst>
                  <a:gd name="connsiteX0" fmla="*/ 830580 w 830580"/>
                  <a:gd name="connsiteY0" fmla="*/ 259080 h 1828800"/>
                  <a:gd name="connsiteX1" fmla="*/ 807720 w 830580"/>
                  <a:gd name="connsiteY1" fmla="*/ 91440 h 1828800"/>
                  <a:gd name="connsiteX2" fmla="*/ 746760 w 830580"/>
                  <a:gd name="connsiteY2" fmla="*/ 0 h 1828800"/>
                  <a:gd name="connsiteX3" fmla="*/ 678180 w 830580"/>
                  <a:gd name="connsiteY3" fmla="*/ 0 h 1828800"/>
                  <a:gd name="connsiteX4" fmla="*/ 175260 w 830580"/>
                  <a:gd name="connsiteY4" fmla="*/ 0 h 1828800"/>
                  <a:gd name="connsiteX5" fmla="*/ 160020 w 830580"/>
                  <a:gd name="connsiteY5" fmla="*/ 121920 h 1828800"/>
                  <a:gd name="connsiteX6" fmla="*/ 0 w 830580"/>
                  <a:gd name="connsiteY6" fmla="*/ 533400 h 1828800"/>
                  <a:gd name="connsiteX7" fmla="*/ 38100 w 830580"/>
                  <a:gd name="connsiteY7" fmla="*/ 662940 h 1828800"/>
                  <a:gd name="connsiteX8" fmla="*/ 76200 w 830580"/>
                  <a:gd name="connsiteY8" fmla="*/ 693420 h 1828800"/>
                  <a:gd name="connsiteX9" fmla="*/ 220980 w 830580"/>
                  <a:gd name="connsiteY9" fmla="*/ 1783080 h 1828800"/>
                  <a:gd name="connsiteX10" fmla="*/ 571500 w 830580"/>
                  <a:gd name="connsiteY10" fmla="*/ 1828800 h 1828800"/>
                  <a:gd name="connsiteX11" fmla="*/ 822960 w 830580"/>
                  <a:gd name="connsiteY11"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1828800">
                    <a:moveTo>
                      <a:pt x="830580" y="259080"/>
                    </a:moveTo>
                    <a:lnTo>
                      <a:pt x="807720" y="91440"/>
                    </a:lnTo>
                    <a:lnTo>
                      <a:pt x="746760" y="0"/>
                    </a:lnTo>
                    <a:lnTo>
                      <a:pt x="678180" y="0"/>
                    </a:lnTo>
                    <a:lnTo>
                      <a:pt x="175260" y="0"/>
                    </a:lnTo>
                    <a:lnTo>
                      <a:pt x="160020" y="121920"/>
                    </a:lnTo>
                    <a:lnTo>
                      <a:pt x="0" y="533400"/>
                    </a:lnTo>
                    <a:lnTo>
                      <a:pt x="38100" y="662940"/>
                    </a:lnTo>
                    <a:lnTo>
                      <a:pt x="76200" y="693420"/>
                    </a:lnTo>
                    <a:lnTo>
                      <a:pt x="220980" y="1783080"/>
                    </a:lnTo>
                    <a:lnTo>
                      <a:pt x="571500" y="1828800"/>
                    </a:lnTo>
                    <a:lnTo>
                      <a:pt x="822960" y="18288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7071360" y="2865120"/>
                <a:ext cx="746760" cy="137160"/>
              </a:xfrm>
              <a:custGeom>
                <a:avLst/>
                <a:gdLst>
                  <a:gd name="connsiteX0" fmla="*/ 716280 w 746760"/>
                  <a:gd name="connsiteY0" fmla="*/ 91440 h 137160"/>
                  <a:gd name="connsiteX1" fmla="*/ 83820 w 746760"/>
                  <a:gd name="connsiteY1" fmla="*/ 137160 h 137160"/>
                  <a:gd name="connsiteX2" fmla="*/ 0 w 746760"/>
                  <a:gd name="connsiteY2" fmla="*/ 30480 h 137160"/>
                  <a:gd name="connsiteX3" fmla="*/ 746760 w 746760"/>
                  <a:gd name="connsiteY3" fmla="*/ 0 h 137160"/>
                </a:gdLst>
                <a:ahLst/>
                <a:cxnLst>
                  <a:cxn ang="0">
                    <a:pos x="connsiteX0" y="connsiteY0"/>
                  </a:cxn>
                  <a:cxn ang="0">
                    <a:pos x="connsiteX1" y="connsiteY1"/>
                  </a:cxn>
                  <a:cxn ang="0">
                    <a:pos x="connsiteX2" y="connsiteY2"/>
                  </a:cxn>
                  <a:cxn ang="0">
                    <a:pos x="connsiteX3" y="connsiteY3"/>
                  </a:cxn>
                </a:cxnLst>
                <a:rect l="l" t="t" r="r" b="b"/>
                <a:pathLst>
                  <a:path w="746760" h="137160">
                    <a:moveTo>
                      <a:pt x="716280" y="91440"/>
                    </a:moveTo>
                    <a:lnTo>
                      <a:pt x="83820" y="137160"/>
                    </a:lnTo>
                    <a:lnTo>
                      <a:pt x="0" y="30480"/>
                    </a:lnTo>
                    <a:lnTo>
                      <a:pt x="74676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7414260" y="2415540"/>
                <a:ext cx="304800" cy="0"/>
              </a:xfrm>
              <a:custGeom>
                <a:avLst/>
                <a:gdLst>
                  <a:gd name="connsiteX0" fmla="*/ 0 w 304800"/>
                  <a:gd name="connsiteY0" fmla="*/ 0 h 0"/>
                  <a:gd name="connsiteX1" fmla="*/ 304800 w 304800"/>
                  <a:gd name="connsiteY1" fmla="*/ 0 h 0"/>
                </a:gdLst>
                <a:ahLst/>
                <a:cxnLst>
                  <a:cxn ang="0">
                    <a:pos x="connsiteX0" y="connsiteY0"/>
                  </a:cxn>
                  <a:cxn ang="0">
                    <a:pos x="connsiteX1" y="connsiteY1"/>
                  </a:cxn>
                </a:cxnLst>
                <a:rect l="l" t="t" r="r" b="b"/>
                <a:pathLst>
                  <a:path w="304800">
                    <a:moveTo>
                      <a:pt x="0" y="0"/>
                    </a:moveTo>
                    <a:lnTo>
                      <a:pt x="3048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2042160" y="2583180"/>
                <a:ext cx="2346960" cy="1074420"/>
              </a:xfrm>
              <a:custGeom>
                <a:avLst/>
                <a:gdLst>
                  <a:gd name="connsiteX0" fmla="*/ 411480 w 2346960"/>
                  <a:gd name="connsiteY0" fmla="*/ 579120 h 1074420"/>
                  <a:gd name="connsiteX1" fmla="*/ 403860 w 2346960"/>
                  <a:gd name="connsiteY1" fmla="*/ 1013460 h 1074420"/>
                  <a:gd name="connsiteX2" fmla="*/ 281940 w 2346960"/>
                  <a:gd name="connsiteY2" fmla="*/ 1074420 h 1074420"/>
                  <a:gd name="connsiteX3" fmla="*/ 213360 w 2346960"/>
                  <a:gd name="connsiteY3" fmla="*/ 617220 h 1074420"/>
                  <a:gd name="connsiteX4" fmla="*/ 15240 w 2346960"/>
                  <a:gd name="connsiteY4" fmla="*/ 624840 h 1074420"/>
                  <a:gd name="connsiteX5" fmla="*/ 2004060 w 2346960"/>
                  <a:gd name="connsiteY5" fmla="*/ 541020 h 1074420"/>
                  <a:gd name="connsiteX6" fmla="*/ 2004060 w 2346960"/>
                  <a:gd name="connsiteY6" fmla="*/ 464820 h 1074420"/>
                  <a:gd name="connsiteX7" fmla="*/ 0 w 2346960"/>
                  <a:gd name="connsiteY7" fmla="*/ 502920 h 1074420"/>
                  <a:gd name="connsiteX8" fmla="*/ 144780 w 2346960"/>
                  <a:gd name="connsiteY8" fmla="*/ 403860 h 1074420"/>
                  <a:gd name="connsiteX9" fmla="*/ 2225040 w 2346960"/>
                  <a:gd name="connsiteY9" fmla="*/ 274320 h 1074420"/>
                  <a:gd name="connsiteX10" fmla="*/ 2186940 w 2346960"/>
                  <a:gd name="connsiteY10" fmla="*/ 175260 h 1074420"/>
                  <a:gd name="connsiteX11" fmla="*/ 2346960 w 2346960"/>
                  <a:gd name="connsiteY11" fmla="*/ 144780 h 1074420"/>
                  <a:gd name="connsiteX12" fmla="*/ 2346960 w 2346960"/>
                  <a:gd name="connsiteY12" fmla="*/ 0 h 1074420"/>
                  <a:gd name="connsiteX13" fmla="*/ 137160 w 2346960"/>
                  <a:gd name="connsiteY13" fmla="*/ 53340 h 1074420"/>
                  <a:gd name="connsiteX14" fmla="*/ 137160 w 2346960"/>
                  <a:gd name="connsiteY14" fmla="*/ 243840 h 1074420"/>
                  <a:gd name="connsiteX15" fmla="*/ 274320 w 2346960"/>
                  <a:gd name="connsiteY15" fmla="*/ 243840 h 1074420"/>
                  <a:gd name="connsiteX16" fmla="*/ 274320 w 2346960"/>
                  <a:gd name="connsiteY16" fmla="*/ 365760 h 1074420"/>
                  <a:gd name="connsiteX17" fmla="*/ 266700 w 2346960"/>
                  <a:gd name="connsiteY17" fmla="*/ 243840 h 1074420"/>
                  <a:gd name="connsiteX18" fmla="*/ 2232660 w 2346960"/>
                  <a:gd name="connsiteY18" fmla="*/ 167640 h 1074420"/>
                  <a:gd name="connsiteX19" fmla="*/ 2019300 w 2346960"/>
                  <a:gd name="connsiteY19" fmla="*/ 167640 h 1074420"/>
                  <a:gd name="connsiteX20" fmla="*/ 2019300 w 2346960"/>
                  <a:gd name="connsiteY20" fmla="*/ 274320 h 10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6960" h="1074420">
                    <a:moveTo>
                      <a:pt x="411480" y="579120"/>
                    </a:moveTo>
                    <a:lnTo>
                      <a:pt x="403860" y="1013460"/>
                    </a:lnTo>
                    <a:lnTo>
                      <a:pt x="281940" y="1074420"/>
                    </a:lnTo>
                    <a:lnTo>
                      <a:pt x="213360" y="617220"/>
                    </a:lnTo>
                    <a:lnTo>
                      <a:pt x="15240" y="624840"/>
                    </a:lnTo>
                    <a:lnTo>
                      <a:pt x="2004060" y="541020"/>
                    </a:lnTo>
                    <a:lnTo>
                      <a:pt x="2004060" y="464820"/>
                    </a:lnTo>
                    <a:lnTo>
                      <a:pt x="0" y="502920"/>
                    </a:lnTo>
                    <a:lnTo>
                      <a:pt x="144780" y="403860"/>
                    </a:lnTo>
                    <a:lnTo>
                      <a:pt x="2225040" y="274320"/>
                    </a:lnTo>
                    <a:lnTo>
                      <a:pt x="2186940" y="175260"/>
                    </a:lnTo>
                    <a:lnTo>
                      <a:pt x="2346960" y="144780"/>
                    </a:lnTo>
                    <a:lnTo>
                      <a:pt x="2346960" y="0"/>
                    </a:lnTo>
                    <a:lnTo>
                      <a:pt x="137160" y="53340"/>
                    </a:lnTo>
                    <a:lnTo>
                      <a:pt x="137160" y="243840"/>
                    </a:lnTo>
                    <a:lnTo>
                      <a:pt x="274320" y="243840"/>
                    </a:lnTo>
                    <a:lnTo>
                      <a:pt x="274320" y="365760"/>
                    </a:lnTo>
                    <a:lnTo>
                      <a:pt x="266700" y="243840"/>
                    </a:lnTo>
                    <a:lnTo>
                      <a:pt x="2232660" y="167640"/>
                    </a:lnTo>
                    <a:lnTo>
                      <a:pt x="2019300" y="167640"/>
                    </a:lnTo>
                    <a:lnTo>
                      <a:pt x="2019300" y="27432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2125980" y="2202180"/>
                <a:ext cx="2240280" cy="708660"/>
              </a:xfrm>
              <a:custGeom>
                <a:avLst/>
                <a:gdLst>
                  <a:gd name="connsiteX0" fmla="*/ 373380 w 2240280"/>
                  <a:gd name="connsiteY0" fmla="*/ 708660 h 708660"/>
                  <a:gd name="connsiteX1" fmla="*/ 365760 w 2240280"/>
                  <a:gd name="connsiteY1" fmla="*/ 365760 h 708660"/>
                  <a:gd name="connsiteX2" fmla="*/ 2240280 w 2240280"/>
                  <a:gd name="connsiteY2" fmla="*/ 266700 h 708660"/>
                  <a:gd name="connsiteX3" fmla="*/ 2225040 w 2240280"/>
                  <a:gd name="connsiteY3" fmla="*/ 0 h 708660"/>
                  <a:gd name="connsiteX4" fmla="*/ 0 w 2240280"/>
                  <a:gd name="connsiteY4" fmla="*/ 38100 h 708660"/>
                  <a:gd name="connsiteX5" fmla="*/ 22860 w 2240280"/>
                  <a:gd name="connsiteY5" fmla="*/ 335280 h 708660"/>
                  <a:gd name="connsiteX6" fmla="*/ 198120 w 2240280"/>
                  <a:gd name="connsiteY6" fmla="*/ 358140 h 708660"/>
                  <a:gd name="connsiteX7" fmla="*/ 198120 w 2240280"/>
                  <a:gd name="connsiteY7" fmla="*/ 419100 h 708660"/>
                  <a:gd name="connsiteX8" fmla="*/ 365760 w 2240280"/>
                  <a:gd name="connsiteY8" fmla="*/ 426720 h 708660"/>
                  <a:gd name="connsiteX9" fmla="*/ 350520 w 2240280"/>
                  <a:gd name="connsiteY9" fmla="*/ 320040 h 708660"/>
                  <a:gd name="connsiteX10" fmla="*/ 1927860 w 2240280"/>
                  <a:gd name="connsiteY10" fmla="*/ 289560 h 708660"/>
                  <a:gd name="connsiteX11" fmla="*/ 1927860 w 2240280"/>
                  <a:gd name="connsiteY11" fmla="*/ 388620 h 7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0280" h="708660">
                    <a:moveTo>
                      <a:pt x="373380" y="708660"/>
                    </a:moveTo>
                    <a:lnTo>
                      <a:pt x="365760" y="365760"/>
                    </a:lnTo>
                    <a:lnTo>
                      <a:pt x="2240280" y="266700"/>
                    </a:lnTo>
                    <a:lnTo>
                      <a:pt x="2225040" y="0"/>
                    </a:lnTo>
                    <a:lnTo>
                      <a:pt x="0" y="38100"/>
                    </a:lnTo>
                    <a:lnTo>
                      <a:pt x="22860" y="335280"/>
                    </a:lnTo>
                    <a:lnTo>
                      <a:pt x="198120" y="358140"/>
                    </a:lnTo>
                    <a:lnTo>
                      <a:pt x="198120" y="419100"/>
                    </a:lnTo>
                    <a:lnTo>
                      <a:pt x="365760" y="426720"/>
                    </a:lnTo>
                    <a:lnTo>
                      <a:pt x="350520" y="320040"/>
                    </a:lnTo>
                    <a:lnTo>
                      <a:pt x="1927860" y="289560"/>
                    </a:lnTo>
                    <a:lnTo>
                      <a:pt x="1927860" y="38862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8001000" y="495300"/>
                <a:ext cx="1917700" cy="2298700"/>
              </a:xfrm>
              <a:custGeom>
                <a:avLst/>
                <a:gdLst>
                  <a:gd name="connsiteX0" fmla="*/ 1917700 w 1917700"/>
                  <a:gd name="connsiteY0" fmla="*/ 2298700 h 2298700"/>
                  <a:gd name="connsiteX1" fmla="*/ 1917700 w 1917700"/>
                  <a:gd name="connsiteY1" fmla="*/ 2298700 h 2298700"/>
                  <a:gd name="connsiteX2" fmla="*/ 1333500 w 1917700"/>
                  <a:gd name="connsiteY2" fmla="*/ 1308100 h 2298700"/>
                  <a:gd name="connsiteX3" fmla="*/ 1181100 w 1917700"/>
                  <a:gd name="connsiteY3" fmla="*/ 698500 h 2298700"/>
                  <a:gd name="connsiteX4" fmla="*/ 1143000 w 1917700"/>
                  <a:gd name="connsiteY4" fmla="*/ 584200 h 2298700"/>
                  <a:gd name="connsiteX5" fmla="*/ 1092200 w 1917700"/>
                  <a:gd name="connsiteY5" fmla="*/ 266700 h 2298700"/>
                  <a:gd name="connsiteX6" fmla="*/ 1244600 w 1917700"/>
                  <a:gd name="connsiteY6" fmla="*/ 101600 h 2298700"/>
                  <a:gd name="connsiteX7" fmla="*/ 1079500 w 1917700"/>
                  <a:gd name="connsiteY7" fmla="*/ 101600 h 2298700"/>
                  <a:gd name="connsiteX8" fmla="*/ 990600 w 1917700"/>
                  <a:gd name="connsiteY8" fmla="*/ 342900 h 2298700"/>
                  <a:gd name="connsiteX9" fmla="*/ 698500 w 1917700"/>
                  <a:gd name="connsiteY9" fmla="*/ 0 h 2298700"/>
                  <a:gd name="connsiteX10" fmla="*/ 850900 w 1917700"/>
                  <a:gd name="connsiteY10" fmla="*/ 342900 h 2298700"/>
                  <a:gd name="connsiteX11" fmla="*/ 863600 w 1917700"/>
                  <a:gd name="connsiteY11" fmla="*/ 508000 h 2298700"/>
                  <a:gd name="connsiteX12" fmla="*/ 368300 w 1917700"/>
                  <a:gd name="connsiteY12" fmla="*/ 317500 h 2298700"/>
                  <a:gd name="connsiteX13" fmla="*/ 152400 w 1917700"/>
                  <a:gd name="connsiteY13" fmla="*/ 203200 h 2298700"/>
                  <a:gd name="connsiteX14" fmla="*/ 0 w 1917700"/>
                  <a:gd name="connsiteY14" fmla="*/ 88900 h 2298700"/>
                  <a:gd name="connsiteX15" fmla="*/ 190500 w 1917700"/>
                  <a:gd name="connsiteY15" fmla="*/ 406400 h 2298700"/>
                  <a:gd name="connsiteX16" fmla="*/ 292100 w 1917700"/>
                  <a:gd name="connsiteY16" fmla="*/ 444500 h 2298700"/>
                  <a:gd name="connsiteX17" fmla="*/ 342900 w 1917700"/>
                  <a:gd name="connsiteY17" fmla="*/ 469900 h 2298700"/>
                  <a:gd name="connsiteX18" fmla="*/ 901700 w 1917700"/>
                  <a:gd name="connsiteY18" fmla="*/ 723900 h 2298700"/>
                  <a:gd name="connsiteX19" fmla="*/ 1181100 w 1917700"/>
                  <a:gd name="connsiteY19" fmla="*/ 176530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7700" h="2298700">
                    <a:moveTo>
                      <a:pt x="1917700" y="2298700"/>
                    </a:moveTo>
                    <a:lnTo>
                      <a:pt x="1917700" y="2298700"/>
                    </a:lnTo>
                    <a:lnTo>
                      <a:pt x="1333500" y="1308100"/>
                    </a:lnTo>
                    <a:lnTo>
                      <a:pt x="1181100" y="698500"/>
                    </a:lnTo>
                    <a:lnTo>
                      <a:pt x="1143000" y="584200"/>
                    </a:lnTo>
                    <a:lnTo>
                      <a:pt x="1092200" y="266700"/>
                    </a:lnTo>
                    <a:lnTo>
                      <a:pt x="1244600" y="101600"/>
                    </a:lnTo>
                    <a:lnTo>
                      <a:pt x="1079500" y="101600"/>
                    </a:lnTo>
                    <a:lnTo>
                      <a:pt x="990600" y="342900"/>
                    </a:lnTo>
                    <a:lnTo>
                      <a:pt x="698500" y="0"/>
                    </a:lnTo>
                    <a:lnTo>
                      <a:pt x="850900" y="342900"/>
                    </a:lnTo>
                    <a:lnTo>
                      <a:pt x="863600" y="508000"/>
                    </a:lnTo>
                    <a:lnTo>
                      <a:pt x="368300" y="317500"/>
                    </a:lnTo>
                    <a:lnTo>
                      <a:pt x="152400" y="203200"/>
                    </a:lnTo>
                    <a:lnTo>
                      <a:pt x="0" y="88900"/>
                    </a:lnTo>
                    <a:lnTo>
                      <a:pt x="190500" y="406400"/>
                    </a:lnTo>
                    <a:lnTo>
                      <a:pt x="292100" y="444500"/>
                    </a:lnTo>
                    <a:cubicBezTo>
                      <a:pt x="337964" y="461178"/>
                      <a:pt x="319802" y="446802"/>
                      <a:pt x="342900" y="469900"/>
                    </a:cubicBezTo>
                    <a:lnTo>
                      <a:pt x="901700" y="723900"/>
                    </a:lnTo>
                    <a:lnTo>
                      <a:pt x="1181100" y="17653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9296400" y="508000"/>
                <a:ext cx="571500" cy="1397000"/>
              </a:xfrm>
              <a:custGeom>
                <a:avLst/>
                <a:gdLst>
                  <a:gd name="connsiteX0" fmla="*/ 127000 w 571500"/>
                  <a:gd name="connsiteY0" fmla="*/ 1397000 h 1397000"/>
                  <a:gd name="connsiteX1" fmla="*/ 381000 w 571500"/>
                  <a:gd name="connsiteY1" fmla="*/ 812800 h 1397000"/>
                  <a:gd name="connsiteX2" fmla="*/ 571500 w 571500"/>
                  <a:gd name="connsiteY2" fmla="*/ 457200 h 1397000"/>
                  <a:gd name="connsiteX3" fmla="*/ 431800 w 571500"/>
                  <a:gd name="connsiteY3" fmla="*/ 698500 h 1397000"/>
                  <a:gd name="connsiteX4" fmla="*/ 393700 w 571500"/>
                  <a:gd name="connsiteY4" fmla="*/ 444500 h 1397000"/>
                  <a:gd name="connsiteX5" fmla="*/ 330200 w 571500"/>
                  <a:gd name="connsiteY5" fmla="*/ 0 h 1397000"/>
                  <a:gd name="connsiteX6" fmla="*/ 368300 w 571500"/>
                  <a:gd name="connsiteY6" fmla="*/ 330200 h 1397000"/>
                  <a:gd name="connsiteX7" fmla="*/ 368300 w 571500"/>
                  <a:gd name="connsiteY7" fmla="*/ 444500 h 1397000"/>
                  <a:gd name="connsiteX8" fmla="*/ 279400 w 571500"/>
                  <a:gd name="connsiteY8" fmla="*/ 749300 h 1397000"/>
                  <a:gd name="connsiteX9" fmla="*/ 0 w 571500"/>
                  <a:gd name="connsiteY9" fmla="*/ 1130300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1397000">
                    <a:moveTo>
                      <a:pt x="127000" y="1397000"/>
                    </a:moveTo>
                    <a:lnTo>
                      <a:pt x="381000" y="812800"/>
                    </a:lnTo>
                    <a:lnTo>
                      <a:pt x="571500" y="457200"/>
                    </a:lnTo>
                    <a:lnTo>
                      <a:pt x="431800" y="698500"/>
                    </a:lnTo>
                    <a:lnTo>
                      <a:pt x="393700" y="444500"/>
                    </a:lnTo>
                    <a:lnTo>
                      <a:pt x="330200" y="0"/>
                    </a:lnTo>
                    <a:lnTo>
                      <a:pt x="368300" y="330200"/>
                    </a:lnTo>
                    <a:lnTo>
                      <a:pt x="368300" y="444500"/>
                    </a:lnTo>
                    <a:lnTo>
                      <a:pt x="279400" y="749300"/>
                    </a:lnTo>
                    <a:lnTo>
                      <a:pt x="0" y="11303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7251700" y="508000"/>
                <a:ext cx="3352800" cy="774700"/>
              </a:xfrm>
              <a:custGeom>
                <a:avLst/>
                <a:gdLst>
                  <a:gd name="connsiteX0" fmla="*/ 0 w 3352800"/>
                  <a:gd name="connsiteY0" fmla="*/ 0 h 774700"/>
                  <a:gd name="connsiteX1" fmla="*/ 50800 w 3352800"/>
                  <a:gd name="connsiteY1" fmla="*/ 139700 h 774700"/>
                  <a:gd name="connsiteX2" fmla="*/ 152400 w 3352800"/>
                  <a:gd name="connsiteY2" fmla="*/ 254000 h 774700"/>
                  <a:gd name="connsiteX3" fmla="*/ 368300 w 3352800"/>
                  <a:gd name="connsiteY3" fmla="*/ 355600 h 774700"/>
                  <a:gd name="connsiteX4" fmla="*/ 546100 w 3352800"/>
                  <a:gd name="connsiteY4" fmla="*/ 304800 h 774700"/>
                  <a:gd name="connsiteX5" fmla="*/ 673100 w 3352800"/>
                  <a:gd name="connsiteY5" fmla="*/ 406400 h 774700"/>
                  <a:gd name="connsiteX6" fmla="*/ 1016000 w 3352800"/>
                  <a:gd name="connsiteY6" fmla="*/ 342900 h 774700"/>
                  <a:gd name="connsiteX7" fmla="*/ 673100 w 3352800"/>
                  <a:gd name="connsiteY7" fmla="*/ 533400 h 774700"/>
                  <a:gd name="connsiteX8" fmla="*/ 736600 w 3352800"/>
                  <a:gd name="connsiteY8" fmla="*/ 685800 h 774700"/>
                  <a:gd name="connsiteX9" fmla="*/ 914400 w 3352800"/>
                  <a:gd name="connsiteY9" fmla="*/ 762000 h 774700"/>
                  <a:gd name="connsiteX10" fmla="*/ 1257300 w 3352800"/>
                  <a:gd name="connsiteY10" fmla="*/ 774700 h 774700"/>
                  <a:gd name="connsiteX11" fmla="*/ 1384300 w 3352800"/>
                  <a:gd name="connsiteY11" fmla="*/ 774700 h 774700"/>
                  <a:gd name="connsiteX12" fmla="*/ 1536700 w 3352800"/>
                  <a:gd name="connsiteY12" fmla="*/ 736600 h 774700"/>
                  <a:gd name="connsiteX13" fmla="*/ 1879600 w 3352800"/>
                  <a:gd name="connsiteY13" fmla="*/ 660400 h 774700"/>
                  <a:gd name="connsiteX14" fmla="*/ 2374900 w 3352800"/>
                  <a:gd name="connsiteY14" fmla="*/ 444500 h 774700"/>
                  <a:gd name="connsiteX15" fmla="*/ 2514600 w 3352800"/>
                  <a:gd name="connsiteY15" fmla="*/ 393700 h 774700"/>
                  <a:gd name="connsiteX16" fmla="*/ 2171700 w 3352800"/>
                  <a:gd name="connsiteY16" fmla="*/ 368300 h 774700"/>
                  <a:gd name="connsiteX17" fmla="*/ 2082800 w 3352800"/>
                  <a:gd name="connsiteY17" fmla="*/ 101600 h 774700"/>
                  <a:gd name="connsiteX18" fmla="*/ 2247900 w 3352800"/>
                  <a:gd name="connsiteY18" fmla="*/ 393700 h 774700"/>
                  <a:gd name="connsiteX19" fmla="*/ 2628900 w 3352800"/>
                  <a:gd name="connsiteY19" fmla="*/ 381000 h 774700"/>
                  <a:gd name="connsiteX20" fmla="*/ 2882900 w 3352800"/>
                  <a:gd name="connsiteY20" fmla="*/ 495300 h 774700"/>
                  <a:gd name="connsiteX21" fmla="*/ 3048000 w 3352800"/>
                  <a:gd name="connsiteY21" fmla="*/ 546100 h 774700"/>
                  <a:gd name="connsiteX22" fmla="*/ 3352800 w 3352800"/>
                  <a:gd name="connsiteY22" fmla="*/ 55880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52800" h="774700">
                    <a:moveTo>
                      <a:pt x="0" y="0"/>
                    </a:moveTo>
                    <a:lnTo>
                      <a:pt x="50800" y="139700"/>
                    </a:lnTo>
                    <a:lnTo>
                      <a:pt x="152400" y="254000"/>
                    </a:lnTo>
                    <a:lnTo>
                      <a:pt x="368300" y="355600"/>
                    </a:lnTo>
                    <a:lnTo>
                      <a:pt x="546100" y="304800"/>
                    </a:lnTo>
                    <a:lnTo>
                      <a:pt x="673100" y="406400"/>
                    </a:lnTo>
                    <a:lnTo>
                      <a:pt x="1016000" y="342900"/>
                    </a:lnTo>
                    <a:lnTo>
                      <a:pt x="673100" y="533400"/>
                    </a:lnTo>
                    <a:cubicBezTo>
                      <a:pt x="714641" y="671869"/>
                      <a:pt x="679948" y="629148"/>
                      <a:pt x="736600" y="685800"/>
                    </a:cubicBezTo>
                    <a:lnTo>
                      <a:pt x="914400" y="762000"/>
                    </a:lnTo>
                    <a:lnTo>
                      <a:pt x="1257300" y="774700"/>
                    </a:lnTo>
                    <a:lnTo>
                      <a:pt x="1384300" y="774700"/>
                    </a:lnTo>
                    <a:lnTo>
                      <a:pt x="1536700" y="736600"/>
                    </a:lnTo>
                    <a:lnTo>
                      <a:pt x="1879600" y="660400"/>
                    </a:lnTo>
                    <a:lnTo>
                      <a:pt x="2374900" y="444500"/>
                    </a:lnTo>
                    <a:lnTo>
                      <a:pt x="2514600" y="393700"/>
                    </a:lnTo>
                    <a:lnTo>
                      <a:pt x="2171700" y="368300"/>
                    </a:lnTo>
                    <a:lnTo>
                      <a:pt x="2082800" y="101600"/>
                    </a:lnTo>
                    <a:lnTo>
                      <a:pt x="2247900" y="393700"/>
                    </a:lnTo>
                    <a:lnTo>
                      <a:pt x="2628900" y="381000"/>
                    </a:lnTo>
                    <a:lnTo>
                      <a:pt x="2882900" y="495300"/>
                    </a:lnTo>
                    <a:lnTo>
                      <a:pt x="3048000" y="546100"/>
                    </a:lnTo>
                    <a:lnTo>
                      <a:pt x="3352800" y="5588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9410700" y="825500"/>
                <a:ext cx="800100" cy="431800"/>
              </a:xfrm>
              <a:custGeom>
                <a:avLst/>
                <a:gdLst>
                  <a:gd name="connsiteX0" fmla="*/ 800100 w 800100"/>
                  <a:gd name="connsiteY0" fmla="*/ 190500 h 431800"/>
                  <a:gd name="connsiteX1" fmla="*/ 482600 w 800100"/>
                  <a:gd name="connsiteY1" fmla="*/ 431800 h 431800"/>
                  <a:gd name="connsiteX2" fmla="*/ 368300 w 800100"/>
                  <a:gd name="connsiteY2" fmla="*/ 292100 h 431800"/>
                  <a:gd name="connsiteX3" fmla="*/ 190500 w 800100"/>
                  <a:gd name="connsiteY3" fmla="*/ 317500 h 431800"/>
                  <a:gd name="connsiteX4" fmla="*/ 88900 w 800100"/>
                  <a:gd name="connsiteY4" fmla="*/ 228600 h 431800"/>
                  <a:gd name="connsiteX5" fmla="*/ 0 w 800100"/>
                  <a:gd name="connsiteY5" fmla="*/ 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431800">
                    <a:moveTo>
                      <a:pt x="800100" y="190500"/>
                    </a:moveTo>
                    <a:lnTo>
                      <a:pt x="482600" y="431800"/>
                    </a:lnTo>
                    <a:lnTo>
                      <a:pt x="368300" y="292100"/>
                    </a:lnTo>
                    <a:lnTo>
                      <a:pt x="190500" y="317500"/>
                    </a:lnTo>
                    <a:lnTo>
                      <a:pt x="88900" y="22860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1981200" y="571500"/>
                <a:ext cx="3251200" cy="2882934"/>
              </a:xfrm>
              <a:custGeom>
                <a:avLst/>
                <a:gdLst>
                  <a:gd name="connsiteX0" fmla="*/ 3251200 w 3251200"/>
                  <a:gd name="connsiteY0" fmla="*/ 0 h 2882934"/>
                  <a:gd name="connsiteX1" fmla="*/ 3200400 w 3251200"/>
                  <a:gd name="connsiteY1" fmla="*/ 127000 h 2882934"/>
                  <a:gd name="connsiteX2" fmla="*/ 3213100 w 3251200"/>
                  <a:gd name="connsiteY2" fmla="*/ 304800 h 2882934"/>
                  <a:gd name="connsiteX3" fmla="*/ 2603500 w 3251200"/>
                  <a:gd name="connsiteY3" fmla="*/ 482600 h 2882934"/>
                  <a:gd name="connsiteX4" fmla="*/ 2540000 w 3251200"/>
                  <a:gd name="connsiteY4" fmla="*/ 609600 h 2882934"/>
                  <a:gd name="connsiteX5" fmla="*/ 2387600 w 3251200"/>
                  <a:gd name="connsiteY5" fmla="*/ 609600 h 2882934"/>
                  <a:gd name="connsiteX6" fmla="*/ 2120900 w 3251200"/>
                  <a:gd name="connsiteY6" fmla="*/ 596900 h 2882934"/>
                  <a:gd name="connsiteX7" fmla="*/ 1854200 w 3251200"/>
                  <a:gd name="connsiteY7" fmla="*/ 596900 h 2882934"/>
                  <a:gd name="connsiteX8" fmla="*/ 1727200 w 3251200"/>
                  <a:gd name="connsiteY8" fmla="*/ 482600 h 2882934"/>
                  <a:gd name="connsiteX9" fmla="*/ 1282700 w 3251200"/>
                  <a:gd name="connsiteY9" fmla="*/ 609600 h 2882934"/>
                  <a:gd name="connsiteX10" fmla="*/ 1092200 w 3251200"/>
                  <a:gd name="connsiteY10" fmla="*/ 1638300 h 2882934"/>
                  <a:gd name="connsiteX11" fmla="*/ 1066800 w 3251200"/>
                  <a:gd name="connsiteY11" fmla="*/ 2171700 h 2882934"/>
                  <a:gd name="connsiteX12" fmla="*/ 1092200 w 3251200"/>
                  <a:gd name="connsiteY12" fmla="*/ 2438400 h 2882934"/>
                  <a:gd name="connsiteX13" fmla="*/ 1104900 w 3251200"/>
                  <a:gd name="connsiteY13" fmla="*/ 2590800 h 2882934"/>
                  <a:gd name="connsiteX14" fmla="*/ 1117600 w 3251200"/>
                  <a:gd name="connsiteY14" fmla="*/ 2806700 h 2882934"/>
                  <a:gd name="connsiteX15" fmla="*/ 1181100 w 3251200"/>
                  <a:gd name="connsiteY15" fmla="*/ 2857500 h 2882934"/>
                  <a:gd name="connsiteX16" fmla="*/ 1041400 w 3251200"/>
                  <a:gd name="connsiteY16" fmla="*/ 2870200 h 2882934"/>
                  <a:gd name="connsiteX17" fmla="*/ 990600 w 3251200"/>
                  <a:gd name="connsiteY17" fmla="*/ 2882900 h 2882934"/>
                  <a:gd name="connsiteX18" fmla="*/ 685800 w 3251200"/>
                  <a:gd name="connsiteY18" fmla="*/ 2882900 h 2882934"/>
                  <a:gd name="connsiteX19" fmla="*/ 596900 w 3251200"/>
                  <a:gd name="connsiteY19" fmla="*/ 2692400 h 2882934"/>
                  <a:gd name="connsiteX20" fmla="*/ 914400 w 3251200"/>
                  <a:gd name="connsiteY20" fmla="*/ 1663700 h 2882934"/>
                  <a:gd name="connsiteX21" fmla="*/ 1079500 w 3251200"/>
                  <a:gd name="connsiteY21" fmla="*/ 660400 h 2882934"/>
                  <a:gd name="connsiteX22" fmla="*/ 939800 w 3251200"/>
                  <a:gd name="connsiteY22" fmla="*/ 508000 h 2882934"/>
                  <a:gd name="connsiteX23" fmla="*/ 863600 w 3251200"/>
                  <a:gd name="connsiteY23" fmla="*/ 660400 h 2882934"/>
                  <a:gd name="connsiteX24" fmla="*/ 800100 w 3251200"/>
                  <a:gd name="connsiteY24" fmla="*/ 749300 h 2882934"/>
                  <a:gd name="connsiteX25" fmla="*/ 685800 w 3251200"/>
                  <a:gd name="connsiteY25" fmla="*/ 787400 h 2882934"/>
                  <a:gd name="connsiteX26" fmla="*/ 571500 w 3251200"/>
                  <a:gd name="connsiteY26" fmla="*/ 812800 h 2882934"/>
                  <a:gd name="connsiteX27" fmla="*/ 533400 w 3251200"/>
                  <a:gd name="connsiteY27" fmla="*/ 825500 h 2882934"/>
                  <a:gd name="connsiteX28" fmla="*/ 495300 w 3251200"/>
                  <a:gd name="connsiteY28" fmla="*/ 850900 h 2882934"/>
                  <a:gd name="connsiteX29" fmla="*/ 457200 w 3251200"/>
                  <a:gd name="connsiteY29" fmla="*/ 850900 h 2882934"/>
                  <a:gd name="connsiteX30" fmla="*/ 266700 w 3251200"/>
                  <a:gd name="connsiteY30" fmla="*/ 838200 h 2882934"/>
                  <a:gd name="connsiteX31" fmla="*/ 76200 w 3251200"/>
                  <a:gd name="connsiteY31" fmla="*/ 711200 h 2882934"/>
                  <a:gd name="connsiteX32" fmla="*/ 0 w 3251200"/>
                  <a:gd name="connsiteY32" fmla="*/ 635000 h 288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51200" h="2882934">
                    <a:moveTo>
                      <a:pt x="3251200" y="0"/>
                    </a:moveTo>
                    <a:lnTo>
                      <a:pt x="3200400" y="127000"/>
                    </a:lnTo>
                    <a:lnTo>
                      <a:pt x="3213100" y="304800"/>
                    </a:lnTo>
                    <a:lnTo>
                      <a:pt x="2603500" y="482600"/>
                    </a:lnTo>
                    <a:lnTo>
                      <a:pt x="2540000" y="609600"/>
                    </a:lnTo>
                    <a:lnTo>
                      <a:pt x="2387600" y="609600"/>
                    </a:lnTo>
                    <a:lnTo>
                      <a:pt x="2120900" y="596900"/>
                    </a:lnTo>
                    <a:lnTo>
                      <a:pt x="1854200" y="596900"/>
                    </a:lnTo>
                    <a:lnTo>
                      <a:pt x="1727200" y="482600"/>
                    </a:lnTo>
                    <a:lnTo>
                      <a:pt x="1282700" y="609600"/>
                    </a:lnTo>
                    <a:lnTo>
                      <a:pt x="1092200" y="1638300"/>
                    </a:lnTo>
                    <a:lnTo>
                      <a:pt x="1066800" y="2171700"/>
                    </a:lnTo>
                    <a:lnTo>
                      <a:pt x="1092200" y="2438400"/>
                    </a:lnTo>
                    <a:cubicBezTo>
                      <a:pt x="1106302" y="2565322"/>
                      <a:pt x="1104900" y="2514366"/>
                      <a:pt x="1104900" y="2590800"/>
                    </a:cubicBezTo>
                    <a:lnTo>
                      <a:pt x="1117600" y="2806700"/>
                    </a:lnTo>
                    <a:lnTo>
                      <a:pt x="1181100" y="2857500"/>
                    </a:lnTo>
                    <a:cubicBezTo>
                      <a:pt x="1134533" y="2861733"/>
                      <a:pt x="1087689" y="2863587"/>
                      <a:pt x="1041400" y="2870200"/>
                    </a:cubicBezTo>
                    <a:cubicBezTo>
                      <a:pt x="943129" y="2884239"/>
                      <a:pt x="1034445" y="2882900"/>
                      <a:pt x="990600" y="2882900"/>
                    </a:cubicBezTo>
                    <a:lnTo>
                      <a:pt x="685800" y="2882900"/>
                    </a:lnTo>
                    <a:lnTo>
                      <a:pt x="596900" y="2692400"/>
                    </a:lnTo>
                    <a:lnTo>
                      <a:pt x="914400" y="1663700"/>
                    </a:lnTo>
                    <a:lnTo>
                      <a:pt x="1079500" y="660400"/>
                    </a:lnTo>
                    <a:lnTo>
                      <a:pt x="939800" y="508000"/>
                    </a:lnTo>
                    <a:lnTo>
                      <a:pt x="863600" y="660400"/>
                    </a:lnTo>
                    <a:lnTo>
                      <a:pt x="800100" y="749300"/>
                    </a:lnTo>
                    <a:lnTo>
                      <a:pt x="685800" y="787400"/>
                    </a:lnTo>
                    <a:cubicBezTo>
                      <a:pt x="647700" y="795867"/>
                      <a:pt x="609364" y="803334"/>
                      <a:pt x="571500" y="812800"/>
                    </a:cubicBezTo>
                    <a:cubicBezTo>
                      <a:pt x="558513" y="816047"/>
                      <a:pt x="545374" y="819513"/>
                      <a:pt x="533400" y="825500"/>
                    </a:cubicBezTo>
                    <a:cubicBezTo>
                      <a:pt x="519748" y="832326"/>
                      <a:pt x="509780" y="846073"/>
                      <a:pt x="495300" y="850900"/>
                    </a:cubicBezTo>
                    <a:cubicBezTo>
                      <a:pt x="483252" y="854916"/>
                      <a:pt x="469900" y="850900"/>
                      <a:pt x="457200" y="850900"/>
                    </a:cubicBezTo>
                    <a:lnTo>
                      <a:pt x="266700" y="838200"/>
                    </a:lnTo>
                    <a:lnTo>
                      <a:pt x="76200" y="711200"/>
                    </a:lnTo>
                    <a:lnTo>
                      <a:pt x="0" y="635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2120900" y="596900"/>
                <a:ext cx="1600200" cy="520773"/>
              </a:xfrm>
              <a:custGeom>
                <a:avLst/>
                <a:gdLst>
                  <a:gd name="connsiteX0" fmla="*/ 0 w 1600200"/>
                  <a:gd name="connsiteY0" fmla="*/ 0 h 520773"/>
                  <a:gd name="connsiteX1" fmla="*/ 0 w 1600200"/>
                  <a:gd name="connsiteY1" fmla="*/ 0 h 520773"/>
                  <a:gd name="connsiteX2" fmla="*/ 25400 w 1600200"/>
                  <a:gd name="connsiteY2" fmla="*/ 215900 h 520773"/>
                  <a:gd name="connsiteX3" fmla="*/ 152400 w 1600200"/>
                  <a:gd name="connsiteY3" fmla="*/ 469900 h 520773"/>
                  <a:gd name="connsiteX4" fmla="*/ 469900 w 1600200"/>
                  <a:gd name="connsiteY4" fmla="*/ 495300 h 520773"/>
                  <a:gd name="connsiteX5" fmla="*/ 622300 w 1600200"/>
                  <a:gd name="connsiteY5" fmla="*/ 520700 h 520773"/>
                  <a:gd name="connsiteX6" fmla="*/ 1079500 w 1600200"/>
                  <a:gd name="connsiteY6" fmla="*/ 355600 h 520773"/>
                  <a:gd name="connsiteX7" fmla="*/ 1206500 w 1600200"/>
                  <a:gd name="connsiteY7" fmla="*/ 317500 h 520773"/>
                  <a:gd name="connsiteX8" fmla="*/ 1447800 w 1600200"/>
                  <a:gd name="connsiteY8" fmla="*/ 152400 h 520773"/>
                  <a:gd name="connsiteX9" fmla="*/ 1447800 w 1600200"/>
                  <a:gd name="connsiteY9" fmla="*/ 266700 h 520773"/>
                  <a:gd name="connsiteX10" fmla="*/ 1460500 w 1600200"/>
                  <a:gd name="connsiteY10" fmla="*/ 406400 h 520773"/>
                  <a:gd name="connsiteX11" fmla="*/ 1460500 w 1600200"/>
                  <a:gd name="connsiteY11" fmla="*/ 406400 h 520773"/>
                  <a:gd name="connsiteX12" fmla="*/ 1600200 w 1600200"/>
                  <a:gd name="connsiteY12" fmla="*/ 495300 h 520773"/>
                  <a:gd name="connsiteX13" fmla="*/ 1435100 w 1600200"/>
                  <a:gd name="connsiteY13" fmla="*/ 444500 h 520773"/>
                  <a:gd name="connsiteX14" fmla="*/ 1155700 w 1600200"/>
                  <a:gd name="connsiteY14" fmla="*/ 469900 h 520773"/>
                  <a:gd name="connsiteX15" fmla="*/ 1155700 w 1600200"/>
                  <a:gd name="connsiteY15" fmla="*/ 342900 h 520773"/>
                  <a:gd name="connsiteX16" fmla="*/ 1104900 w 1600200"/>
                  <a:gd name="connsiteY16" fmla="*/ 228600 h 520773"/>
                  <a:gd name="connsiteX17" fmla="*/ 990600 w 1600200"/>
                  <a:gd name="connsiteY17" fmla="*/ 304800 h 520773"/>
                  <a:gd name="connsiteX18" fmla="*/ 850900 w 1600200"/>
                  <a:gd name="connsiteY18" fmla="*/ 381000 h 520773"/>
                  <a:gd name="connsiteX19" fmla="*/ 812800 w 1600200"/>
                  <a:gd name="connsiteY19" fmla="*/ 381000 h 52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0200" h="520773">
                    <a:moveTo>
                      <a:pt x="0" y="0"/>
                    </a:moveTo>
                    <a:lnTo>
                      <a:pt x="0" y="0"/>
                    </a:lnTo>
                    <a:lnTo>
                      <a:pt x="25400" y="215900"/>
                    </a:lnTo>
                    <a:lnTo>
                      <a:pt x="152400" y="469900"/>
                    </a:lnTo>
                    <a:lnTo>
                      <a:pt x="469900" y="495300"/>
                    </a:lnTo>
                    <a:cubicBezTo>
                      <a:pt x="596598" y="523455"/>
                      <a:pt x="545171" y="520700"/>
                      <a:pt x="622300" y="520700"/>
                    </a:cubicBezTo>
                    <a:lnTo>
                      <a:pt x="1079500" y="355600"/>
                    </a:lnTo>
                    <a:cubicBezTo>
                      <a:pt x="1197816" y="316161"/>
                      <a:pt x="1153639" y="317500"/>
                      <a:pt x="1206500" y="317500"/>
                    </a:cubicBezTo>
                    <a:lnTo>
                      <a:pt x="1447800" y="152400"/>
                    </a:lnTo>
                    <a:lnTo>
                      <a:pt x="1447800" y="266700"/>
                    </a:lnTo>
                    <a:cubicBezTo>
                      <a:pt x="1461435" y="389415"/>
                      <a:pt x="1460500" y="342666"/>
                      <a:pt x="1460500" y="406400"/>
                    </a:cubicBezTo>
                    <a:lnTo>
                      <a:pt x="1460500" y="406400"/>
                    </a:lnTo>
                    <a:lnTo>
                      <a:pt x="1600200" y="495300"/>
                    </a:lnTo>
                    <a:lnTo>
                      <a:pt x="1435100" y="444500"/>
                    </a:lnTo>
                    <a:lnTo>
                      <a:pt x="1155700" y="469900"/>
                    </a:lnTo>
                    <a:lnTo>
                      <a:pt x="1155700" y="342900"/>
                    </a:lnTo>
                    <a:lnTo>
                      <a:pt x="1104900" y="228600"/>
                    </a:lnTo>
                    <a:lnTo>
                      <a:pt x="990600" y="304800"/>
                    </a:lnTo>
                    <a:lnTo>
                      <a:pt x="850900" y="381000"/>
                    </a:lnTo>
                    <a:lnTo>
                      <a:pt x="812800" y="381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2019300" y="1765300"/>
                <a:ext cx="3594100" cy="508000"/>
              </a:xfrm>
              <a:custGeom>
                <a:avLst/>
                <a:gdLst>
                  <a:gd name="connsiteX0" fmla="*/ 0 w 3594100"/>
                  <a:gd name="connsiteY0" fmla="*/ 152400 h 508000"/>
                  <a:gd name="connsiteX1" fmla="*/ 266700 w 3594100"/>
                  <a:gd name="connsiteY1" fmla="*/ 228600 h 508000"/>
                  <a:gd name="connsiteX2" fmla="*/ 546100 w 3594100"/>
                  <a:gd name="connsiteY2" fmla="*/ 101600 h 508000"/>
                  <a:gd name="connsiteX3" fmla="*/ 762000 w 3594100"/>
                  <a:gd name="connsiteY3" fmla="*/ 101600 h 508000"/>
                  <a:gd name="connsiteX4" fmla="*/ 927100 w 3594100"/>
                  <a:gd name="connsiteY4" fmla="*/ 114300 h 508000"/>
                  <a:gd name="connsiteX5" fmla="*/ 1206500 w 3594100"/>
                  <a:gd name="connsiteY5" fmla="*/ 241300 h 508000"/>
                  <a:gd name="connsiteX6" fmla="*/ 1600200 w 3594100"/>
                  <a:gd name="connsiteY6" fmla="*/ 419100 h 508000"/>
                  <a:gd name="connsiteX7" fmla="*/ 1689100 w 3594100"/>
                  <a:gd name="connsiteY7" fmla="*/ 342900 h 508000"/>
                  <a:gd name="connsiteX8" fmla="*/ 1714500 w 3594100"/>
                  <a:gd name="connsiteY8" fmla="*/ 292100 h 508000"/>
                  <a:gd name="connsiteX9" fmla="*/ 1739900 w 3594100"/>
                  <a:gd name="connsiteY9" fmla="*/ 266700 h 508000"/>
                  <a:gd name="connsiteX10" fmla="*/ 1968500 w 3594100"/>
                  <a:gd name="connsiteY10" fmla="*/ 63500 h 508000"/>
                  <a:gd name="connsiteX11" fmla="*/ 2108200 w 3594100"/>
                  <a:gd name="connsiteY11" fmla="*/ 88900 h 508000"/>
                  <a:gd name="connsiteX12" fmla="*/ 2222500 w 3594100"/>
                  <a:gd name="connsiteY12" fmla="*/ 215900 h 508000"/>
                  <a:gd name="connsiteX13" fmla="*/ 2400300 w 3594100"/>
                  <a:gd name="connsiteY13" fmla="*/ 508000 h 508000"/>
                  <a:gd name="connsiteX14" fmla="*/ 2400300 w 3594100"/>
                  <a:gd name="connsiteY14" fmla="*/ 508000 h 508000"/>
                  <a:gd name="connsiteX15" fmla="*/ 2527300 w 3594100"/>
                  <a:gd name="connsiteY15" fmla="*/ 355600 h 508000"/>
                  <a:gd name="connsiteX16" fmla="*/ 2628900 w 3594100"/>
                  <a:gd name="connsiteY16" fmla="*/ 266700 h 508000"/>
                  <a:gd name="connsiteX17" fmla="*/ 3035300 w 3594100"/>
                  <a:gd name="connsiteY17" fmla="*/ 0 h 508000"/>
                  <a:gd name="connsiteX18" fmla="*/ 3403600 w 3594100"/>
                  <a:gd name="connsiteY18" fmla="*/ 38100 h 508000"/>
                  <a:gd name="connsiteX19" fmla="*/ 3594100 w 3594100"/>
                  <a:gd name="connsiteY19" fmla="*/ 2286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94100" h="508000">
                    <a:moveTo>
                      <a:pt x="0" y="152400"/>
                    </a:moveTo>
                    <a:lnTo>
                      <a:pt x="266700" y="228600"/>
                    </a:lnTo>
                    <a:lnTo>
                      <a:pt x="546100" y="101600"/>
                    </a:lnTo>
                    <a:lnTo>
                      <a:pt x="762000" y="101600"/>
                    </a:lnTo>
                    <a:cubicBezTo>
                      <a:pt x="901637" y="115564"/>
                      <a:pt x="846456" y="114300"/>
                      <a:pt x="927100" y="114300"/>
                    </a:cubicBezTo>
                    <a:lnTo>
                      <a:pt x="1206500" y="241300"/>
                    </a:lnTo>
                    <a:lnTo>
                      <a:pt x="1600200" y="419100"/>
                    </a:lnTo>
                    <a:cubicBezTo>
                      <a:pt x="1629833" y="393700"/>
                      <a:pt x="1662991" y="371910"/>
                      <a:pt x="1689100" y="342900"/>
                    </a:cubicBezTo>
                    <a:cubicBezTo>
                      <a:pt x="1701765" y="328828"/>
                      <a:pt x="1703998" y="307852"/>
                      <a:pt x="1714500" y="292100"/>
                    </a:cubicBezTo>
                    <a:cubicBezTo>
                      <a:pt x="1721142" y="282137"/>
                      <a:pt x="1731433" y="275167"/>
                      <a:pt x="1739900" y="266700"/>
                    </a:cubicBezTo>
                    <a:lnTo>
                      <a:pt x="1968500" y="63500"/>
                    </a:lnTo>
                    <a:cubicBezTo>
                      <a:pt x="2091065" y="90737"/>
                      <a:pt x="2043771" y="88900"/>
                      <a:pt x="2108200" y="88900"/>
                    </a:cubicBezTo>
                    <a:lnTo>
                      <a:pt x="2222500" y="215900"/>
                    </a:lnTo>
                    <a:lnTo>
                      <a:pt x="2400300" y="508000"/>
                    </a:lnTo>
                    <a:lnTo>
                      <a:pt x="2400300" y="508000"/>
                    </a:lnTo>
                    <a:lnTo>
                      <a:pt x="2527300" y="355600"/>
                    </a:lnTo>
                    <a:lnTo>
                      <a:pt x="2628900" y="266700"/>
                    </a:lnTo>
                    <a:lnTo>
                      <a:pt x="3035300" y="0"/>
                    </a:lnTo>
                    <a:lnTo>
                      <a:pt x="3403600" y="38100"/>
                    </a:lnTo>
                    <a:lnTo>
                      <a:pt x="3594100" y="228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8763000" y="1917700"/>
                <a:ext cx="1930400" cy="279400"/>
              </a:xfrm>
              <a:custGeom>
                <a:avLst/>
                <a:gdLst>
                  <a:gd name="connsiteX0" fmla="*/ 1930400 w 1930400"/>
                  <a:gd name="connsiteY0" fmla="*/ 63500 h 279400"/>
                  <a:gd name="connsiteX1" fmla="*/ 1930400 w 1930400"/>
                  <a:gd name="connsiteY1" fmla="*/ 63500 h 279400"/>
                  <a:gd name="connsiteX2" fmla="*/ 1803400 w 1930400"/>
                  <a:gd name="connsiteY2" fmla="*/ 63500 h 279400"/>
                  <a:gd name="connsiteX3" fmla="*/ 1485900 w 1930400"/>
                  <a:gd name="connsiteY3" fmla="*/ 0 h 279400"/>
                  <a:gd name="connsiteX4" fmla="*/ 1371600 w 1930400"/>
                  <a:gd name="connsiteY4" fmla="*/ 50800 h 279400"/>
                  <a:gd name="connsiteX5" fmla="*/ 1320800 w 1930400"/>
                  <a:gd name="connsiteY5" fmla="*/ 63500 h 279400"/>
                  <a:gd name="connsiteX6" fmla="*/ 1270000 w 1930400"/>
                  <a:gd name="connsiteY6" fmla="*/ 88900 h 279400"/>
                  <a:gd name="connsiteX7" fmla="*/ 1231900 w 1930400"/>
                  <a:gd name="connsiteY7" fmla="*/ 101600 h 279400"/>
                  <a:gd name="connsiteX8" fmla="*/ 1181100 w 1930400"/>
                  <a:gd name="connsiteY8" fmla="*/ 139700 h 279400"/>
                  <a:gd name="connsiteX9" fmla="*/ 1143000 w 1930400"/>
                  <a:gd name="connsiteY9" fmla="*/ 152400 h 279400"/>
                  <a:gd name="connsiteX10" fmla="*/ 1104900 w 1930400"/>
                  <a:gd name="connsiteY10" fmla="*/ 203200 h 279400"/>
                  <a:gd name="connsiteX11" fmla="*/ 1066800 w 1930400"/>
                  <a:gd name="connsiteY11" fmla="*/ 279400 h 279400"/>
                  <a:gd name="connsiteX12" fmla="*/ 1041400 w 1930400"/>
                  <a:gd name="connsiteY12" fmla="*/ 279400 h 279400"/>
                  <a:gd name="connsiteX13" fmla="*/ 838200 w 1930400"/>
                  <a:gd name="connsiteY13" fmla="*/ 266700 h 279400"/>
                  <a:gd name="connsiteX14" fmla="*/ 546100 w 1930400"/>
                  <a:gd name="connsiteY14" fmla="*/ 177800 h 279400"/>
                  <a:gd name="connsiteX15" fmla="*/ 355600 w 1930400"/>
                  <a:gd name="connsiteY15" fmla="*/ 228600 h 279400"/>
                  <a:gd name="connsiteX16" fmla="*/ 165100 w 1930400"/>
                  <a:gd name="connsiteY16" fmla="*/ 279400 h 279400"/>
                  <a:gd name="connsiteX17" fmla="*/ 0 w 1930400"/>
                  <a:gd name="connsiteY17" fmla="*/ 139700 h 279400"/>
                  <a:gd name="connsiteX18" fmla="*/ 0 w 1930400"/>
                  <a:gd name="connsiteY18" fmla="*/ 1397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30400" h="279400">
                    <a:moveTo>
                      <a:pt x="1930400" y="63500"/>
                    </a:moveTo>
                    <a:lnTo>
                      <a:pt x="1930400" y="63500"/>
                    </a:lnTo>
                    <a:lnTo>
                      <a:pt x="1803400" y="63500"/>
                    </a:lnTo>
                    <a:lnTo>
                      <a:pt x="1485900" y="0"/>
                    </a:lnTo>
                    <a:cubicBezTo>
                      <a:pt x="1447800" y="16933"/>
                      <a:pt x="1410514" y="35833"/>
                      <a:pt x="1371600" y="50800"/>
                    </a:cubicBezTo>
                    <a:cubicBezTo>
                      <a:pt x="1355309" y="57066"/>
                      <a:pt x="1337143" y="57371"/>
                      <a:pt x="1320800" y="63500"/>
                    </a:cubicBezTo>
                    <a:cubicBezTo>
                      <a:pt x="1303073" y="70147"/>
                      <a:pt x="1287401" y="81442"/>
                      <a:pt x="1270000" y="88900"/>
                    </a:cubicBezTo>
                    <a:cubicBezTo>
                      <a:pt x="1257695" y="94173"/>
                      <a:pt x="1244600" y="97367"/>
                      <a:pt x="1231900" y="101600"/>
                    </a:cubicBezTo>
                    <a:cubicBezTo>
                      <a:pt x="1214967" y="114300"/>
                      <a:pt x="1199478" y="129198"/>
                      <a:pt x="1181100" y="139700"/>
                    </a:cubicBezTo>
                    <a:cubicBezTo>
                      <a:pt x="1169477" y="146342"/>
                      <a:pt x="1153284" y="143830"/>
                      <a:pt x="1143000" y="152400"/>
                    </a:cubicBezTo>
                    <a:cubicBezTo>
                      <a:pt x="1126739" y="165951"/>
                      <a:pt x="1115179" y="184697"/>
                      <a:pt x="1104900" y="203200"/>
                    </a:cubicBezTo>
                    <a:cubicBezTo>
                      <a:pt x="1053106" y="296429"/>
                      <a:pt x="1101968" y="244232"/>
                      <a:pt x="1066800" y="279400"/>
                    </a:cubicBezTo>
                    <a:lnTo>
                      <a:pt x="1041400" y="279400"/>
                    </a:lnTo>
                    <a:lnTo>
                      <a:pt x="838200" y="266700"/>
                    </a:lnTo>
                    <a:lnTo>
                      <a:pt x="546100" y="177800"/>
                    </a:lnTo>
                    <a:cubicBezTo>
                      <a:pt x="371776" y="218029"/>
                      <a:pt x="431517" y="190642"/>
                      <a:pt x="355600" y="228600"/>
                    </a:cubicBezTo>
                    <a:lnTo>
                      <a:pt x="165100" y="279400"/>
                    </a:lnTo>
                    <a:lnTo>
                      <a:pt x="0" y="139700"/>
                    </a:lnTo>
                    <a:lnTo>
                      <a:pt x="0" y="1397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Freeform 74"/>
            <p:cNvSpPr/>
            <p:nvPr/>
          </p:nvSpPr>
          <p:spPr>
            <a:xfrm>
              <a:off x="6400800" y="1968500"/>
              <a:ext cx="863600" cy="419100"/>
            </a:xfrm>
            <a:custGeom>
              <a:avLst/>
              <a:gdLst>
                <a:gd name="connsiteX0" fmla="*/ 863600 w 863600"/>
                <a:gd name="connsiteY0" fmla="*/ 419100 h 419100"/>
                <a:gd name="connsiteX1" fmla="*/ 863600 w 863600"/>
                <a:gd name="connsiteY1" fmla="*/ 419100 h 419100"/>
                <a:gd name="connsiteX2" fmla="*/ 825500 w 863600"/>
                <a:gd name="connsiteY2" fmla="*/ 317500 h 419100"/>
                <a:gd name="connsiteX3" fmla="*/ 673100 w 863600"/>
                <a:gd name="connsiteY3" fmla="*/ 317500 h 419100"/>
                <a:gd name="connsiteX4" fmla="*/ 609600 w 863600"/>
                <a:gd name="connsiteY4" fmla="*/ 279400 h 419100"/>
                <a:gd name="connsiteX5" fmla="*/ 533400 w 863600"/>
                <a:gd name="connsiteY5" fmla="*/ 292100 h 419100"/>
                <a:gd name="connsiteX6" fmla="*/ 419100 w 863600"/>
                <a:gd name="connsiteY6" fmla="*/ 266700 h 419100"/>
                <a:gd name="connsiteX7" fmla="*/ 330200 w 863600"/>
                <a:gd name="connsiteY7" fmla="*/ 190500 h 419100"/>
                <a:gd name="connsiteX8" fmla="*/ 190500 w 863600"/>
                <a:gd name="connsiteY8" fmla="*/ 0 h 419100"/>
                <a:gd name="connsiteX9" fmla="*/ 0 w 863600"/>
                <a:gd name="connsiteY9" fmla="*/ 254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3600" h="419100">
                  <a:moveTo>
                    <a:pt x="863600" y="419100"/>
                  </a:moveTo>
                  <a:lnTo>
                    <a:pt x="863600" y="419100"/>
                  </a:lnTo>
                  <a:lnTo>
                    <a:pt x="825500" y="317500"/>
                  </a:lnTo>
                  <a:lnTo>
                    <a:pt x="673100" y="317500"/>
                  </a:lnTo>
                  <a:lnTo>
                    <a:pt x="609600" y="279400"/>
                  </a:lnTo>
                  <a:lnTo>
                    <a:pt x="533400" y="292100"/>
                  </a:lnTo>
                  <a:lnTo>
                    <a:pt x="419100" y="266700"/>
                  </a:lnTo>
                  <a:lnTo>
                    <a:pt x="330200" y="190500"/>
                  </a:lnTo>
                  <a:lnTo>
                    <a:pt x="190500" y="0"/>
                  </a:lnTo>
                  <a:lnTo>
                    <a:pt x="0" y="25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4029801" y="1899483"/>
            <a:ext cx="2705100" cy="4067175"/>
            <a:chOff x="4000500" y="1943100"/>
            <a:chExt cx="2705100" cy="4067175"/>
          </a:xfrm>
        </p:grpSpPr>
        <p:grpSp>
          <p:nvGrpSpPr>
            <p:cNvPr id="52" name="Group 51"/>
            <p:cNvGrpSpPr/>
            <p:nvPr/>
          </p:nvGrpSpPr>
          <p:grpSpPr>
            <a:xfrm>
              <a:off x="4000500" y="1943100"/>
              <a:ext cx="1524000" cy="4067175"/>
              <a:chOff x="4000500" y="1943100"/>
              <a:chExt cx="1524000" cy="4067175"/>
            </a:xfrm>
          </p:grpSpPr>
          <p:grpSp>
            <p:nvGrpSpPr>
              <p:cNvPr id="47" name="Group 46"/>
              <p:cNvGrpSpPr/>
              <p:nvPr/>
            </p:nvGrpSpPr>
            <p:grpSpPr>
              <a:xfrm>
                <a:off x="4000500" y="1943100"/>
                <a:ext cx="1524000" cy="4067175"/>
                <a:chOff x="4000500" y="1943100"/>
                <a:chExt cx="1524000" cy="4067175"/>
              </a:xfrm>
            </p:grpSpPr>
            <p:sp>
              <p:nvSpPr>
                <p:cNvPr id="7" name="Freeform 6"/>
                <p:cNvSpPr/>
                <p:nvPr/>
              </p:nvSpPr>
              <p:spPr>
                <a:xfrm>
                  <a:off x="4000500" y="1943100"/>
                  <a:ext cx="1524000" cy="4067175"/>
                </a:xfrm>
                <a:custGeom>
                  <a:avLst/>
                  <a:gdLst>
                    <a:gd name="connsiteX0" fmla="*/ 781050 w 1524000"/>
                    <a:gd name="connsiteY0" fmla="*/ 685800 h 4067175"/>
                    <a:gd name="connsiteX1" fmla="*/ 914400 w 1524000"/>
                    <a:gd name="connsiteY1" fmla="*/ 847725 h 4067175"/>
                    <a:gd name="connsiteX2" fmla="*/ 1076325 w 1524000"/>
                    <a:gd name="connsiteY2" fmla="*/ 790575 h 4067175"/>
                    <a:gd name="connsiteX3" fmla="*/ 1257300 w 1524000"/>
                    <a:gd name="connsiteY3" fmla="*/ 647700 h 4067175"/>
                    <a:gd name="connsiteX4" fmla="*/ 1295400 w 1524000"/>
                    <a:gd name="connsiteY4" fmla="*/ 495300 h 4067175"/>
                    <a:gd name="connsiteX5" fmla="*/ 1476375 w 1524000"/>
                    <a:gd name="connsiteY5" fmla="*/ 495300 h 4067175"/>
                    <a:gd name="connsiteX6" fmla="*/ 1371600 w 1524000"/>
                    <a:gd name="connsiteY6" fmla="*/ 371475 h 4067175"/>
                    <a:gd name="connsiteX7" fmla="*/ 1323975 w 1524000"/>
                    <a:gd name="connsiteY7" fmla="*/ 161925 h 4067175"/>
                    <a:gd name="connsiteX8" fmla="*/ 1085850 w 1524000"/>
                    <a:gd name="connsiteY8" fmla="*/ 9525 h 4067175"/>
                    <a:gd name="connsiteX9" fmla="*/ 981075 w 1524000"/>
                    <a:gd name="connsiteY9" fmla="*/ 0 h 4067175"/>
                    <a:gd name="connsiteX10" fmla="*/ 895350 w 1524000"/>
                    <a:gd name="connsiteY10" fmla="*/ 9525 h 4067175"/>
                    <a:gd name="connsiteX11" fmla="*/ 819150 w 1524000"/>
                    <a:gd name="connsiteY11" fmla="*/ 85725 h 4067175"/>
                    <a:gd name="connsiteX12" fmla="*/ 742950 w 1524000"/>
                    <a:gd name="connsiteY12" fmla="*/ 209550 h 4067175"/>
                    <a:gd name="connsiteX13" fmla="*/ 685800 w 1524000"/>
                    <a:gd name="connsiteY13" fmla="*/ 333375 h 4067175"/>
                    <a:gd name="connsiteX14" fmla="*/ 685800 w 1524000"/>
                    <a:gd name="connsiteY14" fmla="*/ 495300 h 4067175"/>
                    <a:gd name="connsiteX15" fmla="*/ 704850 w 1524000"/>
                    <a:gd name="connsiteY15" fmla="*/ 590550 h 4067175"/>
                    <a:gd name="connsiteX16" fmla="*/ 514350 w 1524000"/>
                    <a:gd name="connsiteY16" fmla="*/ 647700 h 4067175"/>
                    <a:gd name="connsiteX17" fmla="*/ 209550 w 1524000"/>
                    <a:gd name="connsiteY17" fmla="*/ 990600 h 4067175"/>
                    <a:gd name="connsiteX18" fmla="*/ 47625 w 1524000"/>
                    <a:gd name="connsiteY18" fmla="*/ 1133475 h 4067175"/>
                    <a:gd name="connsiteX19" fmla="*/ 76200 w 1524000"/>
                    <a:gd name="connsiteY19" fmla="*/ 1409700 h 4067175"/>
                    <a:gd name="connsiteX20" fmla="*/ 38100 w 1524000"/>
                    <a:gd name="connsiteY20" fmla="*/ 1800225 h 4067175"/>
                    <a:gd name="connsiteX21" fmla="*/ 38100 w 1524000"/>
                    <a:gd name="connsiteY21" fmla="*/ 1981200 h 4067175"/>
                    <a:gd name="connsiteX22" fmla="*/ 85725 w 1524000"/>
                    <a:gd name="connsiteY22" fmla="*/ 2324100 h 4067175"/>
                    <a:gd name="connsiteX23" fmla="*/ 171450 w 1524000"/>
                    <a:gd name="connsiteY23" fmla="*/ 2886075 h 4067175"/>
                    <a:gd name="connsiteX24" fmla="*/ 161925 w 1524000"/>
                    <a:gd name="connsiteY24" fmla="*/ 3048000 h 4067175"/>
                    <a:gd name="connsiteX25" fmla="*/ 171450 w 1524000"/>
                    <a:gd name="connsiteY25" fmla="*/ 3286125 h 4067175"/>
                    <a:gd name="connsiteX26" fmla="*/ 0 w 1524000"/>
                    <a:gd name="connsiteY26" fmla="*/ 3695700 h 4067175"/>
                    <a:gd name="connsiteX27" fmla="*/ 0 w 1524000"/>
                    <a:gd name="connsiteY27" fmla="*/ 3905250 h 4067175"/>
                    <a:gd name="connsiteX28" fmla="*/ 190500 w 1524000"/>
                    <a:gd name="connsiteY28" fmla="*/ 4067175 h 4067175"/>
                    <a:gd name="connsiteX29" fmla="*/ 276225 w 1524000"/>
                    <a:gd name="connsiteY29" fmla="*/ 4029075 h 4067175"/>
                    <a:gd name="connsiteX30" fmla="*/ 581025 w 1524000"/>
                    <a:gd name="connsiteY30" fmla="*/ 3981450 h 4067175"/>
                    <a:gd name="connsiteX31" fmla="*/ 561975 w 1524000"/>
                    <a:gd name="connsiteY31" fmla="*/ 3905250 h 4067175"/>
                    <a:gd name="connsiteX32" fmla="*/ 466725 w 1524000"/>
                    <a:gd name="connsiteY32" fmla="*/ 3886200 h 4067175"/>
                    <a:gd name="connsiteX33" fmla="*/ 352425 w 1524000"/>
                    <a:gd name="connsiteY33" fmla="*/ 3790950 h 4067175"/>
                    <a:gd name="connsiteX34" fmla="*/ 409575 w 1524000"/>
                    <a:gd name="connsiteY34" fmla="*/ 3409950 h 4067175"/>
                    <a:gd name="connsiteX35" fmla="*/ 523875 w 1524000"/>
                    <a:gd name="connsiteY35" fmla="*/ 2743200 h 4067175"/>
                    <a:gd name="connsiteX36" fmla="*/ 647700 w 1524000"/>
                    <a:gd name="connsiteY36" fmla="*/ 2962275 h 4067175"/>
                    <a:gd name="connsiteX37" fmla="*/ 838200 w 1524000"/>
                    <a:gd name="connsiteY37" fmla="*/ 4019550 h 4067175"/>
                    <a:gd name="connsiteX38" fmla="*/ 1409700 w 1524000"/>
                    <a:gd name="connsiteY38" fmla="*/ 4019550 h 4067175"/>
                    <a:gd name="connsiteX39" fmla="*/ 1409700 w 1524000"/>
                    <a:gd name="connsiteY39" fmla="*/ 4019550 h 4067175"/>
                    <a:gd name="connsiteX40" fmla="*/ 1104900 w 1524000"/>
                    <a:gd name="connsiteY40" fmla="*/ 3800475 h 4067175"/>
                    <a:gd name="connsiteX41" fmla="*/ 1009650 w 1524000"/>
                    <a:gd name="connsiteY41" fmla="*/ 2743200 h 4067175"/>
                    <a:gd name="connsiteX42" fmla="*/ 771525 w 1524000"/>
                    <a:gd name="connsiteY42" fmla="*/ 2152650 h 4067175"/>
                    <a:gd name="connsiteX43" fmla="*/ 819150 w 1524000"/>
                    <a:gd name="connsiteY43" fmla="*/ 1790700 h 4067175"/>
                    <a:gd name="connsiteX44" fmla="*/ 1247775 w 1524000"/>
                    <a:gd name="connsiteY44" fmla="*/ 2228850 h 4067175"/>
                    <a:gd name="connsiteX45" fmla="*/ 1304925 w 1524000"/>
                    <a:gd name="connsiteY45" fmla="*/ 2390775 h 4067175"/>
                    <a:gd name="connsiteX46" fmla="*/ 1419225 w 1524000"/>
                    <a:gd name="connsiteY46" fmla="*/ 2419350 h 4067175"/>
                    <a:gd name="connsiteX47" fmla="*/ 1524000 w 1524000"/>
                    <a:gd name="connsiteY47" fmla="*/ 2324100 h 4067175"/>
                    <a:gd name="connsiteX48" fmla="*/ 1466850 w 1524000"/>
                    <a:gd name="connsiteY48" fmla="*/ 2209800 h 4067175"/>
                    <a:gd name="connsiteX49" fmla="*/ 1419225 w 1524000"/>
                    <a:gd name="connsiteY49" fmla="*/ 2133600 h 4067175"/>
                    <a:gd name="connsiteX50" fmla="*/ 1143000 w 1524000"/>
                    <a:gd name="connsiteY50" fmla="*/ 1695450 h 4067175"/>
                    <a:gd name="connsiteX51" fmla="*/ 1028700 w 1524000"/>
                    <a:gd name="connsiteY51" fmla="*/ 1019175 h 4067175"/>
                    <a:gd name="connsiteX52" fmla="*/ 962025 w 1524000"/>
                    <a:gd name="connsiteY52" fmla="*/ 866775 h 4067175"/>
                    <a:gd name="connsiteX53" fmla="*/ 952500 w 1524000"/>
                    <a:gd name="connsiteY53" fmla="*/ 809625 h 40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24000" h="4067175">
                      <a:moveTo>
                        <a:pt x="781050" y="685800"/>
                      </a:moveTo>
                      <a:lnTo>
                        <a:pt x="914400" y="847725"/>
                      </a:lnTo>
                      <a:lnTo>
                        <a:pt x="1076325" y="790575"/>
                      </a:lnTo>
                      <a:lnTo>
                        <a:pt x="1257300" y="647700"/>
                      </a:lnTo>
                      <a:lnTo>
                        <a:pt x="1295400" y="495300"/>
                      </a:lnTo>
                      <a:lnTo>
                        <a:pt x="1476375" y="495300"/>
                      </a:lnTo>
                      <a:lnTo>
                        <a:pt x="1371600" y="371475"/>
                      </a:lnTo>
                      <a:lnTo>
                        <a:pt x="1323975" y="161925"/>
                      </a:lnTo>
                      <a:lnTo>
                        <a:pt x="1085850" y="9525"/>
                      </a:lnTo>
                      <a:lnTo>
                        <a:pt x="981075" y="0"/>
                      </a:lnTo>
                      <a:lnTo>
                        <a:pt x="895350" y="9525"/>
                      </a:lnTo>
                      <a:lnTo>
                        <a:pt x="819150" y="85725"/>
                      </a:lnTo>
                      <a:lnTo>
                        <a:pt x="742950" y="209550"/>
                      </a:lnTo>
                      <a:lnTo>
                        <a:pt x="685800" y="333375"/>
                      </a:lnTo>
                      <a:lnTo>
                        <a:pt x="685800" y="495300"/>
                      </a:lnTo>
                      <a:lnTo>
                        <a:pt x="704850" y="590550"/>
                      </a:lnTo>
                      <a:lnTo>
                        <a:pt x="514350" y="647700"/>
                      </a:lnTo>
                      <a:lnTo>
                        <a:pt x="209550" y="990600"/>
                      </a:lnTo>
                      <a:lnTo>
                        <a:pt x="47625" y="1133475"/>
                      </a:lnTo>
                      <a:lnTo>
                        <a:pt x="76200" y="1409700"/>
                      </a:lnTo>
                      <a:lnTo>
                        <a:pt x="38100" y="1800225"/>
                      </a:lnTo>
                      <a:lnTo>
                        <a:pt x="38100" y="1981200"/>
                      </a:lnTo>
                      <a:lnTo>
                        <a:pt x="85725" y="2324100"/>
                      </a:lnTo>
                      <a:lnTo>
                        <a:pt x="171450" y="2886075"/>
                      </a:lnTo>
                      <a:lnTo>
                        <a:pt x="161925" y="3048000"/>
                      </a:lnTo>
                      <a:lnTo>
                        <a:pt x="171450" y="3286125"/>
                      </a:lnTo>
                      <a:lnTo>
                        <a:pt x="0" y="3695700"/>
                      </a:lnTo>
                      <a:lnTo>
                        <a:pt x="0" y="3905250"/>
                      </a:lnTo>
                      <a:lnTo>
                        <a:pt x="190500" y="4067175"/>
                      </a:lnTo>
                      <a:lnTo>
                        <a:pt x="276225" y="4029075"/>
                      </a:lnTo>
                      <a:lnTo>
                        <a:pt x="581025" y="3981450"/>
                      </a:lnTo>
                      <a:lnTo>
                        <a:pt x="561975" y="3905250"/>
                      </a:lnTo>
                      <a:lnTo>
                        <a:pt x="466725" y="3886200"/>
                      </a:lnTo>
                      <a:lnTo>
                        <a:pt x="352425" y="3790950"/>
                      </a:lnTo>
                      <a:lnTo>
                        <a:pt x="409575" y="3409950"/>
                      </a:lnTo>
                      <a:lnTo>
                        <a:pt x="523875" y="2743200"/>
                      </a:lnTo>
                      <a:lnTo>
                        <a:pt x="647700" y="2962275"/>
                      </a:lnTo>
                      <a:lnTo>
                        <a:pt x="838200" y="4019550"/>
                      </a:lnTo>
                      <a:lnTo>
                        <a:pt x="1409700" y="4019550"/>
                      </a:lnTo>
                      <a:lnTo>
                        <a:pt x="1409700" y="4019550"/>
                      </a:lnTo>
                      <a:lnTo>
                        <a:pt x="1104900" y="3800475"/>
                      </a:lnTo>
                      <a:lnTo>
                        <a:pt x="1009650" y="2743200"/>
                      </a:lnTo>
                      <a:lnTo>
                        <a:pt x="771525" y="2152650"/>
                      </a:lnTo>
                      <a:lnTo>
                        <a:pt x="819150" y="1790700"/>
                      </a:lnTo>
                      <a:lnTo>
                        <a:pt x="1247775" y="2228850"/>
                      </a:lnTo>
                      <a:lnTo>
                        <a:pt x="1304925" y="2390775"/>
                      </a:lnTo>
                      <a:lnTo>
                        <a:pt x="1419225" y="2419350"/>
                      </a:lnTo>
                      <a:lnTo>
                        <a:pt x="1524000" y="2324100"/>
                      </a:lnTo>
                      <a:lnTo>
                        <a:pt x="1466850" y="2209800"/>
                      </a:lnTo>
                      <a:lnTo>
                        <a:pt x="1419225" y="2133600"/>
                      </a:lnTo>
                      <a:lnTo>
                        <a:pt x="1143000" y="1695450"/>
                      </a:lnTo>
                      <a:lnTo>
                        <a:pt x="1028700" y="1019175"/>
                      </a:lnTo>
                      <a:lnTo>
                        <a:pt x="962025" y="866775"/>
                      </a:lnTo>
                      <a:lnTo>
                        <a:pt x="952500" y="8096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543425" y="2571750"/>
                  <a:ext cx="304800" cy="200025"/>
                </a:xfrm>
                <a:custGeom>
                  <a:avLst/>
                  <a:gdLst>
                    <a:gd name="connsiteX0" fmla="*/ 66675 w 304800"/>
                    <a:gd name="connsiteY0" fmla="*/ 0 h 200025"/>
                    <a:gd name="connsiteX1" fmla="*/ 304800 w 304800"/>
                    <a:gd name="connsiteY1" fmla="*/ 123825 h 200025"/>
                    <a:gd name="connsiteX2" fmla="*/ 257175 w 304800"/>
                    <a:gd name="connsiteY2" fmla="*/ 200025 h 200025"/>
                    <a:gd name="connsiteX3" fmla="*/ 142875 w 304800"/>
                    <a:gd name="connsiteY3" fmla="*/ 85725 h 200025"/>
                    <a:gd name="connsiteX4" fmla="*/ 0 w 304800"/>
                    <a:gd name="connsiteY4" fmla="*/ 57150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200025">
                      <a:moveTo>
                        <a:pt x="66675" y="0"/>
                      </a:moveTo>
                      <a:lnTo>
                        <a:pt x="304800" y="123825"/>
                      </a:lnTo>
                      <a:lnTo>
                        <a:pt x="257175" y="200025"/>
                      </a:lnTo>
                      <a:lnTo>
                        <a:pt x="142875" y="85725"/>
                      </a:lnTo>
                      <a:lnTo>
                        <a:pt x="0" y="571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733925" y="2187575"/>
                  <a:ext cx="29172" cy="12880"/>
                </a:xfrm>
                <a:custGeom>
                  <a:avLst/>
                  <a:gdLst>
                    <a:gd name="connsiteX0" fmla="*/ 0 w 29172"/>
                    <a:gd name="connsiteY0" fmla="*/ 0 h 12880"/>
                    <a:gd name="connsiteX1" fmla="*/ 0 w 29172"/>
                    <a:gd name="connsiteY1" fmla="*/ 0 h 12880"/>
                    <a:gd name="connsiteX2" fmla="*/ 28575 w 29172"/>
                    <a:gd name="connsiteY2" fmla="*/ 12700 h 12880"/>
                    <a:gd name="connsiteX3" fmla="*/ 0 w 29172"/>
                    <a:gd name="connsiteY3" fmla="*/ 0 h 12880"/>
                  </a:gdLst>
                  <a:ahLst/>
                  <a:cxnLst>
                    <a:cxn ang="0">
                      <a:pos x="connsiteX0" y="connsiteY0"/>
                    </a:cxn>
                    <a:cxn ang="0">
                      <a:pos x="connsiteX1" y="connsiteY1"/>
                    </a:cxn>
                    <a:cxn ang="0">
                      <a:pos x="connsiteX2" y="connsiteY2"/>
                    </a:cxn>
                    <a:cxn ang="0">
                      <a:pos x="connsiteX3" y="connsiteY3"/>
                    </a:cxn>
                  </a:cxnLst>
                  <a:rect l="l" t="t" r="r" b="b"/>
                  <a:pathLst>
                    <a:path w="29172" h="12880">
                      <a:moveTo>
                        <a:pt x="0" y="0"/>
                      </a:moveTo>
                      <a:lnTo>
                        <a:pt x="0" y="0"/>
                      </a:lnTo>
                      <a:cubicBezTo>
                        <a:pt x="9525" y="4233"/>
                        <a:pt x="18759" y="9194"/>
                        <a:pt x="28575" y="12700"/>
                      </a:cubicBezTo>
                      <a:cubicBezTo>
                        <a:pt x="33657" y="14515"/>
                        <a:pt x="4762" y="2117"/>
                        <a:pt x="0" y="0"/>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308600" y="244157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740275" y="2212975"/>
                  <a:ext cx="596900" cy="231775"/>
                </a:xfrm>
                <a:custGeom>
                  <a:avLst/>
                  <a:gdLst>
                    <a:gd name="connsiteX0" fmla="*/ 0 w 596900"/>
                    <a:gd name="connsiteY0" fmla="*/ 0 h 231775"/>
                    <a:gd name="connsiteX1" fmla="*/ 301625 w 596900"/>
                    <a:gd name="connsiteY1" fmla="*/ 127000 h 231775"/>
                    <a:gd name="connsiteX2" fmla="*/ 593725 w 596900"/>
                    <a:gd name="connsiteY2" fmla="*/ 231775 h 231775"/>
                    <a:gd name="connsiteX3" fmla="*/ 596900 w 596900"/>
                    <a:gd name="connsiteY3" fmla="*/ 231775 h 231775"/>
                  </a:gdLst>
                  <a:ahLst/>
                  <a:cxnLst>
                    <a:cxn ang="0">
                      <a:pos x="connsiteX0" y="connsiteY0"/>
                    </a:cxn>
                    <a:cxn ang="0">
                      <a:pos x="connsiteX1" y="connsiteY1"/>
                    </a:cxn>
                    <a:cxn ang="0">
                      <a:pos x="connsiteX2" y="connsiteY2"/>
                    </a:cxn>
                    <a:cxn ang="0">
                      <a:pos x="connsiteX3" y="connsiteY3"/>
                    </a:cxn>
                  </a:cxnLst>
                  <a:rect l="l" t="t" r="r" b="b"/>
                  <a:pathLst>
                    <a:path w="596900" h="231775">
                      <a:moveTo>
                        <a:pt x="0" y="0"/>
                      </a:moveTo>
                      <a:lnTo>
                        <a:pt x="301625" y="127000"/>
                      </a:lnTo>
                      <a:lnTo>
                        <a:pt x="593725" y="231775"/>
                      </a:lnTo>
                      <a:lnTo>
                        <a:pt x="596900" y="23177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730750" y="2339975"/>
                  <a:ext cx="330200" cy="190500"/>
                </a:xfrm>
                <a:custGeom>
                  <a:avLst/>
                  <a:gdLst>
                    <a:gd name="connsiteX0" fmla="*/ 330200 w 330200"/>
                    <a:gd name="connsiteY0" fmla="*/ 0 h 190500"/>
                    <a:gd name="connsiteX1" fmla="*/ 250825 w 330200"/>
                    <a:gd name="connsiteY1" fmla="*/ 69850 h 190500"/>
                    <a:gd name="connsiteX2" fmla="*/ 196850 w 330200"/>
                    <a:gd name="connsiteY2" fmla="*/ 69850 h 190500"/>
                    <a:gd name="connsiteX3" fmla="*/ 193675 w 330200"/>
                    <a:gd name="connsiteY3" fmla="*/ 107950 h 190500"/>
                    <a:gd name="connsiteX4" fmla="*/ 130175 w 330200"/>
                    <a:gd name="connsiteY4" fmla="*/ 111125 h 190500"/>
                    <a:gd name="connsiteX5" fmla="*/ 136525 w 330200"/>
                    <a:gd name="connsiteY5" fmla="*/ 12700 h 190500"/>
                    <a:gd name="connsiteX6" fmla="*/ 95250 w 330200"/>
                    <a:gd name="connsiteY6" fmla="*/ 60325 h 190500"/>
                    <a:gd name="connsiteX7" fmla="*/ 69850 w 330200"/>
                    <a:gd name="connsiteY7" fmla="*/ 123825 h 190500"/>
                    <a:gd name="connsiteX8" fmla="*/ 57150 w 330200"/>
                    <a:gd name="connsiteY8" fmla="*/ 168275 h 190500"/>
                    <a:gd name="connsiteX9" fmla="*/ 0 w 330200"/>
                    <a:gd name="connsiteY9"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200" h="190500">
                      <a:moveTo>
                        <a:pt x="330200" y="0"/>
                      </a:moveTo>
                      <a:lnTo>
                        <a:pt x="250825" y="69850"/>
                      </a:lnTo>
                      <a:lnTo>
                        <a:pt x="196850" y="69850"/>
                      </a:lnTo>
                      <a:lnTo>
                        <a:pt x="193675" y="107950"/>
                      </a:lnTo>
                      <a:lnTo>
                        <a:pt x="130175" y="111125"/>
                      </a:lnTo>
                      <a:lnTo>
                        <a:pt x="136525" y="12700"/>
                      </a:lnTo>
                      <a:lnTo>
                        <a:pt x="95250" y="60325"/>
                      </a:lnTo>
                      <a:lnTo>
                        <a:pt x="69850" y="123825"/>
                      </a:lnTo>
                      <a:lnTo>
                        <a:pt x="57150" y="168275"/>
                      </a:lnTo>
                      <a:lnTo>
                        <a:pt x="0" y="1905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4076700" y="34861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067175" y="3482975"/>
                  <a:ext cx="781050" cy="212725"/>
                </a:xfrm>
                <a:custGeom>
                  <a:avLst/>
                  <a:gdLst>
                    <a:gd name="connsiteX0" fmla="*/ 34925 w 781050"/>
                    <a:gd name="connsiteY0" fmla="*/ 0 h 212725"/>
                    <a:gd name="connsiteX1" fmla="*/ 339725 w 781050"/>
                    <a:gd name="connsiteY1" fmla="*/ 25400 h 212725"/>
                    <a:gd name="connsiteX2" fmla="*/ 752475 w 781050"/>
                    <a:gd name="connsiteY2" fmla="*/ 136525 h 212725"/>
                    <a:gd name="connsiteX3" fmla="*/ 781050 w 781050"/>
                    <a:gd name="connsiteY3" fmla="*/ 200025 h 212725"/>
                    <a:gd name="connsiteX4" fmla="*/ 730250 w 781050"/>
                    <a:gd name="connsiteY4" fmla="*/ 212725 h 212725"/>
                    <a:gd name="connsiteX5" fmla="*/ 22225 w 781050"/>
                    <a:gd name="connsiteY5" fmla="*/ 104775 h 212725"/>
                    <a:gd name="connsiteX6" fmla="*/ 0 w 781050"/>
                    <a:gd name="connsiteY6" fmla="*/ 104775 h 21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050" h="212725">
                      <a:moveTo>
                        <a:pt x="34925" y="0"/>
                      </a:moveTo>
                      <a:lnTo>
                        <a:pt x="339725" y="25400"/>
                      </a:lnTo>
                      <a:lnTo>
                        <a:pt x="752475" y="136525"/>
                      </a:lnTo>
                      <a:lnTo>
                        <a:pt x="781050" y="200025"/>
                      </a:lnTo>
                      <a:lnTo>
                        <a:pt x="730250" y="212725"/>
                      </a:lnTo>
                      <a:lnTo>
                        <a:pt x="22225" y="104775"/>
                      </a:lnTo>
                      <a:lnTo>
                        <a:pt x="0" y="10477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029075" y="3819525"/>
                  <a:ext cx="755650" cy="244475"/>
                </a:xfrm>
                <a:custGeom>
                  <a:avLst/>
                  <a:gdLst>
                    <a:gd name="connsiteX0" fmla="*/ 0 w 755650"/>
                    <a:gd name="connsiteY0" fmla="*/ 120650 h 244475"/>
                    <a:gd name="connsiteX1" fmla="*/ 669925 w 755650"/>
                    <a:gd name="connsiteY1" fmla="*/ 206375 h 244475"/>
                    <a:gd name="connsiteX2" fmla="*/ 755650 w 755650"/>
                    <a:gd name="connsiteY2" fmla="*/ 244475 h 244475"/>
                    <a:gd name="connsiteX3" fmla="*/ 755650 w 755650"/>
                    <a:gd name="connsiteY3" fmla="*/ 209550 h 244475"/>
                    <a:gd name="connsiteX4" fmla="*/ 720725 w 755650"/>
                    <a:gd name="connsiteY4" fmla="*/ 123825 h 244475"/>
                    <a:gd name="connsiteX5" fmla="*/ 565150 w 755650"/>
                    <a:gd name="connsiteY5" fmla="*/ 98425 h 244475"/>
                    <a:gd name="connsiteX6" fmla="*/ 530225 w 755650"/>
                    <a:gd name="connsiteY6" fmla="*/ 98425 h 244475"/>
                    <a:gd name="connsiteX7" fmla="*/ 117475 w 755650"/>
                    <a:gd name="connsiteY7" fmla="*/ 0 h 244475"/>
                    <a:gd name="connsiteX8" fmla="*/ 34925 w 755650"/>
                    <a:gd name="connsiteY8" fmla="*/ 12700 h 2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650" h="244475">
                      <a:moveTo>
                        <a:pt x="0" y="120650"/>
                      </a:moveTo>
                      <a:lnTo>
                        <a:pt x="669925" y="206375"/>
                      </a:lnTo>
                      <a:lnTo>
                        <a:pt x="755650" y="244475"/>
                      </a:lnTo>
                      <a:lnTo>
                        <a:pt x="755650" y="209550"/>
                      </a:lnTo>
                      <a:lnTo>
                        <a:pt x="720725" y="123825"/>
                      </a:lnTo>
                      <a:lnTo>
                        <a:pt x="565150" y="98425"/>
                      </a:lnTo>
                      <a:lnTo>
                        <a:pt x="530225" y="98425"/>
                      </a:lnTo>
                      <a:lnTo>
                        <a:pt x="117475" y="0"/>
                      </a:lnTo>
                      <a:lnTo>
                        <a:pt x="34925" y="127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076700" y="3025775"/>
                  <a:ext cx="666750" cy="425450"/>
                </a:xfrm>
                <a:custGeom>
                  <a:avLst/>
                  <a:gdLst>
                    <a:gd name="connsiteX0" fmla="*/ 0 w 666750"/>
                    <a:gd name="connsiteY0" fmla="*/ 425450 h 425450"/>
                    <a:gd name="connsiteX1" fmla="*/ 133350 w 666750"/>
                    <a:gd name="connsiteY1" fmla="*/ 0 h 425450"/>
                    <a:gd name="connsiteX2" fmla="*/ 577850 w 666750"/>
                    <a:gd name="connsiteY2" fmla="*/ 63500 h 425450"/>
                    <a:gd name="connsiteX3" fmla="*/ 654050 w 666750"/>
                    <a:gd name="connsiteY3" fmla="*/ 107950 h 425450"/>
                    <a:gd name="connsiteX4" fmla="*/ 666750 w 666750"/>
                    <a:gd name="connsiteY4" fmla="*/ 174625 h 425450"/>
                    <a:gd name="connsiteX5" fmla="*/ 565150 w 666750"/>
                    <a:gd name="connsiteY5" fmla="*/ 180975 h 425450"/>
                    <a:gd name="connsiteX6" fmla="*/ 336550 w 666750"/>
                    <a:gd name="connsiteY6" fmla="*/ 123825 h 425450"/>
                    <a:gd name="connsiteX7" fmla="*/ 114300 w 666750"/>
                    <a:gd name="connsiteY7" fmla="*/ 111125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0" h="425450">
                      <a:moveTo>
                        <a:pt x="0" y="425450"/>
                      </a:moveTo>
                      <a:lnTo>
                        <a:pt x="133350" y="0"/>
                      </a:lnTo>
                      <a:lnTo>
                        <a:pt x="577850" y="63500"/>
                      </a:lnTo>
                      <a:lnTo>
                        <a:pt x="654050" y="107950"/>
                      </a:lnTo>
                      <a:lnTo>
                        <a:pt x="666750" y="174625"/>
                      </a:lnTo>
                      <a:lnTo>
                        <a:pt x="565150" y="180975"/>
                      </a:lnTo>
                      <a:lnTo>
                        <a:pt x="336550" y="123825"/>
                      </a:lnTo>
                      <a:lnTo>
                        <a:pt x="114300" y="1111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699000" y="2740025"/>
                  <a:ext cx="168275" cy="1057275"/>
                </a:xfrm>
                <a:custGeom>
                  <a:avLst/>
                  <a:gdLst>
                    <a:gd name="connsiteX0" fmla="*/ 79375 w 168275"/>
                    <a:gd name="connsiteY0" fmla="*/ 0 h 1057275"/>
                    <a:gd name="connsiteX1" fmla="*/ 0 w 168275"/>
                    <a:gd name="connsiteY1" fmla="*/ 155575 h 1057275"/>
                    <a:gd name="connsiteX2" fmla="*/ 0 w 168275"/>
                    <a:gd name="connsiteY2" fmla="*/ 200025 h 1057275"/>
                    <a:gd name="connsiteX3" fmla="*/ 28575 w 168275"/>
                    <a:gd name="connsiteY3" fmla="*/ 295275 h 1057275"/>
                    <a:gd name="connsiteX4" fmla="*/ 31750 w 168275"/>
                    <a:gd name="connsiteY4" fmla="*/ 327025 h 1057275"/>
                    <a:gd name="connsiteX5" fmla="*/ 50800 w 168275"/>
                    <a:gd name="connsiteY5" fmla="*/ 492125 h 1057275"/>
                    <a:gd name="connsiteX6" fmla="*/ 57150 w 168275"/>
                    <a:gd name="connsiteY6" fmla="*/ 523875 h 1057275"/>
                    <a:gd name="connsiteX7" fmla="*/ 107950 w 168275"/>
                    <a:gd name="connsiteY7" fmla="*/ 914400 h 1057275"/>
                    <a:gd name="connsiteX8" fmla="*/ 168275 w 168275"/>
                    <a:gd name="connsiteY8" fmla="*/ 1057275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75" h="1057275">
                      <a:moveTo>
                        <a:pt x="79375" y="0"/>
                      </a:moveTo>
                      <a:lnTo>
                        <a:pt x="0" y="155575"/>
                      </a:lnTo>
                      <a:lnTo>
                        <a:pt x="0" y="200025"/>
                      </a:lnTo>
                      <a:lnTo>
                        <a:pt x="28575" y="295275"/>
                      </a:lnTo>
                      <a:cubicBezTo>
                        <a:pt x="31867" y="324902"/>
                        <a:pt x="31750" y="314266"/>
                        <a:pt x="31750" y="327025"/>
                      </a:cubicBezTo>
                      <a:lnTo>
                        <a:pt x="50800" y="492125"/>
                      </a:lnTo>
                      <a:cubicBezTo>
                        <a:pt x="57380" y="521733"/>
                        <a:pt x="57150" y="510943"/>
                        <a:pt x="57150" y="523875"/>
                      </a:cubicBezTo>
                      <a:lnTo>
                        <a:pt x="107950" y="914400"/>
                      </a:lnTo>
                      <a:lnTo>
                        <a:pt x="168275" y="105727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210050" y="425450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200525" y="4254500"/>
                  <a:ext cx="552450" cy="644525"/>
                </a:xfrm>
                <a:custGeom>
                  <a:avLst/>
                  <a:gdLst>
                    <a:gd name="connsiteX0" fmla="*/ 0 w 552450"/>
                    <a:gd name="connsiteY0" fmla="*/ 0 h 644525"/>
                    <a:gd name="connsiteX1" fmla="*/ 320675 w 552450"/>
                    <a:gd name="connsiteY1" fmla="*/ 460375 h 644525"/>
                    <a:gd name="connsiteX2" fmla="*/ 374650 w 552450"/>
                    <a:gd name="connsiteY2" fmla="*/ 495300 h 644525"/>
                    <a:gd name="connsiteX3" fmla="*/ 552450 w 552450"/>
                    <a:gd name="connsiteY3" fmla="*/ 644525 h 644525"/>
                  </a:gdLst>
                  <a:ahLst/>
                  <a:cxnLst>
                    <a:cxn ang="0">
                      <a:pos x="connsiteX0" y="connsiteY0"/>
                    </a:cxn>
                    <a:cxn ang="0">
                      <a:pos x="connsiteX1" y="connsiteY1"/>
                    </a:cxn>
                    <a:cxn ang="0">
                      <a:pos x="connsiteX2" y="connsiteY2"/>
                    </a:cxn>
                    <a:cxn ang="0">
                      <a:pos x="connsiteX3" y="connsiteY3"/>
                    </a:cxn>
                  </a:cxnLst>
                  <a:rect l="l" t="t" r="r" b="b"/>
                  <a:pathLst>
                    <a:path w="552450" h="644525">
                      <a:moveTo>
                        <a:pt x="0" y="0"/>
                      </a:moveTo>
                      <a:lnTo>
                        <a:pt x="320675" y="460375"/>
                      </a:lnTo>
                      <a:lnTo>
                        <a:pt x="374650" y="495300"/>
                      </a:lnTo>
                      <a:lnTo>
                        <a:pt x="552450" y="6445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Freeform 49"/>
              <p:cNvSpPr/>
              <p:nvPr/>
            </p:nvSpPr>
            <p:spPr>
              <a:xfrm>
                <a:off x="4035972" y="5691352"/>
                <a:ext cx="331076" cy="47296"/>
              </a:xfrm>
              <a:custGeom>
                <a:avLst/>
                <a:gdLst>
                  <a:gd name="connsiteX0" fmla="*/ 0 w 331076"/>
                  <a:gd name="connsiteY0" fmla="*/ 0 h 47296"/>
                  <a:gd name="connsiteX1" fmla="*/ 331076 w 331076"/>
                  <a:gd name="connsiteY1" fmla="*/ 47296 h 47296"/>
                </a:gdLst>
                <a:ahLst/>
                <a:cxnLst>
                  <a:cxn ang="0">
                    <a:pos x="connsiteX0" y="connsiteY0"/>
                  </a:cxn>
                  <a:cxn ang="0">
                    <a:pos x="connsiteX1" y="connsiteY1"/>
                  </a:cxn>
                </a:cxnLst>
                <a:rect l="l" t="t" r="r" b="b"/>
                <a:pathLst>
                  <a:path w="331076" h="47296">
                    <a:moveTo>
                      <a:pt x="0" y="0"/>
                    </a:moveTo>
                    <a:lnTo>
                      <a:pt x="331076" y="4729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4831080" y="5745480"/>
                <a:ext cx="251460" cy="7620"/>
              </a:xfrm>
              <a:custGeom>
                <a:avLst/>
                <a:gdLst>
                  <a:gd name="connsiteX0" fmla="*/ 0 w 251460"/>
                  <a:gd name="connsiteY0" fmla="*/ 0 h 7620"/>
                  <a:gd name="connsiteX1" fmla="*/ 251460 w 251460"/>
                  <a:gd name="connsiteY1" fmla="*/ 7620 h 7620"/>
                </a:gdLst>
                <a:ahLst/>
                <a:cxnLst>
                  <a:cxn ang="0">
                    <a:pos x="connsiteX0" y="connsiteY0"/>
                  </a:cxn>
                  <a:cxn ang="0">
                    <a:pos x="connsiteX1" y="connsiteY1"/>
                  </a:cxn>
                </a:cxnLst>
                <a:rect l="l" t="t" r="r" b="b"/>
                <a:pathLst>
                  <a:path w="251460" h="7620">
                    <a:moveTo>
                      <a:pt x="0" y="0"/>
                    </a:moveTo>
                    <a:lnTo>
                      <a:pt x="251460" y="762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4832350" y="3962400"/>
              <a:ext cx="1873250" cy="1911350"/>
              <a:chOff x="4832350" y="3962400"/>
              <a:chExt cx="1873250" cy="1911350"/>
            </a:xfrm>
          </p:grpSpPr>
          <p:sp>
            <p:nvSpPr>
              <p:cNvPr id="77" name="Freeform 76"/>
              <p:cNvSpPr/>
              <p:nvPr/>
            </p:nvSpPr>
            <p:spPr>
              <a:xfrm>
                <a:off x="5511800" y="4305300"/>
                <a:ext cx="1193800" cy="1498600"/>
              </a:xfrm>
              <a:custGeom>
                <a:avLst/>
                <a:gdLst>
                  <a:gd name="connsiteX0" fmla="*/ 831850 w 1193800"/>
                  <a:gd name="connsiteY0" fmla="*/ 1498600 h 1498600"/>
                  <a:gd name="connsiteX1" fmla="*/ 831850 w 1193800"/>
                  <a:gd name="connsiteY1" fmla="*/ 1498600 h 1498600"/>
                  <a:gd name="connsiteX2" fmla="*/ 1193800 w 1193800"/>
                  <a:gd name="connsiteY2" fmla="*/ 1130300 h 1498600"/>
                  <a:gd name="connsiteX3" fmla="*/ 1035050 w 1193800"/>
                  <a:gd name="connsiteY3" fmla="*/ 1041400 h 1498600"/>
                  <a:gd name="connsiteX4" fmla="*/ 920750 w 1193800"/>
                  <a:gd name="connsiteY4" fmla="*/ 889000 h 1498600"/>
                  <a:gd name="connsiteX5" fmla="*/ 762000 w 1193800"/>
                  <a:gd name="connsiteY5" fmla="*/ 850900 h 1498600"/>
                  <a:gd name="connsiteX6" fmla="*/ 0 w 1193800"/>
                  <a:gd name="connsiteY6" fmla="*/ 0 h 14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800" h="1498600">
                    <a:moveTo>
                      <a:pt x="831850" y="1498600"/>
                    </a:moveTo>
                    <a:lnTo>
                      <a:pt x="831850" y="1498600"/>
                    </a:lnTo>
                    <a:lnTo>
                      <a:pt x="1193800" y="1130300"/>
                    </a:lnTo>
                    <a:lnTo>
                      <a:pt x="1035050" y="1041400"/>
                    </a:lnTo>
                    <a:lnTo>
                      <a:pt x="920750" y="889000"/>
                    </a:lnTo>
                    <a:lnTo>
                      <a:pt x="762000" y="85090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5214937" y="4311650"/>
                <a:ext cx="1162050" cy="1562100"/>
              </a:xfrm>
              <a:custGeom>
                <a:avLst/>
                <a:gdLst>
                  <a:gd name="connsiteX0" fmla="*/ 247650 w 1162050"/>
                  <a:gd name="connsiteY0" fmla="*/ 0 h 1562100"/>
                  <a:gd name="connsiteX1" fmla="*/ 247650 w 1162050"/>
                  <a:gd name="connsiteY1" fmla="*/ 0 h 1562100"/>
                  <a:gd name="connsiteX2" fmla="*/ 279400 w 1162050"/>
                  <a:gd name="connsiteY2" fmla="*/ 50800 h 1562100"/>
                  <a:gd name="connsiteX3" fmla="*/ 298450 w 1162050"/>
                  <a:gd name="connsiteY3" fmla="*/ 63500 h 1562100"/>
                  <a:gd name="connsiteX4" fmla="*/ 958850 w 1162050"/>
                  <a:gd name="connsiteY4" fmla="*/ 901700 h 1562100"/>
                  <a:gd name="connsiteX5" fmla="*/ 1028700 w 1162050"/>
                  <a:gd name="connsiteY5" fmla="*/ 1244600 h 1562100"/>
                  <a:gd name="connsiteX6" fmla="*/ 1060450 w 1162050"/>
                  <a:gd name="connsiteY6" fmla="*/ 1346200 h 1562100"/>
                  <a:gd name="connsiteX7" fmla="*/ 1162050 w 1162050"/>
                  <a:gd name="connsiteY7" fmla="*/ 1479550 h 1562100"/>
                  <a:gd name="connsiteX8" fmla="*/ 933450 w 1162050"/>
                  <a:gd name="connsiteY8" fmla="*/ 1054100 h 1562100"/>
                  <a:gd name="connsiteX9" fmla="*/ 565150 w 1162050"/>
                  <a:gd name="connsiteY9" fmla="*/ 1562100 h 1562100"/>
                  <a:gd name="connsiteX10" fmla="*/ 387350 w 1162050"/>
                  <a:gd name="connsiteY10" fmla="*/ 1543050 h 1562100"/>
                  <a:gd name="connsiteX11" fmla="*/ 57150 w 1162050"/>
                  <a:gd name="connsiteY11" fmla="*/ 1339850 h 1562100"/>
                  <a:gd name="connsiteX12" fmla="*/ 0 w 1162050"/>
                  <a:gd name="connsiteY12" fmla="*/ 1193800 h 1562100"/>
                  <a:gd name="connsiteX13" fmla="*/ 431800 w 1162050"/>
                  <a:gd name="connsiteY13" fmla="*/ 787400 h 1562100"/>
                  <a:gd name="connsiteX14" fmla="*/ 488950 w 1162050"/>
                  <a:gd name="connsiteY14" fmla="*/ 825500 h 1562100"/>
                  <a:gd name="connsiteX15" fmla="*/ 914400 w 1162050"/>
                  <a:gd name="connsiteY15" fmla="*/ 1054100 h 1562100"/>
                  <a:gd name="connsiteX16" fmla="*/ 876300 w 1162050"/>
                  <a:gd name="connsiteY16" fmla="*/ 1162050 h 1562100"/>
                  <a:gd name="connsiteX17" fmla="*/ 482600 w 1162050"/>
                  <a:gd name="connsiteY17" fmla="*/ 965200 h 1562100"/>
                  <a:gd name="connsiteX18" fmla="*/ 203200 w 1162050"/>
                  <a:gd name="connsiteY18" fmla="*/ 1225550 h 1562100"/>
                  <a:gd name="connsiteX19" fmla="*/ 527050 w 1162050"/>
                  <a:gd name="connsiteY19" fmla="*/ 1365250 h 1562100"/>
                  <a:gd name="connsiteX20" fmla="*/ 558800 w 1162050"/>
                  <a:gd name="connsiteY20" fmla="*/ 146685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2050" h="1562100">
                    <a:moveTo>
                      <a:pt x="247650" y="0"/>
                    </a:moveTo>
                    <a:lnTo>
                      <a:pt x="247650" y="0"/>
                    </a:lnTo>
                    <a:cubicBezTo>
                      <a:pt x="258233" y="16933"/>
                      <a:pt x="266926" y="35207"/>
                      <a:pt x="279400" y="50800"/>
                    </a:cubicBezTo>
                    <a:cubicBezTo>
                      <a:pt x="284168" y="56759"/>
                      <a:pt x="298450" y="63500"/>
                      <a:pt x="298450" y="63500"/>
                    </a:cubicBezTo>
                    <a:lnTo>
                      <a:pt x="958850" y="901700"/>
                    </a:lnTo>
                    <a:lnTo>
                      <a:pt x="1028700" y="1244600"/>
                    </a:lnTo>
                    <a:cubicBezTo>
                      <a:pt x="1071523" y="1304552"/>
                      <a:pt x="1060450" y="1270842"/>
                      <a:pt x="1060450" y="1346200"/>
                    </a:cubicBezTo>
                    <a:lnTo>
                      <a:pt x="1162050" y="1479550"/>
                    </a:lnTo>
                    <a:lnTo>
                      <a:pt x="933450" y="1054100"/>
                    </a:lnTo>
                    <a:lnTo>
                      <a:pt x="565150" y="1562100"/>
                    </a:lnTo>
                    <a:lnTo>
                      <a:pt x="387350" y="1543050"/>
                    </a:lnTo>
                    <a:lnTo>
                      <a:pt x="57150" y="1339850"/>
                    </a:lnTo>
                    <a:lnTo>
                      <a:pt x="0" y="1193800"/>
                    </a:lnTo>
                    <a:lnTo>
                      <a:pt x="431800" y="787400"/>
                    </a:lnTo>
                    <a:lnTo>
                      <a:pt x="488950" y="825500"/>
                    </a:lnTo>
                    <a:lnTo>
                      <a:pt x="914400" y="1054100"/>
                    </a:lnTo>
                    <a:lnTo>
                      <a:pt x="876300" y="1162050"/>
                    </a:lnTo>
                    <a:lnTo>
                      <a:pt x="482600" y="965200"/>
                    </a:lnTo>
                    <a:lnTo>
                      <a:pt x="203200" y="1225550"/>
                    </a:lnTo>
                    <a:lnTo>
                      <a:pt x="527050" y="1365250"/>
                    </a:lnTo>
                    <a:lnTo>
                      <a:pt x="558800" y="14668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4832350" y="3962400"/>
                <a:ext cx="590550" cy="1384300"/>
              </a:xfrm>
              <a:custGeom>
                <a:avLst/>
                <a:gdLst>
                  <a:gd name="connsiteX0" fmla="*/ 0 w 590550"/>
                  <a:gd name="connsiteY0" fmla="*/ 0 h 1384300"/>
                  <a:gd name="connsiteX1" fmla="*/ 0 w 590550"/>
                  <a:gd name="connsiteY1" fmla="*/ 0 h 1384300"/>
                  <a:gd name="connsiteX2" fmla="*/ 57150 w 590550"/>
                  <a:gd name="connsiteY2" fmla="*/ 44450 h 1384300"/>
                  <a:gd name="connsiteX3" fmla="*/ 95250 w 590550"/>
                  <a:gd name="connsiteY3" fmla="*/ 107950 h 1384300"/>
                  <a:gd name="connsiteX4" fmla="*/ 95250 w 590550"/>
                  <a:gd name="connsiteY4" fmla="*/ 222250 h 1384300"/>
                  <a:gd name="connsiteX5" fmla="*/ 590550 w 590550"/>
                  <a:gd name="connsiteY5" fmla="*/ 1314450 h 1384300"/>
                  <a:gd name="connsiteX6" fmla="*/ 520700 w 590550"/>
                  <a:gd name="connsiteY6" fmla="*/ 1384300 h 1384300"/>
                  <a:gd name="connsiteX7" fmla="*/ 495300 w 590550"/>
                  <a:gd name="connsiteY7" fmla="*/ 1231900 h 1384300"/>
                  <a:gd name="connsiteX8" fmla="*/ 6350 w 590550"/>
                  <a:gd name="connsiteY8" fmla="*/ 32385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1384300">
                    <a:moveTo>
                      <a:pt x="0" y="0"/>
                    </a:moveTo>
                    <a:lnTo>
                      <a:pt x="0" y="0"/>
                    </a:lnTo>
                    <a:cubicBezTo>
                      <a:pt x="53195" y="39896"/>
                      <a:pt x="35833" y="23133"/>
                      <a:pt x="57150" y="44450"/>
                    </a:cubicBezTo>
                    <a:lnTo>
                      <a:pt x="95250" y="107950"/>
                    </a:lnTo>
                    <a:lnTo>
                      <a:pt x="95250" y="222250"/>
                    </a:lnTo>
                    <a:lnTo>
                      <a:pt x="590550" y="1314450"/>
                    </a:lnTo>
                    <a:lnTo>
                      <a:pt x="520700" y="1384300"/>
                    </a:lnTo>
                    <a:lnTo>
                      <a:pt x="495300" y="1231900"/>
                    </a:lnTo>
                    <a:lnTo>
                      <a:pt x="6350" y="3238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 name="Group 101"/>
          <p:cNvGrpSpPr/>
          <p:nvPr/>
        </p:nvGrpSpPr>
        <p:grpSpPr>
          <a:xfrm>
            <a:off x="5969000" y="5384800"/>
            <a:ext cx="2286000" cy="1225550"/>
            <a:chOff x="5969000" y="5384800"/>
            <a:chExt cx="2286000" cy="1225550"/>
          </a:xfrm>
        </p:grpSpPr>
        <p:sp>
          <p:nvSpPr>
            <p:cNvPr id="81" name="Freeform 80"/>
            <p:cNvSpPr/>
            <p:nvPr/>
          </p:nvSpPr>
          <p:spPr>
            <a:xfrm>
              <a:off x="5969000" y="5753100"/>
              <a:ext cx="457200" cy="412750"/>
            </a:xfrm>
            <a:custGeom>
              <a:avLst/>
              <a:gdLst>
                <a:gd name="connsiteX0" fmla="*/ 304800 w 457200"/>
                <a:gd name="connsiteY0" fmla="*/ 0 h 412750"/>
                <a:gd name="connsiteX1" fmla="*/ 304800 w 457200"/>
                <a:gd name="connsiteY1" fmla="*/ 0 h 412750"/>
                <a:gd name="connsiteX2" fmla="*/ 254000 w 457200"/>
                <a:gd name="connsiteY2" fmla="*/ 25400 h 412750"/>
                <a:gd name="connsiteX3" fmla="*/ 0 w 457200"/>
                <a:gd name="connsiteY3" fmla="*/ 152400 h 412750"/>
                <a:gd name="connsiteX4" fmla="*/ 139700 w 457200"/>
                <a:gd name="connsiteY4" fmla="*/ 412750 h 412750"/>
                <a:gd name="connsiteX5" fmla="*/ 311150 w 457200"/>
                <a:gd name="connsiteY5" fmla="*/ 336550 h 412750"/>
                <a:gd name="connsiteX6" fmla="*/ 368300 w 457200"/>
                <a:gd name="connsiteY6" fmla="*/ 336550 h 412750"/>
                <a:gd name="connsiteX7" fmla="*/ 457200 w 457200"/>
                <a:gd name="connsiteY7" fmla="*/ 260350 h 412750"/>
                <a:gd name="connsiteX8" fmla="*/ 387350 w 457200"/>
                <a:gd name="connsiteY8" fmla="*/ 11430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412750">
                  <a:moveTo>
                    <a:pt x="304800" y="0"/>
                  </a:moveTo>
                  <a:lnTo>
                    <a:pt x="304800" y="0"/>
                  </a:lnTo>
                  <a:lnTo>
                    <a:pt x="254000" y="25400"/>
                  </a:lnTo>
                  <a:lnTo>
                    <a:pt x="0" y="152400"/>
                  </a:lnTo>
                  <a:lnTo>
                    <a:pt x="139700" y="412750"/>
                  </a:lnTo>
                  <a:lnTo>
                    <a:pt x="311150" y="336550"/>
                  </a:lnTo>
                  <a:lnTo>
                    <a:pt x="368300" y="336550"/>
                  </a:lnTo>
                  <a:lnTo>
                    <a:pt x="457200" y="260350"/>
                  </a:lnTo>
                  <a:lnTo>
                    <a:pt x="387350" y="1143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6178550" y="5384800"/>
              <a:ext cx="2076450" cy="1225550"/>
            </a:xfrm>
            <a:custGeom>
              <a:avLst/>
              <a:gdLst>
                <a:gd name="connsiteX0" fmla="*/ 0 w 2076450"/>
                <a:gd name="connsiteY0" fmla="*/ 984250 h 1225550"/>
                <a:gd name="connsiteX1" fmla="*/ 0 w 2076450"/>
                <a:gd name="connsiteY1" fmla="*/ 984250 h 1225550"/>
                <a:gd name="connsiteX2" fmla="*/ 44450 w 2076450"/>
                <a:gd name="connsiteY2" fmla="*/ 1047750 h 1225550"/>
                <a:gd name="connsiteX3" fmla="*/ 76200 w 2076450"/>
                <a:gd name="connsiteY3" fmla="*/ 1079500 h 1225550"/>
                <a:gd name="connsiteX4" fmla="*/ 215900 w 2076450"/>
                <a:gd name="connsiteY4" fmla="*/ 1225550 h 1225550"/>
                <a:gd name="connsiteX5" fmla="*/ 279400 w 2076450"/>
                <a:gd name="connsiteY5" fmla="*/ 1168400 h 1225550"/>
                <a:gd name="connsiteX6" fmla="*/ 298450 w 2076450"/>
                <a:gd name="connsiteY6" fmla="*/ 1143000 h 1225550"/>
                <a:gd name="connsiteX7" fmla="*/ 368300 w 2076450"/>
                <a:gd name="connsiteY7" fmla="*/ 1041400 h 1225550"/>
                <a:gd name="connsiteX8" fmla="*/ 527050 w 2076450"/>
                <a:gd name="connsiteY8" fmla="*/ 965200 h 1225550"/>
                <a:gd name="connsiteX9" fmla="*/ 552450 w 2076450"/>
                <a:gd name="connsiteY9" fmla="*/ 1028700 h 1225550"/>
                <a:gd name="connsiteX10" fmla="*/ 609600 w 2076450"/>
                <a:gd name="connsiteY10" fmla="*/ 1104900 h 1225550"/>
                <a:gd name="connsiteX11" fmla="*/ 996950 w 2076450"/>
                <a:gd name="connsiteY11" fmla="*/ 946150 h 1225550"/>
                <a:gd name="connsiteX12" fmla="*/ 1066800 w 2076450"/>
                <a:gd name="connsiteY12" fmla="*/ 977900 h 1225550"/>
                <a:gd name="connsiteX13" fmla="*/ 1206500 w 2076450"/>
                <a:gd name="connsiteY13" fmla="*/ 1060450 h 1225550"/>
                <a:gd name="connsiteX14" fmla="*/ 1250950 w 2076450"/>
                <a:gd name="connsiteY14" fmla="*/ 1104900 h 1225550"/>
                <a:gd name="connsiteX15" fmla="*/ 1327150 w 2076450"/>
                <a:gd name="connsiteY15" fmla="*/ 1117600 h 1225550"/>
                <a:gd name="connsiteX16" fmla="*/ 1530350 w 2076450"/>
                <a:gd name="connsiteY16" fmla="*/ 996950 h 1225550"/>
                <a:gd name="connsiteX17" fmla="*/ 1676400 w 2076450"/>
                <a:gd name="connsiteY17" fmla="*/ 946150 h 1225550"/>
                <a:gd name="connsiteX18" fmla="*/ 1682750 w 2076450"/>
                <a:gd name="connsiteY18" fmla="*/ 939800 h 1225550"/>
                <a:gd name="connsiteX19" fmla="*/ 1778000 w 2076450"/>
                <a:gd name="connsiteY19" fmla="*/ 895350 h 1225550"/>
                <a:gd name="connsiteX20" fmla="*/ 1936750 w 2076450"/>
                <a:gd name="connsiteY20" fmla="*/ 895350 h 1225550"/>
                <a:gd name="connsiteX21" fmla="*/ 1987550 w 2076450"/>
                <a:gd name="connsiteY21" fmla="*/ 850900 h 1225550"/>
                <a:gd name="connsiteX22" fmla="*/ 1993900 w 2076450"/>
                <a:gd name="connsiteY22" fmla="*/ 831850 h 1225550"/>
                <a:gd name="connsiteX23" fmla="*/ 2076450 w 2076450"/>
                <a:gd name="connsiteY23" fmla="*/ 730250 h 1225550"/>
                <a:gd name="connsiteX24" fmla="*/ 1936750 w 2076450"/>
                <a:gd name="connsiteY24" fmla="*/ 552450 h 1225550"/>
                <a:gd name="connsiteX25" fmla="*/ 1892300 w 2076450"/>
                <a:gd name="connsiteY25" fmla="*/ 584200 h 1225550"/>
                <a:gd name="connsiteX26" fmla="*/ 1828800 w 2076450"/>
                <a:gd name="connsiteY26" fmla="*/ 603250 h 1225550"/>
                <a:gd name="connsiteX27" fmla="*/ 1600200 w 2076450"/>
                <a:gd name="connsiteY27" fmla="*/ 698500 h 1225550"/>
                <a:gd name="connsiteX28" fmla="*/ 1524000 w 2076450"/>
                <a:gd name="connsiteY28" fmla="*/ 685800 h 1225550"/>
                <a:gd name="connsiteX29" fmla="*/ 1504950 w 2076450"/>
                <a:gd name="connsiteY29" fmla="*/ 673100 h 1225550"/>
                <a:gd name="connsiteX30" fmla="*/ 1454150 w 2076450"/>
                <a:gd name="connsiteY30" fmla="*/ 628650 h 1225550"/>
                <a:gd name="connsiteX31" fmla="*/ 1333500 w 2076450"/>
                <a:gd name="connsiteY31" fmla="*/ 615950 h 1225550"/>
                <a:gd name="connsiteX32" fmla="*/ 1276350 w 2076450"/>
                <a:gd name="connsiteY32" fmla="*/ 431800 h 1225550"/>
                <a:gd name="connsiteX33" fmla="*/ 1149350 w 2076450"/>
                <a:gd name="connsiteY33" fmla="*/ 247650 h 1225550"/>
                <a:gd name="connsiteX34" fmla="*/ 1092200 w 2076450"/>
                <a:gd name="connsiteY34" fmla="*/ 241300 h 1225550"/>
                <a:gd name="connsiteX35" fmla="*/ 990600 w 2076450"/>
                <a:gd name="connsiteY35" fmla="*/ 285750 h 1225550"/>
                <a:gd name="connsiteX36" fmla="*/ 990600 w 2076450"/>
                <a:gd name="connsiteY36" fmla="*/ 228600 h 1225550"/>
                <a:gd name="connsiteX37" fmla="*/ 952500 w 2076450"/>
                <a:gd name="connsiteY37" fmla="*/ 0 h 1225550"/>
                <a:gd name="connsiteX38" fmla="*/ 812800 w 2076450"/>
                <a:gd name="connsiteY38" fmla="*/ 25400 h 1225550"/>
                <a:gd name="connsiteX39" fmla="*/ 812800 w 2076450"/>
                <a:gd name="connsiteY39" fmla="*/ 127000 h 1225550"/>
                <a:gd name="connsiteX40" fmla="*/ 857250 w 2076450"/>
                <a:gd name="connsiteY40" fmla="*/ 368300 h 1225550"/>
                <a:gd name="connsiteX41" fmla="*/ 698500 w 2076450"/>
                <a:gd name="connsiteY41" fmla="*/ 361950 h 1225550"/>
                <a:gd name="connsiteX42" fmla="*/ 628650 w 2076450"/>
                <a:gd name="connsiteY42" fmla="*/ 209550 h 1225550"/>
                <a:gd name="connsiteX43" fmla="*/ 590550 w 2076450"/>
                <a:gd name="connsiteY43" fmla="*/ 412750 h 1225550"/>
                <a:gd name="connsiteX44" fmla="*/ 615950 w 2076450"/>
                <a:gd name="connsiteY44" fmla="*/ 463550 h 1225550"/>
                <a:gd name="connsiteX45" fmla="*/ 571500 w 2076450"/>
                <a:gd name="connsiteY45" fmla="*/ 463550 h 1225550"/>
                <a:gd name="connsiteX46" fmla="*/ 476250 w 2076450"/>
                <a:gd name="connsiteY46" fmla="*/ 374650 h 1225550"/>
                <a:gd name="connsiteX47" fmla="*/ 292100 w 2076450"/>
                <a:gd name="connsiteY47" fmla="*/ 355600 h 1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76450" h="1225550">
                  <a:moveTo>
                    <a:pt x="0" y="984250"/>
                  </a:moveTo>
                  <a:lnTo>
                    <a:pt x="0" y="984250"/>
                  </a:lnTo>
                  <a:cubicBezTo>
                    <a:pt x="14817" y="1005417"/>
                    <a:pt x="28310" y="1027575"/>
                    <a:pt x="44450" y="1047750"/>
                  </a:cubicBezTo>
                  <a:cubicBezTo>
                    <a:pt x="53800" y="1059437"/>
                    <a:pt x="76200" y="1079500"/>
                    <a:pt x="76200" y="1079500"/>
                  </a:cubicBezTo>
                  <a:lnTo>
                    <a:pt x="215900" y="1225550"/>
                  </a:lnTo>
                  <a:cubicBezTo>
                    <a:pt x="283234" y="1175049"/>
                    <a:pt x="251199" y="1207882"/>
                    <a:pt x="279400" y="1168400"/>
                  </a:cubicBezTo>
                  <a:cubicBezTo>
                    <a:pt x="285551" y="1159788"/>
                    <a:pt x="298450" y="1143000"/>
                    <a:pt x="298450" y="1143000"/>
                  </a:cubicBezTo>
                  <a:lnTo>
                    <a:pt x="368300" y="1041400"/>
                  </a:lnTo>
                  <a:lnTo>
                    <a:pt x="527050" y="965200"/>
                  </a:lnTo>
                  <a:cubicBezTo>
                    <a:pt x="546708" y="1030727"/>
                    <a:pt x="524001" y="1028700"/>
                    <a:pt x="552450" y="1028700"/>
                  </a:cubicBezTo>
                  <a:lnTo>
                    <a:pt x="609600" y="1104900"/>
                  </a:lnTo>
                  <a:lnTo>
                    <a:pt x="996950" y="946150"/>
                  </a:lnTo>
                  <a:lnTo>
                    <a:pt x="1066800" y="977900"/>
                  </a:lnTo>
                  <a:lnTo>
                    <a:pt x="1206500" y="1060450"/>
                  </a:lnTo>
                  <a:cubicBezTo>
                    <a:pt x="1221317" y="1075267"/>
                    <a:pt x="1232687" y="1094627"/>
                    <a:pt x="1250950" y="1104900"/>
                  </a:cubicBezTo>
                  <a:cubicBezTo>
                    <a:pt x="1275977" y="1118978"/>
                    <a:pt x="1301055" y="1117600"/>
                    <a:pt x="1327150" y="1117600"/>
                  </a:cubicBezTo>
                  <a:lnTo>
                    <a:pt x="1530350" y="996950"/>
                  </a:lnTo>
                  <a:cubicBezTo>
                    <a:pt x="1626658" y="972873"/>
                    <a:pt x="1612320" y="986200"/>
                    <a:pt x="1676400" y="946150"/>
                  </a:cubicBezTo>
                  <a:cubicBezTo>
                    <a:pt x="1678938" y="944563"/>
                    <a:pt x="1680633" y="941917"/>
                    <a:pt x="1682750" y="939800"/>
                  </a:cubicBezTo>
                  <a:lnTo>
                    <a:pt x="1778000" y="895350"/>
                  </a:lnTo>
                  <a:lnTo>
                    <a:pt x="1936750" y="895350"/>
                  </a:lnTo>
                  <a:cubicBezTo>
                    <a:pt x="1953683" y="880533"/>
                    <a:pt x="1972498" y="867624"/>
                    <a:pt x="1987550" y="850900"/>
                  </a:cubicBezTo>
                  <a:cubicBezTo>
                    <a:pt x="1992028" y="845925"/>
                    <a:pt x="1993900" y="831850"/>
                    <a:pt x="1993900" y="831850"/>
                  </a:cubicBezTo>
                  <a:lnTo>
                    <a:pt x="2076450" y="730250"/>
                  </a:lnTo>
                  <a:lnTo>
                    <a:pt x="1936750" y="552450"/>
                  </a:lnTo>
                  <a:cubicBezTo>
                    <a:pt x="1921933" y="563033"/>
                    <a:pt x="1908586" y="576057"/>
                    <a:pt x="1892300" y="584200"/>
                  </a:cubicBezTo>
                  <a:cubicBezTo>
                    <a:pt x="1852861" y="603919"/>
                    <a:pt x="1853152" y="603250"/>
                    <a:pt x="1828800" y="603250"/>
                  </a:cubicBezTo>
                  <a:lnTo>
                    <a:pt x="1600200" y="698500"/>
                  </a:lnTo>
                  <a:cubicBezTo>
                    <a:pt x="1574800" y="694267"/>
                    <a:pt x="1548881" y="692435"/>
                    <a:pt x="1524000" y="685800"/>
                  </a:cubicBezTo>
                  <a:cubicBezTo>
                    <a:pt x="1516626" y="683834"/>
                    <a:pt x="1504950" y="673100"/>
                    <a:pt x="1504950" y="673100"/>
                  </a:cubicBezTo>
                  <a:lnTo>
                    <a:pt x="1454150" y="628650"/>
                  </a:lnTo>
                  <a:lnTo>
                    <a:pt x="1333500" y="615950"/>
                  </a:lnTo>
                  <a:lnTo>
                    <a:pt x="1276350" y="431800"/>
                  </a:lnTo>
                  <a:lnTo>
                    <a:pt x="1149350" y="247650"/>
                  </a:lnTo>
                  <a:lnTo>
                    <a:pt x="1092200" y="241300"/>
                  </a:lnTo>
                  <a:lnTo>
                    <a:pt x="990600" y="285750"/>
                  </a:lnTo>
                  <a:lnTo>
                    <a:pt x="990600" y="228600"/>
                  </a:lnTo>
                  <a:lnTo>
                    <a:pt x="952500" y="0"/>
                  </a:lnTo>
                  <a:lnTo>
                    <a:pt x="812800" y="25400"/>
                  </a:lnTo>
                  <a:lnTo>
                    <a:pt x="812800" y="127000"/>
                  </a:lnTo>
                  <a:lnTo>
                    <a:pt x="857250" y="368300"/>
                  </a:lnTo>
                  <a:lnTo>
                    <a:pt x="698500" y="361950"/>
                  </a:lnTo>
                  <a:lnTo>
                    <a:pt x="628650" y="209550"/>
                  </a:lnTo>
                  <a:lnTo>
                    <a:pt x="590550" y="412750"/>
                  </a:lnTo>
                  <a:cubicBezTo>
                    <a:pt x="610343" y="465532"/>
                    <a:pt x="591515" y="463550"/>
                    <a:pt x="615950" y="463550"/>
                  </a:cubicBezTo>
                  <a:lnTo>
                    <a:pt x="571500" y="463550"/>
                  </a:lnTo>
                  <a:lnTo>
                    <a:pt x="476250" y="374650"/>
                  </a:lnTo>
                  <a:lnTo>
                    <a:pt x="292100" y="355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5378450" y="1051560"/>
            <a:ext cx="1701800" cy="3190240"/>
            <a:chOff x="5378450" y="1051560"/>
            <a:chExt cx="1701800" cy="3190240"/>
          </a:xfrm>
        </p:grpSpPr>
        <p:grpSp>
          <p:nvGrpSpPr>
            <p:cNvPr id="49" name="Group 48"/>
            <p:cNvGrpSpPr/>
            <p:nvPr/>
          </p:nvGrpSpPr>
          <p:grpSpPr>
            <a:xfrm>
              <a:off x="5378450" y="1051560"/>
              <a:ext cx="1320800" cy="3190240"/>
              <a:chOff x="5378450" y="1051560"/>
              <a:chExt cx="1320800" cy="3190240"/>
            </a:xfrm>
          </p:grpSpPr>
          <p:sp>
            <p:nvSpPr>
              <p:cNvPr id="42" name="Freeform 41"/>
              <p:cNvSpPr/>
              <p:nvPr/>
            </p:nvSpPr>
            <p:spPr>
              <a:xfrm>
                <a:off x="5646420" y="1051560"/>
                <a:ext cx="624840" cy="685800"/>
              </a:xfrm>
              <a:custGeom>
                <a:avLst/>
                <a:gdLst>
                  <a:gd name="connsiteX0" fmla="*/ 297180 w 624840"/>
                  <a:gd name="connsiteY0" fmla="*/ 640080 h 685800"/>
                  <a:gd name="connsiteX1" fmla="*/ 518160 w 624840"/>
                  <a:gd name="connsiteY1" fmla="*/ 685800 h 685800"/>
                  <a:gd name="connsiteX2" fmla="*/ 617220 w 624840"/>
                  <a:gd name="connsiteY2" fmla="*/ 495300 h 685800"/>
                  <a:gd name="connsiteX3" fmla="*/ 586740 w 624840"/>
                  <a:gd name="connsiteY3" fmla="*/ 327660 h 685800"/>
                  <a:gd name="connsiteX4" fmla="*/ 624840 w 624840"/>
                  <a:gd name="connsiteY4" fmla="*/ 83820 h 685800"/>
                  <a:gd name="connsiteX5" fmla="*/ 487680 w 624840"/>
                  <a:gd name="connsiteY5" fmla="*/ 0 h 685800"/>
                  <a:gd name="connsiteX6" fmla="*/ 91440 w 624840"/>
                  <a:gd name="connsiteY6" fmla="*/ 53340 h 685800"/>
                  <a:gd name="connsiteX7" fmla="*/ 0 w 624840"/>
                  <a:gd name="connsiteY7" fmla="*/ 335280 h 685800"/>
                  <a:gd name="connsiteX8" fmla="*/ 91440 w 624840"/>
                  <a:gd name="connsiteY8" fmla="*/ 563880 h 685800"/>
                  <a:gd name="connsiteX9" fmla="*/ 205740 w 624840"/>
                  <a:gd name="connsiteY9" fmla="*/ 61722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840" h="685800">
                    <a:moveTo>
                      <a:pt x="297180" y="640080"/>
                    </a:moveTo>
                    <a:lnTo>
                      <a:pt x="518160" y="685800"/>
                    </a:lnTo>
                    <a:lnTo>
                      <a:pt x="617220" y="495300"/>
                    </a:lnTo>
                    <a:lnTo>
                      <a:pt x="586740" y="327660"/>
                    </a:lnTo>
                    <a:lnTo>
                      <a:pt x="624840" y="83820"/>
                    </a:lnTo>
                    <a:lnTo>
                      <a:pt x="487680" y="0"/>
                    </a:lnTo>
                    <a:lnTo>
                      <a:pt x="91440" y="53340"/>
                    </a:lnTo>
                    <a:lnTo>
                      <a:pt x="0" y="335280"/>
                    </a:lnTo>
                    <a:lnTo>
                      <a:pt x="91440" y="563880"/>
                    </a:lnTo>
                    <a:lnTo>
                      <a:pt x="205740" y="61722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378450" y="1663700"/>
                <a:ext cx="1320800" cy="2578100"/>
              </a:xfrm>
              <a:custGeom>
                <a:avLst/>
                <a:gdLst>
                  <a:gd name="connsiteX0" fmla="*/ 488950 w 1320800"/>
                  <a:gd name="connsiteY0" fmla="*/ 0 h 2578100"/>
                  <a:gd name="connsiteX1" fmla="*/ 431800 w 1320800"/>
                  <a:gd name="connsiteY1" fmla="*/ 63500 h 2578100"/>
                  <a:gd name="connsiteX2" fmla="*/ 266700 w 1320800"/>
                  <a:gd name="connsiteY2" fmla="*/ 495300 h 2578100"/>
                  <a:gd name="connsiteX3" fmla="*/ 203200 w 1320800"/>
                  <a:gd name="connsiteY3" fmla="*/ 946150 h 2578100"/>
                  <a:gd name="connsiteX4" fmla="*/ 146050 w 1320800"/>
                  <a:gd name="connsiteY4" fmla="*/ 1035050 h 2578100"/>
                  <a:gd name="connsiteX5" fmla="*/ 196850 w 1320800"/>
                  <a:gd name="connsiteY5" fmla="*/ 1098550 h 2578100"/>
                  <a:gd name="connsiteX6" fmla="*/ 152400 w 1320800"/>
                  <a:gd name="connsiteY6" fmla="*/ 1498600 h 2578100"/>
                  <a:gd name="connsiteX7" fmla="*/ 209550 w 1320800"/>
                  <a:gd name="connsiteY7" fmla="*/ 1555750 h 2578100"/>
                  <a:gd name="connsiteX8" fmla="*/ 203200 w 1320800"/>
                  <a:gd name="connsiteY8" fmla="*/ 1739900 h 2578100"/>
                  <a:gd name="connsiteX9" fmla="*/ 0 w 1320800"/>
                  <a:gd name="connsiteY9" fmla="*/ 2368550 h 2578100"/>
                  <a:gd name="connsiteX10" fmla="*/ 101600 w 1320800"/>
                  <a:gd name="connsiteY10" fmla="*/ 2508250 h 2578100"/>
                  <a:gd name="connsiteX11" fmla="*/ 349250 w 1320800"/>
                  <a:gd name="connsiteY11" fmla="*/ 2578100 h 2578100"/>
                  <a:gd name="connsiteX12" fmla="*/ 412750 w 1320800"/>
                  <a:gd name="connsiteY12" fmla="*/ 2514600 h 2578100"/>
                  <a:gd name="connsiteX13" fmla="*/ 406400 w 1320800"/>
                  <a:gd name="connsiteY13" fmla="*/ 2438400 h 2578100"/>
                  <a:gd name="connsiteX14" fmla="*/ 355600 w 1320800"/>
                  <a:gd name="connsiteY14" fmla="*/ 2419350 h 2578100"/>
                  <a:gd name="connsiteX15" fmla="*/ 228600 w 1320800"/>
                  <a:gd name="connsiteY15" fmla="*/ 2254250 h 2578100"/>
                  <a:gd name="connsiteX16" fmla="*/ 431800 w 1320800"/>
                  <a:gd name="connsiteY16" fmla="*/ 1797050 h 2578100"/>
                  <a:gd name="connsiteX17" fmla="*/ 488950 w 1320800"/>
                  <a:gd name="connsiteY17" fmla="*/ 1600200 h 2578100"/>
                  <a:gd name="connsiteX18" fmla="*/ 565150 w 1320800"/>
                  <a:gd name="connsiteY18" fmla="*/ 1593850 h 2578100"/>
                  <a:gd name="connsiteX19" fmla="*/ 577850 w 1320800"/>
                  <a:gd name="connsiteY19" fmla="*/ 1289050 h 2578100"/>
                  <a:gd name="connsiteX20" fmla="*/ 590550 w 1320800"/>
                  <a:gd name="connsiteY20" fmla="*/ 1720850 h 2578100"/>
                  <a:gd name="connsiteX21" fmla="*/ 635000 w 1320800"/>
                  <a:gd name="connsiteY21" fmla="*/ 1739900 h 2578100"/>
                  <a:gd name="connsiteX22" fmla="*/ 666750 w 1320800"/>
                  <a:gd name="connsiteY22" fmla="*/ 2228850 h 2578100"/>
                  <a:gd name="connsiteX23" fmla="*/ 628650 w 1320800"/>
                  <a:gd name="connsiteY23" fmla="*/ 2305050 h 2578100"/>
                  <a:gd name="connsiteX24" fmla="*/ 603250 w 1320800"/>
                  <a:gd name="connsiteY24" fmla="*/ 2393950 h 2578100"/>
                  <a:gd name="connsiteX25" fmla="*/ 825500 w 1320800"/>
                  <a:gd name="connsiteY25" fmla="*/ 2425700 h 2578100"/>
                  <a:gd name="connsiteX26" fmla="*/ 1054100 w 1320800"/>
                  <a:gd name="connsiteY26" fmla="*/ 2444750 h 2578100"/>
                  <a:gd name="connsiteX27" fmla="*/ 1022350 w 1320800"/>
                  <a:gd name="connsiteY27" fmla="*/ 2286000 h 2578100"/>
                  <a:gd name="connsiteX28" fmla="*/ 838200 w 1320800"/>
                  <a:gd name="connsiteY28" fmla="*/ 2209800 h 2578100"/>
                  <a:gd name="connsiteX29" fmla="*/ 800100 w 1320800"/>
                  <a:gd name="connsiteY29" fmla="*/ 1460500 h 2578100"/>
                  <a:gd name="connsiteX30" fmla="*/ 844550 w 1320800"/>
                  <a:gd name="connsiteY30" fmla="*/ 1409700 h 2578100"/>
                  <a:gd name="connsiteX31" fmla="*/ 806450 w 1320800"/>
                  <a:gd name="connsiteY31" fmla="*/ 1016000 h 2578100"/>
                  <a:gd name="connsiteX32" fmla="*/ 831850 w 1320800"/>
                  <a:gd name="connsiteY32" fmla="*/ 857250 h 2578100"/>
                  <a:gd name="connsiteX33" fmla="*/ 1060450 w 1320800"/>
                  <a:gd name="connsiteY33" fmla="*/ 895350 h 2578100"/>
                  <a:gd name="connsiteX34" fmla="*/ 1079500 w 1320800"/>
                  <a:gd name="connsiteY34" fmla="*/ 971550 h 2578100"/>
                  <a:gd name="connsiteX35" fmla="*/ 1098550 w 1320800"/>
                  <a:gd name="connsiteY35" fmla="*/ 1009650 h 2578100"/>
                  <a:gd name="connsiteX36" fmla="*/ 1225550 w 1320800"/>
                  <a:gd name="connsiteY36" fmla="*/ 1003300 h 2578100"/>
                  <a:gd name="connsiteX37" fmla="*/ 1320800 w 1320800"/>
                  <a:gd name="connsiteY37" fmla="*/ 933450 h 2578100"/>
                  <a:gd name="connsiteX38" fmla="*/ 1289050 w 1320800"/>
                  <a:gd name="connsiteY38" fmla="*/ 825500 h 2578100"/>
                  <a:gd name="connsiteX39" fmla="*/ 1231900 w 1320800"/>
                  <a:gd name="connsiteY39" fmla="*/ 800100 h 2578100"/>
                  <a:gd name="connsiteX40" fmla="*/ 1149350 w 1320800"/>
                  <a:gd name="connsiteY40" fmla="*/ 768350 h 2578100"/>
                  <a:gd name="connsiteX41" fmla="*/ 1092200 w 1320800"/>
                  <a:gd name="connsiteY41" fmla="*/ 787400 h 2578100"/>
                  <a:gd name="connsiteX42" fmla="*/ 742950 w 1320800"/>
                  <a:gd name="connsiteY42" fmla="*/ 558800 h 2578100"/>
                  <a:gd name="connsiteX43" fmla="*/ 552450 w 1320800"/>
                  <a:gd name="connsiteY43" fmla="*/ 361950 h 2578100"/>
                  <a:gd name="connsiteX44" fmla="*/ 482600 w 1320800"/>
                  <a:gd name="connsiteY44" fmla="*/ 311150 h 257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20800" h="2578100">
                    <a:moveTo>
                      <a:pt x="488950" y="0"/>
                    </a:moveTo>
                    <a:lnTo>
                      <a:pt x="431800" y="63500"/>
                    </a:lnTo>
                    <a:lnTo>
                      <a:pt x="266700" y="495300"/>
                    </a:lnTo>
                    <a:lnTo>
                      <a:pt x="203200" y="946150"/>
                    </a:lnTo>
                    <a:lnTo>
                      <a:pt x="146050" y="1035050"/>
                    </a:lnTo>
                    <a:lnTo>
                      <a:pt x="196850" y="1098550"/>
                    </a:lnTo>
                    <a:lnTo>
                      <a:pt x="152400" y="1498600"/>
                    </a:lnTo>
                    <a:lnTo>
                      <a:pt x="209550" y="1555750"/>
                    </a:lnTo>
                    <a:lnTo>
                      <a:pt x="203200" y="1739900"/>
                    </a:lnTo>
                    <a:lnTo>
                      <a:pt x="0" y="2368550"/>
                    </a:lnTo>
                    <a:lnTo>
                      <a:pt x="101600" y="2508250"/>
                    </a:lnTo>
                    <a:lnTo>
                      <a:pt x="349250" y="2578100"/>
                    </a:lnTo>
                    <a:lnTo>
                      <a:pt x="412750" y="2514600"/>
                    </a:lnTo>
                    <a:lnTo>
                      <a:pt x="406400" y="2438400"/>
                    </a:lnTo>
                    <a:lnTo>
                      <a:pt x="355600" y="2419350"/>
                    </a:lnTo>
                    <a:lnTo>
                      <a:pt x="228600" y="2254250"/>
                    </a:lnTo>
                    <a:lnTo>
                      <a:pt x="431800" y="1797050"/>
                    </a:lnTo>
                    <a:lnTo>
                      <a:pt x="488950" y="1600200"/>
                    </a:lnTo>
                    <a:lnTo>
                      <a:pt x="565150" y="1593850"/>
                    </a:lnTo>
                    <a:lnTo>
                      <a:pt x="577850" y="1289050"/>
                    </a:lnTo>
                    <a:lnTo>
                      <a:pt x="590550" y="1720850"/>
                    </a:lnTo>
                    <a:lnTo>
                      <a:pt x="635000" y="1739900"/>
                    </a:lnTo>
                    <a:lnTo>
                      <a:pt x="666750" y="2228850"/>
                    </a:lnTo>
                    <a:lnTo>
                      <a:pt x="628650" y="2305050"/>
                    </a:lnTo>
                    <a:lnTo>
                      <a:pt x="603250" y="2393950"/>
                    </a:lnTo>
                    <a:lnTo>
                      <a:pt x="825500" y="2425700"/>
                    </a:lnTo>
                    <a:lnTo>
                      <a:pt x="1054100" y="2444750"/>
                    </a:lnTo>
                    <a:lnTo>
                      <a:pt x="1022350" y="2286000"/>
                    </a:lnTo>
                    <a:lnTo>
                      <a:pt x="838200" y="2209800"/>
                    </a:lnTo>
                    <a:lnTo>
                      <a:pt x="800100" y="1460500"/>
                    </a:lnTo>
                    <a:lnTo>
                      <a:pt x="844550" y="1409700"/>
                    </a:lnTo>
                    <a:lnTo>
                      <a:pt x="806450" y="1016000"/>
                    </a:lnTo>
                    <a:lnTo>
                      <a:pt x="831850" y="857250"/>
                    </a:lnTo>
                    <a:lnTo>
                      <a:pt x="1060450" y="895350"/>
                    </a:lnTo>
                    <a:lnTo>
                      <a:pt x="1079500" y="971550"/>
                    </a:lnTo>
                    <a:lnTo>
                      <a:pt x="1098550" y="1009650"/>
                    </a:lnTo>
                    <a:lnTo>
                      <a:pt x="1225550" y="1003300"/>
                    </a:lnTo>
                    <a:lnTo>
                      <a:pt x="1320800" y="933450"/>
                    </a:lnTo>
                    <a:lnTo>
                      <a:pt x="1289050" y="825500"/>
                    </a:lnTo>
                    <a:lnTo>
                      <a:pt x="1231900" y="800100"/>
                    </a:lnTo>
                    <a:lnTo>
                      <a:pt x="1149350" y="768350"/>
                    </a:lnTo>
                    <a:lnTo>
                      <a:pt x="1092200" y="787400"/>
                    </a:lnTo>
                    <a:lnTo>
                      <a:pt x="742950" y="558800"/>
                    </a:lnTo>
                    <a:lnTo>
                      <a:pt x="552450" y="361950"/>
                    </a:lnTo>
                    <a:lnTo>
                      <a:pt x="482600" y="3111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5727700" y="2146300"/>
                <a:ext cx="368300" cy="292100"/>
              </a:xfrm>
              <a:custGeom>
                <a:avLst/>
                <a:gdLst>
                  <a:gd name="connsiteX0" fmla="*/ 0 w 368300"/>
                  <a:gd name="connsiteY0" fmla="*/ 0 h 292100"/>
                  <a:gd name="connsiteX1" fmla="*/ 158750 w 368300"/>
                  <a:gd name="connsiteY1" fmla="*/ 292100 h 292100"/>
                  <a:gd name="connsiteX2" fmla="*/ 266700 w 368300"/>
                  <a:gd name="connsiteY2" fmla="*/ 279400 h 292100"/>
                  <a:gd name="connsiteX3" fmla="*/ 368300 w 368300"/>
                  <a:gd name="connsiteY3" fmla="*/ 95250 h 292100"/>
                </a:gdLst>
                <a:ahLst/>
                <a:cxnLst>
                  <a:cxn ang="0">
                    <a:pos x="connsiteX0" y="connsiteY0"/>
                  </a:cxn>
                  <a:cxn ang="0">
                    <a:pos x="connsiteX1" y="connsiteY1"/>
                  </a:cxn>
                  <a:cxn ang="0">
                    <a:pos x="connsiteX2" y="connsiteY2"/>
                  </a:cxn>
                  <a:cxn ang="0">
                    <a:pos x="connsiteX3" y="connsiteY3"/>
                  </a:cxn>
                </a:cxnLst>
                <a:rect l="l" t="t" r="r" b="b"/>
                <a:pathLst>
                  <a:path w="368300" h="292100">
                    <a:moveTo>
                      <a:pt x="0" y="0"/>
                    </a:moveTo>
                    <a:lnTo>
                      <a:pt x="158750" y="292100"/>
                    </a:lnTo>
                    <a:lnTo>
                      <a:pt x="266700" y="279400"/>
                    </a:lnTo>
                    <a:lnTo>
                      <a:pt x="368300" y="952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5562600" y="2673350"/>
                <a:ext cx="647700" cy="146050"/>
              </a:xfrm>
              <a:custGeom>
                <a:avLst/>
                <a:gdLst>
                  <a:gd name="connsiteX0" fmla="*/ 0 w 647700"/>
                  <a:gd name="connsiteY0" fmla="*/ 38100 h 146050"/>
                  <a:gd name="connsiteX1" fmla="*/ 0 w 647700"/>
                  <a:gd name="connsiteY1" fmla="*/ 38100 h 146050"/>
                  <a:gd name="connsiteX2" fmla="*/ 196850 w 647700"/>
                  <a:gd name="connsiteY2" fmla="*/ 146050 h 146050"/>
                  <a:gd name="connsiteX3" fmla="*/ 463550 w 647700"/>
                  <a:gd name="connsiteY3" fmla="*/ 76200 h 146050"/>
                  <a:gd name="connsiteX4" fmla="*/ 647700 w 647700"/>
                  <a:gd name="connsiteY4" fmla="*/ 0 h 14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146050">
                    <a:moveTo>
                      <a:pt x="0" y="38100"/>
                    </a:moveTo>
                    <a:lnTo>
                      <a:pt x="0" y="38100"/>
                    </a:lnTo>
                    <a:lnTo>
                      <a:pt x="196850" y="146050"/>
                    </a:lnTo>
                    <a:lnTo>
                      <a:pt x="463550" y="76200"/>
                    </a:lnTo>
                    <a:lnTo>
                      <a:pt x="6477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5848350" y="1727200"/>
                <a:ext cx="781050" cy="717550"/>
              </a:xfrm>
              <a:custGeom>
                <a:avLst/>
                <a:gdLst>
                  <a:gd name="connsiteX0" fmla="*/ 0 w 781050"/>
                  <a:gd name="connsiteY0" fmla="*/ 0 h 717550"/>
                  <a:gd name="connsiteX1" fmla="*/ 171450 w 781050"/>
                  <a:gd name="connsiteY1" fmla="*/ 146050 h 717550"/>
                  <a:gd name="connsiteX2" fmla="*/ 273050 w 781050"/>
                  <a:gd name="connsiteY2" fmla="*/ 95250 h 717550"/>
                  <a:gd name="connsiteX3" fmla="*/ 374650 w 781050"/>
                  <a:gd name="connsiteY3" fmla="*/ 69850 h 717550"/>
                  <a:gd name="connsiteX4" fmla="*/ 508000 w 781050"/>
                  <a:gd name="connsiteY4" fmla="*/ 273050 h 717550"/>
                  <a:gd name="connsiteX5" fmla="*/ 508000 w 781050"/>
                  <a:gd name="connsiteY5" fmla="*/ 279400 h 717550"/>
                  <a:gd name="connsiteX6" fmla="*/ 514350 w 781050"/>
                  <a:gd name="connsiteY6" fmla="*/ 336550 h 717550"/>
                  <a:gd name="connsiteX7" fmla="*/ 488950 w 781050"/>
                  <a:gd name="connsiteY7" fmla="*/ 355600 h 717550"/>
                  <a:gd name="connsiteX8" fmla="*/ 469900 w 781050"/>
                  <a:gd name="connsiteY8" fmla="*/ 374650 h 717550"/>
                  <a:gd name="connsiteX9" fmla="*/ 355600 w 781050"/>
                  <a:gd name="connsiteY9" fmla="*/ 412750 h 717550"/>
                  <a:gd name="connsiteX10" fmla="*/ 336550 w 781050"/>
                  <a:gd name="connsiteY10" fmla="*/ 241300 h 717550"/>
                  <a:gd name="connsiteX11" fmla="*/ 368300 w 781050"/>
                  <a:gd name="connsiteY11" fmla="*/ 552450 h 717550"/>
                  <a:gd name="connsiteX12" fmla="*/ 355600 w 781050"/>
                  <a:gd name="connsiteY12" fmla="*/ 457200 h 717550"/>
                  <a:gd name="connsiteX13" fmla="*/ 488950 w 781050"/>
                  <a:gd name="connsiteY13" fmla="*/ 361950 h 717550"/>
                  <a:gd name="connsiteX14" fmla="*/ 730250 w 781050"/>
                  <a:gd name="connsiteY14" fmla="*/ 679450 h 717550"/>
                  <a:gd name="connsiteX15" fmla="*/ 781050 w 781050"/>
                  <a:gd name="connsiteY15" fmla="*/ 717550 h 717550"/>
                  <a:gd name="connsiteX16" fmla="*/ 692150 w 781050"/>
                  <a:gd name="connsiteY16" fmla="*/ 717550 h 717550"/>
                  <a:gd name="connsiteX17" fmla="*/ 520700 w 781050"/>
                  <a:gd name="connsiteY17" fmla="*/ 628650 h 717550"/>
                  <a:gd name="connsiteX18" fmla="*/ 393700 w 781050"/>
                  <a:gd name="connsiteY18" fmla="*/ 55245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1050" h="717550">
                    <a:moveTo>
                      <a:pt x="0" y="0"/>
                    </a:moveTo>
                    <a:lnTo>
                      <a:pt x="171450" y="146050"/>
                    </a:lnTo>
                    <a:lnTo>
                      <a:pt x="273050" y="95250"/>
                    </a:lnTo>
                    <a:lnTo>
                      <a:pt x="374650" y="69850"/>
                    </a:lnTo>
                    <a:lnTo>
                      <a:pt x="508000" y="273050"/>
                    </a:lnTo>
                    <a:lnTo>
                      <a:pt x="508000" y="279400"/>
                    </a:lnTo>
                    <a:cubicBezTo>
                      <a:pt x="510117" y="298450"/>
                      <a:pt x="518999" y="317955"/>
                      <a:pt x="514350" y="336550"/>
                    </a:cubicBezTo>
                    <a:cubicBezTo>
                      <a:pt x="511783" y="346817"/>
                      <a:pt x="496985" y="348712"/>
                      <a:pt x="488950" y="355600"/>
                    </a:cubicBezTo>
                    <a:cubicBezTo>
                      <a:pt x="482132" y="361444"/>
                      <a:pt x="469900" y="374650"/>
                      <a:pt x="469900" y="374650"/>
                    </a:cubicBezTo>
                    <a:lnTo>
                      <a:pt x="355600" y="412750"/>
                    </a:lnTo>
                    <a:lnTo>
                      <a:pt x="336550" y="241300"/>
                    </a:lnTo>
                    <a:lnTo>
                      <a:pt x="368300" y="552450"/>
                    </a:lnTo>
                    <a:lnTo>
                      <a:pt x="355600" y="457200"/>
                    </a:lnTo>
                    <a:lnTo>
                      <a:pt x="488950" y="361950"/>
                    </a:lnTo>
                    <a:lnTo>
                      <a:pt x="730250" y="679450"/>
                    </a:lnTo>
                    <a:lnTo>
                      <a:pt x="781050" y="717550"/>
                    </a:lnTo>
                    <a:lnTo>
                      <a:pt x="692150" y="717550"/>
                    </a:lnTo>
                    <a:lnTo>
                      <a:pt x="520700" y="628650"/>
                    </a:lnTo>
                    <a:lnTo>
                      <a:pt x="393700" y="5524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Freeform 105"/>
            <p:cNvSpPr/>
            <p:nvPr/>
          </p:nvSpPr>
          <p:spPr>
            <a:xfrm>
              <a:off x="6280150" y="2292350"/>
              <a:ext cx="800100" cy="1181100"/>
            </a:xfrm>
            <a:custGeom>
              <a:avLst/>
              <a:gdLst>
                <a:gd name="connsiteX0" fmla="*/ 273050 w 800100"/>
                <a:gd name="connsiteY0" fmla="*/ 254000 h 1181100"/>
                <a:gd name="connsiteX1" fmla="*/ 298450 w 800100"/>
                <a:gd name="connsiteY1" fmla="*/ 6350 h 1181100"/>
                <a:gd name="connsiteX2" fmla="*/ 501650 w 800100"/>
                <a:gd name="connsiteY2" fmla="*/ 0 h 1181100"/>
                <a:gd name="connsiteX3" fmla="*/ 508000 w 800100"/>
                <a:gd name="connsiteY3" fmla="*/ 114300 h 1181100"/>
                <a:gd name="connsiteX4" fmla="*/ 476250 w 800100"/>
                <a:gd name="connsiteY4" fmla="*/ 158750 h 1181100"/>
                <a:gd name="connsiteX5" fmla="*/ 463550 w 800100"/>
                <a:gd name="connsiteY5" fmla="*/ 184150 h 1181100"/>
                <a:gd name="connsiteX6" fmla="*/ 444500 w 800100"/>
                <a:gd name="connsiteY6" fmla="*/ 254000 h 1181100"/>
                <a:gd name="connsiteX7" fmla="*/ 508000 w 800100"/>
                <a:gd name="connsiteY7" fmla="*/ 317500 h 1181100"/>
                <a:gd name="connsiteX8" fmla="*/ 590550 w 800100"/>
                <a:gd name="connsiteY8" fmla="*/ 412750 h 1181100"/>
                <a:gd name="connsiteX9" fmla="*/ 635000 w 800100"/>
                <a:gd name="connsiteY9" fmla="*/ 628650 h 1181100"/>
                <a:gd name="connsiteX10" fmla="*/ 660400 w 800100"/>
                <a:gd name="connsiteY10" fmla="*/ 685800 h 1181100"/>
                <a:gd name="connsiteX11" fmla="*/ 666750 w 800100"/>
                <a:gd name="connsiteY11" fmla="*/ 704850 h 1181100"/>
                <a:gd name="connsiteX12" fmla="*/ 692150 w 800100"/>
                <a:gd name="connsiteY12" fmla="*/ 736600 h 1181100"/>
                <a:gd name="connsiteX13" fmla="*/ 800100 w 800100"/>
                <a:gd name="connsiteY13" fmla="*/ 908050 h 1181100"/>
                <a:gd name="connsiteX14" fmla="*/ 711200 w 800100"/>
                <a:gd name="connsiteY14" fmla="*/ 1092200 h 1181100"/>
                <a:gd name="connsiteX15" fmla="*/ 666750 w 800100"/>
                <a:gd name="connsiteY15" fmla="*/ 1143000 h 1181100"/>
                <a:gd name="connsiteX16" fmla="*/ 584200 w 800100"/>
                <a:gd name="connsiteY16" fmla="*/ 1155700 h 1181100"/>
                <a:gd name="connsiteX17" fmla="*/ 527050 w 800100"/>
                <a:gd name="connsiteY17" fmla="*/ 1174750 h 1181100"/>
                <a:gd name="connsiteX18" fmla="*/ 444500 w 800100"/>
                <a:gd name="connsiteY18" fmla="*/ 1130300 h 1181100"/>
                <a:gd name="connsiteX19" fmla="*/ 412750 w 800100"/>
                <a:gd name="connsiteY19" fmla="*/ 1149350 h 1181100"/>
                <a:gd name="connsiteX20" fmla="*/ 254000 w 800100"/>
                <a:gd name="connsiteY20" fmla="*/ 1181100 h 1181100"/>
                <a:gd name="connsiteX21" fmla="*/ 95250 w 800100"/>
                <a:gd name="connsiteY21" fmla="*/ 1098550 h 1181100"/>
                <a:gd name="connsiteX22" fmla="*/ 0 w 800100"/>
                <a:gd name="connsiteY22" fmla="*/ 1009650 h 1181100"/>
                <a:gd name="connsiteX23" fmla="*/ 88900 w 800100"/>
                <a:gd name="connsiteY23" fmla="*/ 787400 h 1181100"/>
                <a:gd name="connsiteX24" fmla="*/ 114300 w 800100"/>
                <a:gd name="connsiteY24" fmla="*/ 704850 h 1181100"/>
                <a:gd name="connsiteX25" fmla="*/ 234950 w 800100"/>
                <a:gd name="connsiteY25" fmla="*/ 495300 h 1181100"/>
                <a:gd name="connsiteX26" fmla="*/ 234950 w 800100"/>
                <a:gd name="connsiteY26" fmla="*/ 4953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0100" h="1181100">
                  <a:moveTo>
                    <a:pt x="273050" y="254000"/>
                  </a:moveTo>
                  <a:lnTo>
                    <a:pt x="298450" y="6350"/>
                  </a:lnTo>
                  <a:lnTo>
                    <a:pt x="501650" y="0"/>
                  </a:lnTo>
                  <a:lnTo>
                    <a:pt x="508000" y="114300"/>
                  </a:lnTo>
                  <a:cubicBezTo>
                    <a:pt x="497417" y="129117"/>
                    <a:pt x="486026" y="143388"/>
                    <a:pt x="476250" y="158750"/>
                  </a:cubicBezTo>
                  <a:cubicBezTo>
                    <a:pt x="471168" y="166736"/>
                    <a:pt x="463550" y="184150"/>
                    <a:pt x="463550" y="184150"/>
                  </a:cubicBezTo>
                  <a:lnTo>
                    <a:pt x="444500" y="254000"/>
                  </a:lnTo>
                  <a:lnTo>
                    <a:pt x="508000" y="317500"/>
                  </a:lnTo>
                  <a:lnTo>
                    <a:pt x="590550" y="412750"/>
                  </a:lnTo>
                  <a:lnTo>
                    <a:pt x="635000" y="628650"/>
                  </a:lnTo>
                  <a:cubicBezTo>
                    <a:pt x="643467" y="647700"/>
                    <a:pt x="652382" y="666557"/>
                    <a:pt x="660400" y="685800"/>
                  </a:cubicBezTo>
                  <a:cubicBezTo>
                    <a:pt x="662974" y="691979"/>
                    <a:pt x="663757" y="698863"/>
                    <a:pt x="666750" y="704850"/>
                  </a:cubicBezTo>
                  <a:cubicBezTo>
                    <a:pt x="674760" y="720871"/>
                    <a:pt x="680337" y="724787"/>
                    <a:pt x="692150" y="736600"/>
                  </a:cubicBezTo>
                  <a:lnTo>
                    <a:pt x="800100" y="908050"/>
                  </a:lnTo>
                  <a:lnTo>
                    <a:pt x="711200" y="1092200"/>
                  </a:lnTo>
                  <a:cubicBezTo>
                    <a:pt x="682960" y="1148680"/>
                    <a:pt x="704732" y="1143000"/>
                    <a:pt x="666750" y="1143000"/>
                  </a:cubicBezTo>
                  <a:lnTo>
                    <a:pt x="584200" y="1155700"/>
                  </a:lnTo>
                  <a:cubicBezTo>
                    <a:pt x="531418" y="1175493"/>
                    <a:pt x="551485" y="1174750"/>
                    <a:pt x="527050" y="1174750"/>
                  </a:cubicBezTo>
                  <a:lnTo>
                    <a:pt x="444500" y="1130300"/>
                  </a:lnTo>
                  <a:lnTo>
                    <a:pt x="412750" y="1149350"/>
                  </a:lnTo>
                  <a:lnTo>
                    <a:pt x="254000" y="1181100"/>
                  </a:lnTo>
                  <a:lnTo>
                    <a:pt x="95250" y="1098550"/>
                  </a:lnTo>
                  <a:lnTo>
                    <a:pt x="0" y="1009650"/>
                  </a:lnTo>
                  <a:lnTo>
                    <a:pt x="88900" y="787400"/>
                  </a:lnTo>
                  <a:cubicBezTo>
                    <a:pt x="109195" y="712984"/>
                    <a:pt x="97157" y="739136"/>
                    <a:pt x="114300" y="704850"/>
                  </a:cubicBezTo>
                  <a:lnTo>
                    <a:pt x="234950" y="495300"/>
                  </a:lnTo>
                  <a:lnTo>
                    <a:pt x="234950" y="4953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7" name="Picture 106"/>
          <p:cNvPicPr>
            <a:picLocks noChangeAspect="1"/>
          </p:cNvPicPr>
          <p:nvPr/>
        </p:nvPicPr>
        <p:blipFill rotWithShape="1">
          <a:blip r:embed="rId2"/>
          <a:srcRect l="12732" t="2557" r="12268" b="3250"/>
          <a:stretch/>
        </p:blipFill>
        <p:spPr>
          <a:xfrm>
            <a:off x="2032928" y="465084"/>
            <a:ext cx="8711272" cy="6161271"/>
          </a:xfrm>
          <a:prstGeom prst="rect">
            <a:avLst/>
          </a:prstGeom>
          <a:ln w="19050">
            <a:solidFill>
              <a:schemeClr val="tx1"/>
            </a:solidFill>
          </a:ln>
        </p:spPr>
      </p:pic>
      <p:sp>
        <p:nvSpPr>
          <p:cNvPr id="110" name="TextBox 109"/>
          <p:cNvSpPr txBox="1"/>
          <p:nvPr/>
        </p:nvSpPr>
        <p:spPr>
          <a:xfrm>
            <a:off x="187559" y="26251"/>
            <a:ext cx="2733441" cy="369332"/>
          </a:xfrm>
          <a:prstGeom prst="rect">
            <a:avLst/>
          </a:prstGeom>
          <a:noFill/>
        </p:spPr>
        <p:txBody>
          <a:bodyPr wrap="none" rtlCol="0">
            <a:spAutoFit/>
          </a:bodyPr>
          <a:lstStyle/>
          <a:p>
            <a:r>
              <a:rPr lang="vi-VN" dirty="0" smtClean="0"/>
              <a:t>HƯỚNG DẪN CÁCH VẼ</a:t>
            </a:r>
            <a:endParaRPr lang="en-US" dirty="0"/>
          </a:p>
        </p:txBody>
      </p:sp>
      <p:cxnSp>
        <p:nvCxnSpPr>
          <p:cNvPr id="134" name="Straight Connector 133"/>
          <p:cNvCxnSpPr/>
          <p:nvPr/>
        </p:nvCxnSpPr>
        <p:spPr>
          <a:xfrm>
            <a:off x="2042160" y="395583"/>
            <a:ext cx="8657590" cy="174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061210" y="6586690"/>
            <a:ext cx="8657590" cy="174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10686324" y="380167"/>
            <a:ext cx="71504" cy="62461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2019300" y="422625"/>
            <a:ext cx="34401" cy="62037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65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circle(in)">
                                      <p:cBhvr>
                                        <p:cTn id="12" dur="20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circle(in)">
                                      <p:cBhvr>
                                        <p:cTn id="17" dur="20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circle(in)">
                                      <p:cBhvr>
                                        <p:cTn id="22" dur="20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circle(in)">
                                      <p:cBhvr>
                                        <p:cTn id="27" dur="20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circle(in)">
                                      <p:cBhvr>
                                        <p:cTn id="32" dur="20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circle(in)">
                                      <p:cBhvr>
                                        <p:cTn id="37" dur="2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1150" y="3256115"/>
            <a:ext cx="3733800" cy="26289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81150" y="360515"/>
            <a:ext cx="3733800" cy="26289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82499" y="360515"/>
            <a:ext cx="3733800" cy="26289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581150" y="894709"/>
            <a:ext cx="3733800" cy="2042644"/>
            <a:chOff x="1930400" y="957943"/>
            <a:chExt cx="8737600" cy="5602514"/>
          </a:xfrm>
        </p:grpSpPr>
        <p:sp>
          <p:nvSpPr>
            <p:cNvPr id="8" name="Freeform 7"/>
            <p:cNvSpPr/>
            <p:nvPr/>
          </p:nvSpPr>
          <p:spPr>
            <a:xfrm>
              <a:off x="3585029" y="957943"/>
              <a:ext cx="5413828" cy="5602514"/>
            </a:xfrm>
            <a:custGeom>
              <a:avLst/>
              <a:gdLst>
                <a:gd name="connsiteX0" fmla="*/ 2510971 w 5413828"/>
                <a:gd name="connsiteY0" fmla="*/ 0 h 5602514"/>
                <a:gd name="connsiteX1" fmla="*/ 0 w 5413828"/>
                <a:gd name="connsiteY1" fmla="*/ 2554514 h 5602514"/>
                <a:gd name="connsiteX2" fmla="*/ 319314 w 5413828"/>
                <a:gd name="connsiteY2" fmla="*/ 5268686 h 5602514"/>
                <a:gd name="connsiteX3" fmla="*/ 4209142 w 5413828"/>
                <a:gd name="connsiteY3" fmla="*/ 5602514 h 5602514"/>
                <a:gd name="connsiteX4" fmla="*/ 4325257 w 5413828"/>
                <a:gd name="connsiteY4" fmla="*/ 5515428 h 5602514"/>
                <a:gd name="connsiteX5" fmla="*/ 4426857 w 5413828"/>
                <a:gd name="connsiteY5" fmla="*/ 5384800 h 5602514"/>
                <a:gd name="connsiteX6" fmla="*/ 5413828 w 5413828"/>
                <a:gd name="connsiteY6" fmla="*/ 4383314 h 5602514"/>
                <a:gd name="connsiteX7" fmla="*/ 4905828 w 5413828"/>
                <a:gd name="connsiteY7" fmla="*/ 522514 h 5602514"/>
                <a:gd name="connsiteX8" fmla="*/ 2641600 w 5413828"/>
                <a:gd name="connsiteY8" fmla="*/ 14514 h 560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8" h="5602514">
                  <a:moveTo>
                    <a:pt x="2510971" y="0"/>
                  </a:moveTo>
                  <a:lnTo>
                    <a:pt x="0" y="2554514"/>
                  </a:lnTo>
                  <a:lnTo>
                    <a:pt x="319314" y="5268686"/>
                  </a:lnTo>
                  <a:lnTo>
                    <a:pt x="4209142" y="5602514"/>
                  </a:lnTo>
                  <a:cubicBezTo>
                    <a:pt x="4247847" y="5573485"/>
                    <a:pt x="4291046" y="5549639"/>
                    <a:pt x="4325257" y="5515428"/>
                  </a:cubicBezTo>
                  <a:cubicBezTo>
                    <a:pt x="4364263" y="5476422"/>
                    <a:pt x="4426857" y="5384800"/>
                    <a:pt x="4426857" y="5384800"/>
                  </a:cubicBezTo>
                  <a:lnTo>
                    <a:pt x="5413828" y="4383314"/>
                  </a:lnTo>
                  <a:lnTo>
                    <a:pt x="4905828" y="522514"/>
                  </a:lnTo>
                  <a:lnTo>
                    <a:pt x="2641600" y="14514"/>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781143" y="2264229"/>
              <a:ext cx="1886857" cy="2017485"/>
            </a:xfrm>
            <a:custGeom>
              <a:avLst/>
              <a:gdLst>
                <a:gd name="connsiteX0" fmla="*/ 101600 w 1886857"/>
                <a:gd name="connsiteY0" fmla="*/ 14514 h 2017485"/>
                <a:gd name="connsiteX1" fmla="*/ 101600 w 1886857"/>
                <a:gd name="connsiteY1" fmla="*/ 14514 h 2017485"/>
                <a:gd name="connsiteX2" fmla="*/ 43543 w 1886857"/>
                <a:gd name="connsiteY2" fmla="*/ 2017485 h 2017485"/>
                <a:gd name="connsiteX3" fmla="*/ 1886857 w 1886857"/>
                <a:gd name="connsiteY3" fmla="*/ 1915885 h 2017485"/>
                <a:gd name="connsiteX4" fmla="*/ 1886857 w 1886857"/>
                <a:gd name="connsiteY4" fmla="*/ 0 h 2017485"/>
                <a:gd name="connsiteX5" fmla="*/ 0 w 1886857"/>
                <a:gd name="connsiteY5" fmla="*/ 29028 h 20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857" h="2017485">
                  <a:moveTo>
                    <a:pt x="101600" y="14514"/>
                  </a:moveTo>
                  <a:lnTo>
                    <a:pt x="101600" y="14514"/>
                  </a:lnTo>
                  <a:lnTo>
                    <a:pt x="43543" y="2017485"/>
                  </a:lnTo>
                  <a:lnTo>
                    <a:pt x="1886857" y="1915885"/>
                  </a:lnTo>
                  <a:lnTo>
                    <a:pt x="1886857" y="0"/>
                  </a:lnTo>
                  <a:lnTo>
                    <a:pt x="0" y="290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930400" y="2206171"/>
              <a:ext cx="2438400" cy="1509486"/>
            </a:xfrm>
            <a:custGeom>
              <a:avLst/>
              <a:gdLst>
                <a:gd name="connsiteX0" fmla="*/ 43543 w 2438400"/>
                <a:gd name="connsiteY0" fmla="*/ 0 h 1509486"/>
                <a:gd name="connsiteX1" fmla="*/ 2438400 w 2438400"/>
                <a:gd name="connsiteY1" fmla="*/ 0 h 1509486"/>
                <a:gd name="connsiteX2" fmla="*/ 2336800 w 2438400"/>
                <a:gd name="connsiteY2" fmla="*/ 711200 h 1509486"/>
                <a:gd name="connsiteX3" fmla="*/ 1654629 w 2438400"/>
                <a:gd name="connsiteY3" fmla="*/ 1088572 h 1509486"/>
                <a:gd name="connsiteX4" fmla="*/ 217714 w 2438400"/>
                <a:gd name="connsiteY4" fmla="*/ 1509486 h 1509486"/>
                <a:gd name="connsiteX5" fmla="*/ 72571 w 2438400"/>
                <a:gd name="connsiteY5" fmla="*/ 1451429 h 1509486"/>
                <a:gd name="connsiteX6" fmla="*/ 0 w 2438400"/>
                <a:gd name="connsiteY6" fmla="*/ 145143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00" h="1509486">
                  <a:moveTo>
                    <a:pt x="43543" y="0"/>
                  </a:moveTo>
                  <a:lnTo>
                    <a:pt x="2438400" y="0"/>
                  </a:lnTo>
                  <a:lnTo>
                    <a:pt x="2336800" y="711200"/>
                  </a:lnTo>
                  <a:lnTo>
                    <a:pt x="1654629" y="1088572"/>
                  </a:lnTo>
                  <a:lnTo>
                    <a:pt x="217714" y="1509486"/>
                  </a:lnTo>
                  <a:lnTo>
                    <a:pt x="72571" y="1451429"/>
                  </a:lnTo>
                  <a:lnTo>
                    <a:pt x="0" y="145143"/>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9278501" y="1010816"/>
            <a:ext cx="673116" cy="1740011"/>
            <a:chOff x="7405688" y="1524000"/>
            <a:chExt cx="1504950" cy="4438650"/>
          </a:xfrm>
        </p:grpSpPr>
        <p:sp>
          <p:nvSpPr>
            <p:cNvPr id="12" name="Freeform 11"/>
            <p:cNvSpPr/>
            <p:nvPr/>
          </p:nvSpPr>
          <p:spPr>
            <a:xfrm>
              <a:off x="7584281" y="1524000"/>
              <a:ext cx="1166813" cy="988219"/>
            </a:xfrm>
            <a:custGeom>
              <a:avLst/>
              <a:gdLst>
                <a:gd name="connsiteX0" fmla="*/ 771525 w 1166813"/>
                <a:gd name="connsiteY0" fmla="*/ 650081 h 988219"/>
                <a:gd name="connsiteX1" fmla="*/ 826294 w 1166813"/>
                <a:gd name="connsiteY1" fmla="*/ 623888 h 988219"/>
                <a:gd name="connsiteX2" fmla="*/ 869157 w 1166813"/>
                <a:gd name="connsiteY2" fmla="*/ 709613 h 988219"/>
                <a:gd name="connsiteX3" fmla="*/ 878682 w 1166813"/>
                <a:gd name="connsiteY3" fmla="*/ 728663 h 988219"/>
                <a:gd name="connsiteX4" fmla="*/ 926307 w 1166813"/>
                <a:gd name="connsiteY4" fmla="*/ 795338 h 988219"/>
                <a:gd name="connsiteX5" fmla="*/ 962025 w 1166813"/>
                <a:gd name="connsiteY5" fmla="*/ 988219 h 988219"/>
                <a:gd name="connsiteX6" fmla="*/ 1028700 w 1166813"/>
                <a:gd name="connsiteY6" fmla="*/ 981075 h 988219"/>
                <a:gd name="connsiteX7" fmla="*/ 1066800 w 1166813"/>
                <a:gd name="connsiteY7" fmla="*/ 859631 h 988219"/>
                <a:gd name="connsiteX8" fmla="*/ 1054894 w 1166813"/>
                <a:gd name="connsiteY8" fmla="*/ 716756 h 988219"/>
                <a:gd name="connsiteX9" fmla="*/ 1166813 w 1166813"/>
                <a:gd name="connsiteY9" fmla="*/ 766763 h 988219"/>
                <a:gd name="connsiteX10" fmla="*/ 1128713 w 1166813"/>
                <a:gd name="connsiteY10" fmla="*/ 657225 h 988219"/>
                <a:gd name="connsiteX11" fmla="*/ 966788 w 1166813"/>
                <a:gd name="connsiteY11" fmla="*/ 431006 h 988219"/>
                <a:gd name="connsiteX12" fmla="*/ 854869 w 1166813"/>
                <a:gd name="connsiteY12" fmla="*/ 366713 h 988219"/>
                <a:gd name="connsiteX13" fmla="*/ 847725 w 1166813"/>
                <a:gd name="connsiteY13" fmla="*/ 192881 h 988219"/>
                <a:gd name="connsiteX14" fmla="*/ 762000 w 1166813"/>
                <a:gd name="connsiteY14" fmla="*/ 54769 h 988219"/>
                <a:gd name="connsiteX15" fmla="*/ 623888 w 1166813"/>
                <a:gd name="connsiteY15" fmla="*/ 19050 h 988219"/>
                <a:gd name="connsiteX16" fmla="*/ 471488 w 1166813"/>
                <a:gd name="connsiteY16" fmla="*/ 0 h 988219"/>
                <a:gd name="connsiteX17" fmla="*/ 376238 w 1166813"/>
                <a:gd name="connsiteY17" fmla="*/ 54769 h 988219"/>
                <a:gd name="connsiteX18" fmla="*/ 357188 w 1166813"/>
                <a:gd name="connsiteY18" fmla="*/ 85725 h 988219"/>
                <a:gd name="connsiteX19" fmla="*/ 269082 w 1166813"/>
                <a:gd name="connsiteY19" fmla="*/ 192881 h 988219"/>
                <a:gd name="connsiteX20" fmla="*/ 30957 w 1166813"/>
                <a:gd name="connsiteY20" fmla="*/ 235744 h 988219"/>
                <a:gd name="connsiteX21" fmla="*/ 0 w 1166813"/>
                <a:gd name="connsiteY21" fmla="*/ 285750 h 988219"/>
                <a:gd name="connsiteX22" fmla="*/ 40482 w 1166813"/>
                <a:gd name="connsiteY22" fmla="*/ 314325 h 988219"/>
                <a:gd name="connsiteX23" fmla="*/ 147638 w 1166813"/>
                <a:gd name="connsiteY23" fmla="*/ 400050 h 988219"/>
                <a:gd name="connsiteX24" fmla="*/ 180975 w 1166813"/>
                <a:gd name="connsiteY24" fmla="*/ 416719 h 988219"/>
                <a:gd name="connsiteX25" fmla="*/ 197644 w 1166813"/>
                <a:gd name="connsiteY25" fmla="*/ 421481 h 988219"/>
                <a:gd name="connsiteX26" fmla="*/ 221457 w 1166813"/>
                <a:gd name="connsiteY26" fmla="*/ 409575 h 988219"/>
                <a:gd name="connsiteX27" fmla="*/ 280988 w 1166813"/>
                <a:gd name="connsiteY27" fmla="*/ 559594 h 988219"/>
                <a:gd name="connsiteX28" fmla="*/ 321469 w 1166813"/>
                <a:gd name="connsiteY28" fmla="*/ 726281 h 988219"/>
                <a:gd name="connsiteX29" fmla="*/ 492919 w 1166813"/>
                <a:gd name="connsiteY29" fmla="*/ 859631 h 988219"/>
                <a:gd name="connsiteX30" fmla="*/ 614363 w 1166813"/>
                <a:gd name="connsiteY30" fmla="*/ 854869 h 988219"/>
                <a:gd name="connsiteX31" fmla="*/ 638175 w 1166813"/>
                <a:gd name="connsiteY31" fmla="*/ 840581 h 988219"/>
                <a:gd name="connsiteX32" fmla="*/ 664369 w 1166813"/>
                <a:gd name="connsiteY32" fmla="*/ 816769 h 988219"/>
                <a:gd name="connsiteX33" fmla="*/ 690563 w 1166813"/>
                <a:gd name="connsiteY33" fmla="*/ 745331 h 988219"/>
                <a:gd name="connsiteX34" fmla="*/ 709613 w 1166813"/>
                <a:gd name="connsiteY34" fmla="*/ 692944 h 98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6813" h="988219">
                  <a:moveTo>
                    <a:pt x="771525" y="650081"/>
                  </a:moveTo>
                  <a:lnTo>
                    <a:pt x="826294" y="623888"/>
                  </a:lnTo>
                  <a:lnTo>
                    <a:pt x="869157" y="709613"/>
                  </a:lnTo>
                  <a:lnTo>
                    <a:pt x="878682" y="728663"/>
                  </a:lnTo>
                  <a:lnTo>
                    <a:pt x="926307" y="795338"/>
                  </a:lnTo>
                  <a:lnTo>
                    <a:pt x="962025" y="988219"/>
                  </a:lnTo>
                  <a:lnTo>
                    <a:pt x="1028700" y="981075"/>
                  </a:lnTo>
                  <a:lnTo>
                    <a:pt x="1066800" y="859631"/>
                  </a:lnTo>
                  <a:lnTo>
                    <a:pt x="1054894" y="716756"/>
                  </a:lnTo>
                  <a:lnTo>
                    <a:pt x="1166813" y="766763"/>
                  </a:lnTo>
                  <a:lnTo>
                    <a:pt x="1128713" y="657225"/>
                  </a:lnTo>
                  <a:lnTo>
                    <a:pt x="966788" y="431006"/>
                  </a:lnTo>
                  <a:lnTo>
                    <a:pt x="854869" y="366713"/>
                  </a:lnTo>
                  <a:lnTo>
                    <a:pt x="847725" y="192881"/>
                  </a:lnTo>
                  <a:lnTo>
                    <a:pt x="762000" y="54769"/>
                  </a:lnTo>
                  <a:lnTo>
                    <a:pt x="623888" y="19050"/>
                  </a:lnTo>
                  <a:lnTo>
                    <a:pt x="471488" y="0"/>
                  </a:lnTo>
                  <a:lnTo>
                    <a:pt x="376238" y="54769"/>
                  </a:lnTo>
                  <a:lnTo>
                    <a:pt x="357188" y="85725"/>
                  </a:lnTo>
                  <a:lnTo>
                    <a:pt x="269082" y="192881"/>
                  </a:lnTo>
                  <a:lnTo>
                    <a:pt x="30957" y="235744"/>
                  </a:lnTo>
                  <a:lnTo>
                    <a:pt x="0" y="285750"/>
                  </a:lnTo>
                  <a:lnTo>
                    <a:pt x="40482" y="314325"/>
                  </a:lnTo>
                  <a:lnTo>
                    <a:pt x="147638" y="400050"/>
                  </a:lnTo>
                  <a:cubicBezTo>
                    <a:pt x="158750" y="405606"/>
                    <a:pt x="169555" y="411825"/>
                    <a:pt x="180975" y="416719"/>
                  </a:cubicBezTo>
                  <a:cubicBezTo>
                    <a:pt x="186286" y="418995"/>
                    <a:pt x="197644" y="421481"/>
                    <a:pt x="197644" y="421481"/>
                  </a:cubicBezTo>
                  <a:lnTo>
                    <a:pt x="221457" y="409575"/>
                  </a:lnTo>
                  <a:lnTo>
                    <a:pt x="280988" y="559594"/>
                  </a:lnTo>
                  <a:lnTo>
                    <a:pt x="321469" y="726281"/>
                  </a:lnTo>
                  <a:lnTo>
                    <a:pt x="492919" y="859631"/>
                  </a:lnTo>
                  <a:lnTo>
                    <a:pt x="614363" y="854869"/>
                  </a:lnTo>
                  <a:cubicBezTo>
                    <a:pt x="622300" y="850106"/>
                    <a:pt x="630812" y="846191"/>
                    <a:pt x="638175" y="840581"/>
                  </a:cubicBezTo>
                  <a:cubicBezTo>
                    <a:pt x="647561" y="833430"/>
                    <a:pt x="664369" y="816769"/>
                    <a:pt x="664369" y="816769"/>
                  </a:cubicBezTo>
                  <a:lnTo>
                    <a:pt x="690563" y="745331"/>
                  </a:lnTo>
                  <a:lnTo>
                    <a:pt x="709613" y="69294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853363" y="172402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7872413" y="1721644"/>
              <a:ext cx="533400" cy="157162"/>
            </a:xfrm>
            <a:custGeom>
              <a:avLst/>
              <a:gdLst>
                <a:gd name="connsiteX0" fmla="*/ 0 w 538162"/>
                <a:gd name="connsiteY0" fmla="*/ 0 h 161956"/>
                <a:gd name="connsiteX1" fmla="*/ 326231 w 538162"/>
                <a:gd name="connsiteY1" fmla="*/ 154781 h 161956"/>
                <a:gd name="connsiteX2" fmla="*/ 359568 w 538162"/>
                <a:gd name="connsiteY2" fmla="*/ 161925 h 161956"/>
                <a:gd name="connsiteX3" fmla="*/ 538162 w 538162"/>
                <a:gd name="connsiteY3" fmla="*/ 154781 h 161956"/>
              </a:gdLst>
              <a:ahLst/>
              <a:cxnLst>
                <a:cxn ang="0">
                  <a:pos x="connsiteX0" y="connsiteY0"/>
                </a:cxn>
                <a:cxn ang="0">
                  <a:pos x="connsiteX1" y="connsiteY1"/>
                </a:cxn>
                <a:cxn ang="0">
                  <a:pos x="connsiteX2" y="connsiteY2"/>
                </a:cxn>
                <a:cxn ang="0">
                  <a:pos x="connsiteX3" y="connsiteY3"/>
                </a:cxn>
              </a:cxnLst>
              <a:rect l="l" t="t" r="r" b="b"/>
              <a:pathLst>
                <a:path w="538162" h="161956">
                  <a:moveTo>
                    <a:pt x="0" y="0"/>
                  </a:moveTo>
                  <a:lnTo>
                    <a:pt x="326231" y="154781"/>
                  </a:lnTo>
                  <a:cubicBezTo>
                    <a:pt x="353084" y="162837"/>
                    <a:pt x="341756" y="161925"/>
                    <a:pt x="359568" y="161925"/>
                  </a:cubicBezTo>
                  <a:lnTo>
                    <a:pt x="538162" y="15478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620000" y="1824038"/>
              <a:ext cx="609600" cy="78620"/>
            </a:xfrm>
            <a:custGeom>
              <a:avLst/>
              <a:gdLst>
                <a:gd name="connsiteX0" fmla="*/ 0 w 609600"/>
                <a:gd name="connsiteY0" fmla="*/ 0 h 78620"/>
                <a:gd name="connsiteX1" fmla="*/ 0 w 609600"/>
                <a:gd name="connsiteY1" fmla="*/ 0 h 78620"/>
                <a:gd name="connsiteX2" fmla="*/ 171450 w 609600"/>
                <a:gd name="connsiteY2" fmla="*/ 57150 h 78620"/>
                <a:gd name="connsiteX3" fmla="*/ 195263 w 609600"/>
                <a:gd name="connsiteY3" fmla="*/ 71437 h 78620"/>
                <a:gd name="connsiteX4" fmla="*/ 390525 w 609600"/>
                <a:gd name="connsiteY4" fmla="*/ 71437 h 78620"/>
                <a:gd name="connsiteX5" fmla="*/ 421481 w 609600"/>
                <a:gd name="connsiteY5" fmla="*/ 78581 h 78620"/>
                <a:gd name="connsiteX6" fmla="*/ 609600 w 609600"/>
                <a:gd name="connsiteY6" fmla="*/ 66675 h 7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78620">
                  <a:moveTo>
                    <a:pt x="0" y="0"/>
                  </a:moveTo>
                  <a:lnTo>
                    <a:pt x="0" y="0"/>
                  </a:lnTo>
                  <a:lnTo>
                    <a:pt x="171450" y="57150"/>
                  </a:lnTo>
                  <a:cubicBezTo>
                    <a:pt x="191770" y="72390"/>
                    <a:pt x="182563" y="71437"/>
                    <a:pt x="195263" y="71437"/>
                  </a:cubicBezTo>
                  <a:lnTo>
                    <a:pt x="390525" y="71437"/>
                  </a:lnTo>
                  <a:cubicBezTo>
                    <a:pt x="414968" y="79585"/>
                    <a:pt x="404426" y="78581"/>
                    <a:pt x="421481" y="78581"/>
                  </a:cubicBezTo>
                  <a:lnTo>
                    <a:pt x="609600" y="6667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853363" y="1919288"/>
              <a:ext cx="831056" cy="716756"/>
            </a:xfrm>
            <a:custGeom>
              <a:avLst/>
              <a:gdLst>
                <a:gd name="connsiteX0" fmla="*/ 0 w 831056"/>
                <a:gd name="connsiteY0" fmla="*/ 102393 h 716756"/>
                <a:gd name="connsiteX1" fmla="*/ 66675 w 831056"/>
                <a:gd name="connsiteY1" fmla="*/ 42862 h 716756"/>
                <a:gd name="connsiteX2" fmla="*/ 164306 w 831056"/>
                <a:gd name="connsiteY2" fmla="*/ 0 h 716756"/>
                <a:gd name="connsiteX3" fmla="*/ 257175 w 831056"/>
                <a:gd name="connsiteY3" fmla="*/ 35718 h 716756"/>
                <a:gd name="connsiteX4" fmla="*/ 273843 w 831056"/>
                <a:gd name="connsiteY4" fmla="*/ 50006 h 716756"/>
                <a:gd name="connsiteX5" fmla="*/ 333375 w 831056"/>
                <a:gd name="connsiteY5" fmla="*/ 80962 h 716756"/>
                <a:gd name="connsiteX6" fmla="*/ 357187 w 831056"/>
                <a:gd name="connsiteY6" fmla="*/ 128587 h 716756"/>
                <a:gd name="connsiteX7" fmla="*/ 426243 w 831056"/>
                <a:gd name="connsiteY7" fmla="*/ 166687 h 716756"/>
                <a:gd name="connsiteX8" fmla="*/ 452437 w 831056"/>
                <a:gd name="connsiteY8" fmla="*/ 183356 h 716756"/>
                <a:gd name="connsiteX9" fmla="*/ 438150 w 831056"/>
                <a:gd name="connsiteY9" fmla="*/ 159543 h 716756"/>
                <a:gd name="connsiteX10" fmla="*/ 433387 w 831056"/>
                <a:gd name="connsiteY10" fmla="*/ 142875 h 716756"/>
                <a:gd name="connsiteX11" fmla="*/ 490537 w 831056"/>
                <a:gd name="connsiteY11" fmla="*/ 76200 h 716756"/>
                <a:gd name="connsiteX12" fmla="*/ 535781 w 831056"/>
                <a:gd name="connsiteY12" fmla="*/ 123825 h 716756"/>
                <a:gd name="connsiteX13" fmla="*/ 509587 w 831056"/>
                <a:gd name="connsiteY13" fmla="*/ 188118 h 716756"/>
                <a:gd name="connsiteX14" fmla="*/ 490537 w 831056"/>
                <a:gd name="connsiteY14" fmla="*/ 245268 h 716756"/>
                <a:gd name="connsiteX15" fmla="*/ 481012 w 831056"/>
                <a:gd name="connsiteY15" fmla="*/ 411956 h 716756"/>
                <a:gd name="connsiteX16" fmla="*/ 831056 w 831056"/>
                <a:gd name="connsiteY16" fmla="*/ 716756 h 71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1056" h="716756">
                  <a:moveTo>
                    <a:pt x="0" y="102393"/>
                  </a:moveTo>
                  <a:lnTo>
                    <a:pt x="66675" y="42862"/>
                  </a:lnTo>
                  <a:lnTo>
                    <a:pt x="164306" y="0"/>
                  </a:lnTo>
                  <a:lnTo>
                    <a:pt x="257175" y="35718"/>
                  </a:lnTo>
                  <a:lnTo>
                    <a:pt x="273843" y="50006"/>
                  </a:lnTo>
                  <a:lnTo>
                    <a:pt x="333375" y="80962"/>
                  </a:lnTo>
                  <a:lnTo>
                    <a:pt x="357187" y="128587"/>
                  </a:lnTo>
                  <a:lnTo>
                    <a:pt x="426243" y="166687"/>
                  </a:lnTo>
                  <a:lnTo>
                    <a:pt x="452437" y="183356"/>
                  </a:lnTo>
                  <a:cubicBezTo>
                    <a:pt x="447675" y="175418"/>
                    <a:pt x="442091" y="167919"/>
                    <a:pt x="438150" y="159543"/>
                  </a:cubicBezTo>
                  <a:cubicBezTo>
                    <a:pt x="435690" y="154315"/>
                    <a:pt x="433387" y="142875"/>
                    <a:pt x="433387" y="142875"/>
                  </a:cubicBezTo>
                  <a:lnTo>
                    <a:pt x="490537" y="76200"/>
                  </a:lnTo>
                  <a:lnTo>
                    <a:pt x="535781" y="123825"/>
                  </a:lnTo>
                  <a:lnTo>
                    <a:pt x="509587" y="188118"/>
                  </a:lnTo>
                  <a:lnTo>
                    <a:pt x="490537" y="245268"/>
                  </a:lnTo>
                  <a:lnTo>
                    <a:pt x="481012" y="411956"/>
                  </a:lnTo>
                  <a:lnTo>
                    <a:pt x="831056" y="71675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8058150" y="2609850"/>
              <a:ext cx="738188" cy="781050"/>
            </a:xfrm>
            <a:custGeom>
              <a:avLst/>
              <a:gdLst>
                <a:gd name="connsiteX0" fmla="*/ 628650 w 738188"/>
                <a:gd name="connsiteY0" fmla="*/ 38100 h 781050"/>
                <a:gd name="connsiteX1" fmla="*/ 704850 w 738188"/>
                <a:gd name="connsiteY1" fmla="*/ 304800 h 781050"/>
                <a:gd name="connsiteX2" fmla="*/ 738188 w 738188"/>
                <a:gd name="connsiteY2" fmla="*/ 519113 h 781050"/>
                <a:gd name="connsiteX3" fmla="*/ 719138 w 738188"/>
                <a:gd name="connsiteY3" fmla="*/ 600075 h 781050"/>
                <a:gd name="connsiteX4" fmla="*/ 700088 w 738188"/>
                <a:gd name="connsiteY4" fmla="*/ 685800 h 781050"/>
                <a:gd name="connsiteX5" fmla="*/ 642938 w 738188"/>
                <a:gd name="connsiteY5" fmla="*/ 766763 h 781050"/>
                <a:gd name="connsiteX6" fmla="*/ 395288 w 738188"/>
                <a:gd name="connsiteY6" fmla="*/ 776288 h 781050"/>
                <a:gd name="connsiteX7" fmla="*/ 285750 w 738188"/>
                <a:gd name="connsiteY7" fmla="*/ 742950 h 781050"/>
                <a:gd name="connsiteX8" fmla="*/ 114300 w 738188"/>
                <a:gd name="connsiteY8" fmla="*/ 781050 h 781050"/>
                <a:gd name="connsiteX9" fmla="*/ 0 w 738188"/>
                <a:gd name="connsiteY9" fmla="*/ 738188 h 781050"/>
                <a:gd name="connsiteX10" fmla="*/ 19050 w 738188"/>
                <a:gd name="connsiteY10" fmla="*/ 681038 h 781050"/>
                <a:gd name="connsiteX11" fmla="*/ 19050 w 738188"/>
                <a:gd name="connsiteY11" fmla="*/ 609600 h 781050"/>
                <a:gd name="connsiteX12" fmla="*/ 85725 w 738188"/>
                <a:gd name="connsiteY12" fmla="*/ 571500 h 781050"/>
                <a:gd name="connsiteX13" fmla="*/ 133350 w 738188"/>
                <a:gd name="connsiteY13" fmla="*/ 571500 h 781050"/>
                <a:gd name="connsiteX14" fmla="*/ 242888 w 738188"/>
                <a:gd name="connsiteY14" fmla="*/ 633413 h 781050"/>
                <a:gd name="connsiteX15" fmla="*/ 457200 w 738188"/>
                <a:gd name="connsiteY15" fmla="*/ 552450 h 781050"/>
                <a:gd name="connsiteX16" fmla="*/ 438150 w 738188"/>
                <a:gd name="connsiteY16" fmla="*/ 147638 h 781050"/>
                <a:gd name="connsiteX17" fmla="*/ 485775 w 738188"/>
                <a:gd name="connsiteY17" fmla="*/ 57150 h 781050"/>
                <a:gd name="connsiteX18" fmla="*/ 557213 w 738188"/>
                <a:gd name="connsiteY18" fmla="*/ 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188" h="781050">
                  <a:moveTo>
                    <a:pt x="628650" y="38100"/>
                  </a:moveTo>
                  <a:lnTo>
                    <a:pt x="704850" y="304800"/>
                  </a:lnTo>
                  <a:lnTo>
                    <a:pt x="738188" y="519113"/>
                  </a:lnTo>
                  <a:lnTo>
                    <a:pt x="719138" y="600075"/>
                  </a:lnTo>
                  <a:lnTo>
                    <a:pt x="700088" y="685800"/>
                  </a:lnTo>
                  <a:lnTo>
                    <a:pt x="642938" y="766763"/>
                  </a:lnTo>
                  <a:lnTo>
                    <a:pt x="395288" y="776288"/>
                  </a:lnTo>
                  <a:lnTo>
                    <a:pt x="285750" y="742950"/>
                  </a:lnTo>
                  <a:lnTo>
                    <a:pt x="114300" y="781050"/>
                  </a:lnTo>
                  <a:lnTo>
                    <a:pt x="0" y="738188"/>
                  </a:lnTo>
                  <a:lnTo>
                    <a:pt x="19050" y="681038"/>
                  </a:lnTo>
                  <a:lnTo>
                    <a:pt x="19050" y="609600"/>
                  </a:lnTo>
                  <a:lnTo>
                    <a:pt x="85725" y="571500"/>
                  </a:lnTo>
                  <a:lnTo>
                    <a:pt x="133350" y="571500"/>
                  </a:lnTo>
                  <a:lnTo>
                    <a:pt x="242888" y="633413"/>
                  </a:lnTo>
                  <a:lnTo>
                    <a:pt x="457200" y="552450"/>
                  </a:lnTo>
                  <a:lnTo>
                    <a:pt x="438150" y="147638"/>
                  </a:lnTo>
                  <a:lnTo>
                    <a:pt x="485775" y="57150"/>
                  </a:lnTo>
                  <a:lnTo>
                    <a:pt x="557213"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762875" y="2414588"/>
              <a:ext cx="1009650" cy="2043112"/>
            </a:xfrm>
            <a:custGeom>
              <a:avLst/>
              <a:gdLst>
                <a:gd name="connsiteX0" fmla="*/ 919163 w 1009650"/>
                <a:gd name="connsiteY0" fmla="*/ 990600 h 2043112"/>
                <a:gd name="connsiteX1" fmla="*/ 947738 w 1009650"/>
                <a:gd name="connsiteY1" fmla="*/ 1195387 h 2043112"/>
                <a:gd name="connsiteX2" fmla="*/ 947738 w 1009650"/>
                <a:gd name="connsiteY2" fmla="*/ 1524000 h 2043112"/>
                <a:gd name="connsiteX3" fmla="*/ 985838 w 1009650"/>
                <a:gd name="connsiteY3" fmla="*/ 1795462 h 2043112"/>
                <a:gd name="connsiteX4" fmla="*/ 1009650 w 1009650"/>
                <a:gd name="connsiteY4" fmla="*/ 1900237 h 2043112"/>
                <a:gd name="connsiteX5" fmla="*/ 842963 w 1009650"/>
                <a:gd name="connsiteY5" fmla="*/ 2000250 h 2043112"/>
                <a:gd name="connsiteX6" fmla="*/ 428625 w 1009650"/>
                <a:gd name="connsiteY6" fmla="*/ 2043112 h 2043112"/>
                <a:gd name="connsiteX7" fmla="*/ 228600 w 1009650"/>
                <a:gd name="connsiteY7" fmla="*/ 1990725 h 2043112"/>
                <a:gd name="connsiteX8" fmla="*/ 52388 w 1009650"/>
                <a:gd name="connsiteY8" fmla="*/ 1943100 h 2043112"/>
                <a:gd name="connsiteX9" fmla="*/ 166688 w 1009650"/>
                <a:gd name="connsiteY9" fmla="*/ 1738312 h 2043112"/>
                <a:gd name="connsiteX10" fmla="*/ 133350 w 1009650"/>
                <a:gd name="connsiteY10" fmla="*/ 1495425 h 2043112"/>
                <a:gd name="connsiteX11" fmla="*/ 0 w 1009650"/>
                <a:gd name="connsiteY11" fmla="*/ 962025 h 2043112"/>
                <a:gd name="connsiteX12" fmla="*/ 33338 w 1009650"/>
                <a:gd name="connsiteY12" fmla="*/ 733425 h 2043112"/>
                <a:gd name="connsiteX13" fmla="*/ 114300 w 1009650"/>
                <a:gd name="connsiteY13" fmla="*/ 309562 h 2043112"/>
                <a:gd name="connsiteX14" fmla="*/ 276225 w 1009650"/>
                <a:gd name="connsiteY14" fmla="*/ 19050 h 2043112"/>
                <a:gd name="connsiteX15" fmla="*/ 333375 w 1009650"/>
                <a:gd name="connsiteY15" fmla="*/ 0 h 204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650" h="2043112">
                  <a:moveTo>
                    <a:pt x="919163" y="990600"/>
                  </a:moveTo>
                  <a:lnTo>
                    <a:pt x="947738" y="1195387"/>
                  </a:lnTo>
                  <a:lnTo>
                    <a:pt x="947738" y="1524000"/>
                  </a:lnTo>
                  <a:lnTo>
                    <a:pt x="985838" y="1795462"/>
                  </a:lnTo>
                  <a:lnTo>
                    <a:pt x="1009650" y="1900237"/>
                  </a:lnTo>
                  <a:lnTo>
                    <a:pt x="842963" y="2000250"/>
                  </a:lnTo>
                  <a:lnTo>
                    <a:pt x="428625" y="2043112"/>
                  </a:lnTo>
                  <a:lnTo>
                    <a:pt x="228600" y="1990725"/>
                  </a:lnTo>
                  <a:lnTo>
                    <a:pt x="52388" y="1943100"/>
                  </a:lnTo>
                  <a:lnTo>
                    <a:pt x="166688" y="1738312"/>
                  </a:lnTo>
                  <a:lnTo>
                    <a:pt x="133350" y="1495425"/>
                  </a:lnTo>
                  <a:lnTo>
                    <a:pt x="0" y="962025"/>
                  </a:lnTo>
                  <a:lnTo>
                    <a:pt x="33338" y="733425"/>
                  </a:lnTo>
                  <a:lnTo>
                    <a:pt x="114300" y="309562"/>
                  </a:lnTo>
                  <a:lnTo>
                    <a:pt x="276225" y="19050"/>
                  </a:lnTo>
                  <a:lnTo>
                    <a:pt x="333375"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091488" y="2362200"/>
              <a:ext cx="223837" cy="290513"/>
            </a:xfrm>
            <a:custGeom>
              <a:avLst/>
              <a:gdLst>
                <a:gd name="connsiteX0" fmla="*/ 0 w 223837"/>
                <a:gd name="connsiteY0" fmla="*/ 90488 h 290513"/>
                <a:gd name="connsiteX1" fmla="*/ 80962 w 223837"/>
                <a:gd name="connsiteY1" fmla="*/ 290513 h 290513"/>
                <a:gd name="connsiteX2" fmla="*/ 223837 w 223837"/>
                <a:gd name="connsiteY2" fmla="*/ 0 h 290513"/>
                <a:gd name="connsiteX3" fmla="*/ 223837 w 223837"/>
                <a:gd name="connsiteY3" fmla="*/ 0 h 290513"/>
              </a:gdLst>
              <a:ahLst/>
              <a:cxnLst>
                <a:cxn ang="0">
                  <a:pos x="connsiteX0" y="connsiteY0"/>
                </a:cxn>
                <a:cxn ang="0">
                  <a:pos x="connsiteX1" y="connsiteY1"/>
                </a:cxn>
                <a:cxn ang="0">
                  <a:pos x="connsiteX2" y="connsiteY2"/>
                </a:cxn>
                <a:cxn ang="0">
                  <a:pos x="connsiteX3" y="connsiteY3"/>
                </a:cxn>
              </a:cxnLst>
              <a:rect l="l" t="t" r="r" b="b"/>
              <a:pathLst>
                <a:path w="223837" h="290513">
                  <a:moveTo>
                    <a:pt x="0" y="90488"/>
                  </a:moveTo>
                  <a:lnTo>
                    <a:pt x="80962" y="290513"/>
                  </a:lnTo>
                  <a:lnTo>
                    <a:pt x="223837" y="0"/>
                  </a:lnTo>
                  <a:lnTo>
                    <a:pt x="2238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920038" y="2728913"/>
              <a:ext cx="171450" cy="1281112"/>
            </a:xfrm>
            <a:custGeom>
              <a:avLst/>
              <a:gdLst>
                <a:gd name="connsiteX0" fmla="*/ 0 w 171450"/>
                <a:gd name="connsiteY0" fmla="*/ 0 h 1281112"/>
                <a:gd name="connsiteX1" fmla="*/ 28575 w 171450"/>
                <a:gd name="connsiteY1" fmla="*/ 714375 h 1281112"/>
                <a:gd name="connsiteX2" fmla="*/ 100012 w 171450"/>
                <a:gd name="connsiteY2" fmla="*/ 1104900 h 1281112"/>
                <a:gd name="connsiteX3" fmla="*/ 171450 w 171450"/>
                <a:gd name="connsiteY3" fmla="*/ 1152525 h 1281112"/>
                <a:gd name="connsiteX4" fmla="*/ 147637 w 171450"/>
                <a:gd name="connsiteY4" fmla="*/ 1281112 h 128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281112">
                  <a:moveTo>
                    <a:pt x="0" y="0"/>
                  </a:moveTo>
                  <a:lnTo>
                    <a:pt x="28575" y="714375"/>
                  </a:lnTo>
                  <a:lnTo>
                    <a:pt x="100012" y="1104900"/>
                  </a:lnTo>
                  <a:lnTo>
                    <a:pt x="171450" y="1152525"/>
                  </a:lnTo>
                  <a:lnTo>
                    <a:pt x="147637" y="128111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7934325" y="3938588"/>
              <a:ext cx="128588" cy="276225"/>
            </a:xfrm>
            <a:custGeom>
              <a:avLst/>
              <a:gdLst>
                <a:gd name="connsiteX0" fmla="*/ 0 w 128588"/>
                <a:gd name="connsiteY0" fmla="*/ 247650 h 276225"/>
                <a:gd name="connsiteX1" fmla="*/ 85725 w 128588"/>
                <a:gd name="connsiteY1" fmla="*/ 276225 h 276225"/>
                <a:gd name="connsiteX2" fmla="*/ 128588 w 128588"/>
                <a:gd name="connsiteY2" fmla="*/ 104775 h 276225"/>
                <a:gd name="connsiteX3" fmla="*/ 76200 w 128588"/>
                <a:gd name="connsiteY3" fmla="*/ 42862 h 276225"/>
                <a:gd name="connsiteX4" fmla="*/ 80963 w 128588"/>
                <a:gd name="connsiteY4" fmla="*/ 0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8" h="276225">
                  <a:moveTo>
                    <a:pt x="0" y="247650"/>
                  </a:moveTo>
                  <a:lnTo>
                    <a:pt x="85725" y="276225"/>
                  </a:lnTo>
                  <a:lnTo>
                    <a:pt x="128588" y="104775"/>
                  </a:lnTo>
                  <a:lnTo>
                    <a:pt x="76200" y="42862"/>
                  </a:lnTo>
                  <a:lnTo>
                    <a:pt x="80963"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7962900" y="3419475"/>
              <a:ext cx="738188" cy="200025"/>
            </a:xfrm>
            <a:custGeom>
              <a:avLst/>
              <a:gdLst>
                <a:gd name="connsiteX0" fmla="*/ 690563 w 738188"/>
                <a:gd name="connsiteY0" fmla="*/ 0 h 200025"/>
                <a:gd name="connsiteX1" fmla="*/ 352425 w 738188"/>
                <a:gd name="connsiteY1" fmla="*/ 76200 h 200025"/>
                <a:gd name="connsiteX2" fmla="*/ 0 w 738188"/>
                <a:gd name="connsiteY2" fmla="*/ 47625 h 200025"/>
                <a:gd name="connsiteX3" fmla="*/ 38100 w 738188"/>
                <a:gd name="connsiteY3" fmla="*/ 200025 h 200025"/>
                <a:gd name="connsiteX4" fmla="*/ 476250 w 738188"/>
                <a:gd name="connsiteY4" fmla="*/ 185738 h 200025"/>
                <a:gd name="connsiteX5" fmla="*/ 738188 w 738188"/>
                <a:gd name="connsiteY5" fmla="*/ 109538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188" h="200025">
                  <a:moveTo>
                    <a:pt x="690563" y="0"/>
                  </a:moveTo>
                  <a:lnTo>
                    <a:pt x="352425" y="76200"/>
                  </a:lnTo>
                  <a:lnTo>
                    <a:pt x="0" y="47625"/>
                  </a:lnTo>
                  <a:lnTo>
                    <a:pt x="38100" y="200025"/>
                  </a:lnTo>
                  <a:lnTo>
                    <a:pt x="476250" y="185738"/>
                  </a:lnTo>
                  <a:lnTo>
                    <a:pt x="738188" y="10953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8605838" y="442912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8629649" y="4405312"/>
              <a:ext cx="45719" cy="45719"/>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824788" y="4405313"/>
              <a:ext cx="1085850" cy="1390650"/>
            </a:xfrm>
            <a:custGeom>
              <a:avLst/>
              <a:gdLst>
                <a:gd name="connsiteX0" fmla="*/ 809625 w 1085850"/>
                <a:gd name="connsiteY0" fmla="*/ 66675 h 1390650"/>
                <a:gd name="connsiteX1" fmla="*/ 995362 w 1085850"/>
                <a:gd name="connsiteY1" fmla="*/ 871537 h 1390650"/>
                <a:gd name="connsiteX2" fmla="*/ 1085850 w 1085850"/>
                <a:gd name="connsiteY2" fmla="*/ 990600 h 1390650"/>
                <a:gd name="connsiteX3" fmla="*/ 1042987 w 1085850"/>
                <a:gd name="connsiteY3" fmla="*/ 1190625 h 1390650"/>
                <a:gd name="connsiteX4" fmla="*/ 714375 w 1085850"/>
                <a:gd name="connsiteY4" fmla="*/ 1390650 h 1390650"/>
                <a:gd name="connsiteX5" fmla="*/ 671512 w 1085850"/>
                <a:gd name="connsiteY5" fmla="*/ 1385887 h 1390650"/>
                <a:gd name="connsiteX6" fmla="*/ 652462 w 1085850"/>
                <a:gd name="connsiteY6" fmla="*/ 1381125 h 1390650"/>
                <a:gd name="connsiteX7" fmla="*/ 538162 w 1085850"/>
                <a:gd name="connsiteY7" fmla="*/ 1376362 h 1390650"/>
                <a:gd name="connsiteX8" fmla="*/ 533400 w 1085850"/>
                <a:gd name="connsiteY8" fmla="*/ 1338262 h 1390650"/>
                <a:gd name="connsiteX9" fmla="*/ 709612 w 1085850"/>
                <a:gd name="connsiteY9" fmla="*/ 1052512 h 1390650"/>
                <a:gd name="connsiteX10" fmla="*/ 423862 w 1085850"/>
                <a:gd name="connsiteY10" fmla="*/ 71437 h 1390650"/>
                <a:gd name="connsiteX11" fmla="*/ 452437 w 1085850"/>
                <a:gd name="connsiteY11" fmla="*/ 1185862 h 1390650"/>
                <a:gd name="connsiteX12" fmla="*/ 428625 w 1085850"/>
                <a:gd name="connsiteY12" fmla="*/ 1219200 h 1390650"/>
                <a:gd name="connsiteX13" fmla="*/ 204787 w 1085850"/>
                <a:gd name="connsiteY13" fmla="*/ 1376362 h 1390650"/>
                <a:gd name="connsiteX14" fmla="*/ 19050 w 1085850"/>
                <a:gd name="connsiteY14" fmla="*/ 1366837 h 1390650"/>
                <a:gd name="connsiteX15" fmla="*/ 0 w 1085850"/>
                <a:gd name="connsiteY15" fmla="*/ 1295400 h 1390650"/>
                <a:gd name="connsiteX16" fmla="*/ 19050 w 1085850"/>
                <a:gd name="connsiteY16" fmla="*/ 1200150 h 1390650"/>
                <a:gd name="connsiteX17" fmla="*/ 52387 w 1085850"/>
                <a:gd name="connsiteY17" fmla="*/ 1171575 h 1390650"/>
                <a:gd name="connsiteX18" fmla="*/ 61912 w 1085850"/>
                <a:gd name="connsiteY18" fmla="*/ 1157287 h 1390650"/>
                <a:gd name="connsiteX19" fmla="*/ 80962 w 1085850"/>
                <a:gd name="connsiteY19" fmla="*/ 1138237 h 1390650"/>
                <a:gd name="connsiteX20" fmla="*/ 138112 w 1085850"/>
                <a:gd name="connsiteY20" fmla="*/ 1081087 h 1390650"/>
                <a:gd name="connsiteX21" fmla="*/ 90487 w 1085850"/>
                <a:gd name="connsiteY21" fmla="*/ 333375 h 1390650"/>
                <a:gd name="connsiteX22" fmla="*/ 90487 w 1085850"/>
                <a:gd name="connsiteY22" fmla="*/ 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5850" h="1390650">
                  <a:moveTo>
                    <a:pt x="809625" y="66675"/>
                  </a:moveTo>
                  <a:lnTo>
                    <a:pt x="995362" y="871537"/>
                  </a:lnTo>
                  <a:lnTo>
                    <a:pt x="1085850" y="990600"/>
                  </a:lnTo>
                  <a:lnTo>
                    <a:pt x="1042987" y="1190625"/>
                  </a:lnTo>
                  <a:lnTo>
                    <a:pt x="714375" y="1390650"/>
                  </a:lnTo>
                  <a:cubicBezTo>
                    <a:pt x="700087" y="1389062"/>
                    <a:pt x="685720" y="1388073"/>
                    <a:pt x="671512" y="1385887"/>
                  </a:cubicBezTo>
                  <a:cubicBezTo>
                    <a:pt x="665043" y="1384892"/>
                    <a:pt x="652462" y="1381125"/>
                    <a:pt x="652462" y="1381125"/>
                  </a:cubicBezTo>
                  <a:lnTo>
                    <a:pt x="538162" y="1376362"/>
                  </a:lnTo>
                  <a:lnTo>
                    <a:pt x="533400" y="1338262"/>
                  </a:lnTo>
                  <a:lnTo>
                    <a:pt x="709612" y="1052512"/>
                  </a:lnTo>
                  <a:lnTo>
                    <a:pt x="423862" y="71437"/>
                  </a:lnTo>
                  <a:lnTo>
                    <a:pt x="452437" y="1185862"/>
                  </a:lnTo>
                  <a:lnTo>
                    <a:pt x="428625" y="1219200"/>
                  </a:lnTo>
                  <a:lnTo>
                    <a:pt x="204787" y="1376362"/>
                  </a:lnTo>
                  <a:lnTo>
                    <a:pt x="19050" y="1366837"/>
                  </a:lnTo>
                  <a:lnTo>
                    <a:pt x="0" y="1295400"/>
                  </a:lnTo>
                  <a:lnTo>
                    <a:pt x="19050" y="1200150"/>
                  </a:lnTo>
                  <a:cubicBezTo>
                    <a:pt x="30162" y="1190625"/>
                    <a:pt x="42038" y="1181924"/>
                    <a:pt x="52387" y="1171575"/>
                  </a:cubicBezTo>
                  <a:cubicBezTo>
                    <a:pt x="56434" y="1167528"/>
                    <a:pt x="58187" y="1161633"/>
                    <a:pt x="61912" y="1157287"/>
                  </a:cubicBezTo>
                  <a:cubicBezTo>
                    <a:pt x="67756" y="1150469"/>
                    <a:pt x="80962" y="1138237"/>
                    <a:pt x="80962" y="1138237"/>
                  </a:cubicBezTo>
                  <a:lnTo>
                    <a:pt x="138112" y="1081087"/>
                  </a:lnTo>
                  <a:lnTo>
                    <a:pt x="90487" y="333375"/>
                  </a:lnTo>
                  <a:lnTo>
                    <a:pt x="9048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7405688" y="4210050"/>
              <a:ext cx="538897" cy="1738313"/>
            </a:xfrm>
            <a:custGeom>
              <a:avLst/>
              <a:gdLst>
                <a:gd name="connsiteX0" fmla="*/ 528637 w 538897"/>
                <a:gd name="connsiteY0" fmla="*/ 0 h 1738313"/>
                <a:gd name="connsiteX1" fmla="*/ 528637 w 538897"/>
                <a:gd name="connsiteY1" fmla="*/ 0 h 1738313"/>
                <a:gd name="connsiteX2" fmla="*/ 538162 w 538897"/>
                <a:gd name="connsiteY2" fmla="*/ 119063 h 1738313"/>
                <a:gd name="connsiteX3" fmla="*/ 371475 w 538897"/>
                <a:gd name="connsiteY3" fmla="*/ 776288 h 1738313"/>
                <a:gd name="connsiteX4" fmla="*/ 90487 w 538897"/>
                <a:gd name="connsiteY4" fmla="*/ 1333500 h 1738313"/>
                <a:gd name="connsiteX5" fmla="*/ 85725 w 538897"/>
                <a:gd name="connsiteY5" fmla="*/ 1376363 h 1738313"/>
                <a:gd name="connsiteX6" fmla="*/ 0 w 538897"/>
                <a:gd name="connsiteY6" fmla="*/ 1638300 h 1738313"/>
                <a:gd name="connsiteX7" fmla="*/ 228600 w 538897"/>
                <a:gd name="connsiteY7" fmla="*/ 1738313 h 1738313"/>
                <a:gd name="connsiteX8" fmla="*/ 238125 w 538897"/>
                <a:gd name="connsiteY8" fmla="*/ 1695450 h 1738313"/>
                <a:gd name="connsiteX9" fmla="*/ 242887 w 538897"/>
                <a:gd name="connsiteY9" fmla="*/ 1681163 h 1738313"/>
                <a:gd name="connsiteX10" fmla="*/ 252412 w 538897"/>
                <a:gd name="connsiteY10" fmla="*/ 1666875 h 1738313"/>
                <a:gd name="connsiteX11" fmla="*/ 295275 w 538897"/>
                <a:gd name="connsiteY11" fmla="*/ 1524000 h 173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897" h="1738313">
                  <a:moveTo>
                    <a:pt x="528637" y="0"/>
                  </a:moveTo>
                  <a:lnTo>
                    <a:pt x="528637" y="0"/>
                  </a:lnTo>
                  <a:cubicBezTo>
                    <a:pt x="542832" y="70975"/>
                    <a:pt x="538162" y="31436"/>
                    <a:pt x="538162" y="119063"/>
                  </a:cubicBezTo>
                  <a:lnTo>
                    <a:pt x="371475" y="776288"/>
                  </a:lnTo>
                  <a:lnTo>
                    <a:pt x="90487" y="1333500"/>
                  </a:lnTo>
                  <a:lnTo>
                    <a:pt x="85725" y="1376363"/>
                  </a:lnTo>
                  <a:lnTo>
                    <a:pt x="0" y="1638300"/>
                  </a:lnTo>
                  <a:lnTo>
                    <a:pt x="228600" y="1738313"/>
                  </a:lnTo>
                  <a:cubicBezTo>
                    <a:pt x="231775" y="1724025"/>
                    <a:pt x="234575" y="1709649"/>
                    <a:pt x="238125" y="1695450"/>
                  </a:cubicBezTo>
                  <a:cubicBezTo>
                    <a:pt x="239342" y="1690580"/>
                    <a:pt x="240642" y="1685653"/>
                    <a:pt x="242887" y="1681163"/>
                  </a:cubicBezTo>
                  <a:cubicBezTo>
                    <a:pt x="245447" y="1676043"/>
                    <a:pt x="252412" y="1666875"/>
                    <a:pt x="252412" y="1666875"/>
                  </a:cubicBezTo>
                  <a:lnTo>
                    <a:pt x="295275" y="15240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7677150" y="4257675"/>
              <a:ext cx="323850" cy="1704975"/>
            </a:xfrm>
            <a:custGeom>
              <a:avLst/>
              <a:gdLst>
                <a:gd name="connsiteX0" fmla="*/ 0 w 323850"/>
                <a:gd name="connsiteY0" fmla="*/ 1509713 h 1704975"/>
                <a:gd name="connsiteX1" fmla="*/ 4763 w 323850"/>
                <a:gd name="connsiteY1" fmla="*/ 1700213 h 1704975"/>
                <a:gd name="connsiteX2" fmla="*/ 157163 w 323850"/>
                <a:gd name="connsiteY2" fmla="*/ 1704975 h 1704975"/>
                <a:gd name="connsiteX3" fmla="*/ 195263 w 323850"/>
                <a:gd name="connsiteY3" fmla="*/ 766763 h 1704975"/>
                <a:gd name="connsiteX4" fmla="*/ 323850 w 323850"/>
                <a:gd name="connsiteY4" fmla="*/ 0 h 170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1704975">
                  <a:moveTo>
                    <a:pt x="0" y="1509713"/>
                  </a:moveTo>
                  <a:lnTo>
                    <a:pt x="4763" y="1700213"/>
                  </a:lnTo>
                  <a:lnTo>
                    <a:pt x="157163" y="1704975"/>
                  </a:lnTo>
                  <a:lnTo>
                    <a:pt x="195263" y="766763"/>
                  </a:lnTo>
                  <a:lnTo>
                    <a:pt x="32385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134350" y="2414588"/>
              <a:ext cx="185738" cy="771525"/>
            </a:xfrm>
            <a:custGeom>
              <a:avLst/>
              <a:gdLst>
                <a:gd name="connsiteX0" fmla="*/ 185738 w 185738"/>
                <a:gd name="connsiteY0" fmla="*/ 0 h 771525"/>
                <a:gd name="connsiteX1" fmla="*/ 76200 w 185738"/>
                <a:gd name="connsiteY1" fmla="*/ 771525 h 771525"/>
                <a:gd name="connsiteX2" fmla="*/ 4763 w 185738"/>
                <a:gd name="connsiteY2" fmla="*/ 757237 h 771525"/>
                <a:gd name="connsiteX3" fmla="*/ 0 w 185738"/>
                <a:gd name="connsiteY3" fmla="*/ 690562 h 771525"/>
                <a:gd name="connsiteX4" fmla="*/ 157163 w 185738"/>
                <a:gd name="connsiteY4" fmla="*/ 71437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8" h="771525">
                  <a:moveTo>
                    <a:pt x="185738" y="0"/>
                  </a:moveTo>
                  <a:lnTo>
                    <a:pt x="76200" y="771525"/>
                  </a:lnTo>
                  <a:lnTo>
                    <a:pt x="4763" y="757237"/>
                  </a:lnTo>
                  <a:lnTo>
                    <a:pt x="0" y="690562"/>
                  </a:lnTo>
                  <a:lnTo>
                    <a:pt x="157163" y="7143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8034338" y="3395663"/>
              <a:ext cx="114300" cy="481012"/>
            </a:xfrm>
            <a:custGeom>
              <a:avLst/>
              <a:gdLst>
                <a:gd name="connsiteX0" fmla="*/ 71437 w 114300"/>
                <a:gd name="connsiteY0" fmla="*/ 0 h 481012"/>
                <a:gd name="connsiteX1" fmla="*/ 0 w 114300"/>
                <a:gd name="connsiteY1" fmla="*/ 481012 h 481012"/>
                <a:gd name="connsiteX2" fmla="*/ 47625 w 114300"/>
                <a:gd name="connsiteY2" fmla="*/ 461962 h 481012"/>
                <a:gd name="connsiteX3" fmla="*/ 114300 w 114300"/>
                <a:gd name="connsiteY3" fmla="*/ 71437 h 481012"/>
              </a:gdLst>
              <a:ahLst/>
              <a:cxnLst>
                <a:cxn ang="0">
                  <a:pos x="connsiteX0" y="connsiteY0"/>
                </a:cxn>
                <a:cxn ang="0">
                  <a:pos x="connsiteX1" y="connsiteY1"/>
                </a:cxn>
                <a:cxn ang="0">
                  <a:pos x="connsiteX2" y="connsiteY2"/>
                </a:cxn>
                <a:cxn ang="0">
                  <a:pos x="connsiteX3" y="connsiteY3"/>
                </a:cxn>
              </a:cxnLst>
              <a:rect l="l" t="t" r="r" b="b"/>
              <a:pathLst>
                <a:path w="114300" h="481012">
                  <a:moveTo>
                    <a:pt x="71437" y="0"/>
                  </a:moveTo>
                  <a:lnTo>
                    <a:pt x="0" y="481012"/>
                  </a:lnTo>
                  <a:lnTo>
                    <a:pt x="47625" y="461962"/>
                  </a:lnTo>
                  <a:lnTo>
                    <a:pt x="114300" y="7143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7972425" y="5510213"/>
              <a:ext cx="295275" cy="4762"/>
            </a:xfrm>
            <a:custGeom>
              <a:avLst/>
              <a:gdLst>
                <a:gd name="connsiteX0" fmla="*/ 0 w 295275"/>
                <a:gd name="connsiteY0" fmla="*/ 0 h 4762"/>
                <a:gd name="connsiteX1" fmla="*/ 295275 w 295275"/>
                <a:gd name="connsiteY1" fmla="*/ 4762 h 4762"/>
              </a:gdLst>
              <a:ahLst/>
              <a:cxnLst>
                <a:cxn ang="0">
                  <a:pos x="connsiteX0" y="connsiteY0"/>
                </a:cxn>
                <a:cxn ang="0">
                  <a:pos x="connsiteX1" y="connsiteY1"/>
                </a:cxn>
              </a:cxnLst>
              <a:rect l="l" t="t" r="r" b="b"/>
              <a:pathLst>
                <a:path w="295275" h="4762">
                  <a:moveTo>
                    <a:pt x="0" y="0"/>
                  </a:moveTo>
                  <a:lnTo>
                    <a:pt x="295275" y="476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8539163" y="5419725"/>
              <a:ext cx="352425" cy="19050"/>
            </a:xfrm>
            <a:custGeom>
              <a:avLst/>
              <a:gdLst>
                <a:gd name="connsiteX0" fmla="*/ 0 w 352425"/>
                <a:gd name="connsiteY0" fmla="*/ 19050 h 19050"/>
                <a:gd name="connsiteX1" fmla="*/ 242887 w 352425"/>
                <a:gd name="connsiteY1" fmla="*/ 0 h 19050"/>
                <a:gd name="connsiteX2" fmla="*/ 352425 w 352425"/>
                <a:gd name="connsiteY2" fmla="*/ 14288 h 19050"/>
              </a:gdLst>
              <a:ahLst/>
              <a:cxnLst>
                <a:cxn ang="0">
                  <a:pos x="connsiteX0" y="connsiteY0"/>
                </a:cxn>
                <a:cxn ang="0">
                  <a:pos x="connsiteX1" y="connsiteY1"/>
                </a:cxn>
                <a:cxn ang="0">
                  <a:pos x="connsiteX2" y="connsiteY2"/>
                </a:cxn>
              </a:cxnLst>
              <a:rect l="l" t="t" r="r" b="b"/>
              <a:pathLst>
                <a:path w="352425" h="19050">
                  <a:moveTo>
                    <a:pt x="0" y="19050"/>
                  </a:moveTo>
                  <a:lnTo>
                    <a:pt x="242887" y="0"/>
                  </a:lnTo>
                  <a:lnTo>
                    <a:pt x="352425" y="1428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7898539" y="894710"/>
            <a:ext cx="1001495" cy="1749788"/>
            <a:chOff x="4000500" y="1943100"/>
            <a:chExt cx="2705100" cy="4067175"/>
          </a:xfrm>
        </p:grpSpPr>
        <p:grpSp>
          <p:nvGrpSpPr>
            <p:cNvPr id="33" name="Group 32"/>
            <p:cNvGrpSpPr/>
            <p:nvPr/>
          </p:nvGrpSpPr>
          <p:grpSpPr>
            <a:xfrm>
              <a:off x="4000500" y="1943100"/>
              <a:ext cx="1524000" cy="4067175"/>
              <a:chOff x="4000500" y="1943100"/>
              <a:chExt cx="1524000" cy="4067175"/>
            </a:xfrm>
          </p:grpSpPr>
          <p:grpSp>
            <p:nvGrpSpPr>
              <p:cNvPr id="38" name="Group 37"/>
              <p:cNvGrpSpPr/>
              <p:nvPr/>
            </p:nvGrpSpPr>
            <p:grpSpPr>
              <a:xfrm>
                <a:off x="4000500" y="1943100"/>
                <a:ext cx="1524000" cy="4067175"/>
                <a:chOff x="4000500" y="1943100"/>
                <a:chExt cx="1524000" cy="4067175"/>
              </a:xfrm>
            </p:grpSpPr>
            <p:sp>
              <p:nvSpPr>
                <p:cNvPr id="41" name="Freeform 40"/>
                <p:cNvSpPr/>
                <p:nvPr/>
              </p:nvSpPr>
              <p:spPr>
                <a:xfrm>
                  <a:off x="4000500" y="1943100"/>
                  <a:ext cx="1524000" cy="4067175"/>
                </a:xfrm>
                <a:custGeom>
                  <a:avLst/>
                  <a:gdLst>
                    <a:gd name="connsiteX0" fmla="*/ 781050 w 1524000"/>
                    <a:gd name="connsiteY0" fmla="*/ 685800 h 4067175"/>
                    <a:gd name="connsiteX1" fmla="*/ 914400 w 1524000"/>
                    <a:gd name="connsiteY1" fmla="*/ 847725 h 4067175"/>
                    <a:gd name="connsiteX2" fmla="*/ 1076325 w 1524000"/>
                    <a:gd name="connsiteY2" fmla="*/ 790575 h 4067175"/>
                    <a:gd name="connsiteX3" fmla="*/ 1257300 w 1524000"/>
                    <a:gd name="connsiteY3" fmla="*/ 647700 h 4067175"/>
                    <a:gd name="connsiteX4" fmla="*/ 1295400 w 1524000"/>
                    <a:gd name="connsiteY4" fmla="*/ 495300 h 4067175"/>
                    <a:gd name="connsiteX5" fmla="*/ 1476375 w 1524000"/>
                    <a:gd name="connsiteY5" fmla="*/ 495300 h 4067175"/>
                    <a:gd name="connsiteX6" fmla="*/ 1371600 w 1524000"/>
                    <a:gd name="connsiteY6" fmla="*/ 371475 h 4067175"/>
                    <a:gd name="connsiteX7" fmla="*/ 1323975 w 1524000"/>
                    <a:gd name="connsiteY7" fmla="*/ 161925 h 4067175"/>
                    <a:gd name="connsiteX8" fmla="*/ 1085850 w 1524000"/>
                    <a:gd name="connsiteY8" fmla="*/ 9525 h 4067175"/>
                    <a:gd name="connsiteX9" fmla="*/ 981075 w 1524000"/>
                    <a:gd name="connsiteY9" fmla="*/ 0 h 4067175"/>
                    <a:gd name="connsiteX10" fmla="*/ 895350 w 1524000"/>
                    <a:gd name="connsiteY10" fmla="*/ 9525 h 4067175"/>
                    <a:gd name="connsiteX11" fmla="*/ 819150 w 1524000"/>
                    <a:gd name="connsiteY11" fmla="*/ 85725 h 4067175"/>
                    <a:gd name="connsiteX12" fmla="*/ 742950 w 1524000"/>
                    <a:gd name="connsiteY12" fmla="*/ 209550 h 4067175"/>
                    <a:gd name="connsiteX13" fmla="*/ 685800 w 1524000"/>
                    <a:gd name="connsiteY13" fmla="*/ 333375 h 4067175"/>
                    <a:gd name="connsiteX14" fmla="*/ 685800 w 1524000"/>
                    <a:gd name="connsiteY14" fmla="*/ 495300 h 4067175"/>
                    <a:gd name="connsiteX15" fmla="*/ 704850 w 1524000"/>
                    <a:gd name="connsiteY15" fmla="*/ 590550 h 4067175"/>
                    <a:gd name="connsiteX16" fmla="*/ 514350 w 1524000"/>
                    <a:gd name="connsiteY16" fmla="*/ 647700 h 4067175"/>
                    <a:gd name="connsiteX17" fmla="*/ 209550 w 1524000"/>
                    <a:gd name="connsiteY17" fmla="*/ 990600 h 4067175"/>
                    <a:gd name="connsiteX18" fmla="*/ 47625 w 1524000"/>
                    <a:gd name="connsiteY18" fmla="*/ 1133475 h 4067175"/>
                    <a:gd name="connsiteX19" fmla="*/ 76200 w 1524000"/>
                    <a:gd name="connsiteY19" fmla="*/ 1409700 h 4067175"/>
                    <a:gd name="connsiteX20" fmla="*/ 38100 w 1524000"/>
                    <a:gd name="connsiteY20" fmla="*/ 1800225 h 4067175"/>
                    <a:gd name="connsiteX21" fmla="*/ 38100 w 1524000"/>
                    <a:gd name="connsiteY21" fmla="*/ 1981200 h 4067175"/>
                    <a:gd name="connsiteX22" fmla="*/ 85725 w 1524000"/>
                    <a:gd name="connsiteY22" fmla="*/ 2324100 h 4067175"/>
                    <a:gd name="connsiteX23" fmla="*/ 171450 w 1524000"/>
                    <a:gd name="connsiteY23" fmla="*/ 2886075 h 4067175"/>
                    <a:gd name="connsiteX24" fmla="*/ 161925 w 1524000"/>
                    <a:gd name="connsiteY24" fmla="*/ 3048000 h 4067175"/>
                    <a:gd name="connsiteX25" fmla="*/ 171450 w 1524000"/>
                    <a:gd name="connsiteY25" fmla="*/ 3286125 h 4067175"/>
                    <a:gd name="connsiteX26" fmla="*/ 0 w 1524000"/>
                    <a:gd name="connsiteY26" fmla="*/ 3695700 h 4067175"/>
                    <a:gd name="connsiteX27" fmla="*/ 0 w 1524000"/>
                    <a:gd name="connsiteY27" fmla="*/ 3905250 h 4067175"/>
                    <a:gd name="connsiteX28" fmla="*/ 190500 w 1524000"/>
                    <a:gd name="connsiteY28" fmla="*/ 4067175 h 4067175"/>
                    <a:gd name="connsiteX29" fmla="*/ 276225 w 1524000"/>
                    <a:gd name="connsiteY29" fmla="*/ 4029075 h 4067175"/>
                    <a:gd name="connsiteX30" fmla="*/ 581025 w 1524000"/>
                    <a:gd name="connsiteY30" fmla="*/ 3981450 h 4067175"/>
                    <a:gd name="connsiteX31" fmla="*/ 561975 w 1524000"/>
                    <a:gd name="connsiteY31" fmla="*/ 3905250 h 4067175"/>
                    <a:gd name="connsiteX32" fmla="*/ 466725 w 1524000"/>
                    <a:gd name="connsiteY32" fmla="*/ 3886200 h 4067175"/>
                    <a:gd name="connsiteX33" fmla="*/ 352425 w 1524000"/>
                    <a:gd name="connsiteY33" fmla="*/ 3790950 h 4067175"/>
                    <a:gd name="connsiteX34" fmla="*/ 409575 w 1524000"/>
                    <a:gd name="connsiteY34" fmla="*/ 3409950 h 4067175"/>
                    <a:gd name="connsiteX35" fmla="*/ 523875 w 1524000"/>
                    <a:gd name="connsiteY35" fmla="*/ 2743200 h 4067175"/>
                    <a:gd name="connsiteX36" fmla="*/ 647700 w 1524000"/>
                    <a:gd name="connsiteY36" fmla="*/ 2962275 h 4067175"/>
                    <a:gd name="connsiteX37" fmla="*/ 838200 w 1524000"/>
                    <a:gd name="connsiteY37" fmla="*/ 4019550 h 4067175"/>
                    <a:gd name="connsiteX38" fmla="*/ 1409700 w 1524000"/>
                    <a:gd name="connsiteY38" fmla="*/ 4019550 h 4067175"/>
                    <a:gd name="connsiteX39" fmla="*/ 1409700 w 1524000"/>
                    <a:gd name="connsiteY39" fmla="*/ 4019550 h 4067175"/>
                    <a:gd name="connsiteX40" fmla="*/ 1104900 w 1524000"/>
                    <a:gd name="connsiteY40" fmla="*/ 3800475 h 4067175"/>
                    <a:gd name="connsiteX41" fmla="*/ 1009650 w 1524000"/>
                    <a:gd name="connsiteY41" fmla="*/ 2743200 h 4067175"/>
                    <a:gd name="connsiteX42" fmla="*/ 771525 w 1524000"/>
                    <a:gd name="connsiteY42" fmla="*/ 2152650 h 4067175"/>
                    <a:gd name="connsiteX43" fmla="*/ 819150 w 1524000"/>
                    <a:gd name="connsiteY43" fmla="*/ 1790700 h 4067175"/>
                    <a:gd name="connsiteX44" fmla="*/ 1247775 w 1524000"/>
                    <a:gd name="connsiteY44" fmla="*/ 2228850 h 4067175"/>
                    <a:gd name="connsiteX45" fmla="*/ 1304925 w 1524000"/>
                    <a:gd name="connsiteY45" fmla="*/ 2390775 h 4067175"/>
                    <a:gd name="connsiteX46" fmla="*/ 1419225 w 1524000"/>
                    <a:gd name="connsiteY46" fmla="*/ 2419350 h 4067175"/>
                    <a:gd name="connsiteX47" fmla="*/ 1524000 w 1524000"/>
                    <a:gd name="connsiteY47" fmla="*/ 2324100 h 4067175"/>
                    <a:gd name="connsiteX48" fmla="*/ 1466850 w 1524000"/>
                    <a:gd name="connsiteY48" fmla="*/ 2209800 h 4067175"/>
                    <a:gd name="connsiteX49" fmla="*/ 1419225 w 1524000"/>
                    <a:gd name="connsiteY49" fmla="*/ 2133600 h 4067175"/>
                    <a:gd name="connsiteX50" fmla="*/ 1143000 w 1524000"/>
                    <a:gd name="connsiteY50" fmla="*/ 1695450 h 4067175"/>
                    <a:gd name="connsiteX51" fmla="*/ 1028700 w 1524000"/>
                    <a:gd name="connsiteY51" fmla="*/ 1019175 h 4067175"/>
                    <a:gd name="connsiteX52" fmla="*/ 962025 w 1524000"/>
                    <a:gd name="connsiteY52" fmla="*/ 866775 h 4067175"/>
                    <a:gd name="connsiteX53" fmla="*/ 952500 w 1524000"/>
                    <a:gd name="connsiteY53" fmla="*/ 809625 h 40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24000" h="4067175">
                      <a:moveTo>
                        <a:pt x="781050" y="685800"/>
                      </a:moveTo>
                      <a:lnTo>
                        <a:pt x="914400" y="847725"/>
                      </a:lnTo>
                      <a:lnTo>
                        <a:pt x="1076325" y="790575"/>
                      </a:lnTo>
                      <a:lnTo>
                        <a:pt x="1257300" y="647700"/>
                      </a:lnTo>
                      <a:lnTo>
                        <a:pt x="1295400" y="495300"/>
                      </a:lnTo>
                      <a:lnTo>
                        <a:pt x="1476375" y="495300"/>
                      </a:lnTo>
                      <a:lnTo>
                        <a:pt x="1371600" y="371475"/>
                      </a:lnTo>
                      <a:lnTo>
                        <a:pt x="1323975" y="161925"/>
                      </a:lnTo>
                      <a:lnTo>
                        <a:pt x="1085850" y="9525"/>
                      </a:lnTo>
                      <a:lnTo>
                        <a:pt x="981075" y="0"/>
                      </a:lnTo>
                      <a:lnTo>
                        <a:pt x="895350" y="9525"/>
                      </a:lnTo>
                      <a:lnTo>
                        <a:pt x="819150" y="85725"/>
                      </a:lnTo>
                      <a:lnTo>
                        <a:pt x="742950" y="209550"/>
                      </a:lnTo>
                      <a:lnTo>
                        <a:pt x="685800" y="333375"/>
                      </a:lnTo>
                      <a:lnTo>
                        <a:pt x="685800" y="495300"/>
                      </a:lnTo>
                      <a:lnTo>
                        <a:pt x="704850" y="590550"/>
                      </a:lnTo>
                      <a:lnTo>
                        <a:pt x="514350" y="647700"/>
                      </a:lnTo>
                      <a:lnTo>
                        <a:pt x="209550" y="990600"/>
                      </a:lnTo>
                      <a:lnTo>
                        <a:pt x="47625" y="1133475"/>
                      </a:lnTo>
                      <a:lnTo>
                        <a:pt x="76200" y="1409700"/>
                      </a:lnTo>
                      <a:lnTo>
                        <a:pt x="38100" y="1800225"/>
                      </a:lnTo>
                      <a:lnTo>
                        <a:pt x="38100" y="1981200"/>
                      </a:lnTo>
                      <a:lnTo>
                        <a:pt x="85725" y="2324100"/>
                      </a:lnTo>
                      <a:lnTo>
                        <a:pt x="171450" y="2886075"/>
                      </a:lnTo>
                      <a:lnTo>
                        <a:pt x="161925" y="3048000"/>
                      </a:lnTo>
                      <a:lnTo>
                        <a:pt x="171450" y="3286125"/>
                      </a:lnTo>
                      <a:lnTo>
                        <a:pt x="0" y="3695700"/>
                      </a:lnTo>
                      <a:lnTo>
                        <a:pt x="0" y="3905250"/>
                      </a:lnTo>
                      <a:lnTo>
                        <a:pt x="190500" y="4067175"/>
                      </a:lnTo>
                      <a:lnTo>
                        <a:pt x="276225" y="4029075"/>
                      </a:lnTo>
                      <a:lnTo>
                        <a:pt x="581025" y="3981450"/>
                      </a:lnTo>
                      <a:lnTo>
                        <a:pt x="561975" y="3905250"/>
                      </a:lnTo>
                      <a:lnTo>
                        <a:pt x="466725" y="3886200"/>
                      </a:lnTo>
                      <a:lnTo>
                        <a:pt x="352425" y="3790950"/>
                      </a:lnTo>
                      <a:lnTo>
                        <a:pt x="409575" y="3409950"/>
                      </a:lnTo>
                      <a:lnTo>
                        <a:pt x="523875" y="2743200"/>
                      </a:lnTo>
                      <a:lnTo>
                        <a:pt x="647700" y="2962275"/>
                      </a:lnTo>
                      <a:lnTo>
                        <a:pt x="838200" y="4019550"/>
                      </a:lnTo>
                      <a:lnTo>
                        <a:pt x="1409700" y="4019550"/>
                      </a:lnTo>
                      <a:lnTo>
                        <a:pt x="1409700" y="4019550"/>
                      </a:lnTo>
                      <a:lnTo>
                        <a:pt x="1104900" y="3800475"/>
                      </a:lnTo>
                      <a:lnTo>
                        <a:pt x="1009650" y="2743200"/>
                      </a:lnTo>
                      <a:lnTo>
                        <a:pt x="771525" y="2152650"/>
                      </a:lnTo>
                      <a:lnTo>
                        <a:pt x="819150" y="1790700"/>
                      </a:lnTo>
                      <a:lnTo>
                        <a:pt x="1247775" y="2228850"/>
                      </a:lnTo>
                      <a:lnTo>
                        <a:pt x="1304925" y="2390775"/>
                      </a:lnTo>
                      <a:lnTo>
                        <a:pt x="1419225" y="2419350"/>
                      </a:lnTo>
                      <a:lnTo>
                        <a:pt x="1524000" y="2324100"/>
                      </a:lnTo>
                      <a:lnTo>
                        <a:pt x="1466850" y="2209800"/>
                      </a:lnTo>
                      <a:lnTo>
                        <a:pt x="1419225" y="2133600"/>
                      </a:lnTo>
                      <a:lnTo>
                        <a:pt x="1143000" y="1695450"/>
                      </a:lnTo>
                      <a:lnTo>
                        <a:pt x="1028700" y="1019175"/>
                      </a:lnTo>
                      <a:lnTo>
                        <a:pt x="962025" y="866775"/>
                      </a:lnTo>
                      <a:lnTo>
                        <a:pt x="952500" y="8096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4543425" y="2571750"/>
                  <a:ext cx="304800" cy="200025"/>
                </a:xfrm>
                <a:custGeom>
                  <a:avLst/>
                  <a:gdLst>
                    <a:gd name="connsiteX0" fmla="*/ 66675 w 304800"/>
                    <a:gd name="connsiteY0" fmla="*/ 0 h 200025"/>
                    <a:gd name="connsiteX1" fmla="*/ 304800 w 304800"/>
                    <a:gd name="connsiteY1" fmla="*/ 123825 h 200025"/>
                    <a:gd name="connsiteX2" fmla="*/ 257175 w 304800"/>
                    <a:gd name="connsiteY2" fmla="*/ 200025 h 200025"/>
                    <a:gd name="connsiteX3" fmla="*/ 142875 w 304800"/>
                    <a:gd name="connsiteY3" fmla="*/ 85725 h 200025"/>
                    <a:gd name="connsiteX4" fmla="*/ 0 w 304800"/>
                    <a:gd name="connsiteY4" fmla="*/ 57150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200025">
                      <a:moveTo>
                        <a:pt x="66675" y="0"/>
                      </a:moveTo>
                      <a:lnTo>
                        <a:pt x="304800" y="123825"/>
                      </a:lnTo>
                      <a:lnTo>
                        <a:pt x="257175" y="200025"/>
                      </a:lnTo>
                      <a:lnTo>
                        <a:pt x="142875" y="85725"/>
                      </a:lnTo>
                      <a:lnTo>
                        <a:pt x="0" y="571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733925" y="2187575"/>
                  <a:ext cx="29172" cy="12880"/>
                </a:xfrm>
                <a:custGeom>
                  <a:avLst/>
                  <a:gdLst>
                    <a:gd name="connsiteX0" fmla="*/ 0 w 29172"/>
                    <a:gd name="connsiteY0" fmla="*/ 0 h 12880"/>
                    <a:gd name="connsiteX1" fmla="*/ 0 w 29172"/>
                    <a:gd name="connsiteY1" fmla="*/ 0 h 12880"/>
                    <a:gd name="connsiteX2" fmla="*/ 28575 w 29172"/>
                    <a:gd name="connsiteY2" fmla="*/ 12700 h 12880"/>
                    <a:gd name="connsiteX3" fmla="*/ 0 w 29172"/>
                    <a:gd name="connsiteY3" fmla="*/ 0 h 12880"/>
                  </a:gdLst>
                  <a:ahLst/>
                  <a:cxnLst>
                    <a:cxn ang="0">
                      <a:pos x="connsiteX0" y="connsiteY0"/>
                    </a:cxn>
                    <a:cxn ang="0">
                      <a:pos x="connsiteX1" y="connsiteY1"/>
                    </a:cxn>
                    <a:cxn ang="0">
                      <a:pos x="connsiteX2" y="connsiteY2"/>
                    </a:cxn>
                    <a:cxn ang="0">
                      <a:pos x="connsiteX3" y="connsiteY3"/>
                    </a:cxn>
                  </a:cxnLst>
                  <a:rect l="l" t="t" r="r" b="b"/>
                  <a:pathLst>
                    <a:path w="29172" h="12880">
                      <a:moveTo>
                        <a:pt x="0" y="0"/>
                      </a:moveTo>
                      <a:lnTo>
                        <a:pt x="0" y="0"/>
                      </a:lnTo>
                      <a:cubicBezTo>
                        <a:pt x="9525" y="4233"/>
                        <a:pt x="18759" y="9194"/>
                        <a:pt x="28575" y="12700"/>
                      </a:cubicBezTo>
                      <a:cubicBezTo>
                        <a:pt x="33657" y="14515"/>
                        <a:pt x="4762" y="2117"/>
                        <a:pt x="0" y="0"/>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5308600" y="244157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740275" y="2212975"/>
                  <a:ext cx="596900" cy="231775"/>
                </a:xfrm>
                <a:custGeom>
                  <a:avLst/>
                  <a:gdLst>
                    <a:gd name="connsiteX0" fmla="*/ 0 w 596900"/>
                    <a:gd name="connsiteY0" fmla="*/ 0 h 231775"/>
                    <a:gd name="connsiteX1" fmla="*/ 301625 w 596900"/>
                    <a:gd name="connsiteY1" fmla="*/ 127000 h 231775"/>
                    <a:gd name="connsiteX2" fmla="*/ 593725 w 596900"/>
                    <a:gd name="connsiteY2" fmla="*/ 231775 h 231775"/>
                    <a:gd name="connsiteX3" fmla="*/ 596900 w 596900"/>
                    <a:gd name="connsiteY3" fmla="*/ 231775 h 231775"/>
                  </a:gdLst>
                  <a:ahLst/>
                  <a:cxnLst>
                    <a:cxn ang="0">
                      <a:pos x="connsiteX0" y="connsiteY0"/>
                    </a:cxn>
                    <a:cxn ang="0">
                      <a:pos x="connsiteX1" y="connsiteY1"/>
                    </a:cxn>
                    <a:cxn ang="0">
                      <a:pos x="connsiteX2" y="connsiteY2"/>
                    </a:cxn>
                    <a:cxn ang="0">
                      <a:pos x="connsiteX3" y="connsiteY3"/>
                    </a:cxn>
                  </a:cxnLst>
                  <a:rect l="l" t="t" r="r" b="b"/>
                  <a:pathLst>
                    <a:path w="596900" h="231775">
                      <a:moveTo>
                        <a:pt x="0" y="0"/>
                      </a:moveTo>
                      <a:lnTo>
                        <a:pt x="301625" y="127000"/>
                      </a:lnTo>
                      <a:lnTo>
                        <a:pt x="593725" y="231775"/>
                      </a:lnTo>
                      <a:lnTo>
                        <a:pt x="596900" y="23177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4730750" y="2339975"/>
                  <a:ext cx="330200" cy="190500"/>
                </a:xfrm>
                <a:custGeom>
                  <a:avLst/>
                  <a:gdLst>
                    <a:gd name="connsiteX0" fmla="*/ 330200 w 330200"/>
                    <a:gd name="connsiteY0" fmla="*/ 0 h 190500"/>
                    <a:gd name="connsiteX1" fmla="*/ 250825 w 330200"/>
                    <a:gd name="connsiteY1" fmla="*/ 69850 h 190500"/>
                    <a:gd name="connsiteX2" fmla="*/ 196850 w 330200"/>
                    <a:gd name="connsiteY2" fmla="*/ 69850 h 190500"/>
                    <a:gd name="connsiteX3" fmla="*/ 193675 w 330200"/>
                    <a:gd name="connsiteY3" fmla="*/ 107950 h 190500"/>
                    <a:gd name="connsiteX4" fmla="*/ 130175 w 330200"/>
                    <a:gd name="connsiteY4" fmla="*/ 111125 h 190500"/>
                    <a:gd name="connsiteX5" fmla="*/ 136525 w 330200"/>
                    <a:gd name="connsiteY5" fmla="*/ 12700 h 190500"/>
                    <a:gd name="connsiteX6" fmla="*/ 95250 w 330200"/>
                    <a:gd name="connsiteY6" fmla="*/ 60325 h 190500"/>
                    <a:gd name="connsiteX7" fmla="*/ 69850 w 330200"/>
                    <a:gd name="connsiteY7" fmla="*/ 123825 h 190500"/>
                    <a:gd name="connsiteX8" fmla="*/ 57150 w 330200"/>
                    <a:gd name="connsiteY8" fmla="*/ 168275 h 190500"/>
                    <a:gd name="connsiteX9" fmla="*/ 0 w 330200"/>
                    <a:gd name="connsiteY9"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200" h="190500">
                      <a:moveTo>
                        <a:pt x="330200" y="0"/>
                      </a:moveTo>
                      <a:lnTo>
                        <a:pt x="250825" y="69850"/>
                      </a:lnTo>
                      <a:lnTo>
                        <a:pt x="196850" y="69850"/>
                      </a:lnTo>
                      <a:lnTo>
                        <a:pt x="193675" y="107950"/>
                      </a:lnTo>
                      <a:lnTo>
                        <a:pt x="130175" y="111125"/>
                      </a:lnTo>
                      <a:lnTo>
                        <a:pt x="136525" y="12700"/>
                      </a:lnTo>
                      <a:lnTo>
                        <a:pt x="95250" y="60325"/>
                      </a:lnTo>
                      <a:lnTo>
                        <a:pt x="69850" y="123825"/>
                      </a:lnTo>
                      <a:lnTo>
                        <a:pt x="57150" y="168275"/>
                      </a:lnTo>
                      <a:lnTo>
                        <a:pt x="0" y="1905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4076700" y="34861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4067175" y="3482975"/>
                  <a:ext cx="781050" cy="212725"/>
                </a:xfrm>
                <a:custGeom>
                  <a:avLst/>
                  <a:gdLst>
                    <a:gd name="connsiteX0" fmla="*/ 34925 w 781050"/>
                    <a:gd name="connsiteY0" fmla="*/ 0 h 212725"/>
                    <a:gd name="connsiteX1" fmla="*/ 339725 w 781050"/>
                    <a:gd name="connsiteY1" fmla="*/ 25400 h 212725"/>
                    <a:gd name="connsiteX2" fmla="*/ 752475 w 781050"/>
                    <a:gd name="connsiteY2" fmla="*/ 136525 h 212725"/>
                    <a:gd name="connsiteX3" fmla="*/ 781050 w 781050"/>
                    <a:gd name="connsiteY3" fmla="*/ 200025 h 212725"/>
                    <a:gd name="connsiteX4" fmla="*/ 730250 w 781050"/>
                    <a:gd name="connsiteY4" fmla="*/ 212725 h 212725"/>
                    <a:gd name="connsiteX5" fmla="*/ 22225 w 781050"/>
                    <a:gd name="connsiteY5" fmla="*/ 104775 h 212725"/>
                    <a:gd name="connsiteX6" fmla="*/ 0 w 781050"/>
                    <a:gd name="connsiteY6" fmla="*/ 104775 h 21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050" h="212725">
                      <a:moveTo>
                        <a:pt x="34925" y="0"/>
                      </a:moveTo>
                      <a:lnTo>
                        <a:pt x="339725" y="25400"/>
                      </a:lnTo>
                      <a:lnTo>
                        <a:pt x="752475" y="136525"/>
                      </a:lnTo>
                      <a:lnTo>
                        <a:pt x="781050" y="200025"/>
                      </a:lnTo>
                      <a:lnTo>
                        <a:pt x="730250" y="212725"/>
                      </a:lnTo>
                      <a:lnTo>
                        <a:pt x="22225" y="104775"/>
                      </a:lnTo>
                      <a:lnTo>
                        <a:pt x="0" y="10477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029075" y="3819525"/>
                  <a:ext cx="755650" cy="244475"/>
                </a:xfrm>
                <a:custGeom>
                  <a:avLst/>
                  <a:gdLst>
                    <a:gd name="connsiteX0" fmla="*/ 0 w 755650"/>
                    <a:gd name="connsiteY0" fmla="*/ 120650 h 244475"/>
                    <a:gd name="connsiteX1" fmla="*/ 669925 w 755650"/>
                    <a:gd name="connsiteY1" fmla="*/ 206375 h 244475"/>
                    <a:gd name="connsiteX2" fmla="*/ 755650 w 755650"/>
                    <a:gd name="connsiteY2" fmla="*/ 244475 h 244475"/>
                    <a:gd name="connsiteX3" fmla="*/ 755650 w 755650"/>
                    <a:gd name="connsiteY3" fmla="*/ 209550 h 244475"/>
                    <a:gd name="connsiteX4" fmla="*/ 720725 w 755650"/>
                    <a:gd name="connsiteY4" fmla="*/ 123825 h 244475"/>
                    <a:gd name="connsiteX5" fmla="*/ 565150 w 755650"/>
                    <a:gd name="connsiteY5" fmla="*/ 98425 h 244475"/>
                    <a:gd name="connsiteX6" fmla="*/ 530225 w 755650"/>
                    <a:gd name="connsiteY6" fmla="*/ 98425 h 244475"/>
                    <a:gd name="connsiteX7" fmla="*/ 117475 w 755650"/>
                    <a:gd name="connsiteY7" fmla="*/ 0 h 244475"/>
                    <a:gd name="connsiteX8" fmla="*/ 34925 w 755650"/>
                    <a:gd name="connsiteY8" fmla="*/ 12700 h 2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650" h="244475">
                      <a:moveTo>
                        <a:pt x="0" y="120650"/>
                      </a:moveTo>
                      <a:lnTo>
                        <a:pt x="669925" y="206375"/>
                      </a:lnTo>
                      <a:lnTo>
                        <a:pt x="755650" y="244475"/>
                      </a:lnTo>
                      <a:lnTo>
                        <a:pt x="755650" y="209550"/>
                      </a:lnTo>
                      <a:lnTo>
                        <a:pt x="720725" y="123825"/>
                      </a:lnTo>
                      <a:lnTo>
                        <a:pt x="565150" y="98425"/>
                      </a:lnTo>
                      <a:lnTo>
                        <a:pt x="530225" y="98425"/>
                      </a:lnTo>
                      <a:lnTo>
                        <a:pt x="117475" y="0"/>
                      </a:lnTo>
                      <a:lnTo>
                        <a:pt x="34925" y="127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4076700" y="3025775"/>
                  <a:ext cx="666750" cy="425450"/>
                </a:xfrm>
                <a:custGeom>
                  <a:avLst/>
                  <a:gdLst>
                    <a:gd name="connsiteX0" fmla="*/ 0 w 666750"/>
                    <a:gd name="connsiteY0" fmla="*/ 425450 h 425450"/>
                    <a:gd name="connsiteX1" fmla="*/ 133350 w 666750"/>
                    <a:gd name="connsiteY1" fmla="*/ 0 h 425450"/>
                    <a:gd name="connsiteX2" fmla="*/ 577850 w 666750"/>
                    <a:gd name="connsiteY2" fmla="*/ 63500 h 425450"/>
                    <a:gd name="connsiteX3" fmla="*/ 654050 w 666750"/>
                    <a:gd name="connsiteY3" fmla="*/ 107950 h 425450"/>
                    <a:gd name="connsiteX4" fmla="*/ 666750 w 666750"/>
                    <a:gd name="connsiteY4" fmla="*/ 174625 h 425450"/>
                    <a:gd name="connsiteX5" fmla="*/ 565150 w 666750"/>
                    <a:gd name="connsiteY5" fmla="*/ 180975 h 425450"/>
                    <a:gd name="connsiteX6" fmla="*/ 336550 w 666750"/>
                    <a:gd name="connsiteY6" fmla="*/ 123825 h 425450"/>
                    <a:gd name="connsiteX7" fmla="*/ 114300 w 666750"/>
                    <a:gd name="connsiteY7" fmla="*/ 111125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0" h="425450">
                      <a:moveTo>
                        <a:pt x="0" y="425450"/>
                      </a:moveTo>
                      <a:lnTo>
                        <a:pt x="133350" y="0"/>
                      </a:lnTo>
                      <a:lnTo>
                        <a:pt x="577850" y="63500"/>
                      </a:lnTo>
                      <a:lnTo>
                        <a:pt x="654050" y="107950"/>
                      </a:lnTo>
                      <a:lnTo>
                        <a:pt x="666750" y="174625"/>
                      </a:lnTo>
                      <a:lnTo>
                        <a:pt x="565150" y="180975"/>
                      </a:lnTo>
                      <a:lnTo>
                        <a:pt x="336550" y="123825"/>
                      </a:lnTo>
                      <a:lnTo>
                        <a:pt x="114300" y="1111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4699000" y="2740025"/>
                  <a:ext cx="168275" cy="1057275"/>
                </a:xfrm>
                <a:custGeom>
                  <a:avLst/>
                  <a:gdLst>
                    <a:gd name="connsiteX0" fmla="*/ 79375 w 168275"/>
                    <a:gd name="connsiteY0" fmla="*/ 0 h 1057275"/>
                    <a:gd name="connsiteX1" fmla="*/ 0 w 168275"/>
                    <a:gd name="connsiteY1" fmla="*/ 155575 h 1057275"/>
                    <a:gd name="connsiteX2" fmla="*/ 0 w 168275"/>
                    <a:gd name="connsiteY2" fmla="*/ 200025 h 1057275"/>
                    <a:gd name="connsiteX3" fmla="*/ 28575 w 168275"/>
                    <a:gd name="connsiteY3" fmla="*/ 295275 h 1057275"/>
                    <a:gd name="connsiteX4" fmla="*/ 31750 w 168275"/>
                    <a:gd name="connsiteY4" fmla="*/ 327025 h 1057275"/>
                    <a:gd name="connsiteX5" fmla="*/ 50800 w 168275"/>
                    <a:gd name="connsiteY5" fmla="*/ 492125 h 1057275"/>
                    <a:gd name="connsiteX6" fmla="*/ 57150 w 168275"/>
                    <a:gd name="connsiteY6" fmla="*/ 523875 h 1057275"/>
                    <a:gd name="connsiteX7" fmla="*/ 107950 w 168275"/>
                    <a:gd name="connsiteY7" fmla="*/ 914400 h 1057275"/>
                    <a:gd name="connsiteX8" fmla="*/ 168275 w 168275"/>
                    <a:gd name="connsiteY8" fmla="*/ 1057275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75" h="1057275">
                      <a:moveTo>
                        <a:pt x="79375" y="0"/>
                      </a:moveTo>
                      <a:lnTo>
                        <a:pt x="0" y="155575"/>
                      </a:lnTo>
                      <a:lnTo>
                        <a:pt x="0" y="200025"/>
                      </a:lnTo>
                      <a:lnTo>
                        <a:pt x="28575" y="295275"/>
                      </a:lnTo>
                      <a:cubicBezTo>
                        <a:pt x="31867" y="324902"/>
                        <a:pt x="31750" y="314266"/>
                        <a:pt x="31750" y="327025"/>
                      </a:cubicBezTo>
                      <a:lnTo>
                        <a:pt x="50800" y="492125"/>
                      </a:lnTo>
                      <a:cubicBezTo>
                        <a:pt x="57380" y="521733"/>
                        <a:pt x="57150" y="510943"/>
                        <a:pt x="57150" y="523875"/>
                      </a:cubicBezTo>
                      <a:lnTo>
                        <a:pt x="107950" y="914400"/>
                      </a:lnTo>
                      <a:lnTo>
                        <a:pt x="168275" y="105727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4210050" y="425450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4200525" y="4254500"/>
                  <a:ext cx="552450" cy="644525"/>
                </a:xfrm>
                <a:custGeom>
                  <a:avLst/>
                  <a:gdLst>
                    <a:gd name="connsiteX0" fmla="*/ 0 w 552450"/>
                    <a:gd name="connsiteY0" fmla="*/ 0 h 644525"/>
                    <a:gd name="connsiteX1" fmla="*/ 320675 w 552450"/>
                    <a:gd name="connsiteY1" fmla="*/ 460375 h 644525"/>
                    <a:gd name="connsiteX2" fmla="*/ 374650 w 552450"/>
                    <a:gd name="connsiteY2" fmla="*/ 495300 h 644525"/>
                    <a:gd name="connsiteX3" fmla="*/ 552450 w 552450"/>
                    <a:gd name="connsiteY3" fmla="*/ 644525 h 644525"/>
                  </a:gdLst>
                  <a:ahLst/>
                  <a:cxnLst>
                    <a:cxn ang="0">
                      <a:pos x="connsiteX0" y="connsiteY0"/>
                    </a:cxn>
                    <a:cxn ang="0">
                      <a:pos x="connsiteX1" y="connsiteY1"/>
                    </a:cxn>
                    <a:cxn ang="0">
                      <a:pos x="connsiteX2" y="connsiteY2"/>
                    </a:cxn>
                    <a:cxn ang="0">
                      <a:pos x="connsiteX3" y="connsiteY3"/>
                    </a:cxn>
                  </a:cxnLst>
                  <a:rect l="l" t="t" r="r" b="b"/>
                  <a:pathLst>
                    <a:path w="552450" h="644525">
                      <a:moveTo>
                        <a:pt x="0" y="0"/>
                      </a:moveTo>
                      <a:lnTo>
                        <a:pt x="320675" y="460375"/>
                      </a:lnTo>
                      <a:lnTo>
                        <a:pt x="374650" y="495300"/>
                      </a:lnTo>
                      <a:lnTo>
                        <a:pt x="552450" y="6445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4035972" y="5691352"/>
                <a:ext cx="331076" cy="47296"/>
              </a:xfrm>
              <a:custGeom>
                <a:avLst/>
                <a:gdLst>
                  <a:gd name="connsiteX0" fmla="*/ 0 w 331076"/>
                  <a:gd name="connsiteY0" fmla="*/ 0 h 47296"/>
                  <a:gd name="connsiteX1" fmla="*/ 331076 w 331076"/>
                  <a:gd name="connsiteY1" fmla="*/ 47296 h 47296"/>
                </a:gdLst>
                <a:ahLst/>
                <a:cxnLst>
                  <a:cxn ang="0">
                    <a:pos x="connsiteX0" y="connsiteY0"/>
                  </a:cxn>
                  <a:cxn ang="0">
                    <a:pos x="connsiteX1" y="connsiteY1"/>
                  </a:cxn>
                </a:cxnLst>
                <a:rect l="l" t="t" r="r" b="b"/>
                <a:pathLst>
                  <a:path w="331076" h="47296">
                    <a:moveTo>
                      <a:pt x="0" y="0"/>
                    </a:moveTo>
                    <a:lnTo>
                      <a:pt x="331076" y="4729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831080" y="5745480"/>
                <a:ext cx="251460" cy="7620"/>
              </a:xfrm>
              <a:custGeom>
                <a:avLst/>
                <a:gdLst>
                  <a:gd name="connsiteX0" fmla="*/ 0 w 251460"/>
                  <a:gd name="connsiteY0" fmla="*/ 0 h 7620"/>
                  <a:gd name="connsiteX1" fmla="*/ 251460 w 251460"/>
                  <a:gd name="connsiteY1" fmla="*/ 7620 h 7620"/>
                </a:gdLst>
                <a:ahLst/>
                <a:cxnLst>
                  <a:cxn ang="0">
                    <a:pos x="connsiteX0" y="connsiteY0"/>
                  </a:cxn>
                  <a:cxn ang="0">
                    <a:pos x="connsiteX1" y="connsiteY1"/>
                  </a:cxn>
                </a:cxnLst>
                <a:rect l="l" t="t" r="r" b="b"/>
                <a:pathLst>
                  <a:path w="251460" h="7620">
                    <a:moveTo>
                      <a:pt x="0" y="0"/>
                    </a:moveTo>
                    <a:lnTo>
                      <a:pt x="251460" y="762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4832350" y="3962400"/>
              <a:ext cx="1873250" cy="1911350"/>
              <a:chOff x="4832350" y="3962400"/>
              <a:chExt cx="1873250" cy="1911350"/>
            </a:xfrm>
          </p:grpSpPr>
          <p:sp>
            <p:nvSpPr>
              <p:cNvPr id="35" name="Freeform 34"/>
              <p:cNvSpPr/>
              <p:nvPr/>
            </p:nvSpPr>
            <p:spPr>
              <a:xfrm>
                <a:off x="5511800" y="4305300"/>
                <a:ext cx="1193800" cy="1498600"/>
              </a:xfrm>
              <a:custGeom>
                <a:avLst/>
                <a:gdLst>
                  <a:gd name="connsiteX0" fmla="*/ 831850 w 1193800"/>
                  <a:gd name="connsiteY0" fmla="*/ 1498600 h 1498600"/>
                  <a:gd name="connsiteX1" fmla="*/ 831850 w 1193800"/>
                  <a:gd name="connsiteY1" fmla="*/ 1498600 h 1498600"/>
                  <a:gd name="connsiteX2" fmla="*/ 1193800 w 1193800"/>
                  <a:gd name="connsiteY2" fmla="*/ 1130300 h 1498600"/>
                  <a:gd name="connsiteX3" fmla="*/ 1035050 w 1193800"/>
                  <a:gd name="connsiteY3" fmla="*/ 1041400 h 1498600"/>
                  <a:gd name="connsiteX4" fmla="*/ 920750 w 1193800"/>
                  <a:gd name="connsiteY4" fmla="*/ 889000 h 1498600"/>
                  <a:gd name="connsiteX5" fmla="*/ 762000 w 1193800"/>
                  <a:gd name="connsiteY5" fmla="*/ 850900 h 1498600"/>
                  <a:gd name="connsiteX6" fmla="*/ 0 w 1193800"/>
                  <a:gd name="connsiteY6" fmla="*/ 0 h 14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800" h="1498600">
                    <a:moveTo>
                      <a:pt x="831850" y="1498600"/>
                    </a:moveTo>
                    <a:lnTo>
                      <a:pt x="831850" y="1498600"/>
                    </a:lnTo>
                    <a:lnTo>
                      <a:pt x="1193800" y="1130300"/>
                    </a:lnTo>
                    <a:lnTo>
                      <a:pt x="1035050" y="1041400"/>
                    </a:lnTo>
                    <a:lnTo>
                      <a:pt x="920750" y="889000"/>
                    </a:lnTo>
                    <a:lnTo>
                      <a:pt x="762000" y="85090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214937" y="4311650"/>
                <a:ext cx="1162050" cy="1562100"/>
              </a:xfrm>
              <a:custGeom>
                <a:avLst/>
                <a:gdLst>
                  <a:gd name="connsiteX0" fmla="*/ 247650 w 1162050"/>
                  <a:gd name="connsiteY0" fmla="*/ 0 h 1562100"/>
                  <a:gd name="connsiteX1" fmla="*/ 247650 w 1162050"/>
                  <a:gd name="connsiteY1" fmla="*/ 0 h 1562100"/>
                  <a:gd name="connsiteX2" fmla="*/ 279400 w 1162050"/>
                  <a:gd name="connsiteY2" fmla="*/ 50800 h 1562100"/>
                  <a:gd name="connsiteX3" fmla="*/ 298450 w 1162050"/>
                  <a:gd name="connsiteY3" fmla="*/ 63500 h 1562100"/>
                  <a:gd name="connsiteX4" fmla="*/ 958850 w 1162050"/>
                  <a:gd name="connsiteY4" fmla="*/ 901700 h 1562100"/>
                  <a:gd name="connsiteX5" fmla="*/ 1028700 w 1162050"/>
                  <a:gd name="connsiteY5" fmla="*/ 1244600 h 1562100"/>
                  <a:gd name="connsiteX6" fmla="*/ 1060450 w 1162050"/>
                  <a:gd name="connsiteY6" fmla="*/ 1346200 h 1562100"/>
                  <a:gd name="connsiteX7" fmla="*/ 1162050 w 1162050"/>
                  <a:gd name="connsiteY7" fmla="*/ 1479550 h 1562100"/>
                  <a:gd name="connsiteX8" fmla="*/ 933450 w 1162050"/>
                  <a:gd name="connsiteY8" fmla="*/ 1054100 h 1562100"/>
                  <a:gd name="connsiteX9" fmla="*/ 565150 w 1162050"/>
                  <a:gd name="connsiteY9" fmla="*/ 1562100 h 1562100"/>
                  <a:gd name="connsiteX10" fmla="*/ 387350 w 1162050"/>
                  <a:gd name="connsiteY10" fmla="*/ 1543050 h 1562100"/>
                  <a:gd name="connsiteX11" fmla="*/ 57150 w 1162050"/>
                  <a:gd name="connsiteY11" fmla="*/ 1339850 h 1562100"/>
                  <a:gd name="connsiteX12" fmla="*/ 0 w 1162050"/>
                  <a:gd name="connsiteY12" fmla="*/ 1193800 h 1562100"/>
                  <a:gd name="connsiteX13" fmla="*/ 431800 w 1162050"/>
                  <a:gd name="connsiteY13" fmla="*/ 787400 h 1562100"/>
                  <a:gd name="connsiteX14" fmla="*/ 488950 w 1162050"/>
                  <a:gd name="connsiteY14" fmla="*/ 825500 h 1562100"/>
                  <a:gd name="connsiteX15" fmla="*/ 914400 w 1162050"/>
                  <a:gd name="connsiteY15" fmla="*/ 1054100 h 1562100"/>
                  <a:gd name="connsiteX16" fmla="*/ 876300 w 1162050"/>
                  <a:gd name="connsiteY16" fmla="*/ 1162050 h 1562100"/>
                  <a:gd name="connsiteX17" fmla="*/ 482600 w 1162050"/>
                  <a:gd name="connsiteY17" fmla="*/ 965200 h 1562100"/>
                  <a:gd name="connsiteX18" fmla="*/ 203200 w 1162050"/>
                  <a:gd name="connsiteY18" fmla="*/ 1225550 h 1562100"/>
                  <a:gd name="connsiteX19" fmla="*/ 527050 w 1162050"/>
                  <a:gd name="connsiteY19" fmla="*/ 1365250 h 1562100"/>
                  <a:gd name="connsiteX20" fmla="*/ 558800 w 1162050"/>
                  <a:gd name="connsiteY20" fmla="*/ 146685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2050" h="1562100">
                    <a:moveTo>
                      <a:pt x="247650" y="0"/>
                    </a:moveTo>
                    <a:lnTo>
                      <a:pt x="247650" y="0"/>
                    </a:lnTo>
                    <a:cubicBezTo>
                      <a:pt x="258233" y="16933"/>
                      <a:pt x="266926" y="35207"/>
                      <a:pt x="279400" y="50800"/>
                    </a:cubicBezTo>
                    <a:cubicBezTo>
                      <a:pt x="284168" y="56759"/>
                      <a:pt x="298450" y="63500"/>
                      <a:pt x="298450" y="63500"/>
                    </a:cubicBezTo>
                    <a:lnTo>
                      <a:pt x="958850" y="901700"/>
                    </a:lnTo>
                    <a:lnTo>
                      <a:pt x="1028700" y="1244600"/>
                    </a:lnTo>
                    <a:cubicBezTo>
                      <a:pt x="1071523" y="1304552"/>
                      <a:pt x="1060450" y="1270842"/>
                      <a:pt x="1060450" y="1346200"/>
                    </a:cubicBezTo>
                    <a:lnTo>
                      <a:pt x="1162050" y="1479550"/>
                    </a:lnTo>
                    <a:lnTo>
                      <a:pt x="933450" y="1054100"/>
                    </a:lnTo>
                    <a:lnTo>
                      <a:pt x="565150" y="1562100"/>
                    </a:lnTo>
                    <a:lnTo>
                      <a:pt x="387350" y="1543050"/>
                    </a:lnTo>
                    <a:lnTo>
                      <a:pt x="57150" y="1339850"/>
                    </a:lnTo>
                    <a:lnTo>
                      <a:pt x="0" y="1193800"/>
                    </a:lnTo>
                    <a:lnTo>
                      <a:pt x="431800" y="787400"/>
                    </a:lnTo>
                    <a:lnTo>
                      <a:pt x="488950" y="825500"/>
                    </a:lnTo>
                    <a:lnTo>
                      <a:pt x="914400" y="1054100"/>
                    </a:lnTo>
                    <a:lnTo>
                      <a:pt x="876300" y="1162050"/>
                    </a:lnTo>
                    <a:lnTo>
                      <a:pt x="482600" y="965200"/>
                    </a:lnTo>
                    <a:lnTo>
                      <a:pt x="203200" y="1225550"/>
                    </a:lnTo>
                    <a:lnTo>
                      <a:pt x="527050" y="1365250"/>
                    </a:lnTo>
                    <a:lnTo>
                      <a:pt x="558800" y="14668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832350" y="3962400"/>
                <a:ext cx="590550" cy="1384300"/>
              </a:xfrm>
              <a:custGeom>
                <a:avLst/>
                <a:gdLst>
                  <a:gd name="connsiteX0" fmla="*/ 0 w 590550"/>
                  <a:gd name="connsiteY0" fmla="*/ 0 h 1384300"/>
                  <a:gd name="connsiteX1" fmla="*/ 0 w 590550"/>
                  <a:gd name="connsiteY1" fmla="*/ 0 h 1384300"/>
                  <a:gd name="connsiteX2" fmla="*/ 57150 w 590550"/>
                  <a:gd name="connsiteY2" fmla="*/ 44450 h 1384300"/>
                  <a:gd name="connsiteX3" fmla="*/ 95250 w 590550"/>
                  <a:gd name="connsiteY3" fmla="*/ 107950 h 1384300"/>
                  <a:gd name="connsiteX4" fmla="*/ 95250 w 590550"/>
                  <a:gd name="connsiteY4" fmla="*/ 222250 h 1384300"/>
                  <a:gd name="connsiteX5" fmla="*/ 590550 w 590550"/>
                  <a:gd name="connsiteY5" fmla="*/ 1314450 h 1384300"/>
                  <a:gd name="connsiteX6" fmla="*/ 520700 w 590550"/>
                  <a:gd name="connsiteY6" fmla="*/ 1384300 h 1384300"/>
                  <a:gd name="connsiteX7" fmla="*/ 495300 w 590550"/>
                  <a:gd name="connsiteY7" fmla="*/ 1231900 h 1384300"/>
                  <a:gd name="connsiteX8" fmla="*/ 6350 w 590550"/>
                  <a:gd name="connsiteY8" fmla="*/ 32385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1384300">
                    <a:moveTo>
                      <a:pt x="0" y="0"/>
                    </a:moveTo>
                    <a:lnTo>
                      <a:pt x="0" y="0"/>
                    </a:lnTo>
                    <a:cubicBezTo>
                      <a:pt x="53195" y="39896"/>
                      <a:pt x="35833" y="23133"/>
                      <a:pt x="57150" y="44450"/>
                    </a:cubicBezTo>
                    <a:lnTo>
                      <a:pt x="95250" y="107950"/>
                    </a:lnTo>
                    <a:lnTo>
                      <a:pt x="95250" y="222250"/>
                    </a:lnTo>
                    <a:lnTo>
                      <a:pt x="590550" y="1314450"/>
                    </a:lnTo>
                    <a:lnTo>
                      <a:pt x="520700" y="1384300"/>
                    </a:lnTo>
                    <a:lnTo>
                      <a:pt x="495300" y="1231900"/>
                    </a:lnTo>
                    <a:lnTo>
                      <a:pt x="6350" y="3238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53"/>
          <p:cNvGrpSpPr/>
          <p:nvPr/>
        </p:nvGrpSpPr>
        <p:grpSpPr>
          <a:xfrm>
            <a:off x="8528801" y="681614"/>
            <a:ext cx="673224" cy="1139219"/>
            <a:chOff x="5378450" y="1051560"/>
            <a:chExt cx="1701800" cy="3190240"/>
          </a:xfrm>
        </p:grpSpPr>
        <p:grpSp>
          <p:nvGrpSpPr>
            <p:cNvPr id="55" name="Group 54"/>
            <p:cNvGrpSpPr/>
            <p:nvPr/>
          </p:nvGrpSpPr>
          <p:grpSpPr>
            <a:xfrm>
              <a:off x="5378450" y="1051560"/>
              <a:ext cx="1320800" cy="3190240"/>
              <a:chOff x="5378450" y="1051560"/>
              <a:chExt cx="1320800" cy="3190240"/>
            </a:xfrm>
          </p:grpSpPr>
          <p:sp>
            <p:nvSpPr>
              <p:cNvPr id="57" name="Freeform 56"/>
              <p:cNvSpPr/>
              <p:nvPr/>
            </p:nvSpPr>
            <p:spPr>
              <a:xfrm>
                <a:off x="5646420" y="1051560"/>
                <a:ext cx="624840" cy="685800"/>
              </a:xfrm>
              <a:custGeom>
                <a:avLst/>
                <a:gdLst>
                  <a:gd name="connsiteX0" fmla="*/ 297180 w 624840"/>
                  <a:gd name="connsiteY0" fmla="*/ 640080 h 685800"/>
                  <a:gd name="connsiteX1" fmla="*/ 518160 w 624840"/>
                  <a:gd name="connsiteY1" fmla="*/ 685800 h 685800"/>
                  <a:gd name="connsiteX2" fmla="*/ 617220 w 624840"/>
                  <a:gd name="connsiteY2" fmla="*/ 495300 h 685800"/>
                  <a:gd name="connsiteX3" fmla="*/ 586740 w 624840"/>
                  <a:gd name="connsiteY3" fmla="*/ 327660 h 685800"/>
                  <a:gd name="connsiteX4" fmla="*/ 624840 w 624840"/>
                  <a:gd name="connsiteY4" fmla="*/ 83820 h 685800"/>
                  <a:gd name="connsiteX5" fmla="*/ 487680 w 624840"/>
                  <a:gd name="connsiteY5" fmla="*/ 0 h 685800"/>
                  <a:gd name="connsiteX6" fmla="*/ 91440 w 624840"/>
                  <a:gd name="connsiteY6" fmla="*/ 53340 h 685800"/>
                  <a:gd name="connsiteX7" fmla="*/ 0 w 624840"/>
                  <a:gd name="connsiteY7" fmla="*/ 335280 h 685800"/>
                  <a:gd name="connsiteX8" fmla="*/ 91440 w 624840"/>
                  <a:gd name="connsiteY8" fmla="*/ 563880 h 685800"/>
                  <a:gd name="connsiteX9" fmla="*/ 205740 w 624840"/>
                  <a:gd name="connsiteY9" fmla="*/ 61722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840" h="685800">
                    <a:moveTo>
                      <a:pt x="297180" y="640080"/>
                    </a:moveTo>
                    <a:lnTo>
                      <a:pt x="518160" y="685800"/>
                    </a:lnTo>
                    <a:lnTo>
                      <a:pt x="617220" y="495300"/>
                    </a:lnTo>
                    <a:lnTo>
                      <a:pt x="586740" y="327660"/>
                    </a:lnTo>
                    <a:lnTo>
                      <a:pt x="624840" y="83820"/>
                    </a:lnTo>
                    <a:lnTo>
                      <a:pt x="487680" y="0"/>
                    </a:lnTo>
                    <a:lnTo>
                      <a:pt x="91440" y="53340"/>
                    </a:lnTo>
                    <a:lnTo>
                      <a:pt x="0" y="335280"/>
                    </a:lnTo>
                    <a:lnTo>
                      <a:pt x="91440" y="563880"/>
                    </a:lnTo>
                    <a:lnTo>
                      <a:pt x="205740" y="61722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5378450" y="1663700"/>
                <a:ext cx="1320800" cy="2578100"/>
              </a:xfrm>
              <a:custGeom>
                <a:avLst/>
                <a:gdLst>
                  <a:gd name="connsiteX0" fmla="*/ 488950 w 1320800"/>
                  <a:gd name="connsiteY0" fmla="*/ 0 h 2578100"/>
                  <a:gd name="connsiteX1" fmla="*/ 431800 w 1320800"/>
                  <a:gd name="connsiteY1" fmla="*/ 63500 h 2578100"/>
                  <a:gd name="connsiteX2" fmla="*/ 266700 w 1320800"/>
                  <a:gd name="connsiteY2" fmla="*/ 495300 h 2578100"/>
                  <a:gd name="connsiteX3" fmla="*/ 203200 w 1320800"/>
                  <a:gd name="connsiteY3" fmla="*/ 946150 h 2578100"/>
                  <a:gd name="connsiteX4" fmla="*/ 146050 w 1320800"/>
                  <a:gd name="connsiteY4" fmla="*/ 1035050 h 2578100"/>
                  <a:gd name="connsiteX5" fmla="*/ 196850 w 1320800"/>
                  <a:gd name="connsiteY5" fmla="*/ 1098550 h 2578100"/>
                  <a:gd name="connsiteX6" fmla="*/ 152400 w 1320800"/>
                  <a:gd name="connsiteY6" fmla="*/ 1498600 h 2578100"/>
                  <a:gd name="connsiteX7" fmla="*/ 209550 w 1320800"/>
                  <a:gd name="connsiteY7" fmla="*/ 1555750 h 2578100"/>
                  <a:gd name="connsiteX8" fmla="*/ 203200 w 1320800"/>
                  <a:gd name="connsiteY8" fmla="*/ 1739900 h 2578100"/>
                  <a:gd name="connsiteX9" fmla="*/ 0 w 1320800"/>
                  <a:gd name="connsiteY9" fmla="*/ 2368550 h 2578100"/>
                  <a:gd name="connsiteX10" fmla="*/ 101600 w 1320800"/>
                  <a:gd name="connsiteY10" fmla="*/ 2508250 h 2578100"/>
                  <a:gd name="connsiteX11" fmla="*/ 349250 w 1320800"/>
                  <a:gd name="connsiteY11" fmla="*/ 2578100 h 2578100"/>
                  <a:gd name="connsiteX12" fmla="*/ 412750 w 1320800"/>
                  <a:gd name="connsiteY12" fmla="*/ 2514600 h 2578100"/>
                  <a:gd name="connsiteX13" fmla="*/ 406400 w 1320800"/>
                  <a:gd name="connsiteY13" fmla="*/ 2438400 h 2578100"/>
                  <a:gd name="connsiteX14" fmla="*/ 355600 w 1320800"/>
                  <a:gd name="connsiteY14" fmla="*/ 2419350 h 2578100"/>
                  <a:gd name="connsiteX15" fmla="*/ 228600 w 1320800"/>
                  <a:gd name="connsiteY15" fmla="*/ 2254250 h 2578100"/>
                  <a:gd name="connsiteX16" fmla="*/ 431800 w 1320800"/>
                  <a:gd name="connsiteY16" fmla="*/ 1797050 h 2578100"/>
                  <a:gd name="connsiteX17" fmla="*/ 488950 w 1320800"/>
                  <a:gd name="connsiteY17" fmla="*/ 1600200 h 2578100"/>
                  <a:gd name="connsiteX18" fmla="*/ 565150 w 1320800"/>
                  <a:gd name="connsiteY18" fmla="*/ 1593850 h 2578100"/>
                  <a:gd name="connsiteX19" fmla="*/ 577850 w 1320800"/>
                  <a:gd name="connsiteY19" fmla="*/ 1289050 h 2578100"/>
                  <a:gd name="connsiteX20" fmla="*/ 590550 w 1320800"/>
                  <a:gd name="connsiteY20" fmla="*/ 1720850 h 2578100"/>
                  <a:gd name="connsiteX21" fmla="*/ 635000 w 1320800"/>
                  <a:gd name="connsiteY21" fmla="*/ 1739900 h 2578100"/>
                  <a:gd name="connsiteX22" fmla="*/ 666750 w 1320800"/>
                  <a:gd name="connsiteY22" fmla="*/ 2228850 h 2578100"/>
                  <a:gd name="connsiteX23" fmla="*/ 628650 w 1320800"/>
                  <a:gd name="connsiteY23" fmla="*/ 2305050 h 2578100"/>
                  <a:gd name="connsiteX24" fmla="*/ 603250 w 1320800"/>
                  <a:gd name="connsiteY24" fmla="*/ 2393950 h 2578100"/>
                  <a:gd name="connsiteX25" fmla="*/ 825500 w 1320800"/>
                  <a:gd name="connsiteY25" fmla="*/ 2425700 h 2578100"/>
                  <a:gd name="connsiteX26" fmla="*/ 1054100 w 1320800"/>
                  <a:gd name="connsiteY26" fmla="*/ 2444750 h 2578100"/>
                  <a:gd name="connsiteX27" fmla="*/ 1022350 w 1320800"/>
                  <a:gd name="connsiteY27" fmla="*/ 2286000 h 2578100"/>
                  <a:gd name="connsiteX28" fmla="*/ 838200 w 1320800"/>
                  <a:gd name="connsiteY28" fmla="*/ 2209800 h 2578100"/>
                  <a:gd name="connsiteX29" fmla="*/ 800100 w 1320800"/>
                  <a:gd name="connsiteY29" fmla="*/ 1460500 h 2578100"/>
                  <a:gd name="connsiteX30" fmla="*/ 844550 w 1320800"/>
                  <a:gd name="connsiteY30" fmla="*/ 1409700 h 2578100"/>
                  <a:gd name="connsiteX31" fmla="*/ 806450 w 1320800"/>
                  <a:gd name="connsiteY31" fmla="*/ 1016000 h 2578100"/>
                  <a:gd name="connsiteX32" fmla="*/ 831850 w 1320800"/>
                  <a:gd name="connsiteY32" fmla="*/ 857250 h 2578100"/>
                  <a:gd name="connsiteX33" fmla="*/ 1060450 w 1320800"/>
                  <a:gd name="connsiteY33" fmla="*/ 895350 h 2578100"/>
                  <a:gd name="connsiteX34" fmla="*/ 1079500 w 1320800"/>
                  <a:gd name="connsiteY34" fmla="*/ 971550 h 2578100"/>
                  <a:gd name="connsiteX35" fmla="*/ 1098550 w 1320800"/>
                  <a:gd name="connsiteY35" fmla="*/ 1009650 h 2578100"/>
                  <a:gd name="connsiteX36" fmla="*/ 1225550 w 1320800"/>
                  <a:gd name="connsiteY36" fmla="*/ 1003300 h 2578100"/>
                  <a:gd name="connsiteX37" fmla="*/ 1320800 w 1320800"/>
                  <a:gd name="connsiteY37" fmla="*/ 933450 h 2578100"/>
                  <a:gd name="connsiteX38" fmla="*/ 1289050 w 1320800"/>
                  <a:gd name="connsiteY38" fmla="*/ 825500 h 2578100"/>
                  <a:gd name="connsiteX39" fmla="*/ 1231900 w 1320800"/>
                  <a:gd name="connsiteY39" fmla="*/ 800100 h 2578100"/>
                  <a:gd name="connsiteX40" fmla="*/ 1149350 w 1320800"/>
                  <a:gd name="connsiteY40" fmla="*/ 768350 h 2578100"/>
                  <a:gd name="connsiteX41" fmla="*/ 1092200 w 1320800"/>
                  <a:gd name="connsiteY41" fmla="*/ 787400 h 2578100"/>
                  <a:gd name="connsiteX42" fmla="*/ 742950 w 1320800"/>
                  <a:gd name="connsiteY42" fmla="*/ 558800 h 2578100"/>
                  <a:gd name="connsiteX43" fmla="*/ 552450 w 1320800"/>
                  <a:gd name="connsiteY43" fmla="*/ 361950 h 2578100"/>
                  <a:gd name="connsiteX44" fmla="*/ 482600 w 1320800"/>
                  <a:gd name="connsiteY44" fmla="*/ 311150 h 257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20800" h="2578100">
                    <a:moveTo>
                      <a:pt x="488950" y="0"/>
                    </a:moveTo>
                    <a:lnTo>
                      <a:pt x="431800" y="63500"/>
                    </a:lnTo>
                    <a:lnTo>
                      <a:pt x="266700" y="495300"/>
                    </a:lnTo>
                    <a:lnTo>
                      <a:pt x="203200" y="946150"/>
                    </a:lnTo>
                    <a:lnTo>
                      <a:pt x="146050" y="1035050"/>
                    </a:lnTo>
                    <a:lnTo>
                      <a:pt x="196850" y="1098550"/>
                    </a:lnTo>
                    <a:lnTo>
                      <a:pt x="152400" y="1498600"/>
                    </a:lnTo>
                    <a:lnTo>
                      <a:pt x="209550" y="1555750"/>
                    </a:lnTo>
                    <a:lnTo>
                      <a:pt x="203200" y="1739900"/>
                    </a:lnTo>
                    <a:lnTo>
                      <a:pt x="0" y="2368550"/>
                    </a:lnTo>
                    <a:lnTo>
                      <a:pt x="101600" y="2508250"/>
                    </a:lnTo>
                    <a:lnTo>
                      <a:pt x="349250" y="2578100"/>
                    </a:lnTo>
                    <a:lnTo>
                      <a:pt x="412750" y="2514600"/>
                    </a:lnTo>
                    <a:lnTo>
                      <a:pt x="406400" y="2438400"/>
                    </a:lnTo>
                    <a:lnTo>
                      <a:pt x="355600" y="2419350"/>
                    </a:lnTo>
                    <a:lnTo>
                      <a:pt x="228600" y="2254250"/>
                    </a:lnTo>
                    <a:lnTo>
                      <a:pt x="431800" y="1797050"/>
                    </a:lnTo>
                    <a:lnTo>
                      <a:pt x="488950" y="1600200"/>
                    </a:lnTo>
                    <a:lnTo>
                      <a:pt x="565150" y="1593850"/>
                    </a:lnTo>
                    <a:lnTo>
                      <a:pt x="577850" y="1289050"/>
                    </a:lnTo>
                    <a:lnTo>
                      <a:pt x="590550" y="1720850"/>
                    </a:lnTo>
                    <a:lnTo>
                      <a:pt x="635000" y="1739900"/>
                    </a:lnTo>
                    <a:lnTo>
                      <a:pt x="666750" y="2228850"/>
                    </a:lnTo>
                    <a:lnTo>
                      <a:pt x="628650" y="2305050"/>
                    </a:lnTo>
                    <a:lnTo>
                      <a:pt x="603250" y="2393950"/>
                    </a:lnTo>
                    <a:lnTo>
                      <a:pt x="825500" y="2425700"/>
                    </a:lnTo>
                    <a:lnTo>
                      <a:pt x="1054100" y="2444750"/>
                    </a:lnTo>
                    <a:lnTo>
                      <a:pt x="1022350" y="2286000"/>
                    </a:lnTo>
                    <a:lnTo>
                      <a:pt x="838200" y="2209800"/>
                    </a:lnTo>
                    <a:lnTo>
                      <a:pt x="800100" y="1460500"/>
                    </a:lnTo>
                    <a:lnTo>
                      <a:pt x="844550" y="1409700"/>
                    </a:lnTo>
                    <a:lnTo>
                      <a:pt x="806450" y="1016000"/>
                    </a:lnTo>
                    <a:lnTo>
                      <a:pt x="831850" y="857250"/>
                    </a:lnTo>
                    <a:lnTo>
                      <a:pt x="1060450" y="895350"/>
                    </a:lnTo>
                    <a:lnTo>
                      <a:pt x="1079500" y="971550"/>
                    </a:lnTo>
                    <a:lnTo>
                      <a:pt x="1098550" y="1009650"/>
                    </a:lnTo>
                    <a:lnTo>
                      <a:pt x="1225550" y="1003300"/>
                    </a:lnTo>
                    <a:lnTo>
                      <a:pt x="1320800" y="933450"/>
                    </a:lnTo>
                    <a:lnTo>
                      <a:pt x="1289050" y="825500"/>
                    </a:lnTo>
                    <a:lnTo>
                      <a:pt x="1231900" y="800100"/>
                    </a:lnTo>
                    <a:lnTo>
                      <a:pt x="1149350" y="768350"/>
                    </a:lnTo>
                    <a:lnTo>
                      <a:pt x="1092200" y="787400"/>
                    </a:lnTo>
                    <a:lnTo>
                      <a:pt x="742950" y="558800"/>
                    </a:lnTo>
                    <a:lnTo>
                      <a:pt x="552450" y="361950"/>
                    </a:lnTo>
                    <a:lnTo>
                      <a:pt x="482600" y="3111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5727700" y="2146300"/>
                <a:ext cx="368300" cy="292100"/>
              </a:xfrm>
              <a:custGeom>
                <a:avLst/>
                <a:gdLst>
                  <a:gd name="connsiteX0" fmla="*/ 0 w 368300"/>
                  <a:gd name="connsiteY0" fmla="*/ 0 h 292100"/>
                  <a:gd name="connsiteX1" fmla="*/ 158750 w 368300"/>
                  <a:gd name="connsiteY1" fmla="*/ 292100 h 292100"/>
                  <a:gd name="connsiteX2" fmla="*/ 266700 w 368300"/>
                  <a:gd name="connsiteY2" fmla="*/ 279400 h 292100"/>
                  <a:gd name="connsiteX3" fmla="*/ 368300 w 368300"/>
                  <a:gd name="connsiteY3" fmla="*/ 95250 h 292100"/>
                </a:gdLst>
                <a:ahLst/>
                <a:cxnLst>
                  <a:cxn ang="0">
                    <a:pos x="connsiteX0" y="connsiteY0"/>
                  </a:cxn>
                  <a:cxn ang="0">
                    <a:pos x="connsiteX1" y="connsiteY1"/>
                  </a:cxn>
                  <a:cxn ang="0">
                    <a:pos x="connsiteX2" y="connsiteY2"/>
                  </a:cxn>
                  <a:cxn ang="0">
                    <a:pos x="connsiteX3" y="connsiteY3"/>
                  </a:cxn>
                </a:cxnLst>
                <a:rect l="l" t="t" r="r" b="b"/>
                <a:pathLst>
                  <a:path w="368300" h="292100">
                    <a:moveTo>
                      <a:pt x="0" y="0"/>
                    </a:moveTo>
                    <a:lnTo>
                      <a:pt x="158750" y="292100"/>
                    </a:lnTo>
                    <a:lnTo>
                      <a:pt x="266700" y="279400"/>
                    </a:lnTo>
                    <a:lnTo>
                      <a:pt x="368300" y="952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5562600" y="2673350"/>
                <a:ext cx="647700" cy="146050"/>
              </a:xfrm>
              <a:custGeom>
                <a:avLst/>
                <a:gdLst>
                  <a:gd name="connsiteX0" fmla="*/ 0 w 647700"/>
                  <a:gd name="connsiteY0" fmla="*/ 38100 h 146050"/>
                  <a:gd name="connsiteX1" fmla="*/ 0 w 647700"/>
                  <a:gd name="connsiteY1" fmla="*/ 38100 h 146050"/>
                  <a:gd name="connsiteX2" fmla="*/ 196850 w 647700"/>
                  <a:gd name="connsiteY2" fmla="*/ 146050 h 146050"/>
                  <a:gd name="connsiteX3" fmla="*/ 463550 w 647700"/>
                  <a:gd name="connsiteY3" fmla="*/ 76200 h 146050"/>
                  <a:gd name="connsiteX4" fmla="*/ 647700 w 647700"/>
                  <a:gd name="connsiteY4" fmla="*/ 0 h 14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146050">
                    <a:moveTo>
                      <a:pt x="0" y="38100"/>
                    </a:moveTo>
                    <a:lnTo>
                      <a:pt x="0" y="38100"/>
                    </a:lnTo>
                    <a:lnTo>
                      <a:pt x="196850" y="146050"/>
                    </a:lnTo>
                    <a:lnTo>
                      <a:pt x="463550" y="76200"/>
                    </a:lnTo>
                    <a:lnTo>
                      <a:pt x="6477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5848350" y="1727200"/>
                <a:ext cx="781050" cy="717550"/>
              </a:xfrm>
              <a:custGeom>
                <a:avLst/>
                <a:gdLst>
                  <a:gd name="connsiteX0" fmla="*/ 0 w 781050"/>
                  <a:gd name="connsiteY0" fmla="*/ 0 h 717550"/>
                  <a:gd name="connsiteX1" fmla="*/ 171450 w 781050"/>
                  <a:gd name="connsiteY1" fmla="*/ 146050 h 717550"/>
                  <a:gd name="connsiteX2" fmla="*/ 273050 w 781050"/>
                  <a:gd name="connsiteY2" fmla="*/ 95250 h 717550"/>
                  <a:gd name="connsiteX3" fmla="*/ 374650 w 781050"/>
                  <a:gd name="connsiteY3" fmla="*/ 69850 h 717550"/>
                  <a:gd name="connsiteX4" fmla="*/ 508000 w 781050"/>
                  <a:gd name="connsiteY4" fmla="*/ 273050 h 717550"/>
                  <a:gd name="connsiteX5" fmla="*/ 508000 w 781050"/>
                  <a:gd name="connsiteY5" fmla="*/ 279400 h 717550"/>
                  <a:gd name="connsiteX6" fmla="*/ 514350 w 781050"/>
                  <a:gd name="connsiteY6" fmla="*/ 336550 h 717550"/>
                  <a:gd name="connsiteX7" fmla="*/ 488950 w 781050"/>
                  <a:gd name="connsiteY7" fmla="*/ 355600 h 717550"/>
                  <a:gd name="connsiteX8" fmla="*/ 469900 w 781050"/>
                  <a:gd name="connsiteY8" fmla="*/ 374650 h 717550"/>
                  <a:gd name="connsiteX9" fmla="*/ 355600 w 781050"/>
                  <a:gd name="connsiteY9" fmla="*/ 412750 h 717550"/>
                  <a:gd name="connsiteX10" fmla="*/ 336550 w 781050"/>
                  <a:gd name="connsiteY10" fmla="*/ 241300 h 717550"/>
                  <a:gd name="connsiteX11" fmla="*/ 368300 w 781050"/>
                  <a:gd name="connsiteY11" fmla="*/ 552450 h 717550"/>
                  <a:gd name="connsiteX12" fmla="*/ 355600 w 781050"/>
                  <a:gd name="connsiteY12" fmla="*/ 457200 h 717550"/>
                  <a:gd name="connsiteX13" fmla="*/ 488950 w 781050"/>
                  <a:gd name="connsiteY13" fmla="*/ 361950 h 717550"/>
                  <a:gd name="connsiteX14" fmla="*/ 730250 w 781050"/>
                  <a:gd name="connsiteY14" fmla="*/ 679450 h 717550"/>
                  <a:gd name="connsiteX15" fmla="*/ 781050 w 781050"/>
                  <a:gd name="connsiteY15" fmla="*/ 717550 h 717550"/>
                  <a:gd name="connsiteX16" fmla="*/ 692150 w 781050"/>
                  <a:gd name="connsiteY16" fmla="*/ 717550 h 717550"/>
                  <a:gd name="connsiteX17" fmla="*/ 520700 w 781050"/>
                  <a:gd name="connsiteY17" fmla="*/ 628650 h 717550"/>
                  <a:gd name="connsiteX18" fmla="*/ 393700 w 781050"/>
                  <a:gd name="connsiteY18" fmla="*/ 55245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1050" h="717550">
                    <a:moveTo>
                      <a:pt x="0" y="0"/>
                    </a:moveTo>
                    <a:lnTo>
                      <a:pt x="171450" y="146050"/>
                    </a:lnTo>
                    <a:lnTo>
                      <a:pt x="273050" y="95250"/>
                    </a:lnTo>
                    <a:lnTo>
                      <a:pt x="374650" y="69850"/>
                    </a:lnTo>
                    <a:lnTo>
                      <a:pt x="508000" y="273050"/>
                    </a:lnTo>
                    <a:lnTo>
                      <a:pt x="508000" y="279400"/>
                    </a:lnTo>
                    <a:cubicBezTo>
                      <a:pt x="510117" y="298450"/>
                      <a:pt x="518999" y="317955"/>
                      <a:pt x="514350" y="336550"/>
                    </a:cubicBezTo>
                    <a:cubicBezTo>
                      <a:pt x="511783" y="346817"/>
                      <a:pt x="496985" y="348712"/>
                      <a:pt x="488950" y="355600"/>
                    </a:cubicBezTo>
                    <a:cubicBezTo>
                      <a:pt x="482132" y="361444"/>
                      <a:pt x="469900" y="374650"/>
                      <a:pt x="469900" y="374650"/>
                    </a:cubicBezTo>
                    <a:lnTo>
                      <a:pt x="355600" y="412750"/>
                    </a:lnTo>
                    <a:lnTo>
                      <a:pt x="336550" y="241300"/>
                    </a:lnTo>
                    <a:lnTo>
                      <a:pt x="368300" y="552450"/>
                    </a:lnTo>
                    <a:lnTo>
                      <a:pt x="355600" y="457200"/>
                    </a:lnTo>
                    <a:lnTo>
                      <a:pt x="488950" y="361950"/>
                    </a:lnTo>
                    <a:lnTo>
                      <a:pt x="730250" y="679450"/>
                    </a:lnTo>
                    <a:lnTo>
                      <a:pt x="781050" y="717550"/>
                    </a:lnTo>
                    <a:lnTo>
                      <a:pt x="692150" y="717550"/>
                    </a:lnTo>
                    <a:lnTo>
                      <a:pt x="520700" y="628650"/>
                    </a:lnTo>
                    <a:lnTo>
                      <a:pt x="393700" y="5524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Freeform 55"/>
            <p:cNvSpPr/>
            <p:nvPr/>
          </p:nvSpPr>
          <p:spPr>
            <a:xfrm>
              <a:off x="6280150" y="2292350"/>
              <a:ext cx="800100" cy="1181100"/>
            </a:xfrm>
            <a:custGeom>
              <a:avLst/>
              <a:gdLst>
                <a:gd name="connsiteX0" fmla="*/ 273050 w 800100"/>
                <a:gd name="connsiteY0" fmla="*/ 254000 h 1181100"/>
                <a:gd name="connsiteX1" fmla="*/ 298450 w 800100"/>
                <a:gd name="connsiteY1" fmla="*/ 6350 h 1181100"/>
                <a:gd name="connsiteX2" fmla="*/ 501650 w 800100"/>
                <a:gd name="connsiteY2" fmla="*/ 0 h 1181100"/>
                <a:gd name="connsiteX3" fmla="*/ 508000 w 800100"/>
                <a:gd name="connsiteY3" fmla="*/ 114300 h 1181100"/>
                <a:gd name="connsiteX4" fmla="*/ 476250 w 800100"/>
                <a:gd name="connsiteY4" fmla="*/ 158750 h 1181100"/>
                <a:gd name="connsiteX5" fmla="*/ 463550 w 800100"/>
                <a:gd name="connsiteY5" fmla="*/ 184150 h 1181100"/>
                <a:gd name="connsiteX6" fmla="*/ 444500 w 800100"/>
                <a:gd name="connsiteY6" fmla="*/ 254000 h 1181100"/>
                <a:gd name="connsiteX7" fmla="*/ 508000 w 800100"/>
                <a:gd name="connsiteY7" fmla="*/ 317500 h 1181100"/>
                <a:gd name="connsiteX8" fmla="*/ 590550 w 800100"/>
                <a:gd name="connsiteY8" fmla="*/ 412750 h 1181100"/>
                <a:gd name="connsiteX9" fmla="*/ 635000 w 800100"/>
                <a:gd name="connsiteY9" fmla="*/ 628650 h 1181100"/>
                <a:gd name="connsiteX10" fmla="*/ 660400 w 800100"/>
                <a:gd name="connsiteY10" fmla="*/ 685800 h 1181100"/>
                <a:gd name="connsiteX11" fmla="*/ 666750 w 800100"/>
                <a:gd name="connsiteY11" fmla="*/ 704850 h 1181100"/>
                <a:gd name="connsiteX12" fmla="*/ 692150 w 800100"/>
                <a:gd name="connsiteY12" fmla="*/ 736600 h 1181100"/>
                <a:gd name="connsiteX13" fmla="*/ 800100 w 800100"/>
                <a:gd name="connsiteY13" fmla="*/ 908050 h 1181100"/>
                <a:gd name="connsiteX14" fmla="*/ 711200 w 800100"/>
                <a:gd name="connsiteY14" fmla="*/ 1092200 h 1181100"/>
                <a:gd name="connsiteX15" fmla="*/ 666750 w 800100"/>
                <a:gd name="connsiteY15" fmla="*/ 1143000 h 1181100"/>
                <a:gd name="connsiteX16" fmla="*/ 584200 w 800100"/>
                <a:gd name="connsiteY16" fmla="*/ 1155700 h 1181100"/>
                <a:gd name="connsiteX17" fmla="*/ 527050 w 800100"/>
                <a:gd name="connsiteY17" fmla="*/ 1174750 h 1181100"/>
                <a:gd name="connsiteX18" fmla="*/ 444500 w 800100"/>
                <a:gd name="connsiteY18" fmla="*/ 1130300 h 1181100"/>
                <a:gd name="connsiteX19" fmla="*/ 412750 w 800100"/>
                <a:gd name="connsiteY19" fmla="*/ 1149350 h 1181100"/>
                <a:gd name="connsiteX20" fmla="*/ 254000 w 800100"/>
                <a:gd name="connsiteY20" fmla="*/ 1181100 h 1181100"/>
                <a:gd name="connsiteX21" fmla="*/ 95250 w 800100"/>
                <a:gd name="connsiteY21" fmla="*/ 1098550 h 1181100"/>
                <a:gd name="connsiteX22" fmla="*/ 0 w 800100"/>
                <a:gd name="connsiteY22" fmla="*/ 1009650 h 1181100"/>
                <a:gd name="connsiteX23" fmla="*/ 88900 w 800100"/>
                <a:gd name="connsiteY23" fmla="*/ 787400 h 1181100"/>
                <a:gd name="connsiteX24" fmla="*/ 114300 w 800100"/>
                <a:gd name="connsiteY24" fmla="*/ 704850 h 1181100"/>
                <a:gd name="connsiteX25" fmla="*/ 234950 w 800100"/>
                <a:gd name="connsiteY25" fmla="*/ 495300 h 1181100"/>
                <a:gd name="connsiteX26" fmla="*/ 234950 w 800100"/>
                <a:gd name="connsiteY26" fmla="*/ 4953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0100" h="1181100">
                  <a:moveTo>
                    <a:pt x="273050" y="254000"/>
                  </a:moveTo>
                  <a:lnTo>
                    <a:pt x="298450" y="6350"/>
                  </a:lnTo>
                  <a:lnTo>
                    <a:pt x="501650" y="0"/>
                  </a:lnTo>
                  <a:lnTo>
                    <a:pt x="508000" y="114300"/>
                  </a:lnTo>
                  <a:cubicBezTo>
                    <a:pt x="497417" y="129117"/>
                    <a:pt x="486026" y="143388"/>
                    <a:pt x="476250" y="158750"/>
                  </a:cubicBezTo>
                  <a:cubicBezTo>
                    <a:pt x="471168" y="166736"/>
                    <a:pt x="463550" y="184150"/>
                    <a:pt x="463550" y="184150"/>
                  </a:cubicBezTo>
                  <a:lnTo>
                    <a:pt x="444500" y="254000"/>
                  </a:lnTo>
                  <a:lnTo>
                    <a:pt x="508000" y="317500"/>
                  </a:lnTo>
                  <a:lnTo>
                    <a:pt x="590550" y="412750"/>
                  </a:lnTo>
                  <a:lnTo>
                    <a:pt x="635000" y="628650"/>
                  </a:lnTo>
                  <a:cubicBezTo>
                    <a:pt x="643467" y="647700"/>
                    <a:pt x="652382" y="666557"/>
                    <a:pt x="660400" y="685800"/>
                  </a:cubicBezTo>
                  <a:cubicBezTo>
                    <a:pt x="662974" y="691979"/>
                    <a:pt x="663757" y="698863"/>
                    <a:pt x="666750" y="704850"/>
                  </a:cubicBezTo>
                  <a:cubicBezTo>
                    <a:pt x="674760" y="720871"/>
                    <a:pt x="680337" y="724787"/>
                    <a:pt x="692150" y="736600"/>
                  </a:cubicBezTo>
                  <a:lnTo>
                    <a:pt x="800100" y="908050"/>
                  </a:lnTo>
                  <a:lnTo>
                    <a:pt x="711200" y="1092200"/>
                  </a:lnTo>
                  <a:cubicBezTo>
                    <a:pt x="682960" y="1148680"/>
                    <a:pt x="704732" y="1143000"/>
                    <a:pt x="666750" y="1143000"/>
                  </a:cubicBezTo>
                  <a:lnTo>
                    <a:pt x="584200" y="1155700"/>
                  </a:lnTo>
                  <a:cubicBezTo>
                    <a:pt x="531418" y="1175493"/>
                    <a:pt x="551485" y="1174750"/>
                    <a:pt x="527050" y="1174750"/>
                  </a:cubicBezTo>
                  <a:lnTo>
                    <a:pt x="444500" y="1130300"/>
                  </a:lnTo>
                  <a:lnTo>
                    <a:pt x="412750" y="1149350"/>
                  </a:lnTo>
                  <a:lnTo>
                    <a:pt x="254000" y="1181100"/>
                  </a:lnTo>
                  <a:lnTo>
                    <a:pt x="95250" y="1098550"/>
                  </a:lnTo>
                  <a:lnTo>
                    <a:pt x="0" y="1009650"/>
                  </a:lnTo>
                  <a:lnTo>
                    <a:pt x="88900" y="787400"/>
                  </a:lnTo>
                  <a:cubicBezTo>
                    <a:pt x="109195" y="712984"/>
                    <a:pt x="97157" y="739136"/>
                    <a:pt x="114300" y="704850"/>
                  </a:cubicBezTo>
                  <a:lnTo>
                    <a:pt x="234950" y="495300"/>
                  </a:lnTo>
                  <a:lnTo>
                    <a:pt x="234950" y="4953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7059588" y="645918"/>
            <a:ext cx="3733800" cy="2193495"/>
            <a:chOff x="1930400" y="957943"/>
            <a:chExt cx="8737600" cy="5602514"/>
          </a:xfrm>
        </p:grpSpPr>
        <p:sp>
          <p:nvSpPr>
            <p:cNvPr id="65" name="Freeform 64"/>
            <p:cNvSpPr/>
            <p:nvPr/>
          </p:nvSpPr>
          <p:spPr>
            <a:xfrm>
              <a:off x="3585029" y="957943"/>
              <a:ext cx="5413828" cy="5602514"/>
            </a:xfrm>
            <a:custGeom>
              <a:avLst/>
              <a:gdLst>
                <a:gd name="connsiteX0" fmla="*/ 2510971 w 5413828"/>
                <a:gd name="connsiteY0" fmla="*/ 0 h 5602514"/>
                <a:gd name="connsiteX1" fmla="*/ 0 w 5413828"/>
                <a:gd name="connsiteY1" fmla="*/ 2554514 h 5602514"/>
                <a:gd name="connsiteX2" fmla="*/ 319314 w 5413828"/>
                <a:gd name="connsiteY2" fmla="*/ 5268686 h 5602514"/>
                <a:gd name="connsiteX3" fmla="*/ 4209142 w 5413828"/>
                <a:gd name="connsiteY3" fmla="*/ 5602514 h 5602514"/>
                <a:gd name="connsiteX4" fmla="*/ 4325257 w 5413828"/>
                <a:gd name="connsiteY4" fmla="*/ 5515428 h 5602514"/>
                <a:gd name="connsiteX5" fmla="*/ 4426857 w 5413828"/>
                <a:gd name="connsiteY5" fmla="*/ 5384800 h 5602514"/>
                <a:gd name="connsiteX6" fmla="*/ 5413828 w 5413828"/>
                <a:gd name="connsiteY6" fmla="*/ 4383314 h 5602514"/>
                <a:gd name="connsiteX7" fmla="*/ 4905828 w 5413828"/>
                <a:gd name="connsiteY7" fmla="*/ 522514 h 5602514"/>
                <a:gd name="connsiteX8" fmla="*/ 2641600 w 5413828"/>
                <a:gd name="connsiteY8" fmla="*/ 14514 h 560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8" h="5602514">
                  <a:moveTo>
                    <a:pt x="2510971" y="0"/>
                  </a:moveTo>
                  <a:lnTo>
                    <a:pt x="0" y="2554514"/>
                  </a:lnTo>
                  <a:lnTo>
                    <a:pt x="319314" y="5268686"/>
                  </a:lnTo>
                  <a:lnTo>
                    <a:pt x="4209142" y="5602514"/>
                  </a:lnTo>
                  <a:cubicBezTo>
                    <a:pt x="4247847" y="5573485"/>
                    <a:pt x="4291046" y="5549639"/>
                    <a:pt x="4325257" y="5515428"/>
                  </a:cubicBezTo>
                  <a:cubicBezTo>
                    <a:pt x="4364263" y="5476422"/>
                    <a:pt x="4426857" y="5384800"/>
                    <a:pt x="4426857" y="5384800"/>
                  </a:cubicBezTo>
                  <a:lnTo>
                    <a:pt x="5413828" y="4383314"/>
                  </a:lnTo>
                  <a:lnTo>
                    <a:pt x="4905828" y="522514"/>
                  </a:lnTo>
                  <a:lnTo>
                    <a:pt x="2641600" y="14514"/>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8781143" y="2264229"/>
              <a:ext cx="1886857" cy="2017485"/>
            </a:xfrm>
            <a:custGeom>
              <a:avLst/>
              <a:gdLst>
                <a:gd name="connsiteX0" fmla="*/ 101600 w 1886857"/>
                <a:gd name="connsiteY0" fmla="*/ 14514 h 2017485"/>
                <a:gd name="connsiteX1" fmla="*/ 101600 w 1886857"/>
                <a:gd name="connsiteY1" fmla="*/ 14514 h 2017485"/>
                <a:gd name="connsiteX2" fmla="*/ 43543 w 1886857"/>
                <a:gd name="connsiteY2" fmla="*/ 2017485 h 2017485"/>
                <a:gd name="connsiteX3" fmla="*/ 1886857 w 1886857"/>
                <a:gd name="connsiteY3" fmla="*/ 1915885 h 2017485"/>
                <a:gd name="connsiteX4" fmla="*/ 1886857 w 1886857"/>
                <a:gd name="connsiteY4" fmla="*/ 0 h 2017485"/>
                <a:gd name="connsiteX5" fmla="*/ 0 w 1886857"/>
                <a:gd name="connsiteY5" fmla="*/ 29028 h 20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857" h="2017485">
                  <a:moveTo>
                    <a:pt x="101600" y="14514"/>
                  </a:moveTo>
                  <a:lnTo>
                    <a:pt x="101600" y="14514"/>
                  </a:lnTo>
                  <a:lnTo>
                    <a:pt x="43543" y="2017485"/>
                  </a:lnTo>
                  <a:lnTo>
                    <a:pt x="1886857" y="1915885"/>
                  </a:lnTo>
                  <a:lnTo>
                    <a:pt x="1886857" y="0"/>
                  </a:lnTo>
                  <a:lnTo>
                    <a:pt x="0" y="290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1930400" y="2206171"/>
              <a:ext cx="2438400" cy="1509486"/>
            </a:xfrm>
            <a:custGeom>
              <a:avLst/>
              <a:gdLst>
                <a:gd name="connsiteX0" fmla="*/ 43543 w 2438400"/>
                <a:gd name="connsiteY0" fmla="*/ 0 h 1509486"/>
                <a:gd name="connsiteX1" fmla="*/ 2438400 w 2438400"/>
                <a:gd name="connsiteY1" fmla="*/ 0 h 1509486"/>
                <a:gd name="connsiteX2" fmla="*/ 2336800 w 2438400"/>
                <a:gd name="connsiteY2" fmla="*/ 711200 h 1509486"/>
                <a:gd name="connsiteX3" fmla="*/ 1654629 w 2438400"/>
                <a:gd name="connsiteY3" fmla="*/ 1088572 h 1509486"/>
                <a:gd name="connsiteX4" fmla="*/ 217714 w 2438400"/>
                <a:gd name="connsiteY4" fmla="*/ 1509486 h 1509486"/>
                <a:gd name="connsiteX5" fmla="*/ 72571 w 2438400"/>
                <a:gd name="connsiteY5" fmla="*/ 1451429 h 1509486"/>
                <a:gd name="connsiteX6" fmla="*/ 0 w 2438400"/>
                <a:gd name="connsiteY6" fmla="*/ 145143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00" h="1509486">
                  <a:moveTo>
                    <a:pt x="43543" y="0"/>
                  </a:moveTo>
                  <a:lnTo>
                    <a:pt x="2438400" y="0"/>
                  </a:lnTo>
                  <a:lnTo>
                    <a:pt x="2336800" y="711200"/>
                  </a:lnTo>
                  <a:lnTo>
                    <a:pt x="1654629" y="1088572"/>
                  </a:lnTo>
                  <a:lnTo>
                    <a:pt x="217714" y="1509486"/>
                  </a:lnTo>
                  <a:lnTo>
                    <a:pt x="72571" y="1451429"/>
                  </a:lnTo>
                  <a:lnTo>
                    <a:pt x="0" y="145143"/>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3813514" y="3893974"/>
            <a:ext cx="673116" cy="1740011"/>
            <a:chOff x="7405688" y="1524000"/>
            <a:chExt cx="1504950" cy="4438650"/>
          </a:xfrm>
        </p:grpSpPr>
        <p:sp>
          <p:nvSpPr>
            <p:cNvPr id="123" name="Freeform 122"/>
            <p:cNvSpPr/>
            <p:nvPr/>
          </p:nvSpPr>
          <p:spPr>
            <a:xfrm>
              <a:off x="7584281" y="1524000"/>
              <a:ext cx="1166813" cy="988219"/>
            </a:xfrm>
            <a:custGeom>
              <a:avLst/>
              <a:gdLst>
                <a:gd name="connsiteX0" fmla="*/ 771525 w 1166813"/>
                <a:gd name="connsiteY0" fmla="*/ 650081 h 988219"/>
                <a:gd name="connsiteX1" fmla="*/ 826294 w 1166813"/>
                <a:gd name="connsiteY1" fmla="*/ 623888 h 988219"/>
                <a:gd name="connsiteX2" fmla="*/ 869157 w 1166813"/>
                <a:gd name="connsiteY2" fmla="*/ 709613 h 988219"/>
                <a:gd name="connsiteX3" fmla="*/ 878682 w 1166813"/>
                <a:gd name="connsiteY3" fmla="*/ 728663 h 988219"/>
                <a:gd name="connsiteX4" fmla="*/ 926307 w 1166813"/>
                <a:gd name="connsiteY4" fmla="*/ 795338 h 988219"/>
                <a:gd name="connsiteX5" fmla="*/ 962025 w 1166813"/>
                <a:gd name="connsiteY5" fmla="*/ 988219 h 988219"/>
                <a:gd name="connsiteX6" fmla="*/ 1028700 w 1166813"/>
                <a:gd name="connsiteY6" fmla="*/ 981075 h 988219"/>
                <a:gd name="connsiteX7" fmla="*/ 1066800 w 1166813"/>
                <a:gd name="connsiteY7" fmla="*/ 859631 h 988219"/>
                <a:gd name="connsiteX8" fmla="*/ 1054894 w 1166813"/>
                <a:gd name="connsiteY8" fmla="*/ 716756 h 988219"/>
                <a:gd name="connsiteX9" fmla="*/ 1166813 w 1166813"/>
                <a:gd name="connsiteY9" fmla="*/ 766763 h 988219"/>
                <a:gd name="connsiteX10" fmla="*/ 1128713 w 1166813"/>
                <a:gd name="connsiteY10" fmla="*/ 657225 h 988219"/>
                <a:gd name="connsiteX11" fmla="*/ 966788 w 1166813"/>
                <a:gd name="connsiteY11" fmla="*/ 431006 h 988219"/>
                <a:gd name="connsiteX12" fmla="*/ 854869 w 1166813"/>
                <a:gd name="connsiteY12" fmla="*/ 366713 h 988219"/>
                <a:gd name="connsiteX13" fmla="*/ 847725 w 1166813"/>
                <a:gd name="connsiteY13" fmla="*/ 192881 h 988219"/>
                <a:gd name="connsiteX14" fmla="*/ 762000 w 1166813"/>
                <a:gd name="connsiteY14" fmla="*/ 54769 h 988219"/>
                <a:gd name="connsiteX15" fmla="*/ 623888 w 1166813"/>
                <a:gd name="connsiteY15" fmla="*/ 19050 h 988219"/>
                <a:gd name="connsiteX16" fmla="*/ 471488 w 1166813"/>
                <a:gd name="connsiteY16" fmla="*/ 0 h 988219"/>
                <a:gd name="connsiteX17" fmla="*/ 376238 w 1166813"/>
                <a:gd name="connsiteY17" fmla="*/ 54769 h 988219"/>
                <a:gd name="connsiteX18" fmla="*/ 357188 w 1166813"/>
                <a:gd name="connsiteY18" fmla="*/ 85725 h 988219"/>
                <a:gd name="connsiteX19" fmla="*/ 269082 w 1166813"/>
                <a:gd name="connsiteY19" fmla="*/ 192881 h 988219"/>
                <a:gd name="connsiteX20" fmla="*/ 30957 w 1166813"/>
                <a:gd name="connsiteY20" fmla="*/ 235744 h 988219"/>
                <a:gd name="connsiteX21" fmla="*/ 0 w 1166813"/>
                <a:gd name="connsiteY21" fmla="*/ 285750 h 988219"/>
                <a:gd name="connsiteX22" fmla="*/ 40482 w 1166813"/>
                <a:gd name="connsiteY22" fmla="*/ 314325 h 988219"/>
                <a:gd name="connsiteX23" fmla="*/ 147638 w 1166813"/>
                <a:gd name="connsiteY23" fmla="*/ 400050 h 988219"/>
                <a:gd name="connsiteX24" fmla="*/ 180975 w 1166813"/>
                <a:gd name="connsiteY24" fmla="*/ 416719 h 988219"/>
                <a:gd name="connsiteX25" fmla="*/ 197644 w 1166813"/>
                <a:gd name="connsiteY25" fmla="*/ 421481 h 988219"/>
                <a:gd name="connsiteX26" fmla="*/ 221457 w 1166813"/>
                <a:gd name="connsiteY26" fmla="*/ 409575 h 988219"/>
                <a:gd name="connsiteX27" fmla="*/ 280988 w 1166813"/>
                <a:gd name="connsiteY27" fmla="*/ 559594 h 988219"/>
                <a:gd name="connsiteX28" fmla="*/ 321469 w 1166813"/>
                <a:gd name="connsiteY28" fmla="*/ 726281 h 988219"/>
                <a:gd name="connsiteX29" fmla="*/ 492919 w 1166813"/>
                <a:gd name="connsiteY29" fmla="*/ 859631 h 988219"/>
                <a:gd name="connsiteX30" fmla="*/ 614363 w 1166813"/>
                <a:gd name="connsiteY30" fmla="*/ 854869 h 988219"/>
                <a:gd name="connsiteX31" fmla="*/ 638175 w 1166813"/>
                <a:gd name="connsiteY31" fmla="*/ 840581 h 988219"/>
                <a:gd name="connsiteX32" fmla="*/ 664369 w 1166813"/>
                <a:gd name="connsiteY32" fmla="*/ 816769 h 988219"/>
                <a:gd name="connsiteX33" fmla="*/ 690563 w 1166813"/>
                <a:gd name="connsiteY33" fmla="*/ 745331 h 988219"/>
                <a:gd name="connsiteX34" fmla="*/ 709613 w 1166813"/>
                <a:gd name="connsiteY34" fmla="*/ 692944 h 98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6813" h="988219">
                  <a:moveTo>
                    <a:pt x="771525" y="650081"/>
                  </a:moveTo>
                  <a:lnTo>
                    <a:pt x="826294" y="623888"/>
                  </a:lnTo>
                  <a:lnTo>
                    <a:pt x="869157" y="709613"/>
                  </a:lnTo>
                  <a:lnTo>
                    <a:pt x="878682" y="728663"/>
                  </a:lnTo>
                  <a:lnTo>
                    <a:pt x="926307" y="795338"/>
                  </a:lnTo>
                  <a:lnTo>
                    <a:pt x="962025" y="988219"/>
                  </a:lnTo>
                  <a:lnTo>
                    <a:pt x="1028700" y="981075"/>
                  </a:lnTo>
                  <a:lnTo>
                    <a:pt x="1066800" y="859631"/>
                  </a:lnTo>
                  <a:lnTo>
                    <a:pt x="1054894" y="716756"/>
                  </a:lnTo>
                  <a:lnTo>
                    <a:pt x="1166813" y="766763"/>
                  </a:lnTo>
                  <a:lnTo>
                    <a:pt x="1128713" y="657225"/>
                  </a:lnTo>
                  <a:lnTo>
                    <a:pt x="966788" y="431006"/>
                  </a:lnTo>
                  <a:lnTo>
                    <a:pt x="854869" y="366713"/>
                  </a:lnTo>
                  <a:lnTo>
                    <a:pt x="847725" y="192881"/>
                  </a:lnTo>
                  <a:lnTo>
                    <a:pt x="762000" y="54769"/>
                  </a:lnTo>
                  <a:lnTo>
                    <a:pt x="623888" y="19050"/>
                  </a:lnTo>
                  <a:lnTo>
                    <a:pt x="471488" y="0"/>
                  </a:lnTo>
                  <a:lnTo>
                    <a:pt x="376238" y="54769"/>
                  </a:lnTo>
                  <a:lnTo>
                    <a:pt x="357188" y="85725"/>
                  </a:lnTo>
                  <a:lnTo>
                    <a:pt x="269082" y="192881"/>
                  </a:lnTo>
                  <a:lnTo>
                    <a:pt x="30957" y="235744"/>
                  </a:lnTo>
                  <a:lnTo>
                    <a:pt x="0" y="285750"/>
                  </a:lnTo>
                  <a:lnTo>
                    <a:pt x="40482" y="314325"/>
                  </a:lnTo>
                  <a:lnTo>
                    <a:pt x="147638" y="400050"/>
                  </a:lnTo>
                  <a:cubicBezTo>
                    <a:pt x="158750" y="405606"/>
                    <a:pt x="169555" y="411825"/>
                    <a:pt x="180975" y="416719"/>
                  </a:cubicBezTo>
                  <a:cubicBezTo>
                    <a:pt x="186286" y="418995"/>
                    <a:pt x="197644" y="421481"/>
                    <a:pt x="197644" y="421481"/>
                  </a:cubicBezTo>
                  <a:lnTo>
                    <a:pt x="221457" y="409575"/>
                  </a:lnTo>
                  <a:lnTo>
                    <a:pt x="280988" y="559594"/>
                  </a:lnTo>
                  <a:lnTo>
                    <a:pt x="321469" y="726281"/>
                  </a:lnTo>
                  <a:lnTo>
                    <a:pt x="492919" y="859631"/>
                  </a:lnTo>
                  <a:lnTo>
                    <a:pt x="614363" y="854869"/>
                  </a:lnTo>
                  <a:cubicBezTo>
                    <a:pt x="622300" y="850106"/>
                    <a:pt x="630812" y="846191"/>
                    <a:pt x="638175" y="840581"/>
                  </a:cubicBezTo>
                  <a:cubicBezTo>
                    <a:pt x="647561" y="833430"/>
                    <a:pt x="664369" y="816769"/>
                    <a:pt x="664369" y="816769"/>
                  </a:cubicBezTo>
                  <a:lnTo>
                    <a:pt x="690563" y="745331"/>
                  </a:lnTo>
                  <a:lnTo>
                    <a:pt x="709613" y="69294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123"/>
            <p:cNvSpPr/>
            <p:nvPr/>
          </p:nvSpPr>
          <p:spPr>
            <a:xfrm>
              <a:off x="7853363" y="172402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7872413" y="1721644"/>
              <a:ext cx="533400" cy="157162"/>
            </a:xfrm>
            <a:custGeom>
              <a:avLst/>
              <a:gdLst>
                <a:gd name="connsiteX0" fmla="*/ 0 w 538162"/>
                <a:gd name="connsiteY0" fmla="*/ 0 h 161956"/>
                <a:gd name="connsiteX1" fmla="*/ 326231 w 538162"/>
                <a:gd name="connsiteY1" fmla="*/ 154781 h 161956"/>
                <a:gd name="connsiteX2" fmla="*/ 359568 w 538162"/>
                <a:gd name="connsiteY2" fmla="*/ 161925 h 161956"/>
                <a:gd name="connsiteX3" fmla="*/ 538162 w 538162"/>
                <a:gd name="connsiteY3" fmla="*/ 154781 h 161956"/>
              </a:gdLst>
              <a:ahLst/>
              <a:cxnLst>
                <a:cxn ang="0">
                  <a:pos x="connsiteX0" y="connsiteY0"/>
                </a:cxn>
                <a:cxn ang="0">
                  <a:pos x="connsiteX1" y="connsiteY1"/>
                </a:cxn>
                <a:cxn ang="0">
                  <a:pos x="connsiteX2" y="connsiteY2"/>
                </a:cxn>
                <a:cxn ang="0">
                  <a:pos x="connsiteX3" y="connsiteY3"/>
                </a:cxn>
              </a:cxnLst>
              <a:rect l="l" t="t" r="r" b="b"/>
              <a:pathLst>
                <a:path w="538162" h="161956">
                  <a:moveTo>
                    <a:pt x="0" y="0"/>
                  </a:moveTo>
                  <a:lnTo>
                    <a:pt x="326231" y="154781"/>
                  </a:lnTo>
                  <a:cubicBezTo>
                    <a:pt x="353084" y="162837"/>
                    <a:pt x="341756" y="161925"/>
                    <a:pt x="359568" y="161925"/>
                  </a:cubicBezTo>
                  <a:lnTo>
                    <a:pt x="538162" y="15478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125"/>
            <p:cNvSpPr/>
            <p:nvPr/>
          </p:nvSpPr>
          <p:spPr>
            <a:xfrm>
              <a:off x="7620000" y="1824038"/>
              <a:ext cx="609600" cy="78620"/>
            </a:xfrm>
            <a:custGeom>
              <a:avLst/>
              <a:gdLst>
                <a:gd name="connsiteX0" fmla="*/ 0 w 609600"/>
                <a:gd name="connsiteY0" fmla="*/ 0 h 78620"/>
                <a:gd name="connsiteX1" fmla="*/ 0 w 609600"/>
                <a:gd name="connsiteY1" fmla="*/ 0 h 78620"/>
                <a:gd name="connsiteX2" fmla="*/ 171450 w 609600"/>
                <a:gd name="connsiteY2" fmla="*/ 57150 h 78620"/>
                <a:gd name="connsiteX3" fmla="*/ 195263 w 609600"/>
                <a:gd name="connsiteY3" fmla="*/ 71437 h 78620"/>
                <a:gd name="connsiteX4" fmla="*/ 390525 w 609600"/>
                <a:gd name="connsiteY4" fmla="*/ 71437 h 78620"/>
                <a:gd name="connsiteX5" fmla="*/ 421481 w 609600"/>
                <a:gd name="connsiteY5" fmla="*/ 78581 h 78620"/>
                <a:gd name="connsiteX6" fmla="*/ 609600 w 609600"/>
                <a:gd name="connsiteY6" fmla="*/ 66675 h 7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78620">
                  <a:moveTo>
                    <a:pt x="0" y="0"/>
                  </a:moveTo>
                  <a:lnTo>
                    <a:pt x="0" y="0"/>
                  </a:lnTo>
                  <a:lnTo>
                    <a:pt x="171450" y="57150"/>
                  </a:lnTo>
                  <a:cubicBezTo>
                    <a:pt x="191770" y="72390"/>
                    <a:pt x="182563" y="71437"/>
                    <a:pt x="195263" y="71437"/>
                  </a:cubicBezTo>
                  <a:lnTo>
                    <a:pt x="390525" y="71437"/>
                  </a:lnTo>
                  <a:cubicBezTo>
                    <a:pt x="414968" y="79585"/>
                    <a:pt x="404426" y="78581"/>
                    <a:pt x="421481" y="78581"/>
                  </a:cubicBezTo>
                  <a:lnTo>
                    <a:pt x="609600" y="6667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126"/>
            <p:cNvSpPr/>
            <p:nvPr/>
          </p:nvSpPr>
          <p:spPr>
            <a:xfrm>
              <a:off x="7853363" y="1919288"/>
              <a:ext cx="831056" cy="716756"/>
            </a:xfrm>
            <a:custGeom>
              <a:avLst/>
              <a:gdLst>
                <a:gd name="connsiteX0" fmla="*/ 0 w 831056"/>
                <a:gd name="connsiteY0" fmla="*/ 102393 h 716756"/>
                <a:gd name="connsiteX1" fmla="*/ 66675 w 831056"/>
                <a:gd name="connsiteY1" fmla="*/ 42862 h 716756"/>
                <a:gd name="connsiteX2" fmla="*/ 164306 w 831056"/>
                <a:gd name="connsiteY2" fmla="*/ 0 h 716756"/>
                <a:gd name="connsiteX3" fmla="*/ 257175 w 831056"/>
                <a:gd name="connsiteY3" fmla="*/ 35718 h 716756"/>
                <a:gd name="connsiteX4" fmla="*/ 273843 w 831056"/>
                <a:gd name="connsiteY4" fmla="*/ 50006 h 716756"/>
                <a:gd name="connsiteX5" fmla="*/ 333375 w 831056"/>
                <a:gd name="connsiteY5" fmla="*/ 80962 h 716756"/>
                <a:gd name="connsiteX6" fmla="*/ 357187 w 831056"/>
                <a:gd name="connsiteY6" fmla="*/ 128587 h 716756"/>
                <a:gd name="connsiteX7" fmla="*/ 426243 w 831056"/>
                <a:gd name="connsiteY7" fmla="*/ 166687 h 716756"/>
                <a:gd name="connsiteX8" fmla="*/ 452437 w 831056"/>
                <a:gd name="connsiteY8" fmla="*/ 183356 h 716756"/>
                <a:gd name="connsiteX9" fmla="*/ 438150 w 831056"/>
                <a:gd name="connsiteY9" fmla="*/ 159543 h 716756"/>
                <a:gd name="connsiteX10" fmla="*/ 433387 w 831056"/>
                <a:gd name="connsiteY10" fmla="*/ 142875 h 716756"/>
                <a:gd name="connsiteX11" fmla="*/ 490537 w 831056"/>
                <a:gd name="connsiteY11" fmla="*/ 76200 h 716756"/>
                <a:gd name="connsiteX12" fmla="*/ 535781 w 831056"/>
                <a:gd name="connsiteY12" fmla="*/ 123825 h 716756"/>
                <a:gd name="connsiteX13" fmla="*/ 509587 w 831056"/>
                <a:gd name="connsiteY13" fmla="*/ 188118 h 716756"/>
                <a:gd name="connsiteX14" fmla="*/ 490537 w 831056"/>
                <a:gd name="connsiteY14" fmla="*/ 245268 h 716756"/>
                <a:gd name="connsiteX15" fmla="*/ 481012 w 831056"/>
                <a:gd name="connsiteY15" fmla="*/ 411956 h 716756"/>
                <a:gd name="connsiteX16" fmla="*/ 831056 w 831056"/>
                <a:gd name="connsiteY16" fmla="*/ 716756 h 71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1056" h="716756">
                  <a:moveTo>
                    <a:pt x="0" y="102393"/>
                  </a:moveTo>
                  <a:lnTo>
                    <a:pt x="66675" y="42862"/>
                  </a:lnTo>
                  <a:lnTo>
                    <a:pt x="164306" y="0"/>
                  </a:lnTo>
                  <a:lnTo>
                    <a:pt x="257175" y="35718"/>
                  </a:lnTo>
                  <a:lnTo>
                    <a:pt x="273843" y="50006"/>
                  </a:lnTo>
                  <a:lnTo>
                    <a:pt x="333375" y="80962"/>
                  </a:lnTo>
                  <a:lnTo>
                    <a:pt x="357187" y="128587"/>
                  </a:lnTo>
                  <a:lnTo>
                    <a:pt x="426243" y="166687"/>
                  </a:lnTo>
                  <a:lnTo>
                    <a:pt x="452437" y="183356"/>
                  </a:lnTo>
                  <a:cubicBezTo>
                    <a:pt x="447675" y="175418"/>
                    <a:pt x="442091" y="167919"/>
                    <a:pt x="438150" y="159543"/>
                  </a:cubicBezTo>
                  <a:cubicBezTo>
                    <a:pt x="435690" y="154315"/>
                    <a:pt x="433387" y="142875"/>
                    <a:pt x="433387" y="142875"/>
                  </a:cubicBezTo>
                  <a:lnTo>
                    <a:pt x="490537" y="76200"/>
                  </a:lnTo>
                  <a:lnTo>
                    <a:pt x="535781" y="123825"/>
                  </a:lnTo>
                  <a:lnTo>
                    <a:pt x="509587" y="188118"/>
                  </a:lnTo>
                  <a:lnTo>
                    <a:pt x="490537" y="245268"/>
                  </a:lnTo>
                  <a:lnTo>
                    <a:pt x="481012" y="411956"/>
                  </a:lnTo>
                  <a:lnTo>
                    <a:pt x="831056" y="71675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127"/>
            <p:cNvSpPr/>
            <p:nvPr/>
          </p:nvSpPr>
          <p:spPr>
            <a:xfrm>
              <a:off x="8058150" y="2609850"/>
              <a:ext cx="738188" cy="781050"/>
            </a:xfrm>
            <a:custGeom>
              <a:avLst/>
              <a:gdLst>
                <a:gd name="connsiteX0" fmla="*/ 628650 w 738188"/>
                <a:gd name="connsiteY0" fmla="*/ 38100 h 781050"/>
                <a:gd name="connsiteX1" fmla="*/ 704850 w 738188"/>
                <a:gd name="connsiteY1" fmla="*/ 304800 h 781050"/>
                <a:gd name="connsiteX2" fmla="*/ 738188 w 738188"/>
                <a:gd name="connsiteY2" fmla="*/ 519113 h 781050"/>
                <a:gd name="connsiteX3" fmla="*/ 719138 w 738188"/>
                <a:gd name="connsiteY3" fmla="*/ 600075 h 781050"/>
                <a:gd name="connsiteX4" fmla="*/ 700088 w 738188"/>
                <a:gd name="connsiteY4" fmla="*/ 685800 h 781050"/>
                <a:gd name="connsiteX5" fmla="*/ 642938 w 738188"/>
                <a:gd name="connsiteY5" fmla="*/ 766763 h 781050"/>
                <a:gd name="connsiteX6" fmla="*/ 395288 w 738188"/>
                <a:gd name="connsiteY6" fmla="*/ 776288 h 781050"/>
                <a:gd name="connsiteX7" fmla="*/ 285750 w 738188"/>
                <a:gd name="connsiteY7" fmla="*/ 742950 h 781050"/>
                <a:gd name="connsiteX8" fmla="*/ 114300 w 738188"/>
                <a:gd name="connsiteY8" fmla="*/ 781050 h 781050"/>
                <a:gd name="connsiteX9" fmla="*/ 0 w 738188"/>
                <a:gd name="connsiteY9" fmla="*/ 738188 h 781050"/>
                <a:gd name="connsiteX10" fmla="*/ 19050 w 738188"/>
                <a:gd name="connsiteY10" fmla="*/ 681038 h 781050"/>
                <a:gd name="connsiteX11" fmla="*/ 19050 w 738188"/>
                <a:gd name="connsiteY11" fmla="*/ 609600 h 781050"/>
                <a:gd name="connsiteX12" fmla="*/ 85725 w 738188"/>
                <a:gd name="connsiteY12" fmla="*/ 571500 h 781050"/>
                <a:gd name="connsiteX13" fmla="*/ 133350 w 738188"/>
                <a:gd name="connsiteY13" fmla="*/ 571500 h 781050"/>
                <a:gd name="connsiteX14" fmla="*/ 242888 w 738188"/>
                <a:gd name="connsiteY14" fmla="*/ 633413 h 781050"/>
                <a:gd name="connsiteX15" fmla="*/ 457200 w 738188"/>
                <a:gd name="connsiteY15" fmla="*/ 552450 h 781050"/>
                <a:gd name="connsiteX16" fmla="*/ 438150 w 738188"/>
                <a:gd name="connsiteY16" fmla="*/ 147638 h 781050"/>
                <a:gd name="connsiteX17" fmla="*/ 485775 w 738188"/>
                <a:gd name="connsiteY17" fmla="*/ 57150 h 781050"/>
                <a:gd name="connsiteX18" fmla="*/ 557213 w 738188"/>
                <a:gd name="connsiteY18" fmla="*/ 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188" h="781050">
                  <a:moveTo>
                    <a:pt x="628650" y="38100"/>
                  </a:moveTo>
                  <a:lnTo>
                    <a:pt x="704850" y="304800"/>
                  </a:lnTo>
                  <a:lnTo>
                    <a:pt x="738188" y="519113"/>
                  </a:lnTo>
                  <a:lnTo>
                    <a:pt x="719138" y="600075"/>
                  </a:lnTo>
                  <a:lnTo>
                    <a:pt x="700088" y="685800"/>
                  </a:lnTo>
                  <a:lnTo>
                    <a:pt x="642938" y="766763"/>
                  </a:lnTo>
                  <a:lnTo>
                    <a:pt x="395288" y="776288"/>
                  </a:lnTo>
                  <a:lnTo>
                    <a:pt x="285750" y="742950"/>
                  </a:lnTo>
                  <a:lnTo>
                    <a:pt x="114300" y="781050"/>
                  </a:lnTo>
                  <a:lnTo>
                    <a:pt x="0" y="738188"/>
                  </a:lnTo>
                  <a:lnTo>
                    <a:pt x="19050" y="681038"/>
                  </a:lnTo>
                  <a:lnTo>
                    <a:pt x="19050" y="609600"/>
                  </a:lnTo>
                  <a:lnTo>
                    <a:pt x="85725" y="571500"/>
                  </a:lnTo>
                  <a:lnTo>
                    <a:pt x="133350" y="571500"/>
                  </a:lnTo>
                  <a:lnTo>
                    <a:pt x="242888" y="633413"/>
                  </a:lnTo>
                  <a:lnTo>
                    <a:pt x="457200" y="552450"/>
                  </a:lnTo>
                  <a:lnTo>
                    <a:pt x="438150" y="147638"/>
                  </a:lnTo>
                  <a:lnTo>
                    <a:pt x="485775" y="57150"/>
                  </a:lnTo>
                  <a:lnTo>
                    <a:pt x="557213"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128"/>
            <p:cNvSpPr/>
            <p:nvPr/>
          </p:nvSpPr>
          <p:spPr>
            <a:xfrm>
              <a:off x="7762875" y="2414588"/>
              <a:ext cx="1009650" cy="2043112"/>
            </a:xfrm>
            <a:custGeom>
              <a:avLst/>
              <a:gdLst>
                <a:gd name="connsiteX0" fmla="*/ 919163 w 1009650"/>
                <a:gd name="connsiteY0" fmla="*/ 990600 h 2043112"/>
                <a:gd name="connsiteX1" fmla="*/ 947738 w 1009650"/>
                <a:gd name="connsiteY1" fmla="*/ 1195387 h 2043112"/>
                <a:gd name="connsiteX2" fmla="*/ 947738 w 1009650"/>
                <a:gd name="connsiteY2" fmla="*/ 1524000 h 2043112"/>
                <a:gd name="connsiteX3" fmla="*/ 985838 w 1009650"/>
                <a:gd name="connsiteY3" fmla="*/ 1795462 h 2043112"/>
                <a:gd name="connsiteX4" fmla="*/ 1009650 w 1009650"/>
                <a:gd name="connsiteY4" fmla="*/ 1900237 h 2043112"/>
                <a:gd name="connsiteX5" fmla="*/ 842963 w 1009650"/>
                <a:gd name="connsiteY5" fmla="*/ 2000250 h 2043112"/>
                <a:gd name="connsiteX6" fmla="*/ 428625 w 1009650"/>
                <a:gd name="connsiteY6" fmla="*/ 2043112 h 2043112"/>
                <a:gd name="connsiteX7" fmla="*/ 228600 w 1009650"/>
                <a:gd name="connsiteY7" fmla="*/ 1990725 h 2043112"/>
                <a:gd name="connsiteX8" fmla="*/ 52388 w 1009650"/>
                <a:gd name="connsiteY8" fmla="*/ 1943100 h 2043112"/>
                <a:gd name="connsiteX9" fmla="*/ 166688 w 1009650"/>
                <a:gd name="connsiteY9" fmla="*/ 1738312 h 2043112"/>
                <a:gd name="connsiteX10" fmla="*/ 133350 w 1009650"/>
                <a:gd name="connsiteY10" fmla="*/ 1495425 h 2043112"/>
                <a:gd name="connsiteX11" fmla="*/ 0 w 1009650"/>
                <a:gd name="connsiteY11" fmla="*/ 962025 h 2043112"/>
                <a:gd name="connsiteX12" fmla="*/ 33338 w 1009650"/>
                <a:gd name="connsiteY12" fmla="*/ 733425 h 2043112"/>
                <a:gd name="connsiteX13" fmla="*/ 114300 w 1009650"/>
                <a:gd name="connsiteY13" fmla="*/ 309562 h 2043112"/>
                <a:gd name="connsiteX14" fmla="*/ 276225 w 1009650"/>
                <a:gd name="connsiteY14" fmla="*/ 19050 h 2043112"/>
                <a:gd name="connsiteX15" fmla="*/ 333375 w 1009650"/>
                <a:gd name="connsiteY15" fmla="*/ 0 h 204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650" h="2043112">
                  <a:moveTo>
                    <a:pt x="919163" y="990600"/>
                  </a:moveTo>
                  <a:lnTo>
                    <a:pt x="947738" y="1195387"/>
                  </a:lnTo>
                  <a:lnTo>
                    <a:pt x="947738" y="1524000"/>
                  </a:lnTo>
                  <a:lnTo>
                    <a:pt x="985838" y="1795462"/>
                  </a:lnTo>
                  <a:lnTo>
                    <a:pt x="1009650" y="1900237"/>
                  </a:lnTo>
                  <a:lnTo>
                    <a:pt x="842963" y="2000250"/>
                  </a:lnTo>
                  <a:lnTo>
                    <a:pt x="428625" y="2043112"/>
                  </a:lnTo>
                  <a:lnTo>
                    <a:pt x="228600" y="1990725"/>
                  </a:lnTo>
                  <a:lnTo>
                    <a:pt x="52388" y="1943100"/>
                  </a:lnTo>
                  <a:lnTo>
                    <a:pt x="166688" y="1738312"/>
                  </a:lnTo>
                  <a:lnTo>
                    <a:pt x="133350" y="1495425"/>
                  </a:lnTo>
                  <a:lnTo>
                    <a:pt x="0" y="962025"/>
                  </a:lnTo>
                  <a:lnTo>
                    <a:pt x="33338" y="733425"/>
                  </a:lnTo>
                  <a:lnTo>
                    <a:pt x="114300" y="309562"/>
                  </a:lnTo>
                  <a:lnTo>
                    <a:pt x="276225" y="19050"/>
                  </a:lnTo>
                  <a:lnTo>
                    <a:pt x="333375"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129"/>
            <p:cNvSpPr/>
            <p:nvPr/>
          </p:nvSpPr>
          <p:spPr>
            <a:xfrm>
              <a:off x="8091488" y="2362200"/>
              <a:ext cx="223837" cy="290513"/>
            </a:xfrm>
            <a:custGeom>
              <a:avLst/>
              <a:gdLst>
                <a:gd name="connsiteX0" fmla="*/ 0 w 223837"/>
                <a:gd name="connsiteY0" fmla="*/ 90488 h 290513"/>
                <a:gd name="connsiteX1" fmla="*/ 80962 w 223837"/>
                <a:gd name="connsiteY1" fmla="*/ 290513 h 290513"/>
                <a:gd name="connsiteX2" fmla="*/ 223837 w 223837"/>
                <a:gd name="connsiteY2" fmla="*/ 0 h 290513"/>
                <a:gd name="connsiteX3" fmla="*/ 223837 w 223837"/>
                <a:gd name="connsiteY3" fmla="*/ 0 h 290513"/>
              </a:gdLst>
              <a:ahLst/>
              <a:cxnLst>
                <a:cxn ang="0">
                  <a:pos x="connsiteX0" y="connsiteY0"/>
                </a:cxn>
                <a:cxn ang="0">
                  <a:pos x="connsiteX1" y="connsiteY1"/>
                </a:cxn>
                <a:cxn ang="0">
                  <a:pos x="connsiteX2" y="connsiteY2"/>
                </a:cxn>
                <a:cxn ang="0">
                  <a:pos x="connsiteX3" y="connsiteY3"/>
                </a:cxn>
              </a:cxnLst>
              <a:rect l="l" t="t" r="r" b="b"/>
              <a:pathLst>
                <a:path w="223837" h="290513">
                  <a:moveTo>
                    <a:pt x="0" y="90488"/>
                  </a:moveTo>
                  <a:lnTo>
                    <a:pt x="80962" y="290513"/>
                  </a:lnTo>
                  <a:lnTo>
                    <a:pt x="223837" y="0"/>
                  </a:lnTo>
                  <a:lnTo>
                    <a:pt x="2238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p:cNvSpPr/>
            <p:nvPr/>
          </p:nvSpPr>
          <p:spPr>
            <a:xfrm>
              <a:off x="7920038" y="2728913"/>
              <a:ext cx="171450" cy="1281112"/>
            </a:xfrm>
            <a:custGeom>
              <a:avLst/>
              <a:gdLst>
                <a:gd name="connsiteX0" fmla="*/ 0 w 171450"/>
                <a:gd name="connsiteY0" fmla="*/ 0 h 1281112"/>
                <a:gd name="connsiteX1" fmla="*/ 28575 w 171450"/>
                <a:gd name="connsiteY1" fmla="*/ 714375 h 1281112"/>
                <a:gd name="connsiteX2" fmla="*/ 100012 w 171450"/>
                <a:gd name="connsiteY2" fmla="*/ 1104900 h 1281112"/>
                <a:gd name="connsiteX3" fmla="*/ 171450 w 171450"/>
                <a:gd name="connsiteY3" fmla="*/ 1152525 h 1281112"/>
                <a:gd name="connsiteX4" fmla="*/ 147637 w 171450"/>
                <a:gd name="connsiteY4" fmla="*/ 1281112 h 128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281112">
                  <a:moveTo>
                    <a:pt x="0" y="0"/>
                  </a:moveTo>
                  <a:lnTo>
                    <a:pt x="28575" y="714375"/>
                  </a:lnTo>
                  <a:lnTo>
                    <a:pt x="100012" y="1104900"/>
                  </a:lnTo>
                  <a:lnTo>
                    <a:pt x="171450" y="1152525"/>
                  </a:lnTo>
                  <a:lnTo>
                    <a:pt x="147637" y="128111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p:cNvSpPr/>
            <p:nvPr/>
          </p:nvSpPr>
          <p:spPr>
            <a:xfrm>
              <a:off x="7934325" y="3938588"/>
              <a:ext cx="128588" cy="276225"/>
            </a:xfrm>
            <a:custGeom>
              <a:avLst/>
              <a:gdLst>
                <a:gd name="connsiteX0" fmla="*/ 0 w 128588"/>
                <a:gd name="connsiteY0" fmla="*/ 247650 h 276225"/>
                <a:gd name="connsiteX1" fmla="*/ 85725 w 128588"/>
                <a:gd name="connsiteY1" fmla="*/ 276225 h 276225"/>
                <a:gd name="connsiteX2" fmla="*/ 128588 w 128588"/>
                <a:gd name="connsiteY2" fmla="*/ 104775 h 276225"/>
                <a:gd name="connsiteX3" fmla="*/ 76200 w 128588"/>
                <a:gd name="connsiteY3" fmla="*/ 42862 h 276225"/>
                <a:gd name="connsiteX4" fmla="*/ 80963 w 128588"/>
                <a:gd name="connsiteY4" fmla="*/ 0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8" h="276225">
                  <a:moveTo>
                    <a:pt x="0" y="247650"/>
                  </a:moveTo>
                  <a:lnTo>
                    <a:pt x="85725" y="276225"/>
                  </a:lnTo>
                  <a:lnTo>
                    <a:pt x="128588" y="104775"/>
                  </a:lnTo>
                  <a:lnTo>
                    <a:pt x="76200" y="42862"/>
                  </a:lnTo>
                  <a:lnTo>
                    <a:pt x="80963"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132"/>
            <p:cNvSpPr/>
            <p:nvPr/>
          </p:nvSpPr>
          <p:spPr>
            <a:xfrm>
              <a:off x="7962900" y="3419475"/>
              <a:ext cx="738188" cy="200025"/>
            </a:xfrm>
            <a:custGeom>
              <a:avLst/>
              <a:gdLst>
                <a:gd name="connsiteX0" fmla="*/ 690563 w 738188"/>
                <a:gd name="connsiteY0" fmla="*/ 0 h 200025"/>
                <a:gd name="connsiteX1" fmla="*/ 352425 w 738188"/>
                <a:gd name="connsiteY1" fmla="*/ 76200 h 200025"/>
                <a:gd name="connsiteX2" fmla="*/ 0 w 738188"/>
                <a:gd name="connsiteY2" fmla="*/ 47625 h 200025"/>
                <a:gd name="connsiteX3" fmla="*/ 38100 w 738188"/>
                <a:gd name="connsiteY3" fmla="*/ 200025 h 200025"/>
                <a:gd name="connsiteX4" fmla="*/ 476250 w 738188"/>
                <a:gd name="connsiteY4" fmla="*/ 185738 h 200025"/>
                <a:gd name="connsiteX5" fmla="*/ 738188 w 738188"/>
                <a:gd name="connsiteY5" fmla="*/ 109538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188" h="200025">
                  <a:moveTo>
                    <a:pt x="690563" y="0"/>
                  </a:moveTo>
                  <a:lnTo>
                    <a:pt x="352425" y="76200"/>
                  </a:lnTo>
                  <a:lnTo>
                    <a:pt x="0" y="47625"/>
                  </a:lnTo>
                  <a:lnTo>
                    <a:pt x="38100" y="200025"/>
                  </a:lnTo>
                  <a:lnTo>
                    <a:pt x="476250" y="185738"/>
                  </a:lnTo>
                  <a:lnTo>
                    <a:pt x="738188" y="10953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133"/>
            <p:cNvSpPr/>
            <p:nvPr/>
          </p:nvSpPr>
          <p:spPr>
            <a:xfrm>
              <a:off x="8605838" y="442912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p:cNvSpPr/>
            <p:nvPr/>
          </p:nvSpPr>
          <p:spPr>
            <a:xfrm>
              <a:off x="8629649" y="4405312"/>
              <a:ext cx="45719" cy="45719"/>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p:cNvSpPr/>
            <p:nvPr/>
          </p:nvSpPr>
          <p:spPr>
            <a:xfrm>
              <a:off x="7824788" y="4405313"/>
              <a:ext cx="1085850" cy="1390650"/>
            </a:xfrm>
            <a:custGeom>
              <a:avLst/>
              <a:gdLst>
                <a:gd name="connsiteX0" fmla="*/ 809625 w 1085850"/>
                <a:gd name="connsiteY0" fmla="*/ 66675 h 1390650"/>
                <a:gd name="connsiteX1" fmla="*/ 995362 w 1085850"/>
                <a:gd name="connsiteY1" fmla="*/ 871537 h 1390650"/>
                <a:gd name="connsiteX2" fmla="*/ 1085850 w 1085850"/>
                <a:gd name="connsiteY2" fmla="*/ 990600 h 1390650"/>
                <a:gd name="connsiteX3" fmla="*/ 1042987 w 1085850"/>
                <a:gd name="connsiteY3" fmla="*/ 1190625 h 1390650"/>
                <a:gd name="connsiteX4" fmla="*/ 714375 w 1085850"/>
                <a:gd name="connsiteY4" fmla="*/ 1390650 h 1390650"/>
                <a:gd name="connsiteX5" fmla="*/ 671512 w 1085850"/>
                <a:gd name="connsiteY5" fmla="*/ 1385887 h 1390650"/>
                <a:gd name="connsiteX6" fmla="*/ 652462 w 1085850"/>
                <a:gd name="connsiteY6" fmla="*/ 1381125 h 1390650"/>
                <a:gd name="connsiteX7" fmla="*/ 538162 w 1085850"/>
                <a:gd name="connsiteY7" fmla="*/ 1376362 h 1390650"/>
                <a:gd name="connsiteX8" fmla="*/ 533400 w 1085850"/>
                <a:gd name="connsiteY8" fmla="*/ 1338262 h 1390650"/>
                <a:gd name="connsiteX9" fmla="*/ 709612 w 1085850"/>
                <a:gd name="connsiteY9" fmla="*/ 1052512 h 1390650"/>
                <a:gd name="connsiteX10" fmla="*/ 423862 w 1085850"/>
                <a:gd name="connsiteY10" fmla="*/ 71437 h 1390650"/>
                <a:gd name="connsiteX11" fmla="*/ 452437 w 1085850"/>
                <a:gd name="connsiteY11" fmla="*/ 1185862 h 1390650"/>
                <a:gd name="connsiteX12" fmla="*/ 428625 w 1085850"/>
                <a:gd name="connsiteY12" fmla="*/ 1219200 h 1390650"/>
                <a:gd name="connsiteX13" fmla="*/ 204787 w 1085850"/>
                <a:gd name="connsiteY13" fmla="*/ 1376362 h 1390650"/>
                <a:gd name="connsiteX14" fmla="*/ 19050 w 1085850"/>
                <a:gd name="connsiteY14" fmla="*/ 1366837 h 1390650"/>
                <a:gd name="connsiteX15" fmla="*/ 0 w 1085850"/>
                <a:gd name="connsiteY15" fmla="*/ 1295400 h 1390650"/>
                <a:gd name="connsiteX16" fmla="*/ 19050 w 1085850"/>
                <a:gd name="connsiteY16" fmla="*/ 1200150 h 1390650"/>
                <a:gd name="connsiteX17" fmla="*/ 52387 w 1085850"/>
                <a:gd name="connsiteY17" fmla="*/ 1171575 h 1390650"/>
                <a:gd name="connsiteX18" fmla="*/ 61912 w 1085850"/>
                <a:gd name="connsiteY18" fmla="*/ 1157287 h 1390650"/>
                <a:gd name="connsiteX19" fmla="*/ 80962 w 1085850"/>
                <a:gd name="connsiteY19" fmla="*/ 1138237 h 1390650"/>
                <a:gd name="connsiteX20" fmla="*/ 138112 w 1085850"/>
                <a:gd name="connsiteY20" fmla="*/ 1081087 h 1390650"/>
                <a:gd name="connsiteX21" fmla="*/ 90487 w 1085850"/>
                <a:gd name="connsiteY21" fmla="*/ 333375 h 1390650"/>
                <a:gd name="connsiteX22" fmla="*/ 90487 w 1085850"/>
                <a:gd name="connsiteY22" fmla="*/ 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5850" h="1390650">
                  <a:moveTo>
                    <a:pt x="809625" y="66675"/>
                  </a:moveTo>
                  <a:lnTo>
                    <a:pt x="995362" y="871537"/>
                  </a:lnTo>
                  <a:lnTo>
                    <a:pt x="1085850" y="990600"/>
                  </a:lnTo>
                  <a:lnTo>
                    <a:pt x="1042987" y="1190625"/>
                  </a:lnTo>
                  <a:lnTo>
                    <a:pt x="714375" y="1390650"/>
                  </a:lnTo>
                  <a:cubicBezTo>
                    <a:pt x="700087" y="1389062"/>
                    <a:pt x="685720" y="1388073"/>
                    <a:pt x="671512" y="1385887"/>
                  </a:cubicBezTo>
                  <a:cubicBezTo>
                    <a:pt x="665043" y="1384892"/>
                    <a:pt x="652462" y="1381125"/>
                    <a:pt x="652462" y="1381125"/>
                  </a:cubicBezTo>
                  <a:lnTo>
                    <a:pt x="538162" y="1376362"/>
                  </a:lnTo>
                  <a:lnTo>
                    <a:pt x="533400" y="1338262"/>
                  </a:lnTo>
                  <a:lnTo>
                    <a:pt x="709612" y="1052512"/>
                  </a:lnTo>
                  <a:lnTo>
                    <a:pt x="423862" y="71437"/>
                  </a:lnTo>
                  <a:lnTo>
                    <a:pt x="452437" y="1185862"/>
                  </a:lnTo>
                  <a:lnTo>
                    <a:pt x="428625" y="1219200"/>
                  </a:lnTo>
                  <a:lnTo>
                    <a:pt x="204787" y="1376362"/>
                  </a:lnTo>
                  <a:lnTo>
                    <a:pt x="19050" y="1366837"/>
                  </a:lnTo>
                  <a:lnTo>
                    <a:pt x="0" y="1295400"/>
                  </a:lnTo>
                  <a:lnTo>
                    <a:pt x="19050" y="1200150"/>
                  </a:lnTo>
                  <a:cubicBezTo>
                    <a:pt x="30162" y="1190625"/>
                    <a:pt x="42038" y="1181924"/>
                    <a:pt x="52387" y="1171575"/>
                  </a:cubicBezTo>
                  <a:cubicBezTo>
                    <a:pt x="56434" y="1167528"/>
                    <a:pt x="58187" y="1161633"/>
                    <a:pt x="61912" y="1157287"/>
                  </a:cubicBezTo>
                  <a:cubicBezTo>
                    <a:pt x="67756" y="1150469"/>
                    <a:pt x="80962" y="1138237"/>
                    <a:pt x="80962" y="1138237"/>
                  </a:cubicBezTo>
                  <a:lnTo>
                    <a:pt x="138112" y="1081087"/>
                  </a:lnTo>
                  <a:lnTo>
                    <a:pt x="90487" y="333375"/>
                  </a:lnTo>
                  <a:lnTo>
                    <a:pt x="9048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a:off x="7405688" y="4210050"/>
              <a:ext cx="538897" cy="1738313"/>
            </a:xfrm>
            <a:custGeom>
              <a:avLst/>
              <a:gdLst>
                <a:gd name="connsiteX0" fmla="*/ 528637 w 538897"/>
                <a:gd name="connsiteY0" fmla="*/ 0 h 1738313"/>
                <a:gd name="connsiteX1" fmla="*/ 528637 w 538897"/>
                <a:gd name="connsiteY1" fmla="*/ 0 h 1738313"/>
                <a:gd name="connsiteX2" fmla="*/ 538162 w 538897"/>
                <a:gd name="connsiteY2" fmla="*/ 119063 h 1738313"/>
                <a:gd name="connsiteX3" fmla="*/ 371475 w 538897"/>
                <a:gd name="connsiteY3" fmla="*/ 776288 h 1738313"/>
                <a:gd name="connsiteX4" fmla="*/ 90487 w 538897"/>
                <a:gd name="connsiteY4" fmla="*/ 1333500 h 1738313"/>
                <a:gd name="connsiteX5" fmla="*/ 85725 w 538897"/>
                <a:gd name="connsiteY5" fmla="*/ 1376363 h 1738313"/>
                <a:gd name="connsiteX6" fmla="*/ 0 w 538897"/>
                <a:gd name="connsiteY6" fmla="*/ 1638300 h 1738313"/>
                <a:gd name="connsiteX7" fmla="*/ 228600 w 538897"/>
                <a:gd name="connsiteY7" fmla="*/ 1738313 h 1738313"/>
                <a:gd name="connsiteX8" fmla="*/ 238125 w 538897"/>
                <a:gd name="connsiteY8" fmla="*/ 1695450 h 1738313"/>
                <a:gd name="connsiteX9" fmla="*/ 242887 w 538897"/>
                <a:gd name="connsiteY9" fmla="*/ 1681163 h 1738313"/>
                <a:gd name="connsiteX10" fmla="*/ 252412 w 538897"/>
                <a:gd name="connsiteY10" fmla="*/ 1666875 h 1738313"/>
                <a:gd name="connsiteX11" fmla="*/ 295275 w 538897"/>
                <a:gd name="connsiteY11" fmla="*/ 1524000 h 173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897" h="1738313">
                  <a:moveTo>
                    <a:pt x="528637" y="0"/>
                  </a:moveTo>
                  <a:lnTo>
                    <a:pt x="528637" y="0"/>
                  </a:lnTo>
                  <a:cubicBezTo>
                    <a:pt x="542832" y="70975"/>
                    <a:pt x="538162" y="31436"/>
                    <a:pt x="538162" y="119063"/>
                  </a:cubicBezTo>
                  <a:lnTo>
                    <a:pt x="371475" y="776288"/>
                  </a:lnTo>
                  <a:lnTo>
                    <a:pt x="90487" y="1333500"/>
                  </a:lnTo>
                  <a:lnTo>
                    <a:pt x="85725" y="1376363"/>
                  </a:lnTo>
                  <a:lnTo>
                    <a:pt x="0" y="1638300"/>
                  </a:lnTo>
                  <a:lnTo>
                    <a:pt x="228600" y="1738313"/>
                  </a:lnTo>
                  <a:cubicBezTo>
                    <a:pt x="231775" y="1724025"/>
                    <a:pt x="234575" y="1709649"/>
                    <a:pt x="238125" y="1695450"/>
                  </a:cubicBezTo>
                  <a:cubicBezTo>
                    <a:pt x="239342" y="1690580"/>
                    <a:pt x="240642" y="1685653"/>
                    <a:pt x="242887" y="1681163"/>
                  </a:cubicBezTo>
                  <a:cubicBezTo>
                    <a:pt x="245447" y="1676043"/>
                    <a:pt x="252412" y="1666875"/>
                    <a:pt x="252412" y="1666875"/>
                  </a:cubicBezTo>
                  <a:lnTo>
                    <a:pt x="295275" y="15240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p:cNvSpPr/>
            <p:nvPr/>
          </p:nvSpPr>
          <p:spPr>
            <a:xfrm>
              <a:off x="7677150" y="4257675"/>
              <a:ext cx="323850" cy="1704975"/>
            </a:xfrm>
            <a:custGeom>
              <a:avLst/>
              <a:gdLst>
                <a:gd name="connsiteX0" fmla="*/ 0 w 323850"/>
                <a:gd name="connsiteY0" fmla="*/ 1509713 h 1704975"/>
                <a:gd name="connsiteX1" fmla="*/ 4763 w 323850"/>
                <a:gd name="connsiteY1" fmla="*/ 1700213 h 1704975"/>
                <a:gd name="connsiteX2" fmla="*/ 157163 w 323850"/>
                <a:gd name="connsiteY2" fmla="*/ 1704975 h 1704975"/>
                <a:gd name="connsiteX3" fmla="*/ 195263 w 323850"/>
                <a:gd name="connsiteY3" fmla="*/ 766763 h 1704975"/>
                <a:gd name="connsiteX4" fmla="*/ 323850 w 323850"/>
                <a:gd name="connsiteY4" fmla="*/ 0 h 170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1704975">
                  <a:moveTo>
                    <a:pt x="0" y="1509713"/>
                  </a:moveTo>
                  <a:lnTo>
                    <a:pt x="4763" y="1700213"/>
                  </a:lnTo>
                  <a:lnTo>
                    <a:pt x="157163" y="1704975"/>
                  </a:lnTo>
                  <a:lnTo>
                    <a:pt x="195263" y="766763"/>
                  </a:lnTo>
                  <a:lnTo>
                    <a:pt x="32385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p:cNvSpPr/>
            <p:nvPr/>
          </p:nvSpPr>
          <p:spPr>
            <a:xfrm>
              <a:off x="8134350" y="2414588"/>
              <a:ext cx="185738" cy="771525"/>
            </a:xfrm>
            <a:custGeom>
              <a:avLst/>
              <a:gdLst>
                <a:gd name="connsiteX0" fmla="*/ 185738 w 185738"/>
                <a:gd name="connsiteY0" fmla="*/ 0 h 771525"/>
                <a:gd name="connsiteX1" fmla="*/ 76200 w 185738"/>
                <a:gd name="connsiteY1" fmla="*/ 771525 h 771525"/>
                <a:gd name="connsiteX2" fmla="*/ 4763 w 185738"/>
                <a:gd name="connsiteY2" fmla="*/ 757237 h 771525"/>
                <a:gd name="connsiteX3" fmla="*/ 0 w 185738"/>
                <a:gd name="connsiteY3" fmla="*/ 690562 h 771525"/>
                <a:gd name="connsiteX4" fmla="*/ 157163 w 185738"/>
                <a:gd name="connsiteY4" fmla="*/ 71437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8" h="771525">
                  <a:moveTo>
                    <a:pt x="185738" y="0"/>
                  </a:moveTo>
                  <a:lnTo>
                    <a:pt x="76200" y="771525"/>
                  </a:lnTo>
                  <a:lnTo>
                    <a:pt x="4763" y="757237"/>
                  </a:lnTo>
                  <a:lnTo>
                    <a:pt x="0" y="690562"/>
                  </a:lnTo>
                  <a:lnTo>
                    <a:pt x="157163" y="7143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9"/>
            <p:cNvSpPr/>
            <p:nvPr/>
          </p:nvSpPr>
          <p:spPr>
            <a:xfrm>
              <a:off x="8034338" y="3395663"/>
              <a:ext cx="114300" cy="481012"/>
            </a:xfrm>
            <a:custGeom>
              <a:avLst/>
              <a:gdLst>
                <a:gd name="connsiteX0" fmla="*/ 71437 w 114300"/>
                <a:gd name="connsiteY0" fmla="*/ 0 h 481012"/>
                <a:gd name="connsiteX1" fmla="*/ 0 w 114300"/>
                <a:gd name="connsiteY1" fmla="*/ 481012 h 481012"/>
                <a:gd name="connsiteX2" fmla="*/ 47625 w 114300"/>
                <a:gd name="connsiteY2" fmla="*/ 461962 h 481012"/>
                <a:gd name="connsiteX3" fmla="*/ 114300 w 114300"/>
                <a:gd name="connsiteY3" fmla="*/ 71437 h 481012"/>
              </a:gdLst>
              <a:ahLst/>
              <a:cxnLst>
                <a:cxn ang="0">
                  <a:pos x="connsiteX0" y="connsiteY0"/>
                </a:cxn>
                <a:cxn ang="0">
                  <a:pos x="connsiteX1" y="connsiteY1"/>
                </a:cxn>
                <a:cxn ang="0">
                  <a:pos x="connsiteX2" y="connsiteY2"/>
                </a:cxn>
                <a:cxn ang="0">
                  <a:pos x="connsiteX3" y="connsiteY3"/>
                </a:cxn>
              </a:cxnLst>
              <a:rect l="l" t="t" r="r" b="b"/>
              <a:pathLst>
                <a:path w="114300" h="481012">
                  <a:moveTo>
                    <a:pt x="71437" y="0"/>
                  </a:moveTo>
                  <a:lnTo>
                    <a:pt x="0" y="481012"/>
                  </a:lnTo>
                  <a:lnTo>
                    <a:pt x="47625" y="461962"/>
                  </a:lnTo>
                  <a:lnTo>
                    <a:pt x="114300" y="7143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40"/>
            <p:cNvSpPr/>
            <p:nvPr/>
          </p:nvSpPr>
          <p:spPr>
            <a:xfrm>
              <a:off x="7972425" y="5510213"/>
              <a:ext cx="295275" cy="4762"/>
            </a:xfrm>
            <a:custGeom>
              <a:avLst/>
              <a:gdLst>
                <a:gd name="connsiteX0" fmla="*/ 0 w 295275"/>
                <a:gd name="connsiteY0" fmla="*/ 0 h 4762"/>
                <a:gd name="connsiteX1" fmla="*/ 295275 w 295275"/>
                <a:gd name="connsiteY1" fmla="*/ 4762 h 4762"/>
              </a:gdLst>
              <a:ahLst/>
              <a:cxnLst>
                <a:cxn ang="0">
                  <a:pos x="connsiteX0" y="connsiteY0"/>
                </a:cxn>
                <a:cxn ang="0">
                  <a:pos x="connsiteX1" y="connsiteY1"/>
                </a:cxn>
              </a:cxnLst>
              <a:rect l="l" t="t" r="r" b="b"/>
              <a:pathLst>
                <a:path w="295275" h="4762">
                  <a:moveTo>
                    <a:pt x="0" y="0"/>
                  </a:moveTo>
                  <a:lnTo>
                    <a:pt x="295275" y="476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41"/>
            <p:cNvSpPr/>
            <p:nvPr/>
          </p:nvSpPr>
          <p:spPr>
            <a:xfrm>
              <a:off x="8539163" y="5419725"/>
              <a:ext cx="352425" cy="19050"/>
            </a:xfrm>
            <a:custGeom>
              <a:avLst/>
              <a:gdLst>
                <a:gd name="connsiteX0" fmla="*/ 0 w 352425"/>
                <a:gd name="connsiteY0" fmla="*/ 19050 h 19050"/>
                <a:gd name="connsiteX1" fmla="*/ 242887 w 352425"/>
                <a:gd name="connsiteY1" fmla="*/ 0 h 19050"/>
                <a:gd name="connsiteX2" fmla="*/ 352425 w 352425"/>
                <a:gd name="connsiteY2" fmla="*/ 14288 h 19050"/>
              </a:gdLst>
              <a:ahLst/>
              <a:cxnLst>
                <a:cxn ang="0">
                  <a:pos x="connsiteX0" y="connsiteY0"/>
                </a:cxn>
                <a:cxn ang="0">
                  <a:pos x="connsiteX1" y="connsiteY1"/>
                </a:cxn>
                <a:cxn ang="0">
                  <a:pos x="connsiteX2" y="connsiteY2"/>
                </a:cxn>
              </a:cxnLst>
              <a:rect l="l" t="t" r="r" b="b"/>
              <a:pathLst>
                <a:path w="352425" h="19050">
                  <a:moveTo>
                    <a:pt x="0" y="19050"/>
                  </a:moveTo>
                  <a:lnTo>
                    <a:pt x="242887" y="0"/>
                  </a:lnTo>
                  <a:lnTo>
                    <a:pt x="352425" y="1428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p:cNvGrpSpPr/>
          <p:nvPr/>
        </p:nvGrpSpPr>
        <p:grpSpPr>
          <a:xfrm>
            <a:off x="2433552" y="3777868"/>
            <a:ext cx="1001495" cy="1749788"/>
            <a:chOff x="4000500" y="1943100"/>
            <a:chExt cx="2705100" cy="4067175"/>
          </a:xfrm>
        </p:grpSpPr>
        <p:grpSp>
          <p:nvGrpSpPr>
            <p:cNvPr id="144" name="Group 143"/>
            <p:cNvGrpSpPr/>
            <p:nvPr/>
          </p:nvGrpSpPr>
          <p:grpSpPr>
            <a:xfrm>
              <a:off x="4000500" y="1943100"/>
              <a:ext cx="1524000" cy="4067175"/>
              <a:chOff x="4000500" y="1943100"/>
              <a:chExt cx="1524000" cy="4067175"/>
            </a:xfrm>
          </p:grpSpPr>
          <p:grpSp>
            <p:nvGrpSpPr>
              <p:cNvPr id="149" name="Group 148"/>
              <p:cNvGrpSpPr/>
              <p:nvPr/>
            </p:nvGrpSpPr>
            <p:grpSpPr>
              <a:xfrm>
                <a:off x="4000500" y="1943100"/>
                <a:ext cx="1524000" cy="4067175"/>
                <a:chOff x="4000500" y="1943100"/>
                <a:chExt cx="1524000" cy="4067175"/>
              </a:xfrm>
            </p:grpSpPr>
            <p:sp>
              <p:nvSpPr>
                <p:cNvPr id="152" name="Freeform 151"/>
                <p:cNvSpPr/>
                <p:nvPr/>
              </p:nvSpPr>
              <p:spPr>
                <a:xfrm>
                  <a:off x="4000500" y="1943100"/>
                  <a:ext cx="1524000" cy="4067175"/>
                </a:xfrm>
                <a:custGeom>
                  <a:avLst/>
                  <a:gdLst>
                    <a:gd name="connsiteX0" fmla="*/ 781050 w 1524000"/>
                    <a:gd name="connsiteY0" fmla="*/ 685800 h 4067175"/>
                    <a:gd name="connsiteX1" fmla="*/ 914400 w 1524000"/>
                    <a:gd name="connsiteY1" fmla="*/ 847725 h 4067175"/>
                    <a:gd name="connsiteX2" fmla="*/ 1076325 w 1524000"/>
                    <a:gd name="connsiteY2" fmla="*/ 790575 h 4067175"/>
                    <a:gd name="connsiteX3" fmla="*/ 1257300 w 1524000"/>
                    <a:gd name="connsiteY3" fmla="*/ 647700 h 4067175"/>
                    <a:gd name="connsiteX4" fmla="*/ 1295400 w 1524000"/>
                    <a:gd name="connsiteY4" fmla="*/ 495300 h 4067175"/>
                    <a:gd name="connsiteX5" fmla="*/ 1476375 w 1524000"/>
                    <a:gd name="connsiteY5" fmla="*/ 495300 h 4067175"/>
                    <a:gd name="connsiteX6" fmla="*/ 1371600 w 1524000"/>
                    <a:gd name="connsiteY6" fmla="*/ 371475 h 4067175"/>
                    <a:gd name="connsiteX7" fmla="*/ 1323975 w 1524000"/>
                    <a:gd name="connsiteY7" fmla="*/ 161925 h 4067175"/>
                    <a:gd name="connsiteX8" fmla="*/ 1085850 w 1524000"/>
                    <a:gd name="connsiteY8" fmla="*/ 9525 h 4067175"/>
                    <a:gd name="connsiteX9" fmla="*/ 981075 w 1524000"/>
                    <a:gd name="connsiteY9" fmla="*/ 0 h 4067175"/>
                    <a:gd name="connsiteX10" fmla="*/ 895350 w 1524000"/>
                    <a:gd name="connsiteY10" fmla="*/ 9525 h 4067175"/>
                    <a:gd name="connsiteX11" fmla="*/ 819150 w 1524000"/>
                    <a:gd name="connsiteY11" fmla="*/ 85725 h 4067175"/>
                    <a:gd name="connsiteX12" fmla="*/ 742950 w 1524000"/>
                    <a:gd name="connsiteY12" fmla="*/ 209550 h 4067175"/>
                    <a:gd name="connsiteX13" fmla="*/ 685800 w 1524000"/>
                    <a:gd name="connsiteY13" fmla="*/ 333375 h 4067175"/>
                    <a:gd name="connsiteX14" fmla="*/ 685800 w 1524000"/>
                    <a:gd name="connsiteY14" fmla="*/ 495300 h 4067175"/>
                    <a:gd name="connsiteX15" fmla="*/ 704850 w 1524000"/>
                    <a:gd name="connsiteY15" fmla="*/ 590550 h 4067175"/>
                    <a:gd name="connsiteX16" fmla="*/ 514350 w 1524000"/>
                    <a:gd name="connsiteY16" fmla="*/ 647700 h 4067175"/>
                    <a:gd name="connsiteX17" fmla="*/ 209550 w 1524000"/>
                    <a:gd name="connsiteY17" fmla="*/ 990600 h 4067175"/>
                    <a:gd name="connsiteX18" fmla="*/ 47625 w 1524000"/>
                    <a:gd name="connsiteY18" fmla="*/ 1133475 h 4067175"/>
                    <a:gd name="connsiteX19" fmla="*/ 76200 w 1524000"/>
                    <a:gd name="connsiteY19" fmla="*/ 1409700 h 4067175"/>
                    <a:gd name="connsiteX20" fmla="*/ 38100 w 1524000"/>
                    <a:gd name="connsiteY20" fmla="*/ 1800225 h 4067175"/>
                    <a:gd name="connsiteX21" fmla="*/ 38100 w 1524000"/>
                    <a:gd name="connsiteY21" fmla="*/ 1981200 h 4067175"/>
                    <a:gd name="connsiteX22" fmla="*/ 85725 w 1524000"/>
                    <a:gd name="connsiteY22" fmla="*/ 2324100 h 4067175"/>
                    <a:gd name="connsiteX23" fmla="*/ 171450 w 1524000"/>
                    <a:gd name="connsiteY23" fmla="*/ 2886075 h 4067175"/>
                    <a:gd name="connsiteX24" fmla="*/ 161925 w 1524000"/>
                    <a:gd name="connsiteY24" fmla="*/ 3048000 h 4067175"/>
                    <a:gd name="connsiteX25" fmla="*/ 171450 w 1524000"/>
                    <a:gd name="connsiteY25" fmla="*/ 3286125 h 4067175"/>
                    <a:gd name="connsiteX26" fmla="*/ 0 w 1524000"/>
                    <a:gd name="connsiteY26" fmla="*/ 3695700 h 4067175"/>
                    <a:gd name="connsiteX27" fmla="*/ 0 w 1524000"/>
                    <a:gd name="connsiteY27" fmla="*/ 3905250 h 4067175"/>
                    <a:gd name="connsiteX28" fmla="*/ 190500 w 1524000"/>
                    <a:gd name="connsiteY28" fmla="*/ 4067175 h 4067175"/>
                    <a:gd name="connsiteX29" fmla="*/ 276225 w 1524000"/>
                    <a:gd name="connsiteY29" fmla="*/ 4029075 h 4067175"/>
                    <a:gd name="connsiteX30" fmla="*/ 581025 w 1524000"/>
                    <a:gd name="connsiteY30" fmla="*/ 3981450 h 4067175"/>
                    <a:gd name="connsiteX31" fmla="*/ 561975 w 1524000"/>
                    <a:gd name="connsiteY31" fmla="*/ 3905250 h 4067175"/>
                    <a:gd name="connsiteX32" fmla="*/ 466725 w 1524000"/>
                    <a:gd name="connsiteY32" fmla="*/ 3886200 h 4067175"/>
                    <a:gd name="connsiteX33" fmla="*/ 352425 w 1524000"/>
                    <a:gd name="connsiteY33" fmla="*/ 3790950 h 4067175"/>
                    <a:gd name="connsiteX34" fmla="*/ 409575 w 1524000"/>
                    <a:gd name="connsiteY34" fmla="*/ 3409950 h 4067175"/>
                    <a:gd name="connsiteX35" fmla="*/ 523875 w 1524000"/>
                    <a:gd name="connsiteY35" fmla="*/ 2743200 h 4067175"/>
                    <a:gd name="connsiteX36" fmla="*/ 647700 w 1524000"/>
                    <a:gd name="connsiteY36" fmla="*/ 2962275 h 4067175"/>
                    <a:gd name="connsiteX37" fmla="*/ 838200 w 1524000"/>
                    <a:gd name="connsiteY37" fmla="*/ 4019550 h 4067175"/>
                    <a:gd name="connsiteX38" fmla="*/ 1409700 w 1524000"/>
                    <a:gd name="connsiteY38" fmla="*/ 4019550 h 4067175"/>
                    <a:gd name="connsiteX39" fmla="*/ 1409700 w 1524000"/>
                    <a:gd name="connsiteY39" fmla="*/ 4019550 h 4067175"/>
                    <a:gd name="connsiteX40" fmla="*/ 1104900 w 1524000"/>
                    <a:gd name="connsiteY40" fmla="*/ 3800475 h 4067175"/>
                    <a:gd name="connsiteX41" fmla="*/ 1009650 w 1524000"/>
                    <a:gd name="connsiteY41" fmla="*/ 2743200 h 4067175"/>
                    <a:gd name="connsiteX42" fmla="*/ 771525 w 1524000"/>
                    <a:gd name="connsiteY42" fmla="*/ 2152650 h 4067175"/>
                    <a:gd name="connsiteX43" fmla="*/ 819150 w 1524000"/>
                    <a:gd name="connsiteY43" fmla="*/ 1790700 h 4067175"/>
                    <a:gd name="connsiteX44" fmla="*/ 1247775 w 1524000"/>
                    <a:gd name="connsiteY44" fmla="*/ 2228850 h 4067175"/>
                    <a:gd name="connsiteX45" fmla="*/ 1304925 w 1524000"/>
                    <a:gd name="connsiteY45" fmla="*/ 2390775 h 4067175"/>
                    <a:gd name="connsiteX46" fmla="*/ 1419225 w 1524000"/>
                    <a:gd name="connsiteY46" fmla="*/ 2419350 h 4067175"/>
                    <a:gd name="connsiteX47" fmla="*/ 1524000 w 1524000"/>
                    <a:gd name="connsiteY47" fmla="*/ 2324100 h 4067175"/>
                    <a:gd name="connsiteX48" fmla="*/ 1466850 w 1524000"/>
                    <a:gd name="connsiteY48" fmla="*/ 2209800 h 4067175"/>
                    <a:gd name="connsiteX49" fmla="*/ 1419225 w 1524000"/>
                    <a:gd name="connsiteY49" fmla="*/ 2133600 h 4067175"/>
                    <a:gd name="connsiteX50" fmla="*/ 1143000 w 1524000"/>
                    <a:gd name="connsiteY50" fmla="*/ 1695450 h 4067175"/>
                    <a:gd name="connsiteX51" fmla="*/ 1028700 w 1524000"/>
                    <a:gd name="connsiteY51" fmla="*/ 1019175 h 4067175"/>
                    <a:gd name="connsiteX52" fmla="*/ 962025 w 1524000"/>
                    <a:gd name="connsiteY52" fmla="*/ 866775 h 4067175"/>
                    <a:gd name="connsiteX53" fmla="*/ 952500 w 1524000"/>
                    <a:gd name="connsiteY53" fmla="*/ 809625 h 40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24000" h="4067175">
                      <a:moveTo>
                        <a:pt x="781050" y="685800"/>
                      </a:moveTo>
                      <a:lnTo>
                        <a:pt x="914400" y="847725"/>
                      </a:lnTo>
                      <a:lnTo>
                        <a:pt x="1076325" y="790575"/>
                      </a:lnTo>
                      <a:lnTo>
                        <a:pt x="1257300" y="647700"/>
                      </a:lnTo>
                      <a:lnTo>
                        <a:pt x="1295400" y="495300"/>
                      </a:lnTo>
                      <a:lnTo>
                        <a:pt x="1476375" y="495300"/>
                      </a:lnTo>
                      <a:lnTo>
                        <a:pt x="1371600" y="371475"/>
                      </a:lnTo>
                      <a:lnTo>
                        <a:pt x="1323975" y="161925"/>
                      </a:lnTo>
                      <a:lnTo>
                        <a:pt x="1085850" y="9525"/>
                      </a:lnTo>
                      <a:lnTo>
                        <a:pt x="981075" y="0"/>
                      </a:lnTo>
                      <a:lnTo>
                        <a:pt x="895350" y="9525"/>
                      </a:lnTo>
                      <a:lnTo>
                        <a:pt x="819150" y="85725"/>
                      </a:lnTo>
                      <a:lnTo>
                        <a:pt x="742950" y="209550"/>
                      </a:lnTo>
                      <a:lnTo>
                        <a:pt x="685800" y="333375"/>
                      </a:lnTo>
                      <a:lnTo>
                        <a:pt x="685800" y="495300"/>
                      </a:lnTo>
                      <a:lnTo>
                        <a:pt x="704850" y="590550"/>
                      </a:lnTo>
                      <a:lnTo>
                        <a:pt x="514350" y="647700"/>
                      </a:lnTo>
                      <a:lnTo>
                        <a:pt x="209550" y="990600"/>
                      </a:lnTo>
                      <a:lnTo>
                        <a:pt x="47625" y="1133475"/>
                      </a:lnTo>
                      <a:lnTo>
                        <a:pt x="76200" y="1409700"/>
                      </a:lnTo>
                      <a:lnTo>
                        <a:pt x="38100" y="1800225"/>
                      </a:lnTo>
                      <a:lnTo>
                        <a:pt x="38100" y="1981200"/>
                      </a:lnTo>
                      <a:lnTo>
                        <a:pt x="85725" y="2324100"/>
                      </a:lnTo>
                      <a:lnTo>
                        <a:pt x="171450" y="2886075"/>
                      </a:lnTo>
                      <a:lnTo>
                        <a:pt x="161925" y="3048000"/>
                      </a:lnTo>
                      <a:lnTo>
                        <a:pt x="171450" y="3286125"/>
                      </a:lnTo>
                      <a:lnTo>
                        <a:pt x="0" y="3695700"/>
                      </a:lnTo>
                      <a:lnTo>
                        <a:pt x="0" y="3905250"/>
                      </a:lnTo>
                      <a:lnTo>
                        <a:pt x="190500" y="4067175"/>
                      </a:lnTo>
                      <a:lnTo>
                        <a:pt x="276225" y="4029075"/>
                      </a:lnTo>
                      <a:lnTo>
                        <a:pt x="581025" y="3981450"/>
                      </a:lnTo>
                      <a:lnTo>
                        <a:pt x="561975" y="3905250"/>
                      </a:lnTo>
                      <a:lnTo>
                        <a:pt x="466725" y="3886200"/>
                      </a:lnTo>
                      <a:lnTo>
                        <a:pt x="352425" y="3790950"/>
                      </a:lnTo>
                      <a:lnTo>
                        <a:pt x="409575" y="3409950"/>
                      </a:lnTo>
                      <a:lnTo>
                        <a:pt x="523875" y="2743200"/>
                      </a:lnTo>
                      <a:lnTo>
                        <a:pt x="647700" y="2962275"/>
                      </a:lnTo>
                      <a:lnTo>
                        <a:pt x="838200" y="4019550"/>
                      </a:lnTo>
                      <a:lnTo>
                        <a:pt x="1409700" y="4019550"/>
                      </a:lnTo>
                      <a:lnTo>
                        <a:pt x="1409700" y="4019550"/>
                      </a:lnTo>
                      <a:lnTo>
                        <a:pt x="1104900" y="3800475"/>
                      </a:lnTo>
                      <a:lnTo>
                        <a:pt x="1009650" y="2743200"/>
                      </a:lnTo>
                      <a:lnTo>
                        <a:pt x="771525" y="2152650"/>
                      </a:lnTo>
                      <a:lnTo>
                        <a:pt x="819150" y="1790700"/>
                      </a:lnTo>
                      <a:lnTo>
                        <a:pt x="1247775" y="2228850"/>
                      </a:lnTo>
                      <a:lnTo>
                        <a:pt x="1304925" y="2390775"/>
                      </a:lnTo>
                      <a:lnTo>
                        <a:pt x="1419225" y="2419350"/>
                      </a:lnTo>
                      <a:lnTo>
                        <a:pt x="1524000" y="2324100"/>
                      </a:lnTo>
                      <a:lnTo>
                        <a:pt x="1466850" y="2209800"/>
                      </a:lnTo>
                      <a:lnTo>
                        <a:pt x="1419225" y="2133600"/>
                      </a:lnTo>
                      <a:lnTo>
                        <a:pt x="1143000" y="1695450"/>
                      </a:lnTo>
                      <a:lnTo>
                        <a:pt x="1028700" y="1019175"/>
                      </a:lnTo>
                      <a:lnTo>
                        <a:pt x="962025" y="866775"/>
                      </a:lnTo>
                      <a:lnTo>
                        <a:pt x="952500" y="8096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152"/>
                <p:cNvSpPr/>
                <p:nvPr/>
              </p:nvSpPr>
              <p:spPr>
                <a:xfrm>
                  <a:off x="4543425" y="2571750"/>
                  <a:ext cx="304800" cy="200025"/>
                </a:xfrm>
                <a:custGeom>
                  <a:avLst/>
                  <a:gdLst>
                    <a:gd name="connsiteX0" fmla="*/ 66675 w 304800"/>
                    <a:gd name="connsiteY0" fmla="*/ 0 h 200025"/>
                    <a:gd name="connsiteX1" fmla="*/ 304800 w 304800"/>
                    <a:gd name="connsiteY1" fmla="*/ 123825 h 200025"/>
                    <a:gd name="connsiteX2" fmla="*/ 257175 w 304800"/>
                    <a:gd name="connsiteY2" fmla="*/ 200025 h 200025"/>
                    <a:gd name="connsiteX3" fmla="*/ 142875 w 304800"/>
                    <a:gd name="connsiteY3" fmla="*/ 85725 h 200025"/>
                    <a:gd name="connsiteX4" fmla="*/ 0 w 304800"/>
                    <a:gd name="connsiteY4" fmla="*/ 57150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200025">
                      <a:moveTo>
                        <a:pt x="66675" y="0"/>
                      </a:moveTo>
                      <a:lnTo>
                        <a:pt x="304800" y="123825"/>
                      </a:lnTo>
                      <a:lnTo>
                        <a:pt x="257175" y="200025"/>
                      </a:lnTo>
                      <a:lnTo>
                        <a:pt x="142875" y="85725"/>
                      </a:lnTo>
                      <a:lnTo>
                        <a:pt x="0" y="571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153"/>
                <p:cNvSpPr/>
                <p:nvPr/>
              </p:nvSpPr>
              <p:spPr>
                <a:xfrm>
                  <a:off x="4733925" y="2187575"/>
                  <a:ext cx="29172" cy="12880"/>
                </a:xfrm>
                <a:custGeom>
                  <a:avLst/>
                  <a:gdLst>
                    <a:gd name="connsiteX0" fmla="*/ 0 w 29172"/>
                    <a:gd name="connsiteY0" fmla="*/ 0 h 12880"/>
                    <a:gd name="connsiteX1" fmla="*/ 0 w 29172"/>
                    <a:gd name="connsiteY1" fmla="*/ 0 h 12880"/>
                    <a:gd name="connsiteX2" fmla="*/ 28575 w 29172"/>
                    <a:gd name="connsiteY2" fmla="*/ 12700 h 12880"/>
                    <a:gd name="connsiteX3" fmla="*/ 0 w 29172"/>
                    <a:gd name="connsiteY3" fmla="*/ 0 h 12880"/>
                  </a:gdLst>
                  <a:ahLst/>
                  <a:cxnLst>
                    <a:cxn ang="0">
                      <a:pos x="connsiteX0" y="connsiteY0"/>
                    </a:cxn>
                    <a:cxn ang="0">
                      <a:pos x="connsiteX1" y="connsiteY1"/>
                    </a:cxn>
                    <a:cxn ang="0">
                      <a:pos x="connsiteX2" y="connsiteY2"/>
                    </a:cxn>
                    <a:cxn ang="0">
                      <a:pos x="connsiteX3" y="connsiteY3"/>
                    </a:cxn>
                  </a:cxnLst>
                  <a:rect l="l" t="t" r="r" b="b"/>
                  <a:pathLst>
                    <a:path w="29172" h="12880">
                      <a:moveTo>
                        <a:pt x="0" y="0"/>
                      </a:moveTo>
                      <a:lnTo>
                        <a:pt x="0" y="0"/>
                      </a:lnTo>
                      <a:cubicBezTo>
                        <a:pt x="9525" y="4233"/>
                        <a:pt x="18759" y="9194"/>
                        <a:pt x="28575" y="12700"/>
                      </a:cubicBezTo>
                      <a:cubicBezTo>
                        <a:pt x="33657" y="14515"/>
                        <a:pt x="4762" y="2117"/>
                        <a:pt x="0" y="0"/>
                      </a:cubicBez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154"/>
                <p:cNvSpPr/>
                <p:nvPr/>
              </p:nvSpPr>
              <p:spPr>
                <a:xfrm>
                  <a:off x="5308600" y="244157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155"/>
                <p:cNvSpPr/>
                <p:nvPr/>
              </p:nvSpPr>
              <p:spPr>
                <a:xfrm>
                  <a:off x="4740275" y="2212975"/>
                  <a:ext cx="596900" cy="231775"/>
                </a:xfrm>
                <a:custGeom>
                  <a:avLst/>
                  <a:gdLst>
                    <a:gd name="connsiteX0" fmla="*/ 0 w 596900"/>
                    <a:gd name="connsiteY0" fmla="*/ 0 h 231775"/>
                    <a:gd name="connsiteX1" fmla="*/ 301625 w 596900"/>
                    <a:gd name="connsiteY1" fmla="*/ 127000 h 231775"/>
                    <a:gd name="connsiteX2" fmla="*/ 593725 w 596900"/>
                    <a:gd name="connsiteY2" fmla="*/ 231775 h 231775"/>
                    <a:gd name="connsiteX3" fmla="*/ 596900 w 596900"/>
                    <a:gd name="connsiteY3" fmla="*/ 231775 h 231775"/>
                  </a:gdLst>
                  <a:ahLst/>
                  <a:cxnLst>
                    <a:cxn ang="0">
                      <a:pos x="connsiteX0" y="connsiteY0"/>
                    </a:cxn>
                    <a:cxn ang="0">
                      <a:pos x="connsiteX1" y="connsiteY1"/>
                    </a:cxn>
                    <a:cxn ang="0">
                      <a:pos x="connsiteX2" y="connsiteY2"/>
                    </a:cxn>
                    <a:cxn ang="0">
                      <a:pos x="connsiteX3" y="connsiteY3"/>
                    </a:cxn>
                  </a:cxnLst>
                  <a:rect l="l" t="t" r="r" b="b"/>
                  <a:pathLst>
                    <a:path w="596900" h="231775">
                      <a:moveTo>
                        <a:pt x="0" y="0"/>
                      </a:moveTo>
                      <a:lnTo>
                        <a:pt x="301625" y="127000"/>
                      </a:lnTo>
                      <a:lnTo>
                        <a:pt x="593725" y="231775"/>
                      </a:lnTo>
                      <a:lnTo>
                        <a:pt x="596900" y="23177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156"/>
                <p:cNvSpPr/>
                <p:nvPr/>
              </p:nvSpPr>
              <p:spPr>
                <a:xfrm>
                  <a:off x="4730750" y="2339975"/>
                  <a:ext cx="330200" cy="190500"/>
                </a:xfrm>
                <a:custGeom>
                  <a:avLst/>
                  <a:gdLst>
                    <a:gd name="connsiteX0" fmla="*/ 330200 w 330200"/>
                    <a:gd name="connsiteY0" fmla="*/ 0 h 190500"/>
                    <a:gd name="connsiteX1" fmla="*/ 250825 w 330200"/>
                    <a:gd name="connsiteY1" fmla="*/ 69850 h 190500"/>
                    <a:gd name="connsiteX2" fmla="*/ 196850 w 330200"/>
                    <a:gd name="connsiteY2" fmla="*/ 69850 h 190500"/>
                    <a:gd name="connsiteX3" fmla="*/ 193675 w 330200"/>
                    <a:gd name="connsiteY3" fmla="*/ 107950 h 190500"/>
                    <a:gd name="connsiteX4" fmla="*/ 130175 w 330200"/>
                    <a:gd name="connsiteY4" fmla="*/ 111125 h 190500"/>
                    <a:gd name="connsiteX5" fmla="*/ 136525 w 330200"/>
                    <a:gd name="connsiteY5" fmla="*/ 12700 h 190500"/>
                    <a:gd name="connsiteX6" fmla="*/ 95250 w 330200"/>
                    <a:gd name="connsiteY6" fmla="*/ 60325 h 190500"/>
                    <a:gd name="connsiteX7" fmla="*/ 69850 w 330200"/>
                    <a:gd name="connsiteY7" fmla="*/ 123825 h 190500"/>
                    <a:gd name="connsiteX8" fmla="*/ 57150 w 330200"/>
                    <a:gd name="connsiteY8" fmla="*/ 168275 h 190500"/>
                    <a:gd name="connsiteX9" fmla="*/ 0 w 330200"/>
                    <a:gd name="connsiteY9"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200" h="190500">
                      <a:moveTo>
                        <a:pt x="330200" y="0"/>
                      </a:moveTo>
                      <a:lnTo>
                        <a:pt x="250825" y="69850"/>
                      </a:lnTo>
                      <a:lnTo>
                        <a:pt x="196850" y="69850"/>
                      </a:lnTo>
                      <a:lnTo>
                        <a:pt x="193675" y="107950"/>
                      </a:lnTo>
                      <a:lnTo>
                        <a:pt x="130175" y="111125"/>
                      </a:lnTo>
                      <a:lnTo>
                        <a:pt x="136525" y="12700"/>
                      </a:lnTo>
                      <a:lnTo>
                        <a:pt x="95250" y="60325"/>
                      </a:lnTo>
                      <a:lnTo>
                        <a:pt x="69850" y="123825"/>
                      </a:lnTo>
                      <a:lnTo>
                        <a:pt x="57150" y="168275"/>
                      </a:lnTo>
                      <a:lnTo>
                        <a:pt x="0" y="1905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157"/>
                <p:cNvSpPr/>
                <p:nvPr/>
              </p:nvSpPr>
              <p:spPr>
                <a:xfrm>
                  <a:off x="4076700" y="34861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158"/>
                <p:cNvSpPr/>
                <p:nvPr/>
              </p:nvSpPr>
              <p:spPr>
                <a:xfrm>
                  <a:off x="4067175" y="3482975"/>
                  <a:ext cx="781050" cy="212725"/>
                </a:xfrm>
                <a:custGeom>
                  <a:avLst/>
                  <a:gdLst>
                    <a:gd name="connsiteX0" fmla="*/ 34925 w 781050"/>
                    <a:gd name="connsiteY0" fmla="*/ 0 h 212725"/>
                    <a:gd name="connsiteX1" fmla="*/ 339725 w 781050"/>
                    <a:gd name="connsiteY1" fmla="*/ 25400 h 212725"/>
                    <a:gd name="connsiteX2" fmla="*/ 752475 w 781050"/>
                    <a:gd name="connsiteY2" fmla="*/ 136525 h 212725"/>
                    <a:gd name="connsiteX3" fmla="*/ 781050 w 781050"/>
                    <a:gd name="connsiteY3" fmla="*/ 200025 h 212725"/>
                    <a:gd name="connsiteX4" fmla="*/ 730250 w 781050"/>
                    <a:gd name="connsiteY4" fmla="*/ 212725 h 212725"/>
                    <a:gd name="connsiteX5" fmla="*/ 22225 w 781050"/>
                    <a:gd name="connsiteY5" fmla="*/ 104775 h 212725"/>
                    <a:gd name="connsiteX6" fmla="*/ 0 w 781050"/>
                    <a:gd name="connsiteY6" fmla="*/ 104775 h 21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050" h="212725">
                      <a:moveTo>
                        <a:pt x="34925" y="0"/>
                      </a:moveTo>
                      <a:lnTo>
                        <a:pt x="339725" y="25400"/>
                      </a:lnTo>
                      <a:lnTo>
                        <a:pt x="752475" y="136525"/>
                      </a:lnTo>
                      <a:lnTo>
                        <a:pt x="781050" y="200025"/>
                      </a:lnTo>
                      <a:lnTo>
                        <a:pt x="730250" y="212725"/>
                      </a:lnTo>
                      <a:lnTo>
                        <a:pt x="22225" y="104775"/>
                      </a:lnTo>
                      <a:lnTo>
                        <a:pt x="0" y="10477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159"/>
                <p:cNvSpPr/>
                <p:nvPr/>
              </p:nvSpPr>
              <p:spPr>
                <a:xfrm>
                  <a:off x="4029075" y="3819525"/>
                  <a:ext cx="755650" cy="244475"/>
                </a:xfrm>
                <a:custGeom>
                  <a:avLst/>
                  <a:gdLst>
                    <a:gd name="connsiteX0" fmla="*/ 0 w 755650"/>
                    <a:gd name="connsiteY0" fmla="*/ 120650 h 244475"/>
                    <a:gd name="connsiteX1" fmla="*/ 669925 w 755650"/>
                    <a:gd name="connsiteY1" fmla="*/ 206375 h 244475"/>
                    <a:gd name="connsiteX2" fmla="*/ 755650 w 755650"/>
                    <a:gd name="connsiteY2" fmla="*/ 244475 h 244475"/>
                    <a:gd name="connsiteX3" fmla="*/ 755650 w 755650"/>
                    <a:gd name="connsiteY3" fmla="*/ 209550 h 244475"/>
                    <a:gd name="connsiteX4" fmla="*/ 720725 w 755650"/>
                    <a:gd name="connsiteY4" fmla="*/ 123825 h 244475"/>
                    <a:gd name="connsiteX5" fmla="*/ 565150 w 755650"/>
                    <a:gd name="connsiteY5" fmla="*/ 98425 h 244475"/>
                    <a:gd name="connsiteX6" fmla="*/ 530225 w 755650"/>
                    <a:gd name="connsiteY6" fmla="*/ 98425 h 244475"/>
                    <a:gd name="connsiteX7" fmla="*/ 117475 w 755650"/>
                    <a:gd name="connsiteY7" fmla="*/ 0 h 244475"/>
                    <a:gd name="connsiteX8" fmla="*/ 34925 w 755650"/>
                    <a:gd name="connsiteY8" fmla="*/ 12700 h 2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650" h="244475">
                      <a:moveTo>
                        <a:pt x="0" y="120650"/>
                      </a:moveTo>
                      <a:lnTo>
                        <a:pt x="669925" y="206375"/>
                      </a:lnTo>
                      <a:lnTo>
                        <a:pt x="755650" y="244475"/>
                      </a:lnTo>
                      <a:lnTo>
                        <a:pt x="755650" y="209550"/>
                      </a:lnTo>
                      <a:lnTo>
                        <a:pt x="720725" y="123825"/>
                      </a:lnTo>
                      <a:lnTo>
                        <a:pt x="565150" y="98425"/>
                      </a:lnTo>
                      <a:lnTo>
                        <a:pt x="530225" y="98425"/>
                      </a:lnTo>
                      <a:lnTo>
                        <a:pt x="117475" y="0"/>
                      </a:lnTo>
                      <a:lnTo>
                        <a:pt x="34925" y="127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160"/>
                <p:cNvSpPr/>
                <p:nvPr/>
              </p:nvSpPr>
              <p:spPr>
                <a:xfrm>
                  <a:off x="4076700" y="3025775"/>
                  <a:ext cx="666750" cy="425450"/>
                </a:xfrm>
                <a:custGeom>
                  <a:avLst/>
                  <a:gdLst>
                    <a:gd name="connsiteX0" fmla="*/ 0 w 666750"/>
                    <a:gd name="connsiteY0" fmla="*/ 425450 h 425450"/>
                    <a:gd name="connsiteX1" fmla="*/ 133350 w 666750"/>
                    <a:gd name="connsiteY1" fmla="*/ 0 h 425450"/>
                    <a:gd name="connsiteX2" fmla="*/ 577850 w 666750"/>
                    <a:gd name="connsiteY2" fmla="*/ 63500 h 425450"/>
                    <a:gd name="connsiteX3" fmla="*/ 654050 w 666750"/>
                    <a:gd name="connsiteY3" fmla="*/ 107950 h 425450"/>
                    <a:gd name="connsiteX4" fmla="*/ 666750 w 666750"/>
                    <a:gd name="connsiteY4" fmla="*/ 174625 h 425450"/>
                    <a:gd name="connsiteX5" fmla="*/ 565150 w 666750"/>
                    <a:gd name="connsiteY5" fmla="*/ 180975 h 425450"/>
                    <a:gd name="connsiteX6" fmla="*/ 336550 w 666750"/>
                    <a:gd name="connsiteY6" fmla="*/ 123825 h 425450"/>
                    <a:gd name="connsiteX7" fmla="*/ 114300 w 666750"/>
                    <a:gd name="connsiteY7" fmla="*/ 111125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0" h="425450">
                      <a:moveTo>
                        <a:pt x="0" y="425450"/>
                      </a:moveTo>
                      <a:lnTo>
                        <a:pt x="133350" y="0"/>
                      </a:lnTo>
                      <a:lnTo>
                        <a:pt x="577850" y="63500"/>
                      </a:lnTo>
                      <a:lnTo>
                        <a:pt x="654050" y="107950"/>
                      </a:lnTo>
                      <a:lnTo>
                        <a:pt x="666750" y="174625"/>
                      </a:lnTo>
                      <a:lnTo>
                        <a:pt x="565150" y="180975"/>
                      </a:lnTo>
                      <a:lnTo>
                        <a:pt x="336550" y="123825"/>
                      </a:lnTo>
                      <a:lnTo>
                        <a:pt x="114300" y="1111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161"/>
                <p:cNvSpPr/>
                <p:nvPr/>
              </p:nvSpPr>
              <p:spPr>
                <a:xfrm>
                  <a:off x="4699000" y="2740025"/>
                  <a:ext cx="168275" cy="1057275"/>
                </a:xfrm>
                <a:custGeom>
                  <a:avLst/>
                  <a:gdLst>
                    <a:gd name="connsiteX0" fmla="*/ 79375 w 168275"/>
                    <a:gd name="connsiteY0" fmla="*/ 0 h 1057275"/>
                    <a:gd name="connsiteX1" fmla="*/ 0 w 168275"/>
                    <a:gd name="connsiteY1" fmla="*/ 155575 h 1057275"/>
                    <a:gd name="connsiteX2" fmla="*/ 0 w 168275"/>
                    <a:gd name="connsiteY2" fmla="*/ 200025 h 1057275"/>
                    <a:gd name="connsiteX3" fmla="*/ 28575 w 168275"/>
                    <a:gd name="connsiteY3" fmla="*/ 295275 h 1057275"/>
                    <a:gd name="connsiteX4" fmla="*/ 31750 w 168275"/>
                    <a:gd name="connsiteY4" fmla="*/ 327025 h 1057275"/>
                    <a:gd name="connsiteX5" fmla="*/ 50800 w 168275"/>
                    <a:gd name="connsiteY5" fmla="*/ 492125 h 1057275"/>
                    <a:gd name="connsiteX6" fmla="*/ 57150 w 168275"/>
                    <a:gd name="connsiteY6" fmla="*/ 523875 h 1057275"/>
                    <a:gd name="connsiteX7" fmla="*/ 107950 w 168275"/>
                    <a:gd name="connsiteY7" fmla="*/ 914400 h 1057275"/>
                    <a:gd name="connsiteX8" fmla="*/ 168275 w 168275"/>
                    <a:gd name="connsiteY8" fmla="*/ 1057275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75" h="1057275">
                      <a:moveTo>
                        <a:pt x="79375" y="0"/>
                      </a:moveTo>
                      <a:lnTo>
                        <a:pt x="0" y="155575"/>
                      </a:lnTo>
                      <a:lnTo>
                        <a:pt x="0" y="200025"/>
                      </a:lnTo>
                      <a:lnTo>
                        <a:pt x="28575" y="295275"/>
                      </a:lnTo>
                      <a:cubicBezTo>
                        <a:pt x="31867" y="324902"/>
                        <a:pt x="31750" y="314266"/>
                        <a:pt x="31750" y="327025"/>
                      </a:cubicBezTo>
                      <a:lnTo>
                        <a:pt x="50800" y="492125"/>
                      </a:lnTo>
                      <a:cubicBezTo>
                        <a:pt x="57380" y="521733"/>
                        <a:pt x="57150" y="510943"/>
                        <a:pt x="57150" y="523875"/>
                      </a:cubicBezTo>
                      <a:lnTo>
                        <a:pt x="107950" y="914400"/>
                      </a:lnTo>
                      <a:lnTo>
                        <a:pt x="168275" y="105727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162"/>
                <p:cNvSpPr/>
                <p:nvPr/>
              </p:nvSpPr>
              <p:spPr>
                <a:xfrm>
                  <a:off x="4210050" y="425450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reeform 163"/>
                <p:cNvSpPr/>
                <p:nvPr/>
              </p:nvSpPr>
              <p:spPr>
                <a:xfrm>
                  <a:off x="4200525" y="4254500"/>
                  <a:ext cx="552450" cy="644525"/>
                </a:xfrm>
                <a:custGeom>
                  <a:avLst/>
                  <a:gdLst>
                    <a:gd name="connsiteX0" fmla="*/ 0 w 552450"/>
                    <a:gd name="connsiteY0" fmla="*/ 0 h 644525"/>
                    <a:gd name="connsiteX1" fmla="*/ 320675 w 552450"/>
                    <a:gd name="connsiteY1" fmla="*/ 460375 h 644525"/>
                    <a:gd name="connsiteX2" fmla="*/ 374650 w 552450"/>
                    <a:gd name="connsiteY2" fmla="*/ 495300 h 644525"/>
                    <a:gd name="connsiteX3" fmla="*/ 552450 w 552450"/>
                    <a:gd name="connsiteY3" fmla="*/ 644525 h 644525"/>
                  </a:gdLst>
                  <a:ahLst/>
                  <a:cxnLst>
                    <a:cxn ang="0">
                      <a:pos x="connsiteX0" y="connsiteY0"/>
                    </a:cxn>
                    <a:cxn ang="0">
                      <a:pos x="connsiteX1" y="connsiteY1"/>
                    </a:cxn>
                    <a:cxn ang="0">
                      <a:pos x="connsiteX2" y="connsiteY2"/>
                    </a:cxn>
                    <a:cxn ang="0">
                      <a:pos x="connsiteX3" y="connsiteY3"/>
                    </a:cxn>
                  </a:cxnLst>
                  <a:rect l="l" t="t" r="r" b="b"/>
                  <a:pathLst>
                    <a:path w="552450" h="644525">
                      <a:moveTo>
                        <a:pt x="0" y="0"/>
                      </a:moveTo>
                      <a:lnTo>
                        <a:pt x="320675" y="460375"/>
                      </a:lnTo>
                      <a:lnTo>
                        <a:pt x="374650" y="495300"/>
                      </a:lnTo>
                      <a:lnTo>
                        <a:pt x="552450" y="6445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Freeform 149"/>
              <p:cNvSpPr/>
              <p:nvPr/>
            </p:nvSpPr>
            <p:spPr>
              <a:xfrm>
                <a:off x="4035972" y="5691352"/>
                <a:ext cx="331076" cy="47296"/>
              </a:xfrm>
              <a:custGeom>
                <a:avLst/>
                <a:gdLst>
                  <a:gd name="connsiteX0" fmla="*/ 0 w 331076"/>
                  <a:gd name="connsiteY0" fmla="*/ 0 h 47296"/>
                  <a:gd name="connsiteX1" fmla="*/ 331076 w 331076"/>
                  <a:gd name="connsiteY1" fmla="*/ 47296 h 47296"/>
                </a:gdLst>
                <a:ahLst/>
                <a:cxnLst>
                  <a:cxn ang="0">
                    <a:pos x="connsiteX0" y="connsiteY0"/>
                  </a:cxn>
                  <a:cxn ang="0">
                    <a:pos x="connsiteX1" y="connsiteY1"/>
                  </a:cxn>
                </a:cxnLst>
                <a:rect l="l" t="t" r="r" b="b"/>
                <a:pathLst>
                  <a:path w="331076" h="47296">
                    <a:moveTo>
                      <a:pt x="0" y="0"/>
                    </a:moveTo>
                    <a:lnTo>
                      <a:pt x="331076" y="4729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150"/>
              <p:cNvSpPr/>
              <p:nvPr/>
            </p:nvSpPr>
            <p:spPr>
              <a:xfrm>
                <a:off x="4831080" y="5745480"/>
                <a:ext cx="251460" cy="7620"/>
              </a:xfrm>
              <a:custGeom>
                <a:avLst/>
                <a:gdLst>
                  <a:gd name="connsiteX0" fmla="*/ 0 w 251460"/>
                  <a:gd name="connsiteY0" fmla="*/ 0 h 7620"/>
                  <a:gd name="connsiteX1" fmla="*/ 251460 w 251460"/>
                  <a:gd name="connsiteY1" fmla="*/ 7620 h 7620"/>
                </a:gdLst>
                <a:ahLst/>
                <a:cxnLst>
                  <a:cxn ang="0">
                    <a:pos x="connsiteX0" y="connsiteY0"/>
                  </a:cxn>
                  <a:cxn ang="0">
                    <a:pos x="connsiteX1" y="connsiteY1"/>
                  </a:cxn>
                </a:cxnLst>
                <a:rect l="l" t="t" r="r" b="b"/>
                <a:pathLst>
                  <a:path w="251460" h="7620">
                    <a:moveTo>
                      <a:pt x="0" y="0"/>
                    </a:moveTo>
                    <a:lnTo>
                      <a:pt x="251460" y="762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4832350" y="3962400"/>
              <a:ext cx="1873250" cy="1911350"/>
              <a:chOff x="4832350" y="3962400"/>
              <a:chExt cx="1873250" cy="1911350"/>
            </a:xfrm>
          </p:grpSpPr>
          <p:sp>
            <p:nvSpPr>
              <p:cNvPr id="146" name="Freeform 145"/>
              <p:cNvSpPr/>
              <p:nvPr/>
            </p:nvSpPr>
            <p:spPr>
              <a:xfrm>
                <a:off x="5511800" y="4305300"/>
                <a:ext cx="1193800" cy="1498600"/>
              </a:xfrm>
              <a:custGeom>
                <a:avLst/>
                <a:gdLst>
                  <a:gd name="connsiteX0" fmla="*/ 831850 w 1193800"/>
                  <a:gd name="connsiteY0" fmla="*/ 1498600 h 1498600"/>
                  <a:gd name="connsiteX1" fmla="*/ 831850 w 1193800"/>
                  <a:gd name="connsiteY1" fmla="*/ 1498600 h 1498600"/>
                  <a:gd name="connsiteX2" fmla="*/ 1193800 w 1193800"/>
                  <a:gd name="connsiteY2" fmla="*/ 1130300 h 1498600"/>
                  <a:gd name="connsiteX3" fmla="*/ 1035050 w 1193800"/>
                  <a:gd name="connsiteY3" fmla="*/ 1041400 h 1498600"/>
                  <a:gd name="connsiteX4" fmla="*/ 920750 w 1193800"/>
                  <a:gd name="connsiteY4" fmla="*/ 889000 h 1498600"/>
                  <a:gd name="connsiteX5" fmla="*/ 762000 w 1193800"/>
                  <a:gd name="connsiteY5" fmla="*/ 850900 h 1498600"/>
                  <a:gd name="connsiteX6" fmla="*/ 0 w 1193800"/>
                  <a:gd name="connsiteY6" fmla="*/ 0 h 14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800" h="1498600">
                    <a:moveTo>
                      <a:pt x="831850" y="1498600"/>
                    </a:moveTo>
                    <a:lnTo>
                      <a:pt x="831850" y="1498600"/>
                    </a:lnTo>
                    <a:lnTo>
                      <a:pt x="1193800" y="1130300"/>
                    </a:lnTo>
                    <a:lnTo>
                      <a:pt x="1035050" y="1041400"/>
                    </a:lnTo>
                    <a:lnTo>
                      <a:pt x="920750" y="889000"/>
                    </a:lnTo>
                    <a:lnTo>
                      <a:pt x="762000" y="85090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146"/>
              <p:cNvSpPr/>
              <p:nvPr/>
            </p:nvSpPr>
            <p:spPr>
              <a:xfrm>
                <a:off x="5214937" y="4311650"/>
                <a:ext cx="1162050" cy="1562100"/>
              </a:xfrm>
              <a:custGeom>
                <a:avLst/>
                <a:gdLst>
                  <a:gd name="connsiteX0" fmla="*/ 247650 w 1162050"/>
                  <a:gd name="connsiteY0" fmla="*/ 0 h 1562100"/>
                  <a:gd name="connsiteX1" fmla="*/ 247650 w 1162050"/>
                  <a:gd name="connsiteY1" fmla="*/ 0 h 1562100"/>
                  <a:gd name="connsiteX2" fmla="*/ 279400 w 1162050"/>
                  <a:gd name="connsiteY2" fmla="*/ 50800 h 1562100"/>
                  <a:gd name="connsiteX3" fmla="*/ 298450 w 1162050"/>
                  <a:gd name="connsiteY3" fmla="*/ 63500 h 1562100"/>
                  <a:gd name="connsiteX4" fmla="*/ 958850 w 1162050"/>
                  <a:gd name="connsiteY4" fmla="*/ 901700 h 1562100"/>
                  <a:gd name="connsiteX5" fmla="*/ 1028700 w 1162050"/>
                  <a:gd name="connsiteY5" fmla="*/ 1244600 h 1562100"/>
                  <a:gd name="connsiteX6" fmla="*/ 1060450 w 1162050"/>
                  <a:gd name="connsiteY6" fmla="*/ 1346200 h 1562100"/>
                  <a:gd name="connsiteX7" fmla="*/ 1162050 w 1162050"/>
                  <a:gd name="connsiteY7" fmla="*/ 1479550 h 1562100"/>
                  <a:gd name="connsiteX8" fmla="*/ 933450 w 1162050"/>
                  <a:gd name="connsiteY8" fmla="*/ 1054100 h 1562100"/>
                  <a:gd name="connsiteX9" fmla="*/ 565150 w 1162050"/>
                  <a:gd name="connsiteY9" fmla="*/ 1562100 h 1562100"/>
                  <a:gd name="connsiteX10" fmla="*/ 387350 w 1162050"/>
                  <a:gd name="connsiteY10" fmla="*/ 1543050 h 1562100"/>
                  <a:gd name="connsiteX11" fmla="*/ 57150 w 1162050"/>
                  <a:gd name="connsiteY11" fmla="*/ 1339850 h 1562100"/>
                  <a:gd name="connsiteX12" fmla="*/ 0 w 1162050"/>
                  <a:gd name="connsiteY12" fmla="*/ 1193800 h 1562100"/>
                  <a:gd name="connsiteX13" fmla="*/ 431800 w 1162050"/>
                  <a:gd name="connsiteY13" fmla="*/ 787400 h 1562100"/>
                  <a:gd name="connsiteX14" fmla="*/ 488950 w 1162050"/>
                  <a:gd name="connsiteY14" fmla="*/ 825500 h 1562100"/>
                  <a:gd name="connsiteX15" fmla="*/ 914400 w 1162050"/>
                  <a:gd name="connsiteY15" fmla="*/ 1054100 h 1562100"/>
                  <a:gd name="connsiteX16" fmla="*/ 876300 w 1162050"/>
                  <a:gd name="connsiteY16" fmla="*/ 1162050 h 1562100"/>
                  <a:gd name="connsiteX17" fmla="*/ 482600 w 1162050"/>
                  <a:gd name="connsiteY17" fmla="*/ 965200 h 1562100"/>
                  <a:gd name="connsiteX18" fmla="*/ 203200 w 1162050"/>
                  <a:gd name="connsiteY18" fmla="*/ 1225550 h 1562100"/>
                  <a:gd name="connsiteX19" fmla="*/ 527050 w 1162050"/>
                  <a:gd name="connsiteY19" fmla="*/ 1365250 h 1562100"/>
                  <a:gd name="connsiteX20" fmla="*/ 558800 w 1162050"/>
                  <a:gd name="connsiteY20" fmla="*/ 146685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2050" h="1562100">
                    <a:moveTo>
                      <a:pt x="247650" y="0"/>
                    </a:moveTo>
                    <a:lnTo>
                      <a:pt x="247650" y="0"/>
                    </a:lnTo>
                    <a:cubicBezTo>
                      <a:pt x="258233" y="16933"/>
                      <a:pt x="266926" y="35207"/>
                      <a:pt x="279400" y="50800"/>
                    </a:cubicBezTo>
                    <a:cubicBezTo>
                      <a:pt x="284168" y="56759"/>
                      <a:pt x="298450" y="63500"/>
                      <a:pt x="298450" y="63500"/>
                    </a:cubicBezTo>
                    <a:lnTo>
                      <a:pt x="958850" y="901700"/>
                    </a:lnTo>
                    <a:lnTo>
                      <a:pt x="1028700" y="1244600"/>
                    </a:lnTo>
                    <a:cubicBezTo>
                      <a:pt x="1071523" y="1304552"/>
                      <a:pt x="1060450" y="1270842"/>
                      <a:pt x="1060450" y="1346200"/>
                    </a:cubicBezTo>
                    <a:lnTo>
                      <a:pt x="1162050" y="1479550"/>
                    </a:lnTo>
                    <a:lnTo>
                      <a:pt x="933450" y="1054100"/>
                    </a:lnTo>
                    <a:lnTo>
                      <a:pt x="565150" y="1562100"/>
                    </a:lnTo>
                    <a:lnTo>
                      <a:pt x="387350" y="1543050"/>
                    </a:lnTo>
                    <a:lnTo>
                      <a:pt x="57150" y="1339850"/>
                    </a:lnTo>
                    <a:lnTo>
                      <a:pt x="0" y="1193800"/>
                    </a:lnTo>
                    <a:lnTo>
                      <a:pt x="431800" y="787400"/>
                    </a:lnTo>
                    <a:lnTo>
                      <a:pt x="488950" y="825500"/>
                    </a:lnTo>
                    <a:lnTo>
                      <a:pt x="914400" y="1054100"/>
                    </a:lnTo>
                    <a:lnTo>
                      <a:pt x="876300" y="1162050"/>
                    </a:lnTo>
                    <a:lnTo>
                      <a:pt x="482600" y="965200"/>
                    </a:lnTo>
                    <a:lnTo>
                      <a:pt x="203200" y="1225550"/>
                    </a:lnTo>
                    <a:lnTo>
                      <a:pt x="527050" y="1365250"/>
                    </a:lnTo>
                    <a:lnTo>
                      <a:pt x="558800" y="14668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147"/>
              <p:cNvSpPr/>
              <p:nvPr/>
            </p:nvSpPr>
            <p:spPr>
              <a:xfrm>
                <a:off x="4832350" y="3962400"/>
                <a:ext cx="590550" cy="1384300"/>
              </a:xfrm>
              <a:custGeom>
                <a:avLst/>
                <a:gdLst>
                  <a:gd name="connsiteX0" fmla="*/ 0 w 590550"/>
                  <a:gd name="connsiteY0" fmla="*/ 0 h 1384300"/>
                  <a:gd name="connsiteX1" fmla="*/ 0 w 590550"/>
                  <a:gd name="connsiteY1" fmla="*/ 0 h 1384300"/>
                  <a:gd name="connsiteX2" fmla="*/ 57150 w 590550"/>
                  <a:gd name="connsiteY2" fmla="*/ 44450 h 1384300"/>
                  <a:gd name="connsiteX3" fmla="*/ 95250 w 590550"/>
                  <a:gd name="connsiteY3" fmla="*/ 107950 h 1384300"/>
                  <a:gd name="connsiteX4" fmla="*/ 95250 w 590550"/>
                  <a:gd name="connsiteY4" fmla="*/ 222250 h 1384300"/>
                  <a:gd name="connsiteX5" fmla="*/ 590550 w 590550"/>
                  <a:gd name="connsiteY5" fmla="*/ 1314450 h 1384300"/>
                  <a:gd name="connsiteX6" fmla="*/ 520700 w 590550"/>
                  <a:gd name="connsiteY6" fmla="*/ 1384300 h 1384300"/>
                  <a:gd name="connsiteX7" fmla="*/ 495300 w 590550"/>
                  <a:gd name="connsiteY7" fmla="*/ 1231900 h 1384300"/>
                  <a:gd name="connsiteX8" fmla="*/ 6350 w 590550"/>
                  <a:gd name="connsiteY8" fmla="*/ 32385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1384300">
                    <a:moveTo>
                      <a:pt x="0" y="0"/>
                    </a:moveTo>
                    <a:lnTo>
                      <a:pt x="0" y="0"/>
                    </a:lnTo>
                    <a:cubicBezTo>
                      <a:pt x="53195" y="39896"/>
                      <a:pt x="35833" y="23133"/>
                      <a:pt x="57150" y="44450"/>
                    </a:cubicBezTo>
                    <a:lnTo>
                      <a:pt x="95250" y="107950"/>
                    </a:lnTo>
                    <a:lnTo>
                      <a:pt x="95250" y="222250"/>
                    </a:lnTo>
                    <a:lnTo>
                      <a:pt x="590550" y="1314450"/>
                    </a:lnTo>
                    <a:lnTo>
                      <a:pt x="520700" y="1384300"/>
                    </a:lnTo>
                    <a:lnTo>
                      <a:pt x="495300" y="1231900"/>
                    </a:lnTo>
                    <a:lnTo>
                      <a:pt x="6350" y="3238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9" name="Group 168"/>
          <p:cNvGrpSpPr/>
          <p:nvPr/>
        </p:nvGrpSpPr>
        <p:grpSpPr>
          <a:xfrm>
            <a:off x="3180750" y="3576220"/>
            <a:ext cx="673224" cy="1139219"/>
            <a:chOff x="5378450" y="1051560"/>
            <a:chExt cx="1701800" cy="3190240"/>
          </a:xfrm>
        </p:grpSpPr>
        <p:grpSp>
          <p:nvGrpSpPr>
            <p:cNvPr id="170" name="Group 169"/>
            <p:cNvGrpSpPr/>
            <p:nvPr/>
          </p:nvGrpSpPr>
          <p:grpSpPr>
            <a:xfrm>
              <a:off x="5378450" y="1051560"/>
              <a:ext cx="1320800" cy="3190240"/>
              <a:chOff x="5378450" y="1051560"/>
              <a:chExt cx="1320800" cy="3190240"/>
            </a:xfrm>
          </p:grpSpPr>
          <p:sp>
            <p:nvSpPr>
              <p:cNvPr id="172" name="Freeform 171"/>
              <p:cNvSpPr/>
              <p:nvPr/>
            </p:nvSpPr>
            <p:spPr>
              <a:xfrm>
                <a:off x="5646420" y="1051560"/>
                <a:ext cx="624840" cy="685800"/>
              </a:xfrm>
              <a:custGeom>
                <a:avLst/>
                <a:gdLst>
                  <a:gd name="connsiteX0" fmla="*/ 297180 w 624840"/>
                  <a:gd name="connsiteY0" fmla="*/ 640080 h 685800"/>
                  <a:gd name="connsiteX1" fmla="*/ 518160 w 624840"/>
                  <a:gd name="connsiteY1" fmla="*/ 685800 h 685800"/>
                  <a:gd name="connsiteX2" fmla="*/ 617220 w 624840"/>
                  <a:gd name="connsiteY2" fmla="*/ 495300 h 685800"/>
                  <a:gd name="connsiteX3" fmla="*/ 586740 w 624840"/>
                  <a:gd name="connsiteY3" fmla="*/ 327660 h 685800"/>
                  <a:gd name="connsiteX4" fmla="*/ 624840 w 624840"/>
                  <a:gd name="connsiteY4" fmla="*/ 83820 h 685800"/>
                  <a:gd name="connsiteX5" fmla="*/ 487680 w 624840"/>
                  <a:gd name="connsiteY5" fmla="*/ 0 h 685800"/>
                  <a:gd name="connsiteX6" fmla="*/ 91440 w 624840"/>
                  <a:gd name="connsiteY6" fmla="*/ 53340 h 685800"/>
                  <a:gd name="connsiteX7" fmla="*/ 0 w 624840"/>
                  <a:gd name="connsiteY7" fmla="*/ 335280 h 685800"/>
                  <a:gd name="connsiteX8" fmla="*/ 91440 w 624840"/>
                  <a:gd name="connsiteY8" fmla="*/ 563880 h 685800"/>
                  <a:gd name="connsiteX9" fmla="*/ 205740 w 624840"/>
                  <a:gd name="connsiteY9" fmla="*/ 61722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840" h="685800">
                    <a:moveTo>
                      <a:pt x="297180" y="640080"/>
                    </a:moveTo>
                    <a:lnTo>
                      <a:pt x="518160" y="685800"/>
                    </a:lnTo>
                    <a:lnTo>
                      <a:pt x="617220" y="495300"/>
                    </a:lnTo>
                    <a:lnTo>
                      <a:pt x="586740" y="327660"/>
                    </a:lnTo>
                    <a:lnTo>
                      <a:pt x="624840" y="83820"/>
                    </a:lnTo>
                    <a:lnTo>
                      <a:pt x="487680" y="0"/>
                    </a:lnTo>
                    <a:lnTo>
                      <a:pt x="91440" y="53340"/>
                    </a:lnTo>
                    <a:lnTo>
                      <a:pt x="0" y="335280"/>
                    </a:lnTo>
                    <a:lnTo>
                      <a:pt x="91440" y="563880"/>
                    </a:lnTo>
                    <a:lnTo>
                      <a:pt x="205740" y="61722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172"/>
              <p:cNvSpPr/>
              <p:nvPr/>
            </p:nvSpPr>
            <p:spPr>
              <a:xfrm>
                <a:off x="5378450" y="1663700"/>
                <a:ext cx="1320800" cy="2578100"/>
              </a:xfrm>
              <a:custGeom>
                <a:avLst/>
                <a:gdLst>
                  <a:gd name="connsiteX0" fmla="*/ 488950 w 1320800"/>
                  <a:gd name="connsiteY0" fmla="*/ 0 h 2578100"/>
                  <a:gd name="connsiteX1" fmla="*/ 431800 w 1320800"/>
                  <a:gd name="connsiteY1" fmla="*/ 63500 h 2578100"/>
                  <a:gd name="connsiteX2" fmla="*/ 266700 w 1320800"/>
                  <a:gd name="connsiteY2" fmla="*/ 495300 h 2578100"/>
                  <a:gd name="connsiteX3" fmla="*/ 203200 w 1320800"/>
                  <a:gd name="connsiteY3" fmla="*/ 946150 h 2578100"/>
                  <a:gd name="connsiteX4" fmla="*/ 146050 w 1320800"/>
                  <a:gd name="connsiteY4" fmla="*/ 1035050 h 2578100"/>
                  <a:gd name="connsiteX5" fmla="*/ 196850 w 1320800"/>
                  <a:gd name="connsiteY5" fmla="*/ 1098550 h 2578100"/>
                  <a:gd name="connsiteX6" fmla="*/ 152400 w 1320800"/>
                  <a:gd name="connsiteY6" fmla="*/ 1498600 h 2578100"/>
                  <a:gd name="connsiteX7" fmla="*/ 209550 w 1320800"/>
                  <a:gd name="connsiteY7" fmla="*/ 1555750 h 2578100"/>
                  <a:gd name="connsiteX8" fmla="*/ 203200 w 1320800"/>
                  <a:gd name="connsiteY8" fmla="*/ 1739900 h 2578100"/>
                  <a:gd name="connsiteX9" fmla="*/ 0 w 1320800"/>
                  <a:gd name="connsiteY9" fmla="*/ 2368550 h 2578100"/>
                  <a:gd name="connsiteX10" fmla="*/ 101600 w 1320800"/>
                  <a:gd name="connsiteY10" fmla="*/ 2508250 h 2578100"/>
                  <a:gd name="connsiteX11" fmla="*/ 349250 w 1320800"/>
                  <a:gd name="connsiteY11" fmla="*/ 2578100 h 2578100"/>
                  <a:gd name="connsiteX12" fmla="*/ 412750 w 1320800"/>
                  <a:gd name="connsiteY12" fmla="*/ 2514600 h 2578100"/>
                  <a:gd name="connsiteX13" fmla="*/ 406400 w 1320800"/>
                  <a:gd name="connsiteY13" fmla="*/ 2438400 h 2578100"/>
                  <a:gd name="connsiteX14" fmla="*/ 355600 w 1320800"/>
                  <a:gd name="connsiteY14" fmla="*/ 2419350 h 2578100"/>
                  <a:gd name="connsiteX15" fmla="*/ 228600 w 1320800"/>
                  <a:gd name="connsiteY15" fmla="*/ 2254250 h 2578100"/>
                  <a:gd name="connsiteX16" fmla="*/ 431800 w 1320800"/>
                  <a:gd name="connsiteY16" fmla="*/ 1797050 h 2578100"/>
                  <a:gd name="connsiteX17" fmla="*/ 488950 w 1320800"/>
                  <a:gd name="connsiteY17" fmla="*/ 1600200 h 2578100"/>
                  <a:gd name="connsiteX18" fmla="*/ 565150 w 1320800"/>
                  <a:gd name="connsiteY18" fmla="*/ 1593850 h 2578100"/>
                  <a:gd name="connsiteX19" fmla="*/ 577850 w 1320800"/>
                  <a:gd name="connsiteY19" fmla="*/ 1289050 h 2578100"/>
                  <a:gd name="connsiteX20" fmla="*/ 590550 w 1320800"/>
                  <a:gd name="connsiteY20" fmla="*/ 1720850 h 2578100"/>
                  <a:gd name="connsiteX21" fmla="*/ 635000 w 1320800"/>
                  <a:gd name="connsiteY21" fmla="*/ 1739900 h 2578100"/>
                  <a:gd name="connsiteX22" fmla="*/ 666750 w 1320800"/>
                  <a:gd name="connsiteY22" fmla="*/ 2228850 h 2578100"/>
                  <a:gd name="connsiteX23" fmla="*/ 628650 w 1320800"/>
                  <a:gd name="connsiteY23" fmla="*/ 2305050 h 2578100"/>
                  <a:gd name="connsiteX24" fmla="*/ 603250 w 1320800"/>
                  <a:gd name="connsiteY24" fmla="*/ 2393950 h 2578100"/>
                  <a:gd name="connsiteX25" fmla="*/ 825500 w 1320800"/>
                  <a:gd name="connsiteY25" fmla="*/ 2425700 h 2578100"/>
                  <a:gd name="connsiteX26" fmla="*/ 1054100 w 1320800"/>
                  <a:gd name="connsiteY26" fmla="*/ 2444750 h 2578100"/>
                  <a:gd name="connsiteX27" fmla="*/ 1022350 w 1320800"/>
                  <a:gd name="connsiteY27" fmla="*/ 2286000 h 2578100"/>
                  <a:gd name="connsiteX28" fmla="*/ 838200 w 1320800"/>
                  <a:gd name="connsiteY28" fmla="*/ 2209800 h 2578100"/>
                  <a:gd name="connsiteX29" fmla="*/ 800100 w 1320800"/>
                  <a:gd name="connsiteY29" fmla="*/ 1460500 h 2578100"/>
                  <a:gd name="connsiteX30" fmla="*/ 844550 w 1320800"/>
                  <a:gd name="connsiteY30" fmla="*/ 1409700 h 2578100"/>
                  <a:gd name="connsiteX31" fmla="*/ 806450 w 1320800"/>
                  <a:gd name="connsiteY31" fmla="*/ 1016000 h 2578100"/>
                  <a:gd name="connsiteX32" fmla="*/ 831850 w 1320800"/>
                  <a:gd name="connsiteY32" fmla="*/ 857250 h 2578100"/>
                  <a:gd name="connsiteX33" fmla="*/ 1060450 w 1320800"/>
                  <a:gd name="connsiteY33" fmla="*/ 895350 h 2578100"/>
                  <a:gd name="connsiteX34" fmla="*/ 1079500 w 1320800"/>
                  <a:gd name="connsiteY34" fmla="*/ 971550 h 2578100"/>
                  <a:gd name="connsiteX35" fmla="*/ 1098550 w 1320800"/>
                  <a:gd name="connsiteY35" fmla="*/ 1009650 h 2578100"/>
                  <a:gd name="connsiteX36" fmla="*/ 1225550 w 1320800"/>
                  <a:gd name="connsiteY36" fmla="*/ 1003300 h 2578100"/>
                  <a:gd name="connsiteX37" fmla="*/ 1320800 w 1320800"/>
                  <a:gd name="connsiteY37" fmla="*/ 933450 h 2578100"/>
                  <a:gd name="connsiteX38" fmla="*/ 1289050 w 1320800"/>
                  <a:gd name="connsiteY38" fmla="*/ 825500 h 2578100"/>
                  <a:gd name="connsiteX39" fmla="*/ 1231900 w 1320800"/>
                  <a:gd name="connsiteY39" fmla="*/ 800100 h 2578100"/>
                  <a:gd name="connsiteX40" fmla="*/ 1149350 w 1320800"/>
                  <a:gd name="connsiteY40" fmla="*/ 768350 h 2578100"/>
                  <a:gd name="connsiteX41" fmla="*/ 1092200 w 1320800"/>
                  <a:gd name="connsiteY41" fmla="*/ 787400 h 2578100"/>
                  <a:gd name="connsiteX42" fmla="*/ 742950 w 1320800"/>
                  <a:gd name="connsiteY42" fmla="*/ 558800 h 2578100"/>
                  <a:gd name="connsiteX43" fmla="*/ 552450 w 1320800"/>
                  <a:gd name="connsiteY43" fmla="*/ 361950 h 2578100"/>
                  <a:gd name="connsiteX44" fmla="*/ 482600 w 1320800"/>
                  <a:gd name="connsiteY44" fmla="*/ 311150 h 257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20800" h="2578100">
                    <a:moveTo>
                      <a:pt x="488950" y="0"/>
                    </a:moveTo>
                    <a:lnTo>
                      <a:pt x="431800" y="63500"/>
                    </a:lnTo>
                    <a:lnTo>
                      <a:pt x="266700" y="495300"/>
                    </a:lnTo>
                    <a:lnTo>
                      <a:pt x="203200" y="946150"/>
                    </a:lnTo>
                    <a:lnTo>
                      <a:pt x="146050" y="1035050"/>
                    </a:lnTo>
                    <a:lnTo>
                      <a:pt x="196850" y="1098550"/>
                    </a:lnTo>
                    <a:lnTo>
                      <a:pt x="152400" y="1498600"/>
                    </a:lnTo>
                    <a:lnTo>
                      <a:pt x="209550" y="1555750"/>
                    </a:lnTo>
                    <a:lnTo>
                      <a:pt x="203200" y="1739900"/>
                    </a:lnTo>
                    <a:lnTo>
                      <a:pt x="0" y="2368550"/>
                    </a:lnTo>
                    <a:lnTo>
                      <a:pt x="101600" y="2508250"/>
                    </a:lnTo>
                    <a:lnTo>
                      <a:pt x="349250" y="2578100"/>
                    </a:lnTo>
                    <a:lnTo>
                      <a:pt x="412750" y="2514600"/>
                    </a:lnTo>
                    <a:lnTo>
                      <a:pt x="406400" y="2438400"/>
                    </a:lnTo>
                    <a:lnTo>
                      <a:pt x="355600" y="2419350"/>
                    </a:lnTo>
                    <a:lnTo>
                      <a:pt x="228600" y="2254250"/>
                    </a:lnTo>
                    <a:lnTo>
                      <a:pt x="431800" y="1797050"/>
                    </a:lnTo>
                    <a:lnTo>
                      <a:pt x="488950" y="1600200"/>
                    </a:lnTo>
                    <a:lnTo>
                      <a:pt x="565150" y="1593850"/>
                    </a:lnTo>
                    <a:lnTo>
                      <a:pt x="577850" y="1289050"/>
                    </a:lnTo>
                    <a:lnTo>
                      <a:pt x="590550" y="1720850"/>
                    </a:lnTo>
                    <a:lnTo>
                      <a:pt x="635000" y="1739900"/>
                    </a:lnTo>
                    <a:lnTo>
                      <a:pt x="666750" y="2228850"/>
                    </a:lnTo>
                    <a:lnTo>
                      <a:pt x="628650" y="2305050"/>
                    </a:lnTo>
                    <a:lnTo>
                      <a:pt x="603250" y="2393950"/>
                    </a:lnTo>
                    <a:lnTo>
                      <a:pt x="825500" y="2425700"/>
                    </a:lnTo>
                    <a:lnTo>
                      <a:pt x="1054100" y="2444750"/>
                    </a:lnTo>
                    <a:lnTo>
                      <a:pt x="1022350" y="2286000"/>
                    </a:lnTo>
                    <a:lnTo>
                      <a:pt x="838200" y="2209800"/>
                    </a:lnTo>
                    <a:lnTo>
                      <a:pt x="800100" y="1460500"/>
                    </a:lnTo>
                    <a:lnTo>
                      <a:pt x="844550" y="1409700"/>
                    </a:lnTo>
                    <a:lnTo>
                      <a:pt x="806450" y="1016000"/>
                    </a:lnTo>
                    <a:lnTo>
                      <a:pt x="831850" y="857250"/>
                    </a:lnTo>
                    <a:lnTo>
                      <a:pt x="1060450" y="895350"/>
                    </a:lnTo>
                    <a:lnTo>
                      <a:pt x="1079500" y="971550"/>
                    </a:lnTo>
                    <a:lnTo>
                      <a:pt x="1098550" y="1009650"/>
                    </a:lnTo>
                    <a:lnTo>
                      <a:pt x="1225550" y="1003300"/>
                    </a:lnTo>
                    <a:lnTo>
                      <a:pt x="1320800" y="933450"/>
                    </a:lnTo>
                    <a:lnTo>
                      <a:pt x="1289050" y="825500"/>
                    </a:lnTo>
                    <a:lnTo>
                      <a:pt x="1231900" y="800100"/>
                    </a:lnTo>
                    <a:lnTo>
                      <a:pt x="1149350" y="768350"/>
                    </a:lnTo>
                    <a:lnTo>
                      <a:pt x="1092200" y="787400"/>
                    </a:lnTo>
                    <a:lnTo>
                      <a:pt x="742950" y="558800"/>
                    </a:lnTo>
                    <a:lnTo>
                      <a:pt x="552450" y="361950"/>
                    </a:lnTo>
                    <a:lnTo>
                      <a:pt x="482600" y="3111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173"/>
              <p:cNvSpPr/>
              <p:nvPr/>
            </p:nvSpPr>
            <p:spPr>
              <a:xfrm>
                <a:off x="5727700" y="2146300"/>
                <a:ext cx="368300" cy="292100"/>
              </a:xfrm>
              <a:custGeom>
                <a:avLst/>
                <a:gdLst>
                  <a:gd name="connsiteX0" fmla="*/ 0 w 368300"/>
                  <a:gd name="connsiteY0" fmla="*/ 0 h 292100"/>
                  <a:gd name="connsiteX1" fmla="*/ 158750 w 368300"/>
                  <a:gd name="connsiteY1" fmla="*/ 292100 h 292100"/>
                  <a:gd name="connsiteX2" fmla="*/ 266700 w 368300"/>
                  <a:gd name="connsiteY2" fmla="*/ 279400 h 292100"/>
                  <a:gd name="connsiteX3" fmla="*/ 368300 w 368300"/>
                  <a:gd name="connsiteY3" fmla="*/ 95250 h 292100"/>
                </a:gdLst>
                <a:ahLst/>
                <a:cxnLst>
                  <a:cxn ang="0">
                    <a:pos x="connsiteX0" y="connsiteY0"/>
                  </a:cxn>
                  <a:cxn ang="0">
                    <a:pos x="connsiteX1" y="connsiteY1"/>
                  </a:cxn>
                  <a:cxn ang="0">
                    <a:pos x="connsiteX2" y="connsiteY2"/>
                  </a:cxn>
                  <a:cxn ang="0">
                    <a:pos x="connsiteX3" y="connsiteY3"/>
                  </a:cxn>
                </a:cxnLst>
                <a:rect l="l" t="t" r="r" b="b"/>
                <a:pathLst>
                  <a:path w="368300" h="292100">
                    <a:moveTo>
                      <a:pt x="0" y="0"/>
                    </a:moveTo>
                    <a:lnTo>
                      <a:pt x="158750" y="292100"/>
                    </a:lnTo>
                    <a:lnTo>
                      <a:pt x="266700" y="279400"/>
                    </a:lnTo>
                    <a:lnTo>
                      <a:pt x="368300" y="952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174"/>
              <p:cNvSpPr/>
              <p:nvPr/>
            </p:nvSpPr>
            <p:spPr>
              <a:xfrm>
                <a:off x="5562600" y="2673350"/>
                <a:ext cx="647700" cy="146050"/>
              </a:xfrm>
              <a:custGeom>
                <a:avLst/>
                <a:gdLst>
                  <a:gd name="connsiteX0" fmla="*/ 0 w 647700"/>
                  <a:gd name="connsiteY0" fmla="*/ 38100 h 146050"/>
                  <a:gd name="connsiteX1" fmla="*/ 0 w 647700"/>
                  <a:gd name="connsiteY1" fmla="*/ 38100 h 146050"/>
                  <a:gd name="connsiteX2" fmla="*/ 196850 w 647700"/>
                  <a:gd name="connsiteY2" fmla="*/ 146050 h 146050"/>
                  <a:gd name="connsiteX3" fmla="*/ 463550 w 647700"/>
                  <a:gd name="connsiteY3" fmla="*/ 76200 h 146050"/>
                  <a:gd name="connsiteX4" fmla="*/ 647700 w 647700"/>
                  <a:gd name="connsiteY4" fmla="*/ 0 h 14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146050">
                    <a:moveTo>
                      <a:pt x="0" y="38100"/>
                    </a:moveTo>
                    <a:lnTo>
                      <a:pt x="0" y="38100"/>
                    </a:lnTo>
                    <a:lnTo>
                      <a:pt x="196850" y="146050"/>
                    </a:lnTo>
                    <a:lnTo>
                      <a:pt x="463550" y="76200"/>
                    </a:lnTo>
                    <a:lnTo>
                      <a:pt x="6477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175"/>
              <p:cNvSpPr/>
              <p:nvPr/>
            </p:nvSpPr>
            <p:spPr>
              <a:xfrm>
                <a:off x="5848350" y="1727200"/>
                <a:ext cx="781050" cy="717550"/>
              </a:xfrm>
              <a:custGeom>
                <a:avLst/>
                <a:gdLst>
                  <a:gd name="connsiteX0" fmla="*/ 0 w 781050"/>
                  <a:gd name="connsiteY0" fmla="*/ 0 h 717550"/>
                  <a:gd name="connsiteX1" fmla="*/ 171450 w 781050"/>
                  <a:gd name="connsiteY1" fmla="*/ 146050 h 717550"/>
                  <a:gd name="connsiteX2" fmla="*/ 273050 w 781050"/>
                  <a:gd name="connsiteY2" fmla="*/ 95250 h 717550"/>
                  <a:gd name="connsiteX3" fmla="*/ 374650 w 781050"/>
                  <a:gd name="connsiteY3" fmla="*/ 69850 h 717550"/>
                  <a:gd name="connsiteX4" fmla="*/ 508000 w 781050"/>
                  <a:gd name="connsiteY4" fmla="*/ 273050 h 717550"/>
                  <a:gd name="connsiteX5" fmla="*/ 508000 w 781050"/>
                  <a:gd name="connsiteY5" fmla="*/ 279400 h 717550"/>
                  <a:gd name="connsiteX6" fmla="*/ 514350 w 781050"/>
                  <a:gd name="connsiteY6" fmla="*/ 336550 h 717550"/>
                  <a:gd name="connsiteX7" fmla="*/ 488950 w 781050"/>
                  <a:gd name="connsiteY7" fmla="*/ 355600 h 717550"/>
                  <a:gd name="connsiteX8" fmla="*/ 469900 w 781050"/>
                  <a:gd name="connsiteY8" fmla="*/ 374650 h 717550"/>
                  <a:gd name="connsiteX9" fmla="*/ 355600 w 781050"/>
                  <a:gd name="connsiteY9" fmla="*/ 412750 h 717550"/>
                  <a:gd name="connsiteX10" fmla="*/ 336550 w 781050"/>
                  <a:gd name="connsiteY10" fmla="*/ 241300 h 717550"/>
                  <a:gd name="connsiteX11" fmla="*/ 368300 w 781050"/>
                  <a:gd name="connsiteY11" fmla="*/ 552450 h 717550"/>
                  <a:gd name="connsiteX12" fmla="*/ 355600 w 781050"/>
                  <a:gd name="connsiteY12" fmla="*/ 457200 h 717550"/>
                  <a:gd name="connsiteX13" fmla="*/ 488950 w 781050"/>
                  <a:gd name="connsiteY13" fmla="*/ 361950 h 717550"/>
                  <a:gd name="connsiteX14" fmla="*/ 730250 w 781050"/>
                  <a:gd name="connsiteY14" fmla="*/ 679450 h 717550"/>
                  <a:gd name="connsiteX15" fmla="*/ 781050 w 781050"/>
                  <a:gd name="connsiteY15" fmla="*/ 717550 h 717550"/>
                  <a:gd name="connsiteX16" fmla="*/ 692150 w 781050"/>
                  <a:gd name="connsiteY16" fmla="*/ 717550 h 717550"/>
                  <a:gd name="connsiteX17" fmla="*/ 520700 w 781050"/>
                  <a:gd name="connsiteY17" fmla="*/ 628650 h 717550"/>
                  <a:gd name="connsiteX18" fmla="*/ 393700 w 781050"/>
                  <a:gd name="connsiteY18" fmla="*/ 55245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1050" h="717550">
                    <a:moveTo>
                      <a:pt x="0" y="0"/>
                    </a:moveTo>
                    <a:lnTo>
                      <a:pt x="171450" y="146050"/>
                    </a:lnTo>
                    <a:lnTo>
                      <a:pt x="273050" y="95250"/>
                    </a:lnTo>
                    <a:lnTo>
                      <a:pt x="374650" y="69850"/>
                    </a:lnTo>
                    <a:lnTo>
                      <a:pt x="508000" y="273050"/>
                    </a:lnTo>
                    <a:lnTo>
                      <a:pt x="508000" y="279400"/>
                    </a:lnTo>
                    <a:cubicBezTo>
                      <a:pt x="510117" y="298450"/>
                      <a:pt x="518999" y="317955"/>
                      <a:pt x="514350" y="336550"/>
                    </a:cubicBezTo>
                    <a:cubicBezTo>
                      <a:pt x="511783" y="346817"/>
                      <a:pt x="496985" y="348712"/>
                      <a:pt x="488950" y="355600"/>
                    </a:cubicBezTo>
                    <a:cubicBezTo>
                      <a:pt x="482132" y="361444"/>
                      <a:pt x="469900" y="374650"/>
                      <a:pt x="469900" y="374650"/>
                    </a:cubicBezTo>
                    <a:lnTo>
                      <a:pt x="355600" y="412750"/>
                    </a:lnTo>
                    <a:lnTo>
                      <a:pt x="336550" y="241300"/>
                    </a:lnTo>
                    <a:lnTo>
                      <a:pt x="368300" y="552450"/>
                    </a:lnTo>
                    <a:lnTo>
                      <a:pt x="355600" y="457200"/>
                    </a:lnTo>
                    <a:lnTo>
                      <a:pt x="488950" y="361950"/>
                    </a:lnTo>
                    <a:lnTo>
                      <a:pt x="730250" y="679450"/>
                    </a:lnTo>
                    <a:lnTo>
                      <a:pt x="781050" y="717550"/>
                    </a:lnTo>
                    <a:lnTo>
                      <a:pt x="692150" y="717550"/>
                    </a:lnTo>
                    <a:lnTo>
                      <a:pt x="520700" y="628650"/>
                    </a:lnTo>
                    <a:lnTo>
                      <a:pt x="393700" y="5524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Freeform 170"/>
            <p:cNvSpPr/>
            <p:nvPr/>
          </p:nvSpPr>
          <p:spPr>
            <a:xfrm>
              <a:off x="6280150" y="2292350"/>
              <a:ext cx="800100" cy="1181100"/>
            </a:xfrm>
            <a:custGeom>
              <a:avLst/>
              <a:gdLst>
                <a:gd name="connsiteX0" fmla="*/ 273050 w 800100"/>
                <a:gd name="connsiteY0" fmla="*/ 254000 h 1181100"/>
                <a:gd name="connsiteX1" fmla="*/ 298450 w 800100"/>
                <a:gd name="connsiteY1" fmla="*/ 6350 h 1181100"/>
                <a:gd name="connsiteX2" fmla="*/ 501650 w 800100"/>
                <a:gd name="connsiteY2" fmla="*/ 0 h 1181100"/>
                <a:gd name="connsiteX3" fmla="*/ 508000 w 800100"/>
                <a:gd name="connsiteY3" fmla="*/ 114300 h 1181100"/>
                <a:gd name="connsiteX4" fmla="*/ 476250 w 800100"/>
                <a:gd name="connsiteY4" fmla="*/ 158750 h 1181100"/>
                <a:gd name="connsiteX5" fmla="*/ 463550 w 800100"/>
                <a:gd name="connsiteY5" fmla="*/ 184150 h 1181100"/>
                <a:gd name="connsiteX6" fmla="*/ 444500 w 800100"/>
                <a:gd name="connsiteY6" fmla="*/ 254000 h 1181100"/>
                <a:gd name="connsiteX7" fmla="*/ 508000 w 800100"/>
                <a:gd name="connsiteY7" fmla="*/ 317500 h 1181100"/>
                <a:gd name="connsiteX8" fmla="*/ 590550 w 800100"/>
                <a:gd name="connsiteY8" fmla="*/ 412750 h 1181100"/>
                <a:gd name="connsiteX9" fmla="*/ 635000 w 800100"/>
                <a:gd name="connsiteY9" fmla="*/ 628650 h 1181100"/>
                <a:gd name="connsiteX10" fmla="*/ 660400 w 800100"/>
                <a:gd name="connsiteY10" fmla="*/ 685800 h 1181100"/>
                <a:gd name="connsiteX11" fmla="*/ 666750 w 800100"/>
                <a:gd name="connsiteY11" fmla="*/ 704850 h 1181100"/>
                <a:gd name="connsiteX12" fmla="*/ 692150 w 800100"/>
                <a:gd name="connsiteY12" fmla="*/ 736600 h 1181100"/>
                <a:gd name="connsiteX13" fmla="*/ 800100 w 800100"/>
                <a:gd name="connsiteY13" fmla="*/ 908050 h 1181100"/>
                <a:gd name="connsiteX14" fmla="*/ 711200 w 800100"/>
                <a:gd name="connsiteY14" fmla="*/ 1092200 h 1181100"/>
                <a:gd name="connsiteX15" fmla="*/ 666750 w 800100"/>
                <a:gd name="connsiteY15" fmla="*/ 1143000 h 1181100"/>
                <a:gd name="connsiteX16" fmla="*/ 584200 w 800100"/>
                <a:gd name="connsiteY16" fmla="*/ 1155700 h 1181100"/>
                <a:gd name="connsiteX17" fmla="*/ 527050 w 800100"/>
                <a:gd name="connsiteY17" fmla="*/ 1174750 h 1181100"/>
                <a:gd name="connsiteX18" fmla="*/ 444500 w 800100"/>
                <a:gd name="connsiteY18" fmla="*/ 1130300 h 1181100"/>
                <a:gd name="connsiteX19" fmla="*/ 412750 w 800100"/>
                <a:gd name="connsiteY19" fmla="*/ 1149350 h 1181100"/>
                <a:gd name="connsiteX20" fmla="*/ 254000 w 800100"/>
                <a:gd name="connsiteY20" fmla="*/ 1181100 h 1181100"/>
                <a:gd name="connsiteX21" fmla="*/ 95250 w 800100"/>
                <a:gd name="connsiteY21" fmla="*/ 1098550 h 1181100"/>
                <a:gd name="connsiteX22" fmla="*/ 0 w 800100"/>
                <a:gd name="connsiteY22" fmla="*/ 1009650 h 1181100"/>
                <a:gd name="connsiteX23" fmla="*/ 88900 w 800100"/>
                <a:gd name="connsiteY23" fmla="*/ 787400 h 1181100"/>
                <a:gd name="connsiteX24" fmla="*/ 114300 w 800100"/>
                <a:gd name="connsiteY24" fmla="*/ 704850 h 1181100"/>
                <a:gd name="connsiteX25" fmla="*/ 234950 w 800100"/>
                <a:gd name="connsiteY25" fmla="*/ 495300 h 1181100"/>
                <a:gd name="connsiteX26" fmla="*/ 234950 w 800100"/>
                <a:gd name="connsiteY26" fmla="*/ 4953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0100" h="1181100">
                  <a:moveTo>
                    <a:pt x="273050" y="254000"/>
                  </a:moveTo>
                  <a:lnTo>
                    <a:pt x="298450" y="6350"/>
                  </a:lnTo>
                  <a:lnTo>
                    <a:pt x="501650" y="0"/>
                  </a:lnTo>
                  <a:lnTo>
                    <a:pt x="508000" y="114300"/>
                  </a:lnTo>
                  <a:cubicBezTo>
                    <a:pt x="497417" y="129117"/>
                    <a:pt x="486026" y="143388"/>
                    <a:pt x="476250" y="158750"/>
                  </a:cubicBezTo>
                  <a:cubicBezTo>
                    <a:pt x="471168" y="166736"/>
                    <a:pt x="463550" y="184150"/>
                    <a:pt x="463550" y="184150"/>
                  </a:cubicBezTo>
                  <a:lnTo>
                    <a:pt x="444500" y="254000"/>
                  </a:lnTo>
                  <a:lnTo>
                    <a:pt x="508000" y="317500"/>
                  </a:lnTo>
                  <a:lnTo>
                    <a:pt x="590550" y="412750"/>
                  </a:lnTo>
                  <a:lnTo>
                    <a:pt x="635000" y="628650"/>
                  </a:lnTo>
                  <a:cubicBezTo>
                    <a:pt x="643467" y="647700"/>
                    <a:pt x="652382" y="666557"/>
                    <a:pt x="660400" y="685800"/>
                  </a:cubicBezTo>
                  <a:cubicBezTo>
                    <a:pt x="662974" y="691979"/>
                    <a:pt x="663757" y="698863"/>
                    <a:pt x="666750" y="704850"/>
                  </a:cubicBezTo>
                  <a:cubicBezTo>
                    <a:pt x="674760" y="720871"/>
                    <a:pt x="680337" y="724787"/>
                    <a:pt x="692150" y="736600"/>
                  </a:cubicBezTo>
                  <a:lnTo>
                    <a:pt x="800100" y="908050"/>
                  </a:lnTo>
                  <a:lnTo>
                    <a:pt x="711200" y="1092200"/>
                  </a:lnTo>
                  <a:cubicBezTo>
                    <a:pt x="682960" y="1148680"/>
                    <a:pt x="704732" y="1143000"/>
                    <a:pt x="666750" y="1143000"/>
                  </a:cubicBezTo>
                  <a:lnTo>
                    <a:pt x="584200" y="1155700"/>
                  </a:lnTo>
                  <a:cubicBezTo>
                    <a:pt x="531418" y="1175493"/>
                    <a:pt x="551485" y="1174750"/>
                    <a:pt x="527050" y="1174750"/>
                  </a:cubicBezTo>
                  <a:lnTo>
                    <a:pt x="444500" y="1130300"/>
                  </a:lnTo>
                  <a:lnTo>
                    <a:pt x="412750" y="1149350"/>
                  </a:lnTo>
                  <a:lnTo>
                    <a:pt x="254000" y="1181100"/>
                  </a:lnTo>
                  <a:lnTo>
                    <a:pt x="95250" y="1098550"/>
                  </a:lnTo>
                  <a:lnTo>
                    <a:pt x="0" y="1009650"/>
                  </a:lnTo>
                  <a:lnTo>
                    <a:pt x="88900" y="787400"/>
                  </a:lnTo>
                  <a:cubicBezTo>
                    <a:pt x="109195" y="712984"/>
                    <a:pt x="97157" y="739136"/>
                    <a:pt x="114300" y="704850"/>
                  </a:cubicBezTo>
                  <a:lnTo>
                    <a:pt x="234950" y="495300"/>
                  </a:lnTo>
                  <a:lnTo>
                    <a:pt x="234950" y="4953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76"/>
          <p:cNvGrpSpPr/>
          <p:nvPr/>
        </p:nvGrpSpPr>
        <p:grpSpPr>
          <a:xfrm>
            <a:off x="1532412" y="3306907"/>
            <a:ext cx="3755875" cy="1775927"/>
            <a:chOff x="1981200" y="495300"/>
            <a:chExt cx="8763000" cy="4025900"/>
          </a:xfrm>
        </p:grpSpPr>
        <p:grpSp>
          <p:nvGrpSpPr>
            <p:cNvPr id="178" name="Group 177"/>
            <p:cNvGrpSpPr/>
            <p:nvPr/>
          </p:nvGrpSpPr>
          <p:grpSpPr>
            <a:xfrm>
              <a:off x="1981200" y="495300"/>
              <a:ext cx="8763000" cy="4025900"/>
              <a:chOff x="1981200" y="495300"/>
              <a:chExt cx="8763000" cy="4025900"/>
            </a:xfrm>
          </p:grpSpPr>
          <p:sp>
            <p:nvSpPr>
              <p:cNvPr id="180" name="Freeform 179"/>
              <p:cNvSpPr/>
              <p:nvPr/>
            </p:nvSpPr>
            <p:spPr>
              <a:xfrm>
                <a:off x="2019300" y="4229100"/>
                <a:ext cx="8699500" cy="292100"/>
              </a:xfrm>
              <a:custGeom>
                <a:avLst/>
                <a:gdLst>
                  <a:gd name="connsiteX0" fmla="*/ 50800 w 8699500"/>
                  <a:gd name="connsiteY0" fmla="*/ 292100 h 292100"/>
                  <a:gd name="connsiteX1" fmla="*/ 8699500 w 8699500"/>
                  <a:gd name="connsiteY1" fmla="*/ 203200 h 292100"/>
                  <a:gd name="connsiteX2" fmla="*/ 8686800 w 8699500"/>
                  <a:gd name="connsiteY2" fmla="*/ 0 h 292100"/>
                  <a:gd name="connsiteX3" fmla="*/ 0 w 8699500"/>
                  <a:gd name="connsiteY3" fmla="*/ 88900 h 292100"/>
                </a:gdLst>
                <a:ahLst/>
                <a:cxnLst>
                  <a:cxn ang="0">
                    <a:pos x="connsiteX0" y="connsiteY0"/>
                  </a:cxn>
                  <a:cxn ang="0">
                    <a:pos x="connsiteX1" y="connsiteY1"/>
                  </a:cxn>
                  <a:cxn ang="0">
                    <a:pos x="connsiteX2" y="connsiteY2"/>
                  </a:cxn>
                  <a:cxn ang="0">
                    <a:pos x="connsiteX3" y="connsiteY3"/>
                  </a:cxn>
                </a:cxnLst>
                <a:rect l="l" t="t" r="r" b="b"/>
                <a:pathLst>
                  <a:path w="8699500" h="292100">
                    <a:moveTo>
                      <a:pt x="50800" y="292100"/>
                    </a:moveTo>
                    <a:lnTo>
                      <a:pt x="8699500" y="203200"/>
                    </a:lnTo>
                    <a:lnTo>
                      <a:pt x="8686800" y="0"/>
                    </a:lnTo>
                    <a:lnTo>
                      <a:pt x="0" y="889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180"/>
              <p:cNvSpPr/>
              <p:nvPr/>
            </p:nvSpPr>
            <p:spPr>
              <a:xfrm>
                <a:off x="9969500" y="2260600"/>
                <a:ext cx="774700" cy="1790700"/>
              </a:xfrm>
              <a:custGeom>
                <a:avLst/>
                <a:gdLst>
                  <a:gd name="connsiteX0" fmla="*/ 774700 w 774700"/>
                  <a:gd name="connsiteY0" fmla="*/ 1739900 h 1790700"/>
                  <a:gd name="connsiteX1" fmla="*/ 127000 w 774700"/>
                  <a:gd name="connsiteY1" fmla="*/ 1790700 h 1790700"/>
                  <a:gd name="connsiteX2" fmla="*/ 101600 w 774700"/>
                  <a:gd name="connsiteY2" fmla="*/ 685800 h 1790700"/>
                  <a:gd name="connsiteX3" fmla="*/ 0 w 774700"/>
                  <a:gd name="connsiteY3" fmla="*/ 647700 h 1790700"/>
                  <a:gd name="connsiteX4" fmla="*/ 190500 w 774700"/>
                  <a:gd name="connsiteY4" fmla="*/ 114300 h 1790700"/>
                  <a:gd name="connsiteX5" fmla="*/ 177800 w 774700"/>
                  <a:gd name="connsiteY5" fmla="*/ 38100 h 1790700"/>
                  <a:gd name="connsiteX6" fmla="*/ 762000 w 774700"/>
                  <a:gd name="connsiteY6" fmla="*/ 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700" h="1790700">
                    <a:moveTo>
                      <a:pt x="774700" y="1739900"/>
                    </a:moveTo>
                    <a:lnTo>
                      <a:pt x="127000" y="1790700"/>
                    </a:lnTo>
                    <a:lnTo>
                      <a:pt x="101600" y="685800"/>
                    </a:lnTo>
                    <a:lnTo>
                      <a:pt x="0" y="647700"/>
                    </a:lnTo>
                    <a:lnTo>
                      <a:pt x="190500" y="114300"/>
                    </a:lnTo>
                    <a:lnTo>
                      <a:pt x="177800" y="38100"/>
                    </a:lnTo>
                    <a:lnTo>
                      <a:pt x="7620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181"/>
              <p:cNvSpPr/>
              <p:nvPr/>
            </p:nvSpPr>
            <p:spPr>
              <a:xfrm>
                <a:off x="9959340" y="2781300"/>
                <a:ext cx="762000" cy="152400"/>
              </a:xfrm>
              <a:custGeom>
                <a:avLst/>
                <a:gdLst>
                  <a:gd name="connsiteX0" fmla="*/ 739140 w 762000"/>
                  <a:gd name="connsiteY0" fmla="*/ 0 h 152400"/>
                  <a:gd name="connsiteX1" fmla="*/ 30480 w 762000"/>
                  <a:gd name="connsiteY1" fmla="*/ 38100 h 152400"/>
                  <a:gd name="connsiteX2" fmla="*/ 0 w 762000"/>
                  <a:gd name="connsiteY2" fmla="*/ 129540 h 152400"/>
                  <a:gd name="connsiteX3" fmla="*/ 137160 w 762000"/>
                  <a:gd name="connsiteY3" fmla="*/ 152400 h 152400"/>
                  <a:gd name="connsiteX4" fmla="*/ 220980 w 762000"/>
                  <a:gd name="connsiteY4" fmla="*/ 144780 h 152400"/>
                  <a:gd name="connsiteX5" fmla="*/ 762000 w 762000"/>
                  <a:gd name="connsiteY5" fmla="*/ 1143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0" h="152400">
                    <a:moveTo>
                      <a:pt x="739140" y="0"/>
                    </a:moveTo>
                    <a:lnTo>
                      <a:pt x="30480" y="38100"/>
                    </a:lnTo>
                    <a:lnTo>
                      <a:pt x="0" y="129540"/>
                    </a:lnTo>
                    <a:lnTo>
                      <a:pt x="137160" y="152400"/>
                    </a:lnTo>
                    <a:lnTo>
                      <a:pt x="220980" y="144780"/>
                    </a:lnTo>
                    <a:lnTo>
                      <a:pt x="762000" y="1143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182"/>
              <p:cNvSpPr/>
              <p:nvPr/>
            </p:nvSpPr>
            <p:spPr>
              <a:xfrm>
                <a:off x="10256520" y="2346960"/>
                <a:ext cx="434340" cy="22860"/>
              </a:xfrm>
              <a:custGeom>
                <a:avLst/>
                <a:gdLst>
                  <a:gd name="connsiteX0" fmla="*/ 0 w 434340"/>
                  <a:gd name="connsiteY0" fmla="*/ 22860 h 22860"/>
                  <a:gd name="connsiteX1" fmla="*/ 434340 w 434340"/>
                  <a:gd name="connsiteY1" fmla="*/ 0 h 22860"/>
                </a:gdLst>
                <a:ahLst/>
                <a:cxnLst>
                  <a:cxn ang="0">
                    <a:pos x="connsiteX0" y="connsiteY0"/>
                  </a:cxn>
                  <a:cxn ang="0">
                    <a:pos x="connsiteX1" y="connsiteY1"/>
                  </a:cxn>
                </a:cxnLst>
                <a:rect l="l" t="t" r="r" b="b"/>
                <a:pathLst>
                  <a:path w="434340" h="22860">
                    <a:moveTo>
                      <a:pt x="0" y="22860"/>
                    </a:moveTo>
                    <a:lnTo>
                      <a:pt x="43434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183"/>
              <p:cNvSpPr/>
              <p:nvPr/>
            </p:nvSpPr>
            <p:spPr>
              <a:xfrm>
                <a:off x="8864600" y="2266950"/>
                <a:ext cx="914400" cy="1822450"/>
              </a:xfrm>
              <a:custGeom>
                <a:avLst/>
                <a:gdLst>
                  <a:gd name="connsiteX0" fmla="*/ 133350 w 914400"/>
                  <a:gd name="connsiteY0" fmla="*/ 0 h 1822450"/>
                  <a:gd name="connsiteX1" fmla="*/ 133350 w 914400"/>
                  <a:gd name="connsiteY1" fmla="*/ 0 h 1822450"/>
                  <a:gd name="connsiteX2" fmla="*/ 247650 w 914400"/>
                  <a:gd name="connsiteY2" fmla="*/ 0 h 1822450"/>
                  <a:gd name="connsiteX3" fmla="*/ 704850 w 914400"/>
                  <a:gd name="connsiteY3" fmla="*/ 6350 h 1822450"/>
                  <a:gd name="connsiteX4" fmla="*/ 730250 w 914400"/>
                  <a:gd name="connsiteY4" fmla="*/ 139700 h 1822450"/>
                  <a:gd name="connsiteX5" fmla="*/ 914400 w 914400"/>
                  <a:gd name="connsiteY5" fmla="*/ 584200 h 1822450"/>
                  <a:gd name="connsiteX6" fmla="*/ 914400 w 914400"/>
                  <a:gd name="connsiteY6" fmla="*/ 666750 h 1822450"/>
                  <a:gd name="connsiteX7" fmla="*/ 0 w 914400"/>
                  <a:gd name="connsiteY7" fmla="*/ 698500 h 1822450"/>
                  <a:gd name="connsiteX8" fmla="*/ 88900 w 914400"/>
                  <a:gd name="connsiteY8" fmla="*/ 1822450 h 1822450"/>
                  <a:gd name="connsiteX9" fmla="*/ 800100 w 914400"/>
                  <a:gd name="connsiteY9" fmla="*/ 1784350 h 1822450"/>
                  <a:gd name="connsiteX10" fmla="*/ 793750 w 914400"/>
                  <a:gd name="connsiteY10" fmla="*/ 1695450 h 1822450"/>
                  <a:gd name="connsiteX11" fmla="*/ 857250 w 914400"/>
                  <a:gd name="connsiteY11" fmla="*/ 679450 h 1822450"/>
                  <a:gd name="connsiteX12" fmla="*/ 6350 w 914400"/>
                  <a:gd name="connsiteY12" fmla="*/ 692150 h 182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 h="1822450">
                    <a:moveTo>
                      <a:pt x="133350" y="0"/>
                    </a:moveTo>
                    <a:lnTo>
                      <a:pt x="133350" y="0"/>
                    </a:lnTo>
                    <a:lnTo>
                      <a:pt x="247650" y="0"/>
                    </a:lnTo>
                    <a:lnTo>
                      <a:pt x="704850" y="6350"/>
                    </a:lnTo>
                    <a:lnTo>
                      <a:pt x="730250" y="139700"/>
                    </a:lnTo>
                    <a:lnTo>
                      <a:pt x="914400" y="584200"/>
                    </a:lnTo>
                    <a:lnTo>
                      <a:pt x="914400" y="666750"/>
                    </a:lnTo>
                    <a:lnTo>
                      <a:pt x="0" y="698500"/>
                    </a:lnTo>
                    <a:lnTo>
                      <a:pt x="88900" y="1822450"/>
                    </a:lnTo>
                    <a:lnTo>
                      <a:pt x="800100" y="1784350"/>
                    </a:lnTo>
                    <a:cubicBezTo>
                      <a:pt x="792581" y="1716681"/>
                      <a:pt x="793750" y="1746367"/>
                      <a:pt x="793750" y="1695450"/>
                    </a:cubicBezTo>
                    <a:lnTo>
                      <a:pt x="857250" y="679450"/>
                    </a:lnTo>
                    <a:lnTo>
                      <a:pt x="6350" y="6921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184"/>
              <p:cNvSpPr/>
              <p:nvPr/>
            </p:nvSpPr>
            <p:spPr>
              <a:xfrm>
                <a:off x="8864600" y="2819400"/>
                <a:ext cx="889000" cy="44450"/>
              </a:xfrm>
              <a:custGeom>
                <a:avLst/>
                <a:gdLst>
                  <a:gd name="connsiteX0" fmla="*/ 0 w 889000"/>
                  <a:gd name="connsiteY0" fmla="*/ 44450 h 44450"/>
                  <a:gd name="connsiteX1" fmla="*/ 889000 w 889000"/>
                  <a:gd name="connsiteY1" fmla="*/ 0 h 44450"/>
                </a:gdLst>
                <a:ahLst/>
                <a:cxnLst>
                  <a:cxn ang="0">
                    <a:pos x="connsiteX0" y="connsiteY0"/>
                  </a:cxn>
                  <a:cxn ang="0">
                    <a:pos x="connsiteX1" y="connsiteY1"/>
                  </a:cxn>
                </a:cxnLst>
                <a:rect l="l" t="t" r="r" b="b"/>
                <a:pathLst>
                  <a:path w="889000" h="44450">
                    <a:moveTo>
                      <a:pt x="0" y="44450"/>
                    </a:moveTo>
                    <a:lnTo>
                      <a:pt x="8890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185"/>
              <p:cNvSpPr/>
              <p:nvPr/>
            </p:nvSpPr>
            <p:spPr>
              <a:xfrm>
                <a:off x="8832850" y="2279650"/>
                <a:ext cx="171450" cy="571500"/>
              </a:xfrm>
              <a:custGeom>
                <a:avLst/>
                <a:gdLst>
                  <a:gd name="connsiteX0" fmla="*/ 171450 w 171450"/>
                  <a:gd name="connsiteY0" fmla="*/ 0 h 571500"/>
                  <a:gd name="connsiteX1" fmla="*/ 152400 w 171450"/>
                  <a:gd name="connsiteY1" fmla="*/ 222250 h 571500"/>
                  <a:gd name="connsiteX2" fmla="*/ 0 w 171450"/>
                  <a:gd name="connsiteY2" fmla="*/ 571500 h 571500"/>
                </a:gdLst>
                <a:ahLst/>
                <a:cxnLst>
                  <a:cxn ang="0">
                    <a:pos x="connsiteX0" y="connsiteY0"/>
                  </a:cxn>
                  <a:cxn ang="0">
                    <a:pos x="connsiteX1" y="connsiteY1"/>
                  </a:cxn>
                  <a:cxn ang="0">
                    <a:pos x="connsiteX2" y="connsiteY2"/>
                  </a:cxn>
                </a:cxnLst>
                <a:rect l="l" t="t" r="r" b="b"/>
                <a:pathLst>
                  <a:path w="171450" h="571500">
                    <a:moveTo>
                      <a:pt x="171450" y="0"/>
                    </a:moveTo>
                    <a:lnTo>
                      <a:pt x="152400" y="222250"/>
                    </a:lnTo>
                    <a:lnTo>
                      <a:pt x="0" y="5715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186"/>
              <p:cNvSpPr/>
              <p:nvPr/>
            </p:nvSpPr>
            <p:spPr>
              <a:xfrm>
                <a:off x="9105900" y="2387600"/>
                <a:ext cx="387350" cy="19050"/>
              </a:xfrm>
              <a:custGeom>
                <a:avLst/>
                <a:gdLst>
                  <a:gd name="connsiteX0" fmla="*/ 0 w 387350"/>
                  <a:gd name="connsiteY0" fmla="*/ 0 h 19050"/>
                  <a:gd name="connsiteX1" fmla="*/ 387350 w 387350"/>
                  <a:gd name="connsiteY1" fmla="*/ 19050 h 19050"/>
                </a:gdLst>
                <a:ahLst/>
                <a:cxnLst>
                  <a:cxn ang="0">
                    <a:pos x="connsiteX0" y="connsiteY0"/>
                  </a:cxn>
                  <a:cxn ang="0">
                    <a:pos x="connsiteX1" y="connsiteY1"/>
                  </a:cxn>
                </a:cxnLst>
                <a:rect l="l" t="t" r="r" b="b"/>
                <a:pathLst>
                  <a:path w="387350" h="19050">
                    <a:moveTo>
                      <a:pt x="0" y="0"/>
                    </a:moveTo>
                    <a:lnTo>
                      <a:pt x="387350" y="190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eeform 187"/>
              <p:cNvSpPr/>
              <p:nvPr/>
            </p:nvSpPr>
            <p:spPr>
              <a:xfrm>
                <a:off x="7078980" y="2293620"/>
                <a:ext cx="830580" cy="1828800"/>
              </a:xfrm>
              <a:custGeom>
                <a:avLst/>
                <a:gdLst>
                  <a:gd name="connsiteX0" fmla="*/ 830580 w 830580"/>
                  <a:gd name="connsiteY0" fmla="*/ 259080 h 1828800"/>
                  <a:gd name="connsiteX1" fmla="*/ 807720 w 830580"/>
                  <a:gd name="connsiteY1" fmla="*/ 91440 h 1828800"/>
                  <a:gd name="connsiteX2" fmla="*/ 746760 w 830580"/>
                  <a:gd name="connsiteY2" fmla="*/ 0 h 1828800"/>
                  <a:gd name="connsiteX3" fmla="*/ 678180 w 830580"/>
                  <a:gd name="connsiteY3" fmla="*/ 0 h 1828800"/>
                  <a:gd name="connsiteX4" fmla="*/ 175260 w 830580"/>
                  <a:gd name="connsiteY4" fmla="*/ 0 h 1828800"/>
                  <a:gd name="connsiteX5" fmla="*/ 160020 w 830580"/>
                  <a:gd name="connsiteY5" fmla="*/ 121920 h 1828800"/>
                  <a:gd name="connsiteX6" fmla="*/ 0 w 830580"/>
                  <a:gd name="connsiteY6" fmla="*/ 533400 h 1828800"/>
                  <a:gd name="connsiteX7" fmla="*/ 38100 w 830580"/>
                  <a:gd name="connsiteY7" fmla="*/ 662940 h 1828800"/>
                  <a:gd name="connsiteX8" fmla="*/ 76200 w 830580"/>
                  <a:gd name="connsiteY8" fmla="*/ 693420 h 1828800"/>
                  <a:gd name="connsiteX9" fmla="*/ 220980 w 830580"/>
                  <a:gd name="connsiteY9" fmla="*/ 1783080 h 1828800"/>
                  <a:gd name="connsiteX10" fmla="*/ 571500 w 830580"/>
                  <a:gd name="connsiteY10" fmla="*/ 1828800 h 1828800"/>
                  <a:gd name="connsiteX11" fmla="*/ 822960 w 830580"/>
                  <a:gd name="connsiteY11"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1828800">
                    <a:moveTo>
                      <a:pt x="830580" y="259080"/>
                    </a:moveTo>
                    <a:lnTo>
                      <a:pt x="807720" y="91440"/>
                    </a:lnTo>
                    <a:lnTo>
                      <a:pt x="746760" y="0"/>
                    </a:lnTo>
                    <a:lnTo>
                      <a:pt x="678180" y="0"/>
                    </a:lnTo>
                    <a:lnTo>
                      <a:pt x="175260" y="0"/>
                    </a:lnTo>
                    <a:lnTo>
                      <a:pt x="160020" y="121920"/>
                    </a:lnTo>
                    <a:lnTo>
                      <a:pt x="0" y="533400"/>
                    </a:lnTo>
                    <a:lnTo>
                      <a:pt x="38100" y="662940"/>
                    </a:lnTo>
                    <a:lnTo>
                      <a:pt x="76200" y="693420"/>
                    </a:lnTo>
                    <a:lnTo>
                      <a:pt x="220980" y="1783080"/>
                    </a:lnTo>
                    <a:lnTo>
                      <a:pt x="571500" y="1828800"/>
                    </a:lnTo>
                    <a:lnTo>
                      <a:pt x="822960" y="18288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reeform 188"/>
              <p:cNvSpPr/>
              <p:nvPr/>
            </p:nvSpPr>
            <p:spPr>
              <a:xfrm>
                <a:off x="7071360" y="2865120"/>
                <a:ext cx="746760" cy="137160"/>
              </a:xfrm>
              <a:custGeom>
                <a:avLst/>
                <a:gdLst>
                  <a:gd name="connsiteX0" fmla="*/ 716280 w 746760"/>
                  <a:gd name="connsiteY0" fmla="*/ 91440 h 137160"/>
                  <a:gd name="connsiteX1" fmla="*/ 83820 w 746760"/>
                  <a:gd name="connsiteY1" fmla="*/ 137160 h 137160"/>
                  <a:gd name="connsiteX2" fmla="*/ 0 w 746760"/>
                  <a:gd name="connsiteY2" fmla="*/ 30480 h 137160"/>
                  <a:gd name="connsiteX3" fmla="*/ 746760 w 746760"/>
                  <a:gd name="connsiteY3" fmla="*/ 0 h 137160"/>
                </a:gdLst>
                <a:ahLst/>
                <a:cxnLst>
                  <a:cxn ang="0">
                    <a:pos x="connsiteX0" y="connsiteY0"/>
                  </a:cxn>
                  <a:cxn ang="0">
                    <a:pos x="connsiteX1" y="connsiteY1"/>
                  </a:cxn>
                  <a:cxn ang="0">
                    <a:pos x="connsiteX2" y="connsiteY2"/>
                  </a:cxn>
                  <a:cxn ang="0">
                    <a:pos x="connsiteX3" y="connsiteY3"/>
                  </a:cxn>
                </a:cxnLst>
                <a:rect l="l" t="t" r="r" b="b"/>
                <a:pathLst>
                  <a:path w="746760" h="137160">
                    <a:moveTo>
                      <a:pt x="716280" y="91440"/>
                    </a:moveTo>
                    <a:lnTo>
                      <a:pt x="83820" y="137160"/>
                    </a:lnTo>
                    <a:lnTo>
                      <a:pt x="0" y="30480"/>
                    </a:lnTo>
                    <a:lnTo>
                      <a:pt x="74676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189"/>
              <p:cNvSpPr/>
              <p:nvPr/>
            </p:nvSpPr>
            <p:spPr>
              <a:xfrm>
                <a:off x="7414260" y="2415540"/>
                <a:ext cx="304800" cy="0"/>
              </a:xfrm>
              <a:custGeom>
                <a:avLst/>
                <a:gdLst>
                  <a:gd name="connsiteX0" fmla="*/ 0 w 304800"/>
                  <a:gd name="connsiteY0" fmla="*/ 0 h 0"/>
                  <a:gd name="connsiteX1" fmla="*/ 304800 w 304800"/>
                  <a:gd name="connsiteY1" fmla="*/ 0 h 0"/>
                </a:gdLst>
                <a:ahLst/>
                <a:cxnLst>
                  <a:cxn ang="0">
                    <a:pos x="connsiteX0" y="connsiteY0"/>
                  </a:cxn>
                  <a:cxn ang="0">
                    <a:pos x="connsiteX1" y="connsiteY1"/>
                  </a:cxn>
                </a:cxnLst>
                <a:rect l="l" t="t" r="r" b="b"/>
                <a:pathLst>
                  <a:path w="304800">
                    <a:moveTo>
                      <a:pt x="0" y="0"/>
                    </a:moveTo>
                    <a:lnTo>
                      <a:pt x="3048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reeform 190"/>
              <p:cNvSpPr/>
              <p:nvPr/>
            </p:nvSpPr>
            <p:spPr>
              <a:xfrm>
                <a:off x="2042160" y="2583180"/>
                <a:ext cx="2346960" cy="1074420"/>
              </a:xfrm>
              <a:custGeom>
                <a:avLst/>
                <a:gdLst>
                  <a:gd name="connsiteX0" fmla="*/ 411480 w 2346960"/>
                  <a:gd name="connsiteY0" fmla="*/ 579120 h 1074420"/>
                  <a:gd name="connsiteX1" fmla="*/ 403860 w 2346960"/>
                  <a:gd name="connsiteY1" fmla="*/ 1013460 h 1074420"/>
                  <a:gd name="connsiteX2" fmla="*/ 281940 w 2346960"/>
                  <a:gd name="connsiteY2" fmla="*/ 1074420 h 1074420"/>
                  <a:gd name="connsiteX3" fmla="*/ 213360 w 2346960"/>
                  <a:gd name="connsiteY3" fmla="*/ 617220 h 1074420"/>
                  <a:gd name="connsiteX4" fmla="*/ 15240 w 2346960"/>
                  <a:gd name="connsiteY4" fmla="*/ 624840 h 1074420"/>
                  <a:gd name="connsiteX5" fmla="*/ 2004060 w 2346960"/>
                  <a:gd name="connsiteY5" fmla="*/ 541020 h 1074420"/>
                  <a:gd name="connsiteX6" fmla="*/ 2004060 w 2346960"/>
                  <a:gd name="connsiteY6" fmla="*/ 464820 h 1074420"/>
                  <a:gd name="connsiteX7" fmla="*/ 0 w 2346960"/>
                  <a:gd name="connsiteY7" fmla="*/ 502920 h 1074420"/>
                  <a:gd name="connsiteX8" fmla="*/ 144780 w 2346960"/>
                  <a:gd name="connsiteY8" fmla="*/ 403860 h 1074420"/>
                  <a:gd name="connsiteX9" fmla="*/ 2225040 w 2346960"/>
                  <a:gd name="connsiteY9" fmla="*/ 274320 h 1074420"/>
                  <a:gd name="connsiteX10" fmla="*/ 2186940 w 2346960"/>
                  <a:gd name="connsiteY10" fmla="*/ 175260 h 1074420"/>
                  <a:gd name="connsiteX11" fmla="*/ 2346960 w 2346960"/>
                  <a:gd name="connsiteY11" fmla="*/ 144780 h 1074420"/>
                  <a:gd name="connsiteX12" fmla="*/ 2346960 w 2346960"/>
                  <a:gd name="connsiteY12" fmla="*/ 0 h 1074420"/>
                  <a:gd name="connsiteX13" fmla="*/ 137160 w 2346960"/>
                  <a:gd name="connsiteY13" fmla="*/ 53340 h 1074420"/>
                  <a:gd name="connsiteX14" fmla="*/ 137160 w 2346960"/>
                  <a:gd name="connsiteY14" fmla="*/ 243840 h 1074420"/>
                  <a:gd name="connsiteX15" fmla="*/ 274320 w 2346960"/>
                  <a:gd name="connsiteY15" fmla="*/ 243840 h 1074420"/>
                  <a:gd name="connsiteX16" fmla="*/ 274320 w 2346960"/>
                  <a:gd name="connsiteY16" fmla="*/ 365760 h 1074420"/>
                  <a:gd name="connsiteX17" fmla="*/ 266700 w 2346960"/>
                  <a:gd name="connsiteY17" fmla="*/ 243840 h 1074420"/>
                  <a:gd name="connsiteX18" fmla="*/ 2232660 w 2346960"/>
                  <a:gd name="connsiteY18" fmla="*/ 167640 h 1074420"/>
                  <a:gd name="connsiteX19" fmla="*/ 2019300 w 2346960"/>
                  <a:gd name="connsiteY19" fmla="*/ 167640 h 1074420"/>
                  <a:gd name="connsiteX20" fmla="*/ 2019300 w 2346960"/>
                  <a:gd name="connsiteY20" fmla="*/ 274320 h 10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6960" h="1074420">
                    <a:moveTo>
                      <a:pt x="411480" y="579120"/>
                    </a:moveTo>
                    <a:lnTo>
                      <a:pt x="403860" y="1013460"/>
                    </a:lnTo>
                    <a:lnTo>
                      <a:pt x="281940" y="1074420"/>
                    </a:lnTo>
                    <a:lnTo>
                      <a:pt x="213360" y="617220"/>
                    </a:lnTo>
                    <a:lnTo>
                      <a:pt x="15240" y="624840"/>
                    </a:lnTo>
                    <a:lnTo>
                      <a:pt x="2004060" y="541020"/>
                    </a:lnTo>
                    <a:lnTo>
                      <a:pt x="2004060" y="464820"/>
                    </a:lnTo>
                    <a:lnTo>
                      <a:pt x="0" y="502920"/>
                    </a:lnTo>
                    <a:lnTo>
                      <a:pt x="144780" y="403860"/>
                    </a:lnTo>
                    <a:lnTo>
                      <a:pt x="2225040" y="274320"/>
                    </a:lnTo>
                    <a:lnTo>
                      <a:pt x="2186940" y="175260"/>
                    </a:lnTo>
                    <a:lnTo>
                      <a:pt x="2346960" y="144780"/>
                    </a:lnTo>
                    <a:lnTo>
                      <a:pt x="2346960" y="0"/>
                    </a:lnTo>
                    <a:lnTo>
                      <a:pt x="137160" y="53340"/>
                    </a:lnTo>
                    <a:lnTo>
                      <a:pt x="137160" y="243840"/>
                    </a:lnTo>
                    <a:lnTo>
                      <a:pt x="274320" y="243840"/>
                    </a:lnTo>
                    <a:lnTo>
                      <a:pt x="274320" y="365760"/>
                    </a:lnTo>
                    <a:lnTo>
                      <a:pt x="266700" y="243840"/>
                    </a:lnTo>
                    <a:lnTo>
                      <a:pt x="2232660" y="167640"/>
                    </a:lnTo>
                    <a:lnTo>
                      <a:pt x="2019300" y="167640"/>
                    </a:lnTo>
                    <a:lnTo>
                      <a:pt x="2019300" y="27432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eeform 191"/>
              <p:cNvSpPr/>
              <p:nvPr/>
            </p:nvSpPr>
            <p:spPr>
              <a:xfrm>
                <a:off x="2125980" y="2202180"/>
                <a:ext cx="2240280" cy="708660"/>
              </a:xfrm>
              <a:custGeom>
                <a:avLst/>
                <a:gdLst>
                  <a:gd name="connsiteX0" fmla="*/ 373380 w 2240280"/>
                  <a:gd name="connsiteY0" fmla="*/ 708660 h 708660"/>
                  <a:gd name="connsiteX1" fmla="*/ 365760 w 2240280"/>
                  <a:gd name="connsiteY1" fmla="*/ 365760 h 708660"/>
                  <a:gd name="connsiteX2" fmla="*/ 2240280 w 2240280"/>
                  <a:gd name="connsiteY2" fmla="*/ 266700 h 708660"/>
                  <a:gd name="connsiteX3" fmla="*/ 2225040 w 2240280"/>
                  <a:gd name="connsiteY3" fmla="*/ 0 h 708660"/>
                  <a:gd name="connsiteX4" fmla="*/ 0 w 2240280"/>
                  <a:gd name="connsiteY4" fmla="*/ 38100 h 708660"/>
                  <a:gd name="connsiteX5" fmla="*/ 22860 w 2240280"/>
                  <a:gd name="connsiteY5" fmla="*/ 335280 h 708660"/>
                  <a:gd name="connsiteX6" fmla="*/ 198120 w 2240280"/>
                  <a:gd name="connsiteY6" fmla="*/ 358140 h 708660"/>
                  <a:gd name="connsiteX7" fmla="*/ 198120 w 2240280"/>
                  <a:gd name="connsiteY7" fmla="*/ 419100 h 708660"/>
                  <a:gd name="connsiteX8" fmla="*/ 365760 w 2240280"/>
                  <a:gd name="connsiteY8" fmla="*/ 426720 h 708660"/>
                  <a:gd name="connsiteX9" fmla="*/ 350520 w 2240280"/>
                  <a:gd name="connsiteY9" fmla="*/ 320040 h 708660"/>
                  <a:gd name="connsiteX10" fmla="*/ 1927860 w 2240280"/>
                  <a:gd name="connsiteY10" fmla="*/ 289560 h 708660"/>
                  <a:gd name="connsiteX11" fmla="*/ 1927860 w 2240280"/>
                  <a:gd name="connsiteY11" fmla="*/ 388620 h 7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0280" h="708660">
                    <a:moveTo>
                      <a:pt x="373380" y="708660"/>
                    </a:moveTo>
                    <a:lnTo>
                      <a:pt x="365760" y="365760"/>
                    </a:lnTo>
                    <a:lnTo>
                      <a:pt x="2240280" y="266700"/>
                    </a:lnTo>
                    <a:lnTo>
                      <a:pt x="2225040" y="0"/>
                    </a:lnTo>
                    <a:lnTo>
                      <a:pt x="0" y="38100"/>
                    </a:lnTo>
                    <a:lnTo>
                      <a:pt x="22860" y="335280"/>
                    </a:lnTo>
                    <a:lnTo>
                      <a:pt x="198120" y="358140"/>
                    </a:lnTo>
                    <a:lnTo>
                      <a:pt x="198120" y="419100"/>
                    </a:lnTo>
                    <a:lnTo>
                      <a:pt x="365760" y="426720"/>
                    </a:lnTo>
                    <a:lnTo>
                      <a:pt x="350520" y="320040"/>
                    </a:lnTo>
                    <a:lnTo>
                      <a:pt x="1927860" y="289560"/>
                    </a:lnTo>
                    <a:lnTo>
                      <a:pt x="1927860" y="38862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p:cNvSpPr/>
              <p:nvPr/>
            </p:nvSpPr>
            <p:spPr>
              <a:xfrm>
                <a:off x="8001000" y="495300"/>
                <a:ext cx="1917700" cy="2298700"/>
              </a:xfrm>
              <a:custGeom>
                <a:avLst/>
                <a:gdLst>
                  <a:gd name="connsiteX0" fmla="*/ 1917700 w 1917700"/>
                  <a:gd name="connsiteY0" fmla="*/ 2298700 h 2298700"/>
                  <a:gd name="connsiteX1" fmla="*/ 1917700 w 1917700"/>
                  <a:gd name="connsiteY1" fmla="*/ 2298700 h 2298700"/>
                  <a:gd name="connsiteX2" fmla="*/ 1333500 w 1917700"/>
                  <a:gd name="connsiteY2" fmla="*/ 1308100 h 2298700"/>
                  <a:gd name="connsiteX3" fmla="*/ 1181100 w 1917700"/>
                  <a:gd name="connsiteY3" fmla="*/ 698500 h 2298700"/>
                  <a:gd name="connsiteX4" fmla="*/ 1143000 w 1917700"/>
                  <a:gd name="connsiteY4" fmla="*/ 584200 h 2298700"/>
                  <a:gd name="connsiteX5" fmla="*/ 1092200 w 1917700"/>
                  <a:gd name="connsiteY5" fmla="*/ 266700 h 2298700"/>
                  <a:gd name="connsiteX6" fmla="*/ 1244600 w 1917700"/>
                  <a:gd name="connsiteY6" fmla="*/ 101600 h 2298700"/>
                  <a:gd name="connsiteX7" fmla="*/ 1079500 w 1917700"/>
                  <a:gd name="connsiteY7" fmla="*/ 101600 h 2298700"/>
                  <a:gd name="connsiteX8" fmla="*/ 990600 w 1917700"/>
                  <a:gd name="connsiteY8" fmla="*/ 342900 h 2298700"/>
                  <a:gd name="connsiteX9" fmla="*/ 698500 w 1917700"/>
                  <a:gd name="connsiteY9" fmla="*/ 0 h 2298700"/>
                  <a:gd name="connsiteX10" fmla="*/ 850900 w 1917700"/>
                  <a:gd name="connsiteY10" fmla="*/ 342900 h 2298700"/>
                  <a:gd name="connsiteX11" fmla="*/ 863600 w 1917700"/>
                  <a:gd name="connsiteY11" fmla="*/ 508000 h 2298700"/>
                  <a:gd name="connsiteX12" fmla="*/ 368300 w 1917700"/>
                  <a:gd name="connsiteY12" fmla="*/ 317500 h 2298700"/>
                  <a:gd name="connsiteX13" fmla="*/ 152400 w 1917700"/>
                  <a:gd name="connsiteY13" fmla="*/ 203200 h 2298700"/>
                  <a:gd name="connsiteX14" fmla="*/ 0 w 1917700"/>
                  <a:gd name="connsiteY14" fmla="*/ 88900 h 2298700"/>
                  <a:gd name="connsiteX15" fmla="*/ 190500 w 1917700"/>
                  <a:gd name="connsiteY15" fmla="*/ 406400 h 2298700"/>
                  <a:gd name="connsiteX16" fmla="*/ 292100 w 1917700"/>
                  <a:gd name="connsiteY16" fmla="*/ 444500 h 2298700"/>
                  <a:gd name="connsiteX17" fmla="*/ 342900 w 1917700"/>
                  <a:gd name="connsiteY17" fmla="*/ 469900 h 2298700"/>
                  <a:gd name="connsiteX18" fmla="*/ 901700 w 1917700"/>
                  <a:gd name="connsiteY18" fmla="*/ 723900 h 2298700"/>
                  <a:gd name="connsiteX19" fmla="*/ 1181100 w 1917700"/>
                  <a:gd name="connsiteY19" fmla="*/ 176530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7700" h="2298700">
                    <a:moveTo>
                      <a:pt x="1917700" y="2298700"/>
                    </a:moveTo>
                    <a:lnTo>
                      <a:pt x="1917700" y="2298700"/>
                    </a:lnTo>
                    <a:lnTo>
                      <a:pt x="1333500" y="1308100"/>
                    </a:lnTo>
                    <a:lnTo>
                      <a:pt x="1181100" y="698500"/>
                    </a:lnTo>
                    <a:lnTo>
                      <a:pt x="1143000" y="584200"/>
                    </a:lnTo>
                    <a:lnTo>
                      <a:pt x="1092200" y="266700"/>
                    </a:lnTo>
                    <a:lnTo>
                      <a:pt x="1244600" y="101600"/>
                    </a:lnTo>
                    <a:lnTo>
                      <a:pt x="1079500" y="101600"/>
                    </a:lnTo>
                    <a:lnTo>
                      <a:pt x="990600" y="342900"/>
                    </a:lnTo>
                    <a:lnTo>
                      <a:pt x="698500" y="0"/>
                    </a:lnTo>
                    <a:lnTo>
                      <a:pt x="850900" y="342900"/>
                    </a:lnTo>
                    <a:lnTo>
                      <a:pt x="863600" y="508000"/>
                    </a:lnTo>
                    <a:lnTo>
                      <a:pt x="368300" y="317500"/>
                    </a:lnTo>
                    <a:lnTo>
                      <a:pt x="152400" y="203200"/>
                    </a:lnTo>
                    <a:lnTo>
                      <a:pt x="0" y="88900"/>
                    </a:lnTo>
                    <a:lnTo>
                      <a:pt x="190500" y="406400"/>
                    </a:lnTo>
                    <a:lnTo>
                      <a:pt x="292100" y="444500"/>
                    </a:lnTo>
                    <a:cubicBezTo>
                      <a:pt x="337964" y="461178"/>
                      <a:pt x="319802" y="446802"/>
                      <a:pt x="342900" y="469900"/>
                    </a:cubicBezTo>
                    <a:lnTo>
                      <a:pt x="901700" y="723900"/>
                    </a:lnTo>
                    <a:lnTo>
                      <a:pt x="1181100" y="17653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193"/>
              <p:cNvSpPr/>
              <p:nvPr/>
            </p:nvSpPr>
            <p:spPr>
              <a:xfrm>
                <a:off x="9296400" y="508000"/>
                <a:ext cx="571500" cy="1397000"/>
              </a:xfrm>
              <a:custGeom>
                <a:avLst/>
                <a:gdLst>
                  <a:gd name="connsiteX0" fmla="*/ 127000 w 571500"/>
                  <a:gd name="connsiteY0" fmla="*/ 1397000 h 1397000"/>
                  <a:gd name="connsiteX1" fmla="*/ 381000 w 571500"/>
                  <a:gd name="connsiteY1" fmla="*/ 812800 h 1397000"/>
                  <a:gd name="connsiteX2" fmla="*/ 571500 w 571500"/>
                  <a:gd name="connsiteY2" fmla="*/ 457200 h 1397000"/>
                  <a:gd name="connsiteX3" fmla="*/ 431800 w 571500"/>
                  <a:gd name="connsiteY3" fmla="*/ 698500 h 1397000"/>
                  <a:gd name="connsiteX4" fmla="*/ 393700 w 571500"/>
                  <a:gd name="connsiteY4" fmla="*/ 444500 h 1397000"/>
                  <a:gd name="connsiteX5" fmla="*/ 330200 w 571500"/>
                  <a:gd name="connsiteY5" fmla="*/ 0 h 1397000"/>
                  <a:gd name="connsiteX6" fmla="*/ 368300 w 571500"/>
                  <a:gd name="connsiteY6" fmla="*/ 330200 h 1397000"/>
                  <a:gd name="connsiteX7" fmla="*/ 368300 w 571500"/>
                  <a:gd name="connsiteY7" fmla="*/ 444500 h 1397000"/>
                  <a:gd name="connsiteX8" fmla="*/ 279400 w 571500"/>
                  <a:gd name="connsiteY8" fmla="*/ 749300 h 1397000"/>
                  <a:gd name="connsiteX9" fmla="*/ 0 w 571500"/>
                  <a:gd name="connsiteY9" fmla="*/ 1130300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1397000">
                    <a:moveTo>
                      <a:pt x="127000" y="1397000"/>
                    </a:moveTo>
                    <a:lnTo>
                      <a:pt x="381000" y="812800"/>
                    </a:lnTo>
                    <a:lnTo>
                      <a:pt x="571500" y="457200"/>
                    </a:lnTo>
                    <a:lnTo>
                      <a:pt x="431800" y="698500"/>
                    </a:lnTo>
                    <a:lnTo>
                      <a:pt x="393700" y="444500"/>
                    </a:lnTo>
                    <a:lnTo>
                      <a:pt x="330200" y="0"/>
                    </a:lnTo>
                    <a:lnTo>
                      <a:pt x="368300" y="330200"/>
                    </a:lnTo>
                    <a:lnTo>
                      <a:pt x="368300" y="444500"/>
                    </a:lnTo>
                    <a:lnTo>
                      <a:pt x="279400" y="749300"/>
                    </a:lnTo>
                    <a:lnTo>
                      <a:pt x="0" y="11303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194"/>
              <p:cNvSpPr/>
              <p:nvPr/>
            </p:nvSpPr>
            <p:spPr>
              <a:xfrm>
                <a:off x="7251700" y="508000"/>
                <a:ext cx="3352800" cy="774700"/>
              </a:xfrm>
              <a:custGeom>
                <a:avLst/>
                <a:gdLst>
                  <a:gd name="connsiteX0" fmla="*/ 0 w 3352800"/>
                  <a:gd name="connsiteY0" fmla="*/ 0 h 774700"/>
                  <a:gd name="connsiteX1" fmla="*/ 50800 w 3352800"/>
                  <a:gd name="connsiteY1" fmla="*/ 139700 h 774700"/>
                  <a:gd name="connsiteX2" fmla="*/ 152400 w 3352800"/>
                  <a:gd name="connsiteY2" fmla="*/ 254000 h 774700"/>
                  <a:gd name="connsiteX3" fmla="*/ 368300 w 3352800"/>
                  <a:gd name="connsiteY3" fmla="*/ 355600 h 774700"/>
                  <a:gd name="connsiteX4" fmla="*/ 546100 w 3352800"/>
                  <a:gd name="connsiteY4" fmla="*/ 304800 h 774700"/>
                  <a:gd name="connsiteX5" fmla="*/ 673100 w 3352800"/>
                  <a:gd name="connsiteY5" fmla="*/ 406400 h 774700"/>
                  <a:gd name="connsiteX6" fmla="*/ 1016000 w 3352800"/>
                  <a:gd name="connsiteY6" fmla="*/ 342900 h 774700"/>
                  <a:gd name="connsiteX7" fmla="*/ 673100 w 3352800"/>
                  <a:gd name="connsiteY7" fmla="*/ 533400 h 774700"/>
                  <a:gd name="connsiteX8" fmla="*/ 736600 w 3352800"/>
                  <a:gd name="connsiteY8" fmla="*/ 685800 h 774700"/>
                  <a:gd name="connsiteX9" fmla="*/ 914400 w 3352800"/>
                  <a:gd name="connsiteY9" fmla="*/ 762000 h 774700"/>
                  <a:gd name="connsiteX10" fmla="*/ 1257300 w 3352800"/>
                  <a:gd name="connsiteY10" fmla="*/ 774700 h 774700"/>
                  <a:gd name="connsiteX11" fmla="*/ 1384300 w 3352800"/>
                  <a:gd name="connsiteY11" fmla="*/ 774700 h 774700"/>
                  <a:gd name="connsiteX12" fmla="*/ 1536700 w 3352800"/>
                  <a:gd name="connsiteY12" fmla="*/ 736600 h 774700"/>
                  <a:gd name="connsiteX13" fmla="*/ 1879600 w 3352800"/>
                  <a:gd name="connsiteY13" fmla="*/ 660400 h 774700"/>
                  <a:gd name="connsiteX14" fmla="*/ 2374900 w 3352800"/>
                  <a:gd name="connsiteY14" fmla="*/ 444500 h 774700"/>
                  <a:gd name="connsiteX15" fmla="*/ 2514600 w 3352800"/>
                  <a:gd name="connsiteY15" fmla="*/ 393700 h 774700"/>
                  <a:gd name="connsiteX16" fmla="*/ 2171700 w 3352800"/>
                  <a:gd name="connsiteY16" fmla="*/ 368300 h 774700"/>
                  <a:gd name="connsiteX17" fmla="*/ 2082800 w 3352800"/>
                  <a:gd name="connsiteY17" fmla="*/ 101600 h 774700"/>
                  <a:gd name="connsiteX18" fmla="*/ 2247900 w 3352800"/>
                  <a:gd name="connsiteY18" fmla="*/ 393700 h 774700"/>
                  <a:gd name="connsiteX19" fmla="*/ 2628900 w 3352800"/>
                  <a:gd name="connsiteY19" fmla="*/ 381000 h 774700"/>
                  <a:gd name="connsiteX20" fmla="*/ 2882900 w 3352800"/>
                  <a:gd name="connsiteY20" fmla="*/ 495300 h 774700"/>
                  <a:gd name="connsiteX21" fmla="*/ 3048000 w 3352800"/>
                  <a:gd name="connsiteY21" fmla="*/ 546100 h 774700"/>
                  <a:gd name="connsiteX22" fmla="*/ 3352800 w 3352800"/>
                  <a:gd name="connsiteY22" fmla="*/ 55880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52800" h="774700">
                    <a:moveTo>
                      <a:pt x="0" y="0"/>
                    </a:moveTo>
                    <a:lnTo>
                      <a:pt x="50800" y="139700"/>
                    </a:lnTo>
                    <a:lnTo>
                      <a:pt x="152400" y="254000"/>
                    </a:lnTo>
                    <a:lnTo>
                      <a:pt x="368300" y="355600"/>
                    </a:lnTo>
                    <a:lnTo>
                      <a:pt x="546100" y="304800"/>
                    </a:lnTo>
                    <a:lnTo>
                      <a:pt x="673100" y="406400"/>
                    </a:lnTo>
                    <a:lnTo>
                      <a:pt x="1016000" y="342900"/>
                    </a:lnTo>
                    <a:lnTo>
                      <a:pt x="673100" y="533400"/>
                    </a:lnTo>
                    <a:cubicBezTo>
                      <a:pt x="714641" y="671869"/>
                      <a:pt x="679948" y="629148"/>
                      <a:pt x="736600" y="685800"/>
                    </a:cubicBezTo>
                    <a:lnTo>
                      <a:pt x="914400" y="762000"/>
                    </a:lnTo>
                    <a:lnTo>
                      <a:pt x="1257300" y="774700"/>
                    </a:lnTo>
                    <a:lnTo>
                      <a:pt x="1384300" y="774700"/>
                    </a:lnTo>
                    <a:lnTo>
                      <a:pt x="1536700" y="736600"/>
                    </a:lnTo>
                    <a:lnTo>
                      <a:pt x="1879600" y="660400"/>
                    </a:lnTo>
                    <a:lnTo>
                      <a:pt x="2374900" y="444500"/>
                    </a:lnTo>
                    <a:lnTo>
                      <a:pt x="2514600" y="393700"/>
                    </a:lnTo>
                    <a:lnTo>
                      <a:pt x="2171700" y="368300"/>
                    </a:lnTo>
                    <a:lnTo>
                      <a:pt x="2082800" y="101600"/>
                    </a:lnTo>
                    <a:lnTo>
                      <a:pt x="2247900" y="393700"/>
                    </a:lnTo>
                    <a:lnTo>
                      <a:pt x="2628900" y="381000"/>
                    </a:lnTo>
                    <a:lnTo>
                      <a:pt x="2882900" y="495300"/>
                    </a:lnTo>
                    <a:lnTo>
                      <a:pt x="3048000" y="546100"/>
                    </a:lnTo>
                    <a:lnTo>
                      <a:pt x="3352800" y="5588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reeform 195"/>
              <p:cNvSpPr/>
              <p:nvPr/>
            </p:nvSpPr>
            <p:spPr>
              <a:xfrm>
                <a:off x="9410700" y="825500"/>
                <a:ext cx="800100" cy="431800"/>
              </a:xfrm>
              <a:custGeom>
                <a:avLst/>
                <a:gdLst>
                  <a:gd name="connsiteX0" fmla="*/ 800100 w 800100"/>
                  <a:gd name="connsiteY0" fmla="*/ 190500 h 431800"/>
                  <a:gd name="connsiteX1" fmla="*/ 482600 w 800100"/>
                  <a:gd name="connsiteY1" fmla="*/ 431800 h 431800"/>
                  <a:gd name="connsiteX2" fmla="*/ 368300 w 800100"/>
                  <a:gd name="connsiteY2" fmla="*/ 292100 h 431800"/>
                  <a:gd name="connsiteX3" fmla="*/ 190500 w 800100"/>
                  <a:gd name="connsiteY3" fmla="*/ 317500 h 431800"/>
                  <a:gd name="connsiteX4" fmla="*/ 88900 w 800100"/>
                  <a:gd name="connsiteY4" fmla="*/ 228600 h 431800"/>
                  <a:gd name="connsiteX5" fmla="*/ 0 w 800100"/>
                  <a:gd name="connsiteY5" fmla="*/ 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431800">
                    <a:moveTo>
                      <a:pt x="800100" y="190500"/>
                    </a:moveTo>
                    <a:lnTo>
                      <a:pt x="482600" y="431800"/>
                    </a:lnTo>
                    <a:lnTo>
                      <a:pt x="368300" y="292100"/>
                    </a:lnTo>
                    <a:lnTo>
                      <a:pt x="190500" y="317500"/>
                    </a:lnTo>
                    <a:lnTo>
                      <a:pt x="88900" y="22860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reeform 196"/>
              <p:cNvSpPr/>
              <p:nvPr/>
            </p:nvSpPr>
            <p:spPr>
              <a:xfrm>
                <a:off x="1981200" y="571500"/>
                <a:ext cx="3251200" cy="2882934"/>
              </a:xfrm>
              <a:custGeom>
                <a:avLst/>
                <a:gdLst>
                  <a:gd name="connsiteX0" fmla="*/ 3251200 w 3251200"/>
                  <a:gd name="connsiteY0" fmla="*/ 0 h 2882934"/>
                  <a:gd name="connsiteX1" fmla="*/ 3200400 w 3251200"/>
                  <a:gd name="connsiteY1" fmla="*/ 127000 h 2882934"/>
                  <a:gd name="connsiteX2" fmla="*/ 3213100 w 3251200"/>
                  <a:gd name="connsiteY2" fmla="*/ 304800 h 2882934"/>
                  <a:gd name="connsiteX3" fmla="*/ 2603500 w 3251200"/>
                  <a:gd name="connsiteY3" fmla="*/ 482600 h 2882934"/>
                  <a:gd name="connsiteX4" fmla="*/ 2540000 w 3251200"/>
                  <a:gd name="connsiteY4" fmla="*/ 609600 h 2882934"/>
                  <a:gd name="connsiteX5" fmla="*/ 2387600 w 3251200"/>
                  <a:gd name="connsiteY5" fmla="*/ 609600 h 2882934"/>
                  <a:gd name="connsiteX6" fmla="*/ 2120900 w 3251200"/>
                  <a:gd name="connsiteY6" fmla="*/ 596900 h 2882934"/>
                  <a:gd name="connsiteX7" fmla="*/ 1854200 w 3251200"/>
                  <a:gd name="connsiteY7" fmla="*/ 596900 h 2882934"/>
                  <a:gd name="connsiteX8" fmla="*/ 1727200 w 3251200"/>
                  <a:gd name="connsiteY8" fmla="*/ 482600 h 2882934"/>
                  <a:gd name="connsiteX9" fmla="*/ 1282700 w 3251200"/>
                  <a:gd name="connsiteY9" fmla="*/ 609600 h 2882934"/>
                  <a:gd name="connsiteX10" fmla="*/ 1092200 w 3251200"/>
                  <a:gd name="connsiteY10" fmla="*/ 1638300 h 2882934"/>
                  <a:gd name="connsiteX11" fmla="*/ 1066800 w 3251200"/>
                  <a:gd name="connsiteY11" fmla="*/ 2171700 h 2882934"/>
                  <a:gd name="connsiteX12" fmla="*/ 1092200 w 3251200"/>
                  <a:gd name="connsiteY12" fmla="*/ 2438400 h 2882934"/>
                  <a:gd name="connsiteX13" fmla="*/ 1104900 w 3251200"/>
                  <a:gd name="connsiteY13" fmla="*/ 2590800 h 2882934"/>
                  <a:gd name="connsiteX14" fmla="*/ 1117600 w 3251200"/>
                  <a:gd name="connsiteY14" fmla="*/ 2806700 h 2882934"/>
                  <a:gd name="connsiteX15" fmla="*/ 1181100 w 3251200"/>
                  <a:gd name="connsiteY15" fmla="*/ 2857500 h 2882934"/>
                  <a:gd name="connsiteX16" fmla="*/ 1041400 w 3251200"/>
                  <a:gd name="connsiteY16" fmla="*/ 2870200 h 2882934"/>
                  <a:gd name="connsiteX17" fmla="*/ 990600 w 3251200"/>
                  <a:gd name="connsiteY17" fmla="*/ 2882900 h 2882934"/>
                  <a:gd name="connsiteX18" fmla="*/ 685800 w 3251200"/>
                  <a:gd name="connsiteY18" fmla="*/ 2882900 h 2882934"/>
                  <a:gd name="connsiteX19" fmla="*/ 596900 w 3251200"/>
                  <a:gd name="connsiteY19" fmla="*/ 2692400 h 2882934"/>
                  <a:gd name="connsiteX20" fmla="*/ 914400 w 3251200"/>
                  <a:gd name="connsiteY20" fmla="*/ 1663700 h 2882934"/>
                  <a:gd name="connsiteX21" fmla="*/ 1079500 w 3251200"/>
                  <a:gd name="connsiteY21" fmla="*/ 660400 h 2882934"/>
                  <a:gd name="connsiteX22" fmla="*/ 939800 w 3251200"/>
                  <a:gd name="connsiteY22" fmla="*/ 508000 h 2882934"/>
                  <a:gd name="connsiteX23" fmla="*/ 863600 w 3251200"/>
                  <a:gd name="connsiteY23" fmla="*/ 660400 h 2882934"/>
                  <a:gd name="connsiteX24" fmla="*/ 800100 w 3251200"/>
                  <a:gd name="connsiteY24" fmla="*/ 749300 h 2882934"/>
                  <a:gd name="connsiteX25" fmla="*/ 685800 w 3251200"/>
                  <a:gd name="connsiteY25" fmla="*/ 787400 h 2882934"/>
                  <a:gd name="connsiteX26" fmla="*/ 571500 w 3251200"/>
                  <a:gd name="connsiteY26" fmla="*/ 812800 h 2882934"/>
                  <a:gd name="connsiteX27" fmla="*/ 533400 w 3251200"/>
                  <a:gd name="connsiteY27" fmla="*/ 825500 h 2882934"/>
                  <a:gd name="connsiteX28" fmla="*/ 495300 w 3251200"/>
                  <a:gd name="connsiteY28" fmla="*/ 850900 h 2882934"/>
                  <a:gd name="connsiteX29" fmla="*/ 457200 w 3251200"/>
                  <a:gd name="connsiteY29" fmla="*/ 850900 h 2882934"/>
                  <a:gd name="connsiteX30" fmla="*/ 266700 w 3251200"/>
                  <a:gd name="connsiteY30" fmla="*/ 838200 h 2882934"/>
                  <a:gd name="connsiteX31" fmla="*/ 76200 w 3251200"/>
                  <a:gd name="connsiteY31" fmla="*/ 711200 h 2882934"/>
                  <a:gd name="connsiteX32" fmla="*/ 0 w 3251200"/>
                  <a:gd name="connsiteY32" fmla="*/ 635000 h 288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51200" h="2882934">
                    <a:moveTo>
                      <a:pt x="3251200" y="0"/>
                    </a:moveTo>
                    <a:lnTo>
                      <a:pt x="3200400" y="127000"/>
                    </a:lnTo>
                    <a:lnTo>
                      <a:pt x="3213100" y="304800"/>
                    </a:lnTo>
                    <a:lnTo>
                      <a:pt x="2603500" y="482600"/>
                    </a:lnTo>
                    <a:lnTo>
                      <a:pt x="2540000" y="609600"/>
                    </a:lnTo>
                    <a:lnTo>
                      <a:pt x="2387600" y="609600"/>
                    </a:lnTo>
                    <a:lnTo>
                      <a:pt x="2120900" y="596900"/>
                    </a:lnTo>
                    <a:lnTo>
                      <a:pt x="1854200" y="596900"/>
                    </a:lnTo>
                    <a:lnTo>
                      <a:pt x="1727200" y="482600"/>
                    </a:lnTo>
                    <a:lnTo>
                      <a:pt x="1282700" y="609600"/>
                    </a:lnTo>
                    <a:lnTo>
                      <a:pt x="1092200" y="1638300"/>
                    </a:lnTo>
                    <a:lnTo>
                      <a:pt x="1066800" y="2171700"/>
                    </a:lnTo>
                    <a:lnTo>
                      <a:pt x="1092200" y="2438400"/>
                    </a:lnTo>
                    <a:cubicBezTo>
                      <a:pt x="1106302" y="2565322"/>
                      <a:pt x="1104900" y="2514366"/>
                      <a:pt x="1104900" y="2590800"/>
                    </a:cubicBezTo>
                    <a:lnTo>
                      <a:pt x="1117600" y="2806700"/>
                    </a:lnTo>
                    <a:lnTo>
                      <a:pt x="1181100" y="2857500"/>
                    </a:lnTo>
                    <a:cubicBezTo>
                      <a:pt x="1134533" y="2861733"/>
                      <a:pt x="1087689" y="2863587"/>
                      <a:pt x="1041400" y="2870200"/>
                    </a:cubicBezTo>
                    <a:cubicBezTo>
                      <a:pt x="943129" y="2884239"/>
                      <a:pt x="1034445" y="2882900"/>
                      <a:pt x="990600" y="2882900"/>
                    </a:cubicBezTo>
                    <a:lnTo>
                      <a:pt x="685800" y="2882900"/>
                    </a:lnTo>
                    <a:lnTo>
                      <a:pt x="596900" y="2692400"/>
                    </a:lnTo>
                    <a:lnTo>
                      <a:pt x="914400" y="1663700"/>
                    </a:lnTo>
                    <a:lnTo>
                      <a:pt x="1079500" y="660400"/>
                    </a:lnTo>
                    <a:lnTo>
                      <a:pt x="939800" y="508000"/>
                    </a:lnTo>
                    <a:lnTo>
                      <a:pt x="863600" y="660400"/>
                    </a:lnTo>
                    <a:lnTo>
                      <a:pt x="800100" y="749300"/>
                    </a:lnTo>
                    <a:lnTo>
                      <a:pt x="685800" y="787400"/>
                    </a:lnTo>
                    <a:cubicBezTo>
                      <a:pt x="647700" y="795867"/>
                      <a:pt x="609364" y="803334"/>
                      <a:pt x="571500" y="812800"/>
                    </a:cubicBezTo>
                    <a:cubicBezTo>
                      <a:pt x="558513" y="816047"/>
                      <a:pt x="545374" y="819513"/>
                      <a:pt x="533400" y="825500"/>
                    </a:cubicBezTo>
                    <a:cubicBezTo>
                      <a:pt x="519748" y="832326"/>
                      <a:pt x="509780" y="846073"/>
                      <a:pt x="495300" y="850900"/>
                    </a:cubicBezTo>
                    <a:cubicBezTo>
                      <a:pt x="483252" y="854916"/>
                      <a:pt x="469900" y="850900"/>
                      <a:pt x="457200" y="850900"/>
                    </a:cubicBezTo>
                    <a:lnTo>
                      <a:pt x="266700" y="838200"/>
                    </a:lnTo>
                    <a:lnTo>
                      <a:pt x="76200" y="711200"/>
                    </a:lnTo>
                    <a:lnTo>
                      <a:pt x="0" y="635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reeform 197"/>
              <p:cNvSpPr/>
              <p:nvPr/>
            </p:nvSpPr>
            <p:spPr>
              <a:xfrm>
                <a:off x="2120900" y="596900"/>
                <a:ext cx="1600200" cy="520773"/>
              </a:xfrm>
              <a:custGeom>
                <a:avLst/>
                <a:gdLst>
                  <a:gd name="connsiteX0" fmla="*/ 0 w 1600200"/>
                  <a:gd name="connsiteY0" fmla="*/ 0 h 520773"/>
                  <a:gd name="connsiteX1" fmla="*/ 0 w 1600200"/>
                  <a:gd name="connsiteY1" fmla="*/ 0 h 520773"/>
                  <a:gd name="connsiteX2" fmla="*/ 25400 w 1600200"/>
                  <a:gd name="connsiteY2" fmla="*/ 215900 h 520773"/>
                  <a:gd name="connsiteX3" fmla="*/ 152400 w 1600200"/>
                  <a:gd name="connsiteY3" fmla="*/ 469900 h 520773"/>
                  <a:gd name="connsiteX4" fmla="*/ 469900 w 1600200"/>
                  <a:gd name="connsiteY4" fmla="*/ 495300 h 520773"/>
                  <a:gd name="connsiteX5" fmla="*/ 622300 w 1600200"/>
                  <a:gd name="connsiteY5" fmla="*/ 520700 h 520773"/>
                  <a:gd name="connsiteX6" fmla="*/ 1079500 w 1600200"/>
                  <a:gd name="connsiteY6" fmla="*/ 355600 h 520773"/>
                  <a:gd name="connsiteX7" fmla="*/ 1206500 w 1600200"/>
                  <a:gd name="connsiteY7" fmla="*/ 317500 h 520773"/>
                  <a:gd name="connsiteX8" fmla="*/ 1447800 w 1600200"/>
                  <a:gd name="connsiteY8" fmla="*/ 152400 h 520773"/>
                  <a:gd name="connsiteX9" fmla="*/ 1447800 w 1600200"/>
                  <a:gd name="connsiteY9" fmla="*/ 266700 h 520773"/>
                  <a:gd name="connsiteX10" fmla="*/ 1460500 w 1600200"/>
                  <a:gd name="connsiteY10" fmla="*/ 406400 h 520773"/>
                  <a:gd name="connsiteX11" fmla="*/ 1460500 w 1600200"/>
                  <a:gd name="connsiteY11" fmla="*/ 406400 h 520773"/>
                  <a:gd name="connsiteX12" fmla="*/ 1600200 w 1600200"/>
                  <a:gd name="connsiteY12" fmla="*/ 495300 h 520773"/>
                  <a:gd name="connsiteX13" fmla="*/ 1435100 w 1600200"/>
                  <a:gd name="connsiteY13" fmla="*/ 444500 h 520773"/>
                  <a:gd name="connsiteX14" fmla="*/ 1155700 w 1600200"/>
                  <a:gd name="connsiteY14" fmla="*/ 469900 h 520773"/>
                  <a:gd name="connsiteX15" fmla="*/ 1155700 w 1600200"/>
                  <a:gd name="connsiteY15" fmla="*/ 342900 h 520773"/>
                  <a:gd name="connsiteX16" fmla="*/ 1104900 w 1600200"/>
                  <a:gd name="connsiteY16" fmla="*/ 228600 h 520773"/>
                  <a:gd name="connsiteX17" fmla="*/ 990600 w 1600200"/>
                  <a:gd name="connsiteY17" fmla="*/ 304800 h 520773"/>
                  <a:gd name="connsiteX18" fmla="*/ 850900 w 1600200"/>
                  <a:gd name="connsiteY18" fmla="*/ 381000 h 520773"/>
                  <a:gd name="connsiteX19" fmla="*/ 812800 w 1600200"/>
                  <a:gd name="connsiteY19" fmla="*/ 381000 h 52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0200" h="520773">
                    <a:moveTo>
                      <a:pt x="0" y="0"/>
                    </a:moveTo>
                    <a:lnTo>
                      <a:pt x="0" y="0"/>
                    </a:lnTo>
                    <a:lnTo>
                      <a:pt x="25400" y="215900"/>
                    </a:lnTo>
                    <a:lnTo>
                      <a:pt x="152400" y="469900"/>
                    </a:lnTo>
                    <a:lnTo>
                      <a:pt x="469900" y="495300"/>
                    </a:lnTo>
                    <a:cubicBezTo>
                      <a:pt x="596598" y="523455"/>
                      <a:pt x="545171" y="520700"/>
                      <a:pt x="622300" y="520700"/>
                    </a:cubicBezTo>
                    <a:lnTo>
                      <a:pt x="1079500" y="355600"/>
                    </a:lnTo>
                    <a:cubicBezTo>
                      <a:pt x="1197816" y="316161"/>
                      <a:pt x="1153639" y="317500"/>
                      <a:pt x="1206500" y="317500"/>
                    </a:cubicBezTo>
                    <a:lnTo>
                      <a:pt x="1447800" y="152400"/>
                    </a:lnTo>
                    <a:lnTo>
                      <a:pt x="1447800" y="266700"/>
                    </a:lnTo>
                    <a:cubicBezTo>
                      <a:pt x="1461435" y="389415"/>
                      <a:pt x="1460500" y="342666"/>
                      <a:pt x="1460500" y="406400"/>
                    </a:cubicBezTo>
                    <a:lnTo>
                      <a:pt x="1460500" y="406400"/>
                    </a:lnTo>
                    <a:lnTo>
                      <a:pt x="1600200" y="495300"/>
                    </a:lnTo>
                    <a:lnTo>
                      <a:pt x="1435100" y="444500"/>
                    </a:lnTo>
                    <a:lnTo>
                      <a:pt x="1155700" y="469900"/>
                    </a:lnTo>
                    <a:lnTo>
                      <a:pt x="1155700" y="342900"/>
                    </a:lnTo>
                    <a:lnTo>
                      <a:pt x="1104900" y="228600"/>
                    </a:lnTo>
                    <a:lnTo>
                      <a:pt x="990600" y="304800"/>
                    </a:lnTo>
                    <a:lnTo>
                      <a:pt x="850900" y="381000"/>
                    </a:lnTo>
                    <a:lnTo>
                      <a:pt x="812800" y="381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reeform 198"/>
              <p:cNvSpPr/>
              <p:nvPr/>
            </p:nvSpPr>
            <p:spPr>
              <a:xfrm>
                <a:off x="2019300" y="1765300"/>
                <a:ext cx="3594100" cy="508000"/>
              </a:xfrm>
              <a:custGeom>
                <a:avLst/>
                <a:gdLst>
                  <a:gd name="connsiteX0" fmla="*/ 0 w 3594100"/>
                  <a:gd name="connsiteY0" fmla="*/ 152400 h 508000"/>
                  <a:gd name="connsiteX1" fmla="*/ 266700 w 3594100"/>
                  <a:gd name="connsiteY1" fmla="*/ 228600 h 508000"/>
                  <a:gd name="connsiteX2" fmla="*/ 546100 w 3594100"/>
                  <a:gd name="connsiteY2" fmla="*/ 101600 h 508000"/>
                  <a:gd name="connsiteX3" fmla="*/ 762000 w 3594100"/>
                  <a:gd name="connsiteY3" fmla="*/ 101600 h 508000"/>
                  <a:gd name="connsiteX4" fmla="*/ 927100 w 3594100"/>
                  <a:gd name="connsiteY4" fmla="*/ 114300 h 508000"/>
                  <a:gd name="connsiteX5" fmla="*/ 1206500 w 3594100"/>
                  <a:gd name="connsiteY5" fmla="*/ 241300 h 508000"/>
                  <a:gd name="connsiteX6" fmla="*/ 1600200 w 3594100"/>
                  <a:gd name="connsiteY6" fmla="*/ 419100 h 508000"/>
                  <a:gd name="connsiteX7" fmla="*/ 1689100 w 3594100"/>
                  <a:gd name="connsiteY7" fmla="*/ 342900 h 508000"/>
                  <a:gd name="connsiteX8" fmla="*/ 1714500 w 3594100"/>
                  <a:gd name="connsiteY8" fmla="*/ 292100 h 508000"/>
                  <a:gd name="connsiteX9" fmla="*/ 1739900 w 3594100"/>
                  <a:gd name="connsiteY9" fmla="*/ 266700 h 508000"/>
                  <a:gd name="connsiteX10" fmla="*/ 1968500 w 3594100"/>
                  <a:gd name="connsiteY10" fmla="*/ 63500 h 508000"/>
                  <a:gd name="connsiteX11" fmla="*/ 2108200 w 3594100"/>
                  <a:gd name="connsiteY11" fmla="*/ 88900 h 508000"/>
                  <a:gd name="connsiteX12" fmla="*/ 2222500 w 3594100"/>
                  <a:gd name="connsiteY12" fmla="*/ 215900 h 508000"/>
                  <a:gd name="connsiteX13" fmla="*/ 2400300 w 3594100"/>
                  <a:gd name="connsiteY13" fmla="*/ 508000 h 508000"/>
                  <a:gd name="connsiteX14" fmla="*/ 2400300 w 3594100"/>
                  <a:gd name="connsiteY14" fmla="*/ 508000 h 508000"/>
                  <a:gd name="connsiteX15" fmla="*/ 2527300 w 3594100"/>
                  <a:gd name="connsiteY15" fmla="*/ 355600 h 508000"/>
                  <a:gd name="connsiteX16" fmla="*/ 2628900 w 3594100"/>
                  <a:gd name="connsiteY16" fmla="*/ 266700 h 508000"/>
                  <a:gd name="connsiteX17" fmla="*/ 3035300 w 3594100"/>
                  <a:gd name="connsiteY17" fmla="*/ 0 h 508000"/>
                  <a:gd name="connsiteX18" fmla="*/ 3403600 w 3594100"/>
                  <a:gd name="connsiteY18" fmla="*/ 38100 h 508000"/>
                  <a:gd name="connsiteX19" fmla="*/ 3594100 w 3594100"/>
                  <a:gd name="connsiteY19" fmla="*/ 2286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94100" h="508000">
                    <a:moveTo>
                      <a:pt x="0" y="152400"/>
                    </a:moveTo>
                    <a:lnTo>
                      <a:pt x="266700" y="228600"/>
                    </a:lnTo>
                    <a:lnTo>
                      <a:pt x="546100" y="101600"/>
                    </a:lnTo>
                    <a:lnTo>
                      <a:pt x="762000" y="101600"/>
                    </a:lnTo>
                    <a:cubicBezTo>
                      <a:pt x="901637" y="115564"/>
                      <a:pt x="846456" y="114300"/>
                      <a:pt x="927100" y="114300"/>
                    </a:cubicBezTo>
                    <a:lnTo>
                      <a:pt x="1206500" y="241300"/>
                    </a:lnTo>
                    <a:lnTo>
                      <a:pt x="1600200" y="419100"/>
                    </a:lnTo>
                    <a:cubicBezTo>
                      <a:pt x="1629833" y="393700"/>
                      <a:pt x="1662991" y="371910"/>
                      <a:pt x="1689100" y="342900"/>
                    </a:cubicBezTo>
                    <a:cubicBezTo>
                      <a:pt x="1701765" y="328828"/>
                      <a:pt x="1703998" y="307852"/>
                      <a:pt x="1714500" y="292100"/>
                    </a:cubicBezTo>
                    <a:cubicBezTo>
                      <a:pt x="1721142" y="282137"/>
                      <a:pt x="1731433" y="275167"/>
                      <a:pt x="1739900" y="266700"/>
                    </a:cubicBezTo>
                    <a:lnTo>
                      <a:pt x="1968500" y="63500"/>
                    </a:lnTo>
                    <a:cubicBezTo>
                      <a:pt x="2091065" y="90737"/>
                      <a:pt x="2043771" y="88900"/>
                      <a:pt x="2108200" y="88900"/>
                    </a:cubicBezTo>
                    <a:lnTo>
                      <a:pt x="2222500" y="215900"/>
                    </a:lnTo>
                    <a:lnTo>
                      <a:pt x="2400300" y="508000"/>
                    </a:lnTo>
                    <a:lnTo>
                      <a:pt x="2400300" y="508000"/>
                    </a:lnTo>
                    <a:lnTo>
                      <a:pt x="2527300" y="355600"/>
                    </a:lnTo>
                    <a:lnTo>
                      <a:pt x="2628900" y="266700"/>
                    </a:lnTo>
                    <a:lnTo>
                      <a:pt x="3035300" y="0"/>
                    </a:lnTo>
                    <a:lnTo>
                      <a:pt x="3403600" y="38100"/>
                    </a:lnTo>
                    <a:lnTo>
                      <a:pt x="3594100" y="228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reeform 199"/>
              <p:cNvSpPr/>
              <p:nvPr/>
            </p:nvSpPr>
            <p:spPr>
              <a:xfrm>
                <a:off x="8763000" y="1917700"/>
                <a:ext cx="1930400" cy="279400"/>
              </a:xfrm>
              <a:custGeom>
                <a:avLst/>
                <a:gdLst>
                  <a:gd name="connsiteX0" fmla="*/ 1930400 w 1930400"/>
                  <a:gd name="connsiteY0" fmla="*/ 63500 h 279400"/>
                  <a:gd name="connsiteX1" fmla="*/ 1930400 w 1930400"/>
                  <a:gd name="connsiteY1" fmla="*/ 63500 h 279400"/>
                  <a:gd name="connsiteX2" fmla="*/ 1803400 w 1930400"/>
                  <a:gd name="connsiteY2" fmla="*/ 63500 h 279400"/>
                  <a:gd name="connsiteX3" fmla="*/ 1485900 w 1930400"/>
                  <a:gd name="connsiteY3" fmla="*/ 0 h 279400"/>
                  <a:gd name="connsiteX4" fmla="*/ 1371600 w 1930400"/>
                  <a:gd name="connsiteY4" fmla="*/ 50800 h 279400"/>
                  <a:gd name="connsiteX5" fmla="*/ 1320800 w 1930400"/>
                  <a:gd name="connsiteY5" fmla="*/ 63500 h 279400"/>
                  <a:gd name="connsiteX6" fmla="*/ 1270000 w 1930400"/>
                  <a:gd name="connsiteY6" fmla="*/ 88900 h 279400"/>
                  <a:gd name="connsiteX7" fmla="*/ 1231900 w 1930400"/>
                  <a:gd name="connsiteY7" fmla="*/ 101600 h 279400"/>
                  <a:gd name="connsiteX8" fmla="*/ 1181100 w 1930400"/>
                  <a:gd name="connsiteY8" fmla="*/ 139700 h 279400"/>
                  <a:gd name="connsiteX9" fmla="*/ 1143000 w 1930400"/>
                  <a:gd name="connsiteY9" fmla="*/ 152400 h 279400"/>
                  <a:gd name="connsiteX10" fmla="*/ 1104900 w 1930400"/>
                  <a:gd name="connsiteY10" fmla="*/ 203200 h 279400"/>
                  <a:gd name="connsiteX11" fmla="*/ 1066800 w 1930400"/>
                  <a:gd name="connsiteY11" fmla="*/ 279400 h 279400"/>
                  <a:gd name="connsiteX12" fmla="*/ 1041400 w 1930400"/>
                  <a:gd name="connsiteY12" fmla="*/ 279400 h 279400"/>
                  <a:gd name="connsiteX13" fmla="*/ 838200 w 1930400"/>
                  <a:gd name="connsiteY13" fmla="*/ 266700 h 279400"/>
                  <a:gd name="connsiteX14" fmla="*/ 546100 w 1930400"/>
                  <a:gd name="connsiteY14" fmla="*/ 177800 h 279400"/>
                  <a:gd name="connsiteX15" fmla="*/ 355600 w 1930400"/>
                  <a:gd name="connsiteY15" fmla="*/ 228600 h 279400"/>
                  <a:gd name="connsiteX16" fmla="*/ 165100 w 1930400"/>
                  <a:gd name="connsiteY16" fmla="*/ 279400 h 279400"/>
                  <a:gd name="connsiteX17" fmla="*/ 0 w 1930400"/>
                  <a:gd name="connsiteY17" fmla="*/ 139700 h 279400"/>
                  <a:gd name="connsiteX18" fmla="*/ 0 w 1930400"/>
                  <a:gd name="connsiteY18" fmla="*/ 1397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30400" h="279400">
                    <a:moveTo>
                      <a:pt x="1930400" y="63500"/>
                    </a:moveTo>
                    <a:lnTo>
                      <a:pt x="1930400" y="63500"/>
                    </a:lnTo>
                    <a:lnTo>
                      <a:pt x="1803400" y="63500"/>
                    </a:lnTo>
                    <a:lnTo>
                      <a:pt x="1485900" y="0"/>
                    </a:lnTo>
                    <a:cubicBezTo>
                      <a:pt x="1447800" y="16933"/>
                      <a:pt x="1410514" y="35833"/>
                      <a:pt x="1371600" y="50800"/>
                    </a:cubicBezTo>
                    <a:cubicBezTo>
                      <a:pt x="1355309" y="57066"/>
                      <a:pt x="1337143" y="57371"/>
                      <a:pt x="1320800" y="63500"/>
                    </a:cubicBezTo>
                    <a:cubicBezTo>
                      <a:pt x="1303073" y="70147"/>
                      <a:pt x="1287401" y="81442"/>
                      <a:pt x="1270000" y="88900"/>
                    </a:cubicBezTo>
                    <a:cubicBezTo>
                      <a:pt x="1257695" y="94173"/>
                      <a:pt x="1244600" y="97367"/>
                      <a:pt x="1231900" y="101600"/>
                    </a:cubicBezTo>
                    <a:cubicBezTo>
                      <a:pt x="1214967" y="114300"/>
                      <a:pt x="1199478" y="129198"/>
                      <a:pt x="1181100" y="139700"/>
                    </a:cubicBezTo>
                    <a:cubicBezTo>
                      <a:pt x="1169477" y="146342"/>
                      <a:pt x="1153284" y="143830"/>
                      <a:pt x="1143000" y="152400"/>
                    </a:cubicBezTo>
                    <a:cubicBezTo>
                      <a:pt x="1126739" y="165951"/>
                      <a:pt x="1115179" y="184697"/>
                      <a:pt x="1104900" y="203200"/>
                    </a:cubicBezTo>
                    <a:cubicBezTo>
                      <a:pt x="1053106" y="296429"/>
                      <a:pt x="1101968" y="244232"/>
                      <a:pt x="1066800" y="279400"/>
                    </a:cubicBezTo>
                    <a:lnTo>
                      <a:pt x="1041400" y="279400"/>
                    </a:lnTo>
                    <a:lnTo>
                      <a:pt x="838200" y="266700"/>
                    </a:lnTo>
                    <a:lnTo>
                      <a:pt x="546100" y="177800"/>
                    </a:lnTo>
                    <a:cubicBezTo>
                      <a:pt x="371776" y="218029"/>
                      <a:pt x="431517" y="190642"/>
                      <a:pt x="355600" y="228600"/>
                    </a:cubicBezTo>
                    <a:lnTo>
                      <a:pt x="165100" y="279400"/>
                    </a:lnTo>
                    <a:lnTo>
                      <a:pt x="0" y="139700"/>
                    </a:lnTo>
                    <a:lnTo>
                      <a:pt x="0" y="1397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9" name="Freeform 178"/>
            <p:cNvSpPr/>
            <p:nvPr/>
          </p:nvSpPr>
          <p:spPr>
            <a:xfrm>
              <a:off x="6400800" y="1968500"/>
              <a:ext cx="863600" cy="419100"/>
            </a:xfrm>
            <a:custGeom>
              <a:avLst/>
              <a:gdLst>
                <a:gd name="connsiteX0" fmla="*/ 863600 w 863600"/>
                <a:gd name="connsiteY0" fmla="*/ 419100 h 419100"/>
                <a:gd name="connsiteX1" fmla="*/ 863600 w 863600"/>
                <a:gd name="connsiteY1" fmla="*/ 419100 h 419100"/>
                <a:gd name="connsiteX2" fmla="*/ 825500 w 863600"/>
                <a:gd name="connsiteY2" fmla="*/ 317500 h 419100"/>
                <a:gd name="connsiteX3" fmla="*/ 673100 w 863600"/>
                <a:gd name="connsiteY3" fmla="*/ 317500 h 419100"/>
                <a:gd name="connsiteX4" fmla="*/ 609600 w 863600"/>
                <a:gd name="connsiteY4" fmla="*/ 279400 h 419100"/>
                <a:gd name="connsiteX5" fmla="*/ 533400 w 863600"/>
                <a:gd name="connsiteY5" fmla="*/ 292100 h 419100"/>
                <a:gd name="connsiteX6" fmla="*/ 419100 w 863600"/>
                <a:gd name="connsiteY6" fmla="*/ 266700 h 419100"/>
                <a:gd name="connsiteX7" fmla="*/ 330200 w 863600"/>
                <a:gd name="connsiteY7" fmla="*/ 190500 h 419100"/>
                <a:gd name="connsiteX8" fmla="*/ 190500 w 863600"/>
                <a:gd name="connsiteY8" fmla="*/ 0 h 419100"/>
                <a:gd name="connsiteX9" fmla="*/ 0 w 863600"/>
                <a:gd name="connsiteY9" fmla="*/ 254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3600" h="419100">
                  <a:moveTo>
                    <a:pt x="863600" y="419100"/>
                  </a:moveTo>
                  <a:lnTo>
                    <a:pt x="863600" y="419100"/>
                  </a:lnTo>
                  <a:lnTo>
                    <a:pt x="825500" y="317500"/>
                  </a:lnTo>
                  <a:lnTo>
                    <a:pt x="673100" y="317500"/>
                  </a:lnTo>
                  <a:lnTo>
                    <a:pt x="609600" y="279400"/>
                  </a:lnTo>
                  <a:lnTo>
                    <a:pt x="533400" y="292100"/>
                  </a:lnTo>
                  <a:lnTo>
                    <a:pt x="419100" y="266700"/>
                  </a:lnTo>
                  <a:lnTo>
                    <a:pt x="330200" y="190500"/>
                  </a:lnTo>
                  <a:lnTo>
                    <a:pt x="190500" y="0"/>
                  </a:lnTo>
                  <a:lnTo>
                    <a:pt x="0" y="25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1" name="Rectangle 200"/>
          <p:cNvSpPr/>
          <p:nvPr/>
        </p:nvSpPr>
        <p:spPr>
          <a:xfrm>
            <a:off x="7059588" y="3220972"/>
            <a:ext cx="3733800" cy="26289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2" name="Picture 201"/>
          <p:cNvPicPr>
            <a:picLocks noChangeAspect="1"/>
          </p:cNvPicPr>
          <p:nvPr/>
        </p:nvPicPr>
        <p:blipFill rotWithShape="1">
          <a:blip r:embed="rId2"/>
          <a:srcRect l="12732" t="2557" r="12268" b="3250"/>
          <a:stretch/>
        </p:blipFill>
        <p:spPr>
          <a:xfrm>
            <a:off x="7059588" y="3238500"/>
            <a:ext cx="3741844" cy="2646515"/>
          </a:xfrm>
          <a:prstGeom prst="rect">
            <a:avLst/>
          </a:prstGeom>
          <a:ln w="19050">
            <a:solidFill>
              <a:schemeClr val="tx1"/>
            </a:solidFill>
          </a:ln>
        </p:spPr>
      </p:pic>
      <p:sp>
        <p:nvSpPr>
          <p:cNvPr id="203" name="TextBox 202"/>
          <p:cNvSpPr txBox="1"/>
          <p:nvPr/>
        </p:nvSpPr>
        <p:spPr>
          <a:xfrm>
            <a:off x="187559" y="26251"/>
            <a:ext cx="2733441" cy="369332"/>
          </a:xfrm>
          <a:prstGeom prst="rect">
            <a:avLst/>
          </a:prstGeom>
          <a:noFill/>
        </p:spPr>
        <p:txBody>
          <a:bodyPr wrap="none" rtlCol="0">
            <a:spAutoFit/>
          </a:bodyPr>
          <a:lstStyle/>
          <a:p>
            <a:r>
              <a:rPr lang="vi-VN" dirty="0" smtClean="0"/>
              <a:t>HƯỚNG DẪN CÁCH VẼ</a:t>
            </a:r>
            <a:endParaRPr lang="en-US" dirty="0"/>
          </a:p>
        </p:txBody>
      </p:sp>
    </p:spTree>
    <p:extLst>
      <p:ext uri="{BB962C8B-B14F-4D97-AF65-F5344CB8AC3E}">
        <p14:creationId xmlns:p14="http://schemas.microsoft.com/office/powerpoint/2010/main" val="1248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circle(in)">
                                      <p:cBhvr>
                                        <p:cTn id="12" dur="20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circle(in)">
                                      <p:cBhvr>
                                        <p:cTn id="27" dur="20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22"/>
                                        </p:tgtEl>
                                        <p:attrNameLst>
                                          <p:attrName>style.visibility</p:attrName>
                                        </p:attrNameLst>
                                      </p:cBhvr>
                                      <p:to>
                                        <p:strVal val="visible"/>
                                      </p:to>
                                    </p:set>
                                    <p:animEffect transition="in" filter="circle(in)">
                                      <p:cBhvr>
                                        <p:cTn id="32" dur="2000"/>
                                        <p:tgtEl>
                                          <p:spTgt spid="122"/>
                                        </p:tgtEl>
                                      </p:cBhvr>
                                    </p:animEffect>
                                  </p:childTnLst>
                                </p:cTn>
                              </p:par>
                              <p:par>
                                <p:cTn id="33" presetID="6" presetClass="entr" presetSubtype="16" fill="hold" nodeType="withEffect">
                                  <p:stCondLst>
                                    <p:cond delay="0"/>
                                  </p:stCondLst>
                                  <p:childTnLst>
                                    <p:set>
                                      <p:cBhvr>
                                        <p:cTn id="34" dur="1" fill="hold">
                                          <p:stCondLst>
                                            <p:cond delay="0"/>
                                          </p:stCondLst>
                                        </p:cTn>
                                        <p:tgtEl>
                                          <p:spTgt spid="143"/>
                                        </p:tgtEl>
                                        <p:attrNameLst>
                                          <p:attrName>style.visibility</p:attrName>
                                        </p:attrNameLst>
                                      </p:cBhvr>
                                      <p:to>
                                        <p:strVal val="visible"/>
                                      </p:to>
                                    </p:set>
                                    <p:animEffect transition="in" filter="circle(in)">
                                      <p:cBhvr>
                                        <p:cTn id="35" dur="2000"/>
                                        <p:tgtEl>
                                          <p:spTgt spid="143"/>
                                        </p:tgtEl>
                                      </p:cBhvr>
                                    </p:animEffect>
                                  </p:childTnLst>
                                </p:cTn>
                              </p:par>
                              <p:par>
                                <p:cTn id="36" presetID="6" presetClass="entr" presetSubtype="16" fill="hold" nodeType="withEffect">
                                  <p:stCondLst>
                                    <p:cond delay="0"/>
                                  </p:stCondLst>
                                  <p:childTnLst>
                                    <p:set>
                                      <p:cBhvr>
                                        <p:cTn id="37" dur="1" fill="hold">
                                          <p:stCondLst>
                                            <p:cond delay="0"/>
                                          </p:stCondLst>
                                        </p:cTn>
                                        <p:tgtEl>
                                          <p:spTgt spid="169"/>
                                        </p:tgtEl>
                                        <p:attrNameLst>
                                          <p:attrName>style.visibility</p:attrName>
                                        </p:attrNameLst>
                                      </p:cBhvr>
                                      <p:to>
                                        <p:strVal val="visible"/>
                                      </p:to>
                                    </p:set>
                                    <p:animEffect transition="in" filter="circle(in)">
                                      <p:cBhvr>
                                        <p:cTn id="38" dur="2000"/>
                                        <p:tgtEl>
                                          <p:spTgt spid="16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77"/>
                                        </p:tgtEl>
                                        <p:attrNameLst>
                                          <p:attrName>style.visibility</p:attrName>
                                        </p:attrNameLst>
                                      </p:cBhvr>
                                      <p:to>
                                        <p:strVal val="visible"/>
                                      </p:to>
                                    </p:set>
                                    <p:animEffect transition="in" filter="circle(in)">
                                      <p:cBhvr>
                                        <p:cTn id="43" dur="2000"/>
                                        <p:tgtEl>
                                          <p:spTgt spid="177"/>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202"/>
                                        </p:tgtEl>
                                        <p:attrNameLst>
                                          <p:attrName>style.visibility</p:attrName>
                                        </p:attrNameLst>
                                      </p:cBhvr>
                                      <p:to>
                                        <p:strVal val="visible"/>
                                      </p:to>
                                    </p:set>
                                    <p:animEffect transition="in" filter="circle(in)">
                                      <p:cBhvr>
                                        <p:cTn id="48" dur="2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5450" y="1122363"/>
            <a:ext cx="9144000" cy="2387600"/>
          </a:xfrm>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695450" y="3602038"/>
            <a:ext cx="9144000" cy="1655762"/>
          </a:xfrm>
        </p:spPr>
        <p:txBody>
          <a:bodyPr/>
          <a:lstStyle/>
          <a:p>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14063" t="7222" r="13906" b="8889"/>
          <a:stretch/>
        </p:blipFill>
        <p:spPr>
          <a:xfrm>
            <a:off x="4149938" y="970429"/>
            <a:ext cx="3695700" cy="2421044"/>
          </a:xfrm>
          <a:prstGeom prst="rect">
            <a:avLst/>
          </a:prstGeom>
        </p:spPr>
      </p:pic>
      <p:pic>
        <p:nvPicPr>
          <p:cNvPr id="6" name="Picture 5"/>
          <p:cNvPicPr>
            <a:picLocks noChangeAspect="1"/>
          </p:cNvPicPr>
          <p:nvPr/>
        </p:nvPicPr>
        <p:blipFill>
          <a:blip r:embed="rId3"/>
          <a:stretch>
            <a:fillRect/>
          </a:stretch>
        </p:blipFill>
        <p:spPr>
          <a:xfrm>
            <a:off x="369674" y="988031"/>
            <a:ext cx="3391143" cy="2351522"/>
          </a:xfrm>
          <a:prstGeom prst="rect">
            <a:avLst/>
          </a:prstGeom>
        </p:spPr>
      </p:pic>
      <p:pic>
        <p:nvPicPr>
          <p:cNvPr id="8" name="Picture 7"/>
          <p:cNvPicPr>
            <a:picLocks noChangeAspect="1"/>
          </p:cNvPicPr>
          <p:nvPr/>
        </p:nvPicPr>
        <p:blipFill rotWithShape="1">
          <a:blip r:embed="rId4"/>
          <a:srcRect l="13308" t="5233" r="14848" b="1036"/>
          <a:stretch/>
        </p:blipFill>
        <p:spPr>
          <a:xfrm>
            <a:off x="8234759" y="988031"/>
            <a:ext cx="3311678" cy="2430342"/>
          </a:xfrm>
          <a:prstGeom prst="rect">
            <a:avLst/>
          </a:prstGeom>
        </p:spPr>
      </p:pic>
      <p:pic>
        <p:nvPicPr>
          <p:cNvPr id="9" name="Picture 8"/>
          <p:cNvPicPr>
            <a:picLocks noChangeAspect="1"/>
          </p:cNvPicPr>
          <p:nvPr/>
        </p:nvPicPr>
        <p:blipFill rotWithShape="1">
          <a:blip r:embed="rId5"/>
          <a:srcRect l="13659" t="15167" r="11558" b="15268"/>
          <a:stretch/>
        </p:blipFill>
        <p:spPr>
          <a:xfrm>
            <a:off x="3963123" y="3856943"/>
            <a:ext cx="3419061" cy="2650267"/>
          </a:xfrm>
          <a:prstGeom prst="rect">
            <a:avLst/>
          </a:prstGeom>
        </p:spPr>
      </p:pic>
      <p:pic>
        <p:nvPicPr>
          <p:cNvPr id="10" name="Picture 9"/>
          <p:cNvPicPr>
            <a:picLocks noChangeAspect="1"/>
          </p:cNvPicPr>
          <p:nvPr/>
        </p:nvPicPr>
        <p:blipFill>
          <a:blip r:embed="rId6"/>
          <a:stretch>
            <a:fillRect/>
          </a:stretch>
        </p:blipFill>
        <p:spPr>
          <a:xfrm>
            <a:off x="266705" y="3904192"/>
            <a:ext cx="3651101" cy="2555771"/>
          </a:xfrm>
          <a:prstGeom prst="rect">
            <a:avLst/>
          </a:prstGeom>
        </p:spPr>
      </p:pic>
      <p:pic>
        <p:nvPicPr>
          <p:cNvPr id="11" name="Picture 10"/>
          <p:cNvPicPr>
            <a:picLocks noChangeAspect="1"/>
          </p:cNvPicPr>
          <p:nvPr/>
        </p:nvPicPr>
        <p:blipFill rotWithShape="1">
          <a:blip r:embed="rId7"/>
          <a:srcRect l="14250" t="4667" r="14250" b="6889"/>
          <a:stretch/>
        </p:blipFill>
        <p:spPr>
          <a:xfrm>
            <a:off x="7845638" y="3904193"/>
            <a:ext cx="3808925" cy="2650267"/>
          </a:xfrm>
          <a:prstGeom prst="rect">
            <a:avLst/>
          </a:prstGeom>
        </p:spPr>
      </p:pic>
      <p:sp>
        <p:nvSpPr>
          <p:cNvPr id="4" name="Rectangle 3"/>
          <p:cNvSpPr/>
          <p:nvPr/>
        </p:nvSpPr>
        <p:spPr>
          <a:xfrm>
            <a:off x="4789808" y="265354"/>
            <a:ext cx="2592376" cy="461665"/>
          </a:xfrm>
          <a:prstGeom prst="rect">
            <a:avLst/>
          </a:prstGeom>
        </p:spPr>
        <p:txBody>
          <a:bodyPr wrap="none">
            <a:spAutoFit/>
          </a:bodyPr>
          <a:lstStyle/>
          <a:p>
            <a:r>
              <a:rPr lang="en-US" sz="2400" dirty="0" err="1">
                <a:solidFill>
                  <a:srgbClr val="000000"/>
                </a:solidFill>
                <a:latin typeface="Times New Roman" panose="02020603050405020304" pitchFamily="18" charset="0"/>
              </a:rPr>
              <a:t>Bài</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vẽ</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của</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học</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sinh</a:t>
            </a:r>
            <a:endParaRPr lang="en-US" sz="2400" dirty="0"/>
          </a:p>
        </p:txBody>
      </p:sp>
    </p:spTree>
    <p:extLst>
      <p:ext uri="{BB962C8B-B14F-4D97-AF65-F5344CB8AC3E}">
        <p14:creationId xmlns:p14="http://schemas.microsoft.com/office/powerpoint/2010/main" val="388144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nodePh="1">
                                  <p:stCondLst>
                                    <p:cond delay="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1000"/>
                                        <p:tgtEl>
                                          <p:spTgt spid="4">
                                            <p:txEl>
                                              <p:pRg st="0" end="0"/>
                                            </p:txEl>
                                          </p:spTgt>
                                        </p:tgtEl>
                                      </p:cBhvr>
                                    </p:animEffect>
                                    <p:anim calcmode="lin" valueType="num">
                                      <p:cBhvr>
                                        <p:cTn id="3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71909" y="1045917"/>
            <a:ext cx="3294255" cy="2514601"/>
          </a:xfrm>
          <a:prstGeom prst="rect">
            <a:avLst/>
          </a:prstGeom>
        </p:spPr>
      </p:pic>
      <p:pic>
        <p:nvPicPr>
          <p:cNvPr id="12" name="Picture 11"/>
          <p:cNvPicPr>
            <a:picLocks noChangeAspect="1"/>
          </p:cNvPicPr>
          <p:nvPr/>
        </p:nvPicPr>
        <p:blipFill>
          <a:blip r:embed="rId3"/>
          <a:stretch>
            <a:fillRect/>
          </a:stretch>
        </p:blipFill>
        <p:spPr>
          <a:xfrm>
            <a:off x="8060942" y="1295400"/>
            <a:ext cx="3826510" cy="4991100"/>
          </a:xfrm>
          <a:prstGeom prst="rect">
            <a:avLst/>
          </a:prstGeom>
        </p:spPr>
      </p:pic>
      <p:pic>
        <p:nvPicPr>
          <p:cNvPr id="13" name="Picture 12"/>
          <p:cNvPicPr>
            <a:picLocks noChangeAspect="1"/>
          </p:cNvPicPr>
          <p:nvPr/>
        </p:nvPicPr>
        <p:blipFill>
          <a:blip r:embed="rId4"/>
          <a:stretch>
            <a:fillRect/>
          </a:stretch>
        </p:blipFill>
        <p:spPr>
          <a:xfrm>
            <a:off x="4489355" y="1045917"/>
            <a:ext cx="2948396" cy="2514601"/>
          </a:xfrm>
          <a:prstGeom prst="rect">
            <a:avLst/>
          </a:prstGeom>
        </p:spPr>
      </p:pic>
      <p:pic>
        <p:nvPicPr>
          <p:cNvPr id="14" name="Picture 13"/>
          <p:cNvPicPr>
            <a:picLocks noChangeAspect="1"/>
          </p:cNvPicPr>
          <p:nvPr/>
        </p:nvPicPr>
        <p:blipFill>
          <a:blip r:embed="rId5"/>
          <a:stretch>
            <a:fillRect/>
          </a:stretch>
        </p:blipFill>
        <p:spPr>
          <a:xfrm>
            <a:off x="571909" y="3805237"/>
            <a:ext cx="3276281" cy="2495550"/>
          </a:xfrm>
          <a:prstGeom prst="rect">
            <a:avLst/>
          </a:prstGeom>
        </p:spPr>
      </p:pic>
      <p:pic>
        <p:nvPicPr>
          <p:cNvPr id="15" name="Picture 14"/>
          <p:cNvPicPr>
            <a:picLocks noChangeAspect="1"/>
          </p:cNvPicPr>
          <p:nvPr/>
        </p:nvPicPr>
        <p:blipFill>
          <a:blip r:embed="rId6"/>
          <a:stretch>
            <a:fillRect/>
          </a:stretch>
        </p:blipFill>
        <p:spPr>
          <a:xfrm>
            <a:off x="4489355" y="3805237"/>
            <a:ext cx="3308351" cy="2481263"/>
          </a:xfrm>
          <a:prstGeom prst="rect">
            <a:avLst/>
          </a:prstGeom>
        </p:spPr>
      </p:pic>
      <p:sp>
        <p:nvSpPr>
          <p:cNvPr id="2" name="Rectangle 1"/>
          <p:cNvSpPr/>
          <p:nvPr/>
        </p:nvSpPr>
        <p:spPr>
          <a:xfrm>
            <a:off x="4489355" y="158262"/>
            <a:ext cx="2552494" cy="523220"/>
          </a:xfrm>
          <a:prstGeom prst="rect">
            <a:avLst/>
          </a:prstGeom>
        </p:spPr>
        <p:txBody>
          <a:bodyPr wrap="none">
            <a:spAutoFit/>
          </a:bodyPr>
          <a:lstStyle/>
          <a:p>
            <a:r>
              <a:rPr lang="en-US" sz="2800" dirty="0" err="1">
                <a:solidFill>
                  <a:srgbClr val="000000"/>
                </a:solidFill>
                <a:latin typeface="Times New Roman" panose="02020603050405020304" pitchFamily="18" charset="0"/>
              </a:rPr>
              <a:t>Tranh</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của</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họa</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sĩ</a:t>
            </a:r>
            <a:endParaRPr lang="en-US" sz="2800" dirty="0"/>
          </a:p>
        </p:txBody>
      </p:sp>
    </p:spTree>
    <p:extLst>
      <p:ext uri="{BB962C8B-B14F-4D97-AF65-F5344CB8AC3E}">
        <p14:creationId xmlns:p14="http://schemas.microsoft.com/office/powerpoint/2010/main" val="203145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ChangeAspect="1"/>
          </p:cNvPicPr>
          <p:nvPr/>
        </p:nvPicPr>
        <p:blipFill>
          <a:blip r:embed="rId2"/>
          <a:stretch>
            <a:fillRect/>
          </a:stretch>
        </p:blipFill>
        <p:spPr>
          <a:xfrm>
            <a:off x="0" y="1"/>
            <a:ext cx="12146912" cy="6858000"/>
          </a:xfrm>
          <a:prstGeom prst="rect">
            <a:avLst/>
          </a:prstGeom>
        </p:spPr>
      </p:pic>
      <p:sp>
        <p:nvSpPr>
          <p:cNvPr id="9" name="Title 1"/>
          <p:cNvSpPr txBox="1">
            <a:spLocks/>
          </p:cNvSpPr>
          <p:nvPr/>
        </p:nvSpPr>
        <p:spPr>
          <a:xfrm>
            <a:off x="1123950" y="-1055687"/>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smtClean="0">
                <a:solidFill>
                  <a:srgbClr val="FFFF00"/>
                </a:solidFill>
                <a:latin typeface="Times New Roman" panose="02020603050405020304" pitchFamily="18" charset="0"/>
                <a:cs typeface="Times New Roman" panose="02020603050405020304" pitchFamily="18" charset="0"/>
              </a:rPr>
              <a:t>Theo </a:t>
            </a:r>
            <a:r>
              <a:rPr lang="en-US" sz="3200" dirty="0" err="1" smtClean="0">
                <a:solidFill>
                  <a:srgbClr val="FFFF00"/>
                </a:solidFill>
                <a:latin typeface="Times New Roman" panose="02020603050405020304" pitchFamily="18" charset="0"/>
                <a:cs typeface="Times New Roman" panose="02020603050405020304" pitchFamily="18" charset="0"/>
              </a:rPr>
              <a:t>em</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lao</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động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là</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gì</a:t>
            </a:r>
            <a:r>
              <a:rPr lang="vi-VN" sz="3200" dirty="0" smtClean="0">
                <a:solidFill>
                  <a:srgbClr val="FFFF00"/>
                </a:solidFill>
                <a:latin typeface="Times New Roman" panose="02020603050405020304" pitchFamily="18" charset="0"/>
                <a:cs typeface="Times New Roman" panose="02020603050405020304" pitchFamily="18" charset="0"/>
              </a:rPr>
              <a:t>?</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Tác</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dụng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của</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lao</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động</a:t>
            </a:r>
            <a:r>
              <a:rPr lang="vi-VN" sz="3200" dirty="0" smtClean="0">
                <a:solidFill>
                  <a:srgbClr val="FFFF00"/>
                </a:solidFill>
                <a:latin typeface="Times New Roman" panose="02020603050405020304" pitchFamily="18" charset="0"/>
                <a:cs typeface="Times New Roman" panose="02020603050405020304" pitchFamily="18" charset="0"/>
              </a:rPr>
              <a:t>?</a:t>
            </a:r>
            <a:endParaRPr lang="en-US" sz="1100" dirty="0">
              <a:solidFill>
                <a:srgbClr val="FFFF00"/>
              </a:solidFill>
              <a:latin typeface="Times New Roman" panose="02020603050405020304" pitchFamily="18" charset="0"/>
              <a:cs typeface="Times New Roman" panose="02020603050405020304" pitchFamily="18" charset="0"/>
            </a:endParaRPr>
          </a:p>
        </p:txBody>
      </p:sp>
      <p:sp>
        <p:nvSpPr>
          <p:cNvPr id="13" name="Subtitle 2"/>
          <p:cNvSpPr txBox="1">
            <a:spLocks/>
          </p:cNvSpPr>
          <p:nvPr/>
        </p:nvSpPr>
        <p:spPr>
          <a:xfrm>
            <a:off x="1123950" y="1773240"/>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vi-VN" dirty="0" smtClean="0">
                <a:latin typeface="+mj-lt"/>
              </a:rPr>
              <a:t>Lao động là hoạt động của con người có mục đích tác động để làm biến đổi vật chất tự nhiên thành những sản phẩm có giá trị kinh tế,vụ nhu cầu của con người và xã hội.</a:t>
            </a:r>
            <a:r>
              <a:rPr lang="en-US" dirty="0" smtClean="0"/>
              <a:t> </a:t>
            </a:r>
            <a:r>
              <a:rPr lang="en-US" dirty="0" err="1" smtClean="0">
                <a:latin typeface="Times New Roman" panose="02020603050405020304" pitchFamily="18" charset="0"/>
                <a:cs typeface="Times New Roman" panose="02020603050405020304" pitchFamily="18" charset="0"/>
              </a:rPr>
              <a:t>Còn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giúp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chúng</a:t>
            </a:r>
            <a:r>
              <a:rPr lang="en-US" dirty="0" smtClean="0">
                <a:latin typeface="Times New Roman" panose="02020603050405020304" pitchFamily="18" charset="0"/>
                <a:cs typeface="Times New Roman" panose="02020603050405020304" pitchFamily="18" charset="0"/>
              </a:rPr>
              <a:t> ta </a:t>
            </a:r>
            <a:r>
              <a:rPr lang="en-US" dirty="0" err="1" smtClean="0">
                <a:latin typeface="Times New Roman" panose="02020603050405020304" pitchFamily="18" charset="0"/>
                <a:cs typeface="Times New Roman" panose="02020603050405020304" pitchFamily="18" charset="0"/>
              </a:rPr>
              <a:t>nên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khỏe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mạnh</a:t>
            </a:r>
            <a:endParaRPr lang="vi-VN" dirty="0" smtClean="0">
              <a:latin typeface="Times New Roman" panose="02020603050405020304" pitchFamily="18" charset="0"/>
              <a:cs typeface="Times New Roman" panose="02020603050405020304" pitchFamily="18" charset="0"/>
            </a:endParaRPr>
          </a:p>
          <a:p>
            <a:pPr algn="l"/>
            <a:endParaRPr lang="en-US" dirty="0">
              <a:latin typeface="+mj-lt"/>
              <a:cs typeface="Times New Roman" panose="02020603050405020304" pitchFamily="18" charset="0"/>
            </a:endParaRPr>
          </a:p>
        </p:txBody>
      </p:sp>
    </p:spTree>
    <p:extLst>
      <p:ext uri="{BB962C8B-B14F-4D97-AF65-F5344CB8AC3E}">
        <p14:creationId xmlns:p14="http://schemas.microsoft.com/office/powerpoint/2010/main" val="369587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39298"/>
          </a:xfrm>
          <a:prstGeom prst="rect">
            <a:avLst/>
          </a:prstGeom>
        </p:spPr>
      </p:pic>
      <p:sp>
        <p:nvSpPr>
          <p:cNvPr id="4" name="Rectangle 3"/>
          <p:cNvSpPr/>
          <p:nvPr/>
        </p:nvSpPr>
        <p:spPr>
          <a:xfrm>
            <a:off x="492369" y="2439209"/>
            <a:ext cx="8757139" cy="2862322"/>
          </a:xfrm>
          <a:prstGeom prst="rect">
            <a:avLst/>
          </a:prstGeom>
        </p:spPr>
        <p:txBody>
          <a:bodyPr wrap="square">
            <a:spAutoFit/>
          </a:bodyPr>
          <a:lstStyle/>
          <a:p>
            <a:pPr algn="ctr"/>
            <a:r>
              <a:rPr lang="en-US" sz="6000" dirty="0" err="1">
                <a:solidFill>
                  <a:srgbClr val="FF0000"/>
                </a:solidFill>
                <a:latin typeface="Times New Roman" panose="02020603050405020304" pitchFamily="18" charset="0"/>
              </a:rPr>
              <a:t>Bài</a:t>
            </a:r>
            <a:r>
              <a:rPr lang="en-US" sz="6000" dirty="0">
                <a:solidFill>
                  <a:srgbClr val="FF0000"/>
                </a:solidFill>
                <a:latin typeface="Times New Roman" panose="02020603050405020304" pitchFamily="18" charset="0"/>
              </a:rPr>
              <a:t> </a:t>
            </a:r>
            <a:r>
              <a:rPr lang="en-US" sz="6000" dirty="0" err="1">
                <a:solidFill>
                  <a:srgbClr val="FF0000"/>
                </a:solidFill>
                <a:latin typeface="Times New Roman" panose="02020603050405020304" pitchFamily="18" charset="0"/>
              </a:rPr>
              <a:t>tập</a:t>
            </a:r>
            <a:r>
              <a:rPr lang="en-US" sz="6000" dirty="0">
                <a:solidFill>
                  <a:srgbClr val="FF0000"/>
                </a:solidFill>
                <a:latin typeface="Times New Roman" panose="02020603050405020304" pitchFamily="18" charset="0"/>
              </a:rPr>
              <a:t> </a:t>
            </a:r>
            <a:endParaRPr lang="vi-VN" sz="6000" dirty="0" smtClean="0">
              <a:solidFill>
                <a:srgbClr val="FF0000"/>
              </a:solidFill>
              <a:latin typeface="Times New Roman" panose="02020603050405020304" pitchFamily="18" charset="0"/>
            </a:endParaRPr>
          </a:p>
          <a:p>
            <a:pPr algn="ctr"/>
            <a:r>
              <a:rPr lang="en-US" sz="6000" dirty="0" err="1" smtClean="0">
                <a:solidFill>
                  <a:srgbClr val="000000"/>
                </a:solidFill>
                <a:latin typeface="Times New Roman" panose="02020603050405020304" pitchFamily="18" charset="0"/>
              </a:rPr>
              <a:t>Em</a:t>
            </a:r>
            <a:r>
              <a:rPr lang="en-US" sz="6000" dirty="0" smtClean="0">
                <a:solidFill>
                  <a:srgbClr val="000000"/>
                </a:solidFill>
                <a:latin typeface="Times New Roman" panose="02020603050405020304" pitchFamily="18" charset="0"/>
              </a:rPr>
              <a:t> </a:t>
            </a:r>
            <a:r>
              <a:rPr lang="en-US" sz="6000" dirty="0" err="1">
                <a:solidFill>
                  <a:srgbClr val="000000"/>
                </a:solidFill>
                <a:latin typeface="Times New Roman" panose="02020603050405020304" pitchFamily="18" charset="0"/>
              </a:rPr>
              <a:t>hãy</a:t>
            </a:r>
            <a:r>
              <a:rPr lang="en-US" sz="6000" dirty="0">
                <a:solidFill>
                  <a:srgbClr val="000000"/>
                </a:solidFill>
                <a:latin typeface="Times New Roman" panose="02020603050405020304" pitchFamily="18" charset="0"/>
              </a:rPr>
              <a:t> </a:t>
            </a:r>
            <a:r>
              <a:rPr lang="en-US" sz="6000" dirty="0" err="1">
                <a:solidFill>
                  <a:srgbClr val="000000"/>
                </a:solidFill>
                <a:latin typeface="Times New Roman" panose="02020603050405020304" pitchFamily="18" charset="0"/>
              </a:rPr>
              <a:t>vẽ</a:t>
            </a:r>
            <a:r>
              <a:rPr lang="en-US" sz="6000" dirty="0">
                <a:solidFill>
                  <a:srgbClr val="000000"/>
                </a:solidFill>
                <a:latin typeface="Times New Roman" panose="02020603050405020304" pitchFamily="18" charset="0"/>
              </a:rPr>
              <a:t> </a:t>
            </a:r>
            <a:r>
              <a:rPr lang="en-US" sz="6000" dirty="0" err="1">
                <a:solidFill>
                  <a:srgbClr val="000000"/>
                </a:solidFill>
                <a:latin typeface="Times New Roman" panose="02020603050405020304" pitchFamily="18" charset="0"/>
              </a:rPr>
              <a:t>một</a:t>
            </a:r>
            <a:r>
              <a:rPr lang="en-US" sz="6000" dirty="0">
                <a:solidFill>
                  <a:srgbClr val="000000"/>
                </a:solidFill>
                <a:latin typeface="Times New Roman" panose="02020603050405020304" pitchFamily="18" charset="0"/>
              </a:rPr>
              <a:t> </a:t>
            </a:r>
            <a:r>
              <a:rPr lang="en-US" sz="6000" dirty="0" err="1">
                <a:solidFill>
                  <a:srgbClr val="000000"/>
                </a:solidFill>
                <a:latin typeface="Times New Roman" panose="02020603050405020304" pitchFamily="18" charset="0"/>
              </a:rPr>
              <a:t>bức</a:t>
            </a:r>
            <a:r>
              <a:rPr lang="en-US" sz="6000" dirty="0">
                <a:solidFill>
                  <a:srgbClr val="000000"/>
                </a:solidFill>
                <a:latin typeface="Times New Roman" panose="02020603050405020304" pitchFamily="18" charset="0"/>
              </a:rPr>
              <a:t> </a:t>
            </a:r>
            <a:r>
              <a:rPr lang="en-US" sz="6000" dirty="0" err="1">
                <a:solidFill>
                  <a:srgbClr val="000000"/>
                </a:solidFill>
                <a:latin typeface="Times New Roman" panose="02020603050405020304" pitchFamily="18" charset="0"/>
              </a:rPr>
              <a:t>tranh</a:t>
            </a:r>
            <a:r>
              <a:rPr lang="en-US" sz="6000" dirty="0">
                <a:solidFill>
                  <a:srgbClr val="000000"/>
                </a:solidFill>
                <a:latin typeface="Times New Roman" panose="02020603050405020304" pitchFamily="18" charset="0"/>
              </a:rPr>
              <a:t> </a:t>
            </a:r>
            <a:endParaRPr lang="vi-VN" sz="6000" dirty="0" smtClean="0">
              <a:solidFill>
                <a:srgbClr val="000000"/>
              </a:solidFill>
              <a:latin typeface="Times New Roman" panose="02020603050405020304" pitchFamily="18" charset="0"/>
            </a:endParaRPr>
          </a:p>
          <a:p>
            <a:pPr algn="ctr"/>
            <a:r>
              <a:rPr lang="en-US" sz="6000" dirty="0" err="1" smtClean="0">
                <a:solidFill>
                  <a:srgbClr val="000000"/>
                </a:solidFill>
                <a:latin typeface="Times New Roman" panose="02020603050405020304" pitchFamily="18" charset="0"/>
              </a:rPr>
              <a:t>về</a:t>
            </a:r>
            <a:r>
              <a:rPr lang="en-US" sz="6000" dirty="0" smtClean="0">
                <a:solidFill>
                  <a:srgbClr val="000000"/>
                </a:solidFill>
                <a:latin typeface="Times New Roman" panose="02020603050405020304" pitchFamily="18" charset="0"/>
              </a:rPr>
              <a:t> </a:t>
            </a:r>
            <a:r>
              <a:rPr lang="en-US" sz="6000" dirty="0" err="1">
                <a:solidFill>
                  <a:srgbClr val="000000"/>
                </a:solidFill>
                <a:latin typeface="Times New Roman" panose="02020603050405020304" pitchFamily="18" charset="0"/>
              </a:rPr>
              <a:t>đề</a:t>
            </a:r>
            <a:r>
              <a:rPr lang="en-US" sz="6000" dirty="0">
                <a:solidFill>
                  <a:srgbClr val="000000"/>
                </a:solidFill>
                <a:latin typeface="Times New Roman" panose="02020603050405020304" pitchFamily="18" charset="0"/>
              </a:rPr>
              <a:t> </a:t>
            </a:r>
            <a:r>
              <a:rPr lang="en-US" sz="6000" dirty="0" err="1">
                <a:solidFill>
                  <a:srgbClr val="000000"/>
                </a:solidFill>
                <a:latin typeface="Times New Roman" panose="02020603050405020304" pitchFamily="18" charset="0"/>
              </a:rPr>
              <a:t>tài</a:t>
            </a:r>
            <a:r>
              <a:rPr lang="en-US" sz="6000" dirty="0">
                <a:solidFill>
                  <a:srgbClr val="000000"/>
                </a:solidFill>
                <a:latin typeface="Times New Roman" panose="02020603050405020304" pitchFamily="18" charset="0"/>
              </a:rPr>
              <a:t> </a:t>
            </a:r>
            <a:r>
              <a:rPr lang="en-US" sz="6000" dirty="0" err="1">
                <a:solidFill>
                  <a:srgbClr val="000000"/>
                </a:solidFill>
                <a:latin typeface="Times New Roman" panose="02020603050405020304" pitchFamily="18" charset="0"/>
              </a:rPr>
              <a:t>lao</a:t>
            </a:r>
            <a:r>
              <a:rPr lang="en-US" sz="6000" dirty="0">
                <a:solidFill>
                  <a:srgbClr val="000000"/>
                </a:solidFill>
                <a:latin typeface="Times New Roman" panose="02020603050405020304" pitchFamily="18" charset="0"/>
              </a:rPr>
              <a:t> </a:t>
            </a:r>
            <a:r>
              <a:rPr lang="en-US" sz="6000" dirty="0" err="1">
                <a:solidFill>
                  <a:srgbClr val="000000"/>
                </a:solidFill>
                <a:latin typeface="Times New Roman" panose="02020603050405020304" pitchFamily="18" charset="0"/>
              </a:rPr>
              <a:t>động</a:t>
            </a:r>
            <a:endParaRPr lang="en-US" sz="6000" dirty="0"/>
          </a:p>
        </p:txBody>
      </p:sp>
    </p:spTree>
    <p:extLst>
      <p:ext uri="{BB962C8B-B14F-4D97-AF65-F5344CB8AC3E}">
        <p14:creationId xmlns:p14="http://schemas.microsoft.com/office/powerpoint/2010/main" val="117123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627" t="29325" r="4970" b="18216"/>
          <a:stretch/>
        </p:blipFill>
        <p:spPr>
          <a:xfrm>
            <a:off x="7429499" y="3396340"/>
            <a:ext cx="3733271" cy="3162300"/>
          </a:xfrm>
          <a:prstGeom prst="rect">
            <a:avLst/>
          </a:prstGeom>
        </p:spPr>
      </p:pic>
      <p:sp>
        <p:nvSpPr>
          <p:cNvPr id="3" name="Rectangle 2"/>
          <p:cNvSpPr/>
          <p:nvPr/>
        </p:nvSpPr>
        <p:spPr>
          <a:xfrm>
            <a:off x="723900" y="349352"/>
            <a:ext cx="11735828" cy="3046988"/>
          </a:xfrm>
          <a:prstGeom prst="rect">
            <a:avLst/>
          </a:prstGeom>
        </p:spPr>
        <p:txBody>
          <a:bodyPr wrap="square">
            <a:spAutoFit/>
          </a:bodyPr>
          <a:lstStyle/>
          <a:p>
            <a:r>
              <a:rPr lang="vi-VN" sz="4400" dirty="0">
                <a:solidFill>
                  <a:srgbClr val="FF0000"/>
                </a:solidFill>
                <a:latin typeface="Times New Roman" panose="02020603050405020304" pitchFamily="18" charset="0"/>
              </a:rPr>
              <a:t>Thảo </a:t>
            </a:r>
            <a:r>
              <a:rPr lang="vi-VN" sz="4400" dirty="0" smtClean="0">
                <a:solidFill>
                  <a:srgbClr val="FF0000"/>
                </a:solidFill>
                <a:latin typeface="Times New Roman" panose="02020603050405020304" pitchFamily="18" charset="0"/>
              </a:rPr>
              <a:t>luận</a:t>
            </a:r>
          </a:p>
          <a:p>
            <a:r>
              <a:rPr lang="vi-VN" sz="3600" dirty="0" smtClean="0">
                <a:solidFill>
                  <a:schemeClr val="accent1">
                    <a:lumMod val="50000"/>
                  </a:schemeClr>
                </a:solidFill>
                <a:latin typeface="Times New Roman" panose="02020603050405020304" pitchFamily="18" charset="0"/>
              </a:rPr>
              <a:t> Trưng </a:t>
            </a:r>
            <a:r>
              <a:rPr lang="vi-VN" sz="3600" dirty="0">
                <a:solidFill>
                  <a:schemeClr val="accent1">
                    <a:lumMod val="50000"/>
                  </a:schemeClr>
                </a:solidFill>
                <a:latin typeface="Times New Roman" panose="02020603050405020304" pitchFamily="18" charset="0"/>
              </a:rPr>
              <a:t>bày sản phẩm mỹ thuật và thảo </a:t>
            </a:r>
            <a:r>
              <a:rPr lang="vi-VN" sz="3600" dirty="0" smtClean="0">
                <a:solidFill>
                  <a:schemeClr val="accent1">
                    <a:lumMod val="50000"/>
                  </a:schemeClr>
                </a:solidFill>
                <a:latin typeface="Times New Roman" panose="02020603050405020304" pitchFamily="18" charset="0"/>
              </a:rPr>
              <a:t>luận:</a:t>
            </a:r>
          </a:p>
          <a:p>
            <a:pPr marL="285750" indent="-285750">
              <a:buFontTx/>
              <a:buChar char="-"/>
            </a:pPr>
            <a:r>
              <a:rPr lang="vi-VN" sz="2800" dirty="0" smtClean="0">
                <a:solidFill>
                  <a:srgbClr val="000000"/>
                </a:solidFill>
                <a:latin typeface="Times New Roman" panose="02020603050405020304" pitchFamily="18" charset="0"/>
              </a:rPr>
              <a:t>Trình </a:t>
            </a:r>
            <a:r>
              <a:rPr lang="vi-VN" sz="2800" dirty="0">
                <a:solidFill>
                  <a:srgbClr val="000000"/>
                </a:solidFill>
                <a:latin typeface="Times New Roman" panose="02020603050405020304" pitchFamily="18" charset="0"/>
              </a:rPr>
              <a:t>bày ý tưởng bạn muốn truyền tải thông qua sản phẩm mỹ </a:t>
            </a:r>
            <a:r>
              <a:rPr lang="vi-VN" sz="2800" dirty="0" smtClean="0">
                <a:solidFill>
                  <a:srgbClr val="000000"/>
                </a:solidFill>
                <a:latin typeface="Times New Roman" panose="02020603050405020304" pitchFamily="18" charset="0"/>
              </a:rPr>
              <a:t>thuật?</a:t>
            </a:r>
          </a:p>
          <a:p>
            <a:pPr marL="285750" indent="-285750">
              <a:buFontTx/>
              <a:buChar char="-"/>
            </a:pPr>
            <a:r>
              <a:rPr lang="vi-VN" sz="2800" dirty="0" smtClean="0">
                <a:solidFill>
                  <a:srgbClr val="000000"/>
                </a:solidFill>
                <a:latin typeface="Times New Roman" panose="02020603050405020304" pitchFamily="18" charset="0"/>
              </a:rPr>
              <a:t> Trình </a:t>
            </a:r>
            <a:r>
              <a:rPr lang="vi-VN" sz="2800" dirty="0">
                <a:solidFill>
                  <a:srgbClr val="000000"/>
                </a:solidFill>
                <a:latin typeface="Times New Roman" panose="02020603050405020304" pitchFamily="18" charset="0"/>
              </a:rPr>
              <a:t>bày các bước thực hiện sản phẩm bước nào quan trọng </a:t>
            </a:r>
            <a:r>
              <a:rPr lang="vi-VN" sz="2800" dirty="0" smtClean="0">
                <a:solidFill>
                  <a:srgbClr val="000000"/>
                </a:solidFill>
                <a:latin typeface="Times New Roman" panose="02020603050405020304" pitchFamily="18" charset="0"/>
              </a:rPr>
              <a:t>nhất? </a:t>
            </a:r>
            <a:r>
              <a:rPr lang="vi-VN" sz="2800" dirty="0">
                <a:solidFill>
                  <a:srgbClr val="000000"/>
                </a:solidFill>
                <a:latin typeface="Times New Roman" panose="02020603050405020304" pitchFamily="18" charset="0"/>
              </a:rPr>
              <a:t>Vì </a:t>
            </a:r>
            <a:r>
              <a:rPr lang="vi-VN" sz="2800" dirty="0" smtClean="0">
                <a:solidFill>
                  <a:srgbClr val="000000"/>
                </a:solidFill>
                <a:latin typeface="Times New Roman" panose="02020603050405020304" pitchFamily="18" charset="0"/>
              </a:rPr>
              <a:t>sao?</a:t>
            </a:r>
          </a:p>
          <a:p>
            <a:pPr marL="285750" indent="-285750">
              <a:buFontTx/>
              <a:buChar char="-"/>
            </a:pPr>
            <a:r>
              <a:rPr lang="vi-VN" sz="2800" dirty="0" smtClean="0">
                <a:solidFill>
                  <a:srgbClr val="000000"/>
                </a:solidFill>
                <a:latin typeface="Times New Roman" panose="02020603050405020304" pitchFamily="18" charset="0"/>
              </a:rPr>
              <a:t> </a:t>
            </a:r>
            <a:r>
              <a:rPr lang="vi-VN" sz="2800" dirty="0">
                <a:solidFill>
                  <a:srgbClr val="000000"/>
                </a:solidFill>
                <a:latin typeface="Times New Roman" panose="02020603050405020304" pitchFamily="18" charset="0"/>
              </a:rPr>
              <a:t>Nếu được thay đổi về bố cục hình thức thể hiện </a:t>
            </a:r>
            <a:r>
              <a:rPr lang="vi-VN" sz="2800" dirty="0" smtClean="0">
                <a:solidFill>
                  <a:srgbClr val="000000"/>
                </a:solidFill>
                <a:latin typeface="Times New Roman" panose="02020603050405020304" pitchFamily="18" charset="0"/>
              </a:rPr>
              <a:t>Bạn </a:t>
            </a:r>
            <a:r>
              <a:rPr lang="vi-VN" sz="2800" dirty="0">
                <a:solidFill>
                  <a:srgbClr val="000000"/>
                </a:solidFill>
                <a:latin typeface="Times New Roman" panose="02020603050405020304" pitchFamily="18" charset="0"/>
              </a:rPr>
              <a:t>sẽ điều chỉnh gì trên sản phẩm mỹ thuật đã sáng </a:t>
            </a:r>
            <a:r>
              <a:rPr lang="vi-VN" sz="2800" dirty="0" smtClean="0">
                <a:solidFill>
                  <a:srgbClr val="000000"/>
                </a:solidFill>
                <a:latin typeface="Times New Roman" panose="02020603050405020304" pitchFamily="18" charset="0"/>
              </a:rPr>
              <a:t>tạo?</a:t>
            </a:r>
          </a:p>
        </p:txBody>
      </p:sp>
    </p:spTree>
    <p:extLst>
      <p:ext uri="{BB962C8B-B14F-4D97-AF65-F5344CB8AC3E}">
        <p14:creationId xmlns:p14="http://schemas.microsoft.com/office/powerpoint/2010/main" val="29025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7720149"/>
          </a:xfrm>
          <a:prstGeom prst="rect">
            <a:avLst/>
          </a:prstGeom>
        </p:spPr>
      </p:pic>
      <p:pic>
        <p:nvPicPr>
          <p:cNvPr id="3" name="Picture 2"/>
          <p:cNvPicPr>
            <a:picLocks noChangeAspect="1"/>
          </p:cNvPicPr>
          <p:nvPr/>
        </p:nvPicPr>
        <p:blipFill>
          <a:blip r:embed="rId3"/>
          <a:stretch>
            <a:fillRect/>
          </a:stretch>
        </p:blipFill>
        <p:spPr>
          <a:xfrm>
            <a:off x="8045355" y="2476567"/>
            <a:ext cx="2955908" cy="2216931"/>
          </a:xfrm>
          <a:prstGeom prst="rect">
            <a:avLst/>
          </a:prstGeom>
        </p:spPr>
      </p:pic>
      <p:pic>
        <p:nvPicPr>
          <p:cNvPr id="4" name="Picture 3"/>
          <p:cNvPicPr>
            <a:picLocks noChangeAspect="1"/>
          </p:cNvPicPr>
          <p:nvPr/>
        </p:nvPicPr>
        <p:blipFill>
          <a:blip r:embed="rId4"/>
          <a:stretch>
            <a:fillRect/>
          </a:stretch>
        </p:blipFill>
        <p:spPr>
          <a:xfrm>
            <a:off x="4759183" y="203200"/>
            <a:ext cx="3000922" cy="2080931"/>
          </a:xfrm>
          <a:prstGeom prst="rect">
            <a:avLst/>
          </a:prstGeom>
        </p:spPr>
      </p:pic>
      <p:pic>
        <p:nvPicPr>
          <p:cNvPr id="5" name="Picture 4"/>
          <p:cNvPicPr>
            <a:picLocks noChangeAspect="1"/>
          </p:cNvPicPr>
          <p:nvPr/>
        </p:nvPicPr>
        <p:blipFill>
          <a:blip r:embed="rId5"/>
          <a:stretch>
            <a:fillRect/>
          </a:stretch>
        </p:blipFill>
        <p:spPr>
          <a:xfrm>
            <a:off x="7913820" y="203200"/>
            <a:ext cx="2957380" cy="2070166"/>
          </a:xfrm>
          <a:prstGeom prst="rect">
            <a:avLst/>
          </a:prstGeom>
        </p:spPr>
      </p:pic>
      <p:pic>
        <p:nvPicPr>
          <p:cNvPr id="7" name="Picture 6"/>
          <p:cNvPicPr>
            <a:picLocks noChangeAspect="1"/>
          </p:cNvPicPr>
          <p:nvPr/>
        </p:nvPicPr>
        <p:blipFill>
          <a:blip r:embed="rId6"/>
          <a:stretch>
            <a:fillRect/>
          </a:stretch>
        </p:blipFill>
        <p:spPr>
          <a:xfrm>
            <a:off x="4759184" y="2476567"/>
            <a:ext cx="3000922" cy="2160349"/>
          </a:xfrm>
          <a:prstGeom prst="rect">
            <a:avLst/>
          </a:prstGeom>
        </p:spPr>
      </p:pic>
      <p:sp>
        <p:nvSpPr>
          <p:cNvPr id="9" name="Rectangle 8"/>
          <p:cNvSpPr/>
          <p:nvPr/>
        </p:nvSpPr>
        <p:spPr>
          <a:xfrm>
            <a:off x="3846284" y="4896699"/>
            <a:ext cx="8229601" cy="1631216"/>
          </a:xfrm>
          <a:prstGeom prst="rect">
            <a:avLst/>
          </a:prstGeom>
        </p:spPr>
        <p:txBody>
          <a:bodyPr wrap="square">
            <a:spAutoFit/>
          </a:bodyPr>
          <a:lstStyle/>
          <a:p>
            <a:r>
              <a:rPr lang="vi-VN" sz="2000" dirty="0">
                <a:solidFill>
                  <a:srgbClr val="000000"/>
                </a:solidFill>
                <a:latin typeface="+mj-lt"/>
              </a:rPr>
              <a:t>Qua mày học ngày hôm nay chúng ta thấy lao động không chỉ đơn thuần là làm ra của cải vật chất mà lao động của góp phần nâng cao sức khỏe bảo vệ môi </a:t>
            </a:r>
            <a:r>
              <a:rPr lang="vi-VN" sz="2000" dirty="0" smtClean="0">
                <a:solidFill>
                  <a:srgbClr val="000000"/>
                </a:solidFill>
                <a:latin typeface="+mj-lt"/>
              </a:rPr>
              <a:t>trường, </a:t>
            </a:r>
            <a:r>
              <a:rPr lang="vi-VN" sz="2000" dirty="0" smtClean="0">
                <a:latin typeface="+mj-lt"/>
              </a:rPr>
              <a:t> </a:t>
            </a:r>
            <a:r>
              <a:rPr lang="vi-VN" sz="2000" dirty="0">
                <a:latin typeface="+mj-lt"/>
              </a:rPr>
              <a:t>người ta còn tìm thấy niềm vui trong lao động sản xuất và quan trọng hơn nữa lao động góp phần phát triển kinh tế cho gia đình xã hội bảo vệ phát triển riêng đất </a:t>
            </a:r>
            <a:r>
              <a:rPr lang="vi-VN" sz="2000" dirty="0" smtClean="0">
                <a:latin typeface="+mj-lt"/>
              </a:rPr>
              <a:t>nước.</a:t>
            </a:r>
            <a:endParaRPr lang="en-US" sz="2000" dirty="0">
              <a:latin typeface="+mj-lt"/>
            </a:endParaRPr>
          </a:p>
        </p:txBody>
      </p:sp>
    </p:spTree>
    <p:extLst>
      <p:ext uri="{BB962C8B-B14F-4D97-AF65-F5344CB8AC3E}">
        <p14:creationId xmlns:p14="http://schemas.microsoft.com/office/powerpoint/2010/main" val="320827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86567"/>
            <a:ext cx="12192000" cy="7144568"/>
          </a:xfrm>
          <a:prstGeom prst="rect">
            <a:avLst/>
          </a:prstGeom>
        </p:spPr>
      </p:pic>
      <p:sp>
        <p:nvSpPr>
          <p:cNvPr id="4" name="Rectangle 3"/>
          <p:cNvSpPr/>
          <p:nvPr/>
        </p:nvSpPr>
        <p:spPr>
          <a:xfrm>
            <a:off x="1713955" y="286184"/>
            <a:ext cx="8764089" cy="2000548"/>
          </a:xfrm>
          <a:prstGeom prst="rect">
            <a:avLst/>
          </a:prstGeom>
        </p:spPr>
        <p:txBody>
          <a:bodyPr wrap="square">
            <a:spAutoFit/>
          </a:bodyPr>
          <a:lstStyle/>
          <a:p>
            <a:r>
              <a:rPr lang="vi-VN" sz="4000" dirty="0">
                <a:solidFill>
                  <a:schemeClr val="accent1">
                    <a:lumMod val="50000"/>
                  </a:schemeClr>
                </a:solidFill>
                <a:latin typeface="Times New Roman" panose="02020603050405020304" pitchFamily="18" charset="0"/>
              </a:rPr>
              <a:t>Vận </a:t>
            </a:r>
            <a:r>
              <a:rPr lang="vi-VN" sz="4000" dirty="0" smtClean="0">
                <a:solidFill>
                  <a:schemeClr val="accent1">
                    <a:lumMod val="50000"/>
                  </a:schemeClr>
                </a:solidFill>
                <a:latin typeface="Times New Roman" panose="02020603050405020304" pitchFamily="18" charset="0"/>
              </a:rPr>
              <a:t>dụng:</a:t>
            </a:r>
          </a:p>
          <a:p>
            <a:r>
              <a:rPr lang="vi-VN" sz="2800" dirty="0" smtClean="0">
                <a:solidFill>
                  <a:srgbClr val="000000"/>
                </a:solidFill>
                <a:latin typeface="Times New Roman" panose="02020603050405020304" pitchFamily="18" charset="0"/>
              </a:rPr>
              <a:t> </a:t>
            </a:r>
            <a:r>
              <a:rPr lang="vi-VN" sz="2800" dirty="0">
                <a:solidFill>
                  <a:srgbClr val="000000"/>
                </a:solidFill>
                <a:latin typeface="Times New Roman" panose="02020603050405020304" pitchFamily="18" charset="0"/>
              </a:rPr>
              <a:t>khai thác hình ảnh người lao động từ ghi chép trong sách </a:t>
            </a:r>
            <a:r>
              <a:rPr lang="vi-VN" sz="2800" dirty="0" smtClean="0">
                <a:solidFill>
                  <a:srgbClr val="000000"/>
                </a:solidFill>
                <a:latin typeface="Times New Roman" panose="02020603050405020304" pitchFamily="18" charset="0"/>
              </a:rPr>
              <a:t>báo, </a:t>
            </a:r>
            <a:r>
              <a:rPr lang="vi-VN" sz="2800" dirty="0">
                <a:solidFill>
                  <a:srgbClr val="000000"/>
                </a:solidFill>
                <a:latin typeface="Times New Roman" panose="02020603050405020304" pitchFamily="18" charset="0"/>
              </a:rPr>
              <a:t>phương tiện truyền thông để vẽ một bức tranh tôn vinh vẻ đẹp người lao động trong xã hội hiện </a:t>
            </a:r>
            <a:r>
              <a:rPr lang="vi-VN" sz="2800" dirty="0" smtClean="0">
                <a:solidFill>
                  <a:srgbClr val="000000"/>
                </a:solidFill>
                <a:latin typeface="Times New Roman" panose="02020603050405020304" pitchFamily="18" charset="0"/>
              </a:rPr>
              <a:t>đại.</a:t>
            </a:r>
            <a:endParaRPr lang="en-US" sz="2800" dirty="0"/>
          </a:p>
        </p:txBody>
      </p:sp>
    </p:spTree>
    <p:extLst>
      <p:ext uri="{BB962C8B-B14F-4D97-AF65-F5344CB8AC3E}">
        <p14:creationId xmlns:p14="http://schemas.microsoft.com/office/powerpoint/2010/main" val="350541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659" t="15167" r="11558" b="15268"/>
          <a:stretch/>
        </p:blipFill>
        <p:spPr>
          <a:xfrm>
            <a:off x="3963123" y="3856943"/>
            <a:ext cx="3419061" cy="2650267"/>
          </a:xfrm>
          <a:prstGeom prst="rect">
            <a:avLst/>
          </a:prstGeom>
        </p:spPr>
      </p:pic>
    </p:spTree>
    <p:extLst>
      <p:ext uri="{BB962C8B-B14F-4D97-AF65-F5344CB8AC3E}">
        <p14:creationId xmlns:p14="http://schemas.microsoft.com/office/powerpoint/2010/main" val="371839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88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106057" y="3133126"/>
            <a:ext cx="8839200" cy="523220"/>
          </a:xfrm>
          <a:prstGeom prst="rect">
            <a:avLst/>
          </a:prstGeom>
          <a:noFill/>
        </p:spPr>
        <p:txBody>
          <a:bodyPr wrap="square" rtlCol="0">
            <a:spAutoFit/>
          </a:bodyPr>
          <a:lstStyle/>
          <a:p>
            <a:r>
              <a:rPr lang="vi-VN" sz="2800" dirty="0">
                <a:solidFill>
                  <a:schemeClr val="bg1"/>
                </a:solidFill>
                <a:latin typeface="+mj-lt"/>
              </a:rPr>
              <a:t>Bài </a:t>
            </a:r>
            <a:r>
              <a:rPr lang="vi-VN" sz="2800" dirty="0" smtClean="0">
                <a:solidFill>
                  <a:schemeClr val="bg1"/>
                </a:solidFill>
                <a:latin typeface="+mj-lt"/>
              </a:rPr>
              <a:t>9: Vẻ </a:t>
            </a:r>
            <a:r>
              <a:rPr lang="vi-VN" sz="2800" dirty="0">
                <a:solidFill>
                  <a:schemeClr val="bg1"/>
                </a:solidFill>
                <a:latin typeface="+mj-lt"/>
              </a:rPr>
              <a:t>đẹp người lao động trong sáng tạo mỹ thuật</a:t>
            </a:r>
            <a:endParaRPr lang="en-US" sz="2800" dirty="0">
              <a:solidFill>
                <a:schemeClr val="bg1"/>
              </a:solidFill>
              <a:latin typeface="+mj-lt"/>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txBox="1">
            <a:spLocks/>
          </p:cNvSpPr>
          <p:nvPr/>
        </p:nvSpPr>
        <p:spPr>
          <a:xfrm>
            <a:off x="928915" y="2031213"/>
            <a:ext cx="10736037"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3200" dirty="0">
                <a:solidFill>
                  <a:srgbClr val="FF0000"/>
                </a:solidFill>
              </a:rPr>
              <a:t>Y</a:t>
            </a:r>
            <a:r>
              <a:rPr lang="vi-VN" sz="3200" dirty="0" smtClean="0">
                <a:solidFill>
                  <a:srgbClr val="FF0000"/>
                </a:solidFill>
              </a:rPr>
              <a:t>êu </a:t>
            </a:r>
            <a:r>
              <a:rPr lang="vi-VN" sz="3200" dirty="0" smtClean="0">
                <a:solidFill>
                  <a:srgbClr val="FF0000"/>
                </a:solidFill>
              </a:rPr>
              <a:t>cầu cần đạt:</a:t>
            </a:r>
            <a:r>
              <a:rPr lang="vi-VN" sz="2400" dirty="0" smtClean="0">
                <a:solidFill>
                  <a:srgbClr val="002060"/>
                </a:solidFill>
              </a:rPr>
              <a:t/>
            </a:r>
            <a:br>
              <a:rPr lang="vi-VN" sz="2400" dirty="0" smtClean="0">
                <a:solidFill>
                  <a:srgbClr val="002060"/>
                </a:solidFill>
              </a:rPr>
            </a:br>
            <a:r>
              <a:rPr lang="vi-VN" sz="2400" dirty="0" smtClean="0">
                <a:solidFill>
                  <a:srgbClr val="002060"/>
                </a:solidFill>
              </a:rPr>
              <a:t>- Nhận biết vẻ đẹp của dáng người lao động trong sáng tạo mỹ thuật </a:t>
            </a:r>
            <a:r>
              <a:rPr lang="vi-VN" sz="2400" dirty="0" smtClean="0">
                <a:solidFill>
                  <a:srgbClr val="002060"/>
                </a:solidFill>
              </a:rPr>
              <a:t>.</a:t>
            </a:r>
            <a:r>
              <a:rPr lang="vi-VN" sz="2400" dirty="0" smtClean="0">
                <a:solidFill>
                  <a:srgbClr val="002060"/>
                </a:solidFill>
              </a:rPr>
              <a:t/>
            </a:r>
            <a:br>
              <a:rPr lang="vi-VN" sz="2400" dirty="0" smtClean="0">
                <a:solidFill>
                  <a:srgbClr val="002060"/>
                </a:solidFill>
              </a:rPr>
            </a:br>
            <a:r>
              <a:rPr lang="vi-VN" sz="2400" dirty="0" smtClean="0">
                <a:solidFill>
                  <a:srgbClr val="002060"/>
                </a:solidFill>
              </a:rPr>
              <a:t>- Có kỹ năng quan sát phân tích, tư duy hình ảnh để nhận biết vẻ đẹp người lao động </a:t>
            </a:r>
            <a:r>
              <a:rPr lang="vi-VN" sz="2400" dirty="0" smtClean="0">
                <a:solidFill>
                  <a:srgbClr val="002060"/>
                </a:solidFill>
              </a:rPr>
              <a:t>.</a:t>
            </a:r>
            <a:r>
              <a:rPr lang="vi-VN" sz="2400" dirty="0" smtClean="0">
                <a:solidFill>
                  <a:srgbClr val="002060"/>
                </a:solidFill>
              </a:rPr>
              <a:t/>
            </a:r>
            <a:br>
              <a:rPr lang="vi-VN" sz="2400" dirty="0" smtClean="0">
                <a:solidFill>
                  <a:srgbClr val="002060"/>
                </a:solidFill>
              </a:rPr>
            </a:br>
            <a:r>
              <a:rPr lang="vi-VN" sz="2400" dirty="0" smtClean="0">
                <a:solidFill>
                  <a:srgbClr val="002060"/>
                </a:solidFill>
              </a:rPr>
              <a:t> -Biết được kỹ thuật nổi và thể hiện được một bức tranh bằng kỹ thuật </a:t>
            </a:r>
            <a:r>
              <a:rPr lang="vi-VN" sz="2400" dirty="0" smtClean="0">
                <a:solidFill>
                  <a:srgbClr val="002060"/>
                </a:solidFill>
              </a:rPr>
              <a:t>này.</a:t>
            </a:r>
            <a:r>
              <a:rPr lang="vi-VN" sz="2400" dirty="0" smtClean="0">
                <a:solidFill>
                  <a:srgbClr val="002060"/>
                </a:solidFill>
              </a:rPr>
              <a:t/>
            </a:r>
            <a:br>
              <a:rPr lang="vi-VN" sz="2400" dirty="0" smtClean="0">
                <a:solidFill>
                  <a:srgbClr val="002060"/>
                </a:solidFill>
              </a:rPr>
            </a:br>
            <a:r>
              <a:rPr lang="vi-VN" sz="2400" dirty="0" smtClean="0">
                <a:solidFill>
                  <a:srgbClr val="002060"/>
                </a:solidFill>
              </a:rPr>
              <a:t>- Có ý thức tham gia lao động và biết trân trọng người lao động trong cuộc </a:t>
            </a:r>
            <a:r>
              <a:rPr lang="vi-VN" sz="2400" dirty="0" smtClean="0">
                <a:solidFill>
                  <a:srgbClr val="002060"/>
                </a:solidFill>
              </a:rPr>
              <a:t>sống.</a:t>
            </a:r>
            <a:endParaRPr lang="en-US" sz="1050" dirty="0">
              <a:solidFill>
                <a:srgbClr val="002060"/>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593272" y="610213"/>
            <a:ext cx="11903529" cy="1598663"/>
            <a:chOff x="578758" y="392499"/>
            <a:chExt cx="11903529" cy="1598663"/>
          </a:xfrm>
        </p:grpSpPr>
        <p:sp>
          <p:nvSpPr>
            <p:cNvPr id="22" name="Snip Diagonal Corner Rectangle 21"/>
            <p:cNvSpPr/>
            <p:nvPr/>
          </p:nvSpPr>
          <p:spPr>
            <a:xfrm>
              <a:off x="578759" y="473838"/>
              <a:ext cx="11228613" cy="1363490"/>
            </a:xfrm>
            <a:prstGeom prst="snip2Diag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Diagonal Corner Rectangle 22"/>
            <p:cNvSpPr/>
            <p:nvPr/>
          </p:nvSpPr>
          <p:spPr>
            <a:xfrm>
              <a:off x="578758" y="392499"/>
              <a:ext cx="11228613" cy="136349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28915" y="667723"/>
              <a:ext cx="11553372" cy="1323439"/>
            </a:xfrm>
            <a:prstGeom prst="rect">
              <a:avLst/>
            </a:prstGeom>
            <a:noFill/>
          </p:spPr>
          <p:txBody>
            <a:bodyPr wrap="square" rtlCol="0">
              <a:spAutoFit/>
            </a:bodyPr>
            <a:lstStyle/>
            <a:p>
              <a:pPr algn="ctr"/>
              <a:r>
                <a:rPr lang="vi-VN" sz="2400" b="1" dirty="0" smtClean="0">
                  <a:solidFill>
                    <a:srgbClr val="FFFF00"/>
                  </a:solidFill>
                  <a:latin typeface="+mj-lt"/>
                </a:rPr>
                <a:t>CHỦ ĐÈ 5: </a:t>
              </a:r>
              <a:r>
                <a:rPr lang="vi-VN" sz="2400" b="1" dirty="0">
                  <a:solidFill>
                    <a:srgbClr val="FFFF00"/>
                  </a:solidFill>
                  <a:latin typeface="+mj-lt"/>
                </a:rPr>
                <a:t>VẺ ĐẸP </a:t>
              </a:r>
              <a:r>
                <a:rPr lang="vi-VN" sz="2400" b="1" dirty="0" smtClean="0">
                  <a:solidFill>
                    <a:srgbClr val="FFFF00"/>
                  </a:solidFill>
                  <a:latin typeface="+mj-lt"/>
                </a:rPr>
                <a:t> TRONG LAO ĐỘNG </a:t>
              </a:r>
            </a:p>
            <a:p>
              <a:r>
                <a:rPr lang="vi-VN" sz="2400" b="1" dirty="0" smtClean="0">
                  <a:solidFill>
                    <a:schemeClr val="bg1"/>
                  </a:solidFill>
                  <a:latin typeface="+mj-lt"/>
                </a:rPr>
                <a:t>BÀI 9: VẺ ĐẸP NGƯỜI LAO ĐÔNG TRONG SÁNG TẠO MỸ THUẬT</a:t>
              </a:r>
              <a:endParaRPr lang="en-US" sz="2400" b="1" dirty="0">
                <a:solidFill>
                  <a:schemeClr val="bg1"/>
                </a:solidFill>
                <a:latin typeface="+mj-lt"/>
              </a:endParaRPr>
            </a:p>
            <a:p>
              <a:endParaRPr lang="en-US" sz="3200" dirty="0">
                <a:solidFill>
                  <a:srgbClr val="FFFF00"/>
                </a:solidFill>
                <a:latin typeface="+mj-lt"/>
              </a:endParaRPr>
            </a:p>
          </p:txBody>
        </p:sp>
      </p:grpSp>
    </p:spTree>
    <p:extLst>
      <p:ext uri="{BB962C8B-B14F-4D97-AF65-F5344CB8AC3E}">
        <p14:creationId xmlns:p14="http://schemas.microsoft.com/office/powerpoint/2010/main" val="10029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anim calcmode="lin" valueType="num">
                                      <p:cBhvr>
                                        <p:cTn id="20" dur="2000" fill="hold"/>
                                        <p:tgtEl>
                                          <p:spTgt spid="20"/>
                                        </p:tgtEl>
                                        <p:attrNameLst>
                                          <p:attrName>ppt_w</p:attrName>
                                        </p:attrNameLst>
                                      </p:cBhvr>
                                      <p:tavLst>
                                        <p:tav tm="0" fmla="#ppt_w*sin(2.5*pi*$)">
                                          <p:val>
                                            <p:fltVal val="0"/>
                                          </p:val>
                                        </p:tav>
                                        <p:tav tm="100000">
                                          <p:val>
                                            <p:fltVal val="1"/>
                                          </p:val>
                                        </p:tav>
                                      </p:tavLst>
                                    </p:anim>
                                    <p:anim calcmode="lin" valueType="num">
                                      <p:cBhvr>
                                        <p:cTn id="21"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943" y="1108487"/>
            <a:ext cx="10762343" cy="2387600"/>
          </a:xfrm>
        </p:spPr>
        <p:txBody>
          <a:bodyPr>
            <a:noAutofit/>
          </a:bodyPr>
          <a:lstStyle/>
          <a:p>
            <a:pPr algn="l"/>
            <a:r>
              <a:rPr lang="vi-VN" sz="2800" dirty="0" smtClean="0"/>
              <a:t>-Tác </a:t>
            </a:r>
            <a:r>
              <a:rPr lang="vi-VN" sz="2800" dirty="0"/>
              <a:t>giả đã khai thác </a:t>
            </a:r>
            <a:r>
              <a:rPr lang="vi-VN" sz="2800" dirty="0" smtClean="0"/>
              <a:t>đề </a:t>
            </a:r>
            <a:r>
              <a:rPr lang="vi-VN" sz="2800" dirty="0"/>
              <a:t>tài </a:t>
            </a:r>
            <a:r>
              <a:rPr lang="vi-VN" sz="2800" dirty="0" smtClean="0"/>
              <a:t>gì trong sáng </a:t>
            </a:r>
            <a:r>
              <a:rPr lang="vi-VN" sz="2800" dirty="0"/>
              <a:t>tạo mỹ phẩm của </a:t>
            </a:r>
            <a:r>
              <a:rPr lang="vi-VN" sz="2800" dirty="0" smtClean="0"/>
              <a:t>mình? </a:t>
            </a:r>
            <a:br>
              <a:rPr lang="vi-VN" sz="2800" dirty="0" smtClean="0"/>
            </a:br>
            <a:r>
              <a:rPr lang="vi-VN" sz="2800" dirty="0"/>
              <a:t>-</a:t>
            </a:r>
            <a:r>
              <a:rPr lang="vi-VN" sz="2800" dirty="0" smtClean="0"/>
              <a:t>Hãy </a:t>
            </a:r>
            <a:r>
              <a:rPr lang="vi-VN" sz="2800" dirty="0"/>
              <a:t>liệt kê và phân tích một số yếu tố tạo hình được sử dụng trong tác phẩm mỹ </a:t>
            </a:r>
            <a:r>
              <a:rPr lang="vi-VN" sz="2800" dirty="0" smtClean="0"/>
              <a:t>thuật như: Chất liệu, hình ảnh, </a:t>
            </a:r>
            <a:r>
              <a:rPr lang="vi-VN" sz="2800" dirty="0"/>
              <a:t>không gian </a:t>
            </a:r>
            <a:r>
              <a:rPr lang="vi-VN" sz="2800" dirty="0" smtClean="0"/>
              <a:t>...</a:t>
            </a:r>
            <a:br>
              <a:rPr lang="vi-VN" sz="2800" dirty="0" smtClean="0"/>
            </a:br>
            <a:r>
              <a:rPr lang="vi-VN" sz="2800" dirty="0"/>
              <a:t>N</a:t>
            </a:r>
            <a:r>
              <a:rPr lang="vi-VN" sz="2800" dirty="0" smtClean="0"/>
              <a:t>guyên </a:t>
            </a:r>
            <a:r>
              <a:rPr lang="vi-VN" sz="2800" dirty="0"/>
              <a:t>lý tạo hình nào được sử dụng trong tác phẩm hội họa màu hội họa cân bằng theo nhịp điệu ...</a:t>
            </a:r>
            <a:endParaRPr lang="en-US" sz="11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6761" t="59598" r="11025" b="9052"/>
          <a:stretch/>
        </p:blipFill>
        <p:spPr>
          <a:xfrm>
            <a:off x="2382326" y="3496087"/>
            <a:ext cx="7320877" cy="3211359"/>
          </a:xfrm>
          <a:prstGeom prst="rect">
            <a:avLst/>
          </a:prstGeom>
        </p:spPr>
      </p:pic>
      <p:sp>
        <p:nvSpPr>
          <p:cNvPr id="6" name="Rectangle 5"/>
          <p:cNvSpPr/>
          <p:nvPr/>
        </p:nvSpPr>
        <p:spPr>
          <a:xfrm>
            <a:off x="1615410" y="399852"/>
            <a:ext cx="1960793" cy="584775"/>
          </a:xfrm>
          <a:prstGeom prst="rect">
            <a:avLst/>
          </a:prstGeom>
        </p:spPr>
        <p:txBody>
          <a:bodyPr wrap="none">
            <a:spAutoFit/>
          </a:bodyPr>
          <a:lstStyle/>
          <a:p>
            <a:r>
              <a:rPr lang="vi-VN" sz="3200" dirty="0">
                <a:solidFill>
                  <a:srgbClr val="C00000"/>
                </a:solidFill>
              </a:rPr>
              <a:t>Quan sát </a:t>
            </a:r>
            <a:endParaRPr lang="en-US" sz="3200" dirty="0">
              <a:solidFill>
                <a:srgbClr val="C00000"/>
              </a:solidFill>
            </a:endParaRPr>
          </a:p>
        </p:txBody>
      </p:sp>
      <p:sp>
        <p:nvSpPr>
          <p:cNvPr id="7" name="Rectangle 6"/>
          <p:cNvSpPr/>
          <p:nvPr/>
        </p:nvSpPr>
        <p:spPr>
          <a:xfrm>
            <a:off x="911943" y="928741"/>
            <a:ext cx="10896600" cy="523220"/>
          </a:xfrm>
          <a:prstGeom prst="rect">
            <a:avLst/>
          </a:prstGeom>
        </p:spPr>
        <p:txBody>
          <a:bodyPr wrap="square">
            <a:spAutoFit/>
          </a:bodyPr>
          <a:lstStyle/>
          <a:p>
            <a:r>
              <a:rPr lang="vi-VN" sz="2400" dirty="0" smtClean="0">
                <a:solidFill>
                  <a:srgbClr val="0070C0"/>
                </a:solidFill>
              </a:rPr>
              <a:t>Tìm </a:t>
            </a:r>
            <a:r>
              <a:rPr lang="vi-VN" sz="2400" dirty="0">
                <a:solidFill>
                  <a:srgbClr val="0070C0"/>
                </a:solidFill>
              </a:rPr>
              <a:t>hiểu vẻ đẹp của người lao động trong tác phẩm </a:t>
            </a:r>
            <a:r>
              <a:rPr lang="vi-VN" sz="2400" dirty="0" smtClean="0">
                <a:solidFill>
                  <a:srgbClr val="0070C0"/>
                </a:solidFill>
              </a:rPr>
              <a:t>Mỹ </a:t>
            </a:r>
            <a:r>
              <a:rPr lang="vi-VN" sz="2800" dirty="0" smtClean="0">
                <a:solidFill>
                  <a:srgbClr val="0070C0"/>
                </a:solidFill>
                <a:latin typeface="+mj-lt"/>
              </a:rPr>
              <a:t>Thuật</a:t>
            </a:r>
            <a:r>
              <a:rPr lang="vi-VN" sz="2400" dirty="0" smtClean="0">
                <a:solidFill>
                  <a:srgbClr val="0070C0"/>
                </a:solidFill>
              </a:rPr>
              <a:t> </a:t>
            </a:r>
            <a:endParaRPr lang="en-US" sz="2400" dirty="0">
              <a:solidFill>
                <a:srgbClr val="0070C0"/>
              </a:solidFill>
            </a:endParaRPr>
          </a:p>
        </p:txBody>
      </p:sp>
    </p:spTree>
    <p:extLst>
      <p:ext uri="{BB962C8B-B14F-4D97-AF65-F5344CB8AC3E}">
        <p14:creationId xmlns:p14="http://schemas.microsoft.com/office/powerpoint/2010/main" val="279561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8619" t="4979" r="6756" b="60595"/>
          <a:stretch/>
        </p:blipFill>
        <p:spPr>
          <a:xfrm>
            <a:off x="2174765" y="650004"/>
            <a:ext cx="8493235" cy="5719917"/>
          </a:xfrm>
          <a:prstGeom prst="rect">
            <a:avLst/>
          </a:prstGeom>
        </p:spPr>
      </p:pic>
      <p:pic>
        <p:nvPicPr>
          <p:cNvPr id="5" name="Picture 4"/>
          <p:cNvPicPr>
            <a:picLocks noChangeAspect="1"/>
          </p:cNvPicPr>
          <p:nvPr/>
        </p:nvPicPr>
        <p:blipFill>
          <a:blip r:embed="rId2"/>
          <a:stretch>
            <a:fillRect/>
          </a:stretch>
        </p:blipFill>
        <p:spPr>
          <a:xfrm>
            <a:off x="-7024688" y="-1947863"/>
            <a:ext cx="4321565" cy="6029325"/>
          </a:xfrm>
          <a:prstGeom prst="rect">
            <a:avLst/>
          </a:prstGeom>
        </p:spPr>
      </p:pic>
    </p:spTree>
    <p:extLst>
      <p:ext uri="{BB962C8B-B14F-4D97-AF65-F5344CB8AC3E}">
        <p14:creationId xmlns:p14="http://schemas.microsoft.com/office/powerpoint/2010/main" val="362204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6791328" y="281169"/>
            <a:ext cx="4675138" cy="3002419"/>
            <a:chOff x="5499651" y="0"/>
            <a:chExt cx="6096000" cy="4038819"/>
          </a:xfrm>
        </p:grpSpPr>
        <p:pic>
          <p:nvPicPr>
            <p:cNvPr id="9" name="Picture 8"/>
            <p:cNvPicPr>
              <a:picLocks noChangeAspect="1"/>
            </p:cNvPicPr>
            <p:nvPr/>
          </p:nvPicPr>
          <p:blipFill>
            <a:blip r:embed="rId2"/>
            <a:stretch>
              <a:fillRect/>
            </a:stretch>
          </p:blipFill>
          <p:spPr>
            <a:xfrm>
              <a:off x="5550222" y="0"/>
              <a:ext cx="5330274" cy="3251698"/>
            </a:xfrm>
            <a:prstGeom prst="rect">
              <a:avLst/>
            </a:prstGeom>
          </p:spPr>
        </p:pic>
        <p:sp>
          <p:nvSpPr>
            <p:cNvPr id="10" name="Rectangle 9"/>
            <p:cNvSpPr/>
            <p:nvPr/>
          </p:nvSpPr>
          <p:spPr>
            <a:xfrm>
              <a:off x="5499651" y="3392488"/>
              <a:ext cx="6096000" cy="646331"/>
            </a:xfrm>
            <a:prstGeom prst="rect">
              <a:avLst/>
            </a:prstGeom>
          </p:spPr>
          <p:txBody>
            <a:bodyPr>
              <a:spAutoFit/>
            </a:bodyPr>
            <a:lstStyle/>
            <a:p>
              <a:r>
                <a:rPr lang="vi-VN" b="0" i="1" dirty="0" smtClean="0">
                  <a:solidFill>
                    <a:srgbClr val="000000"/>
                  </a:solidFill>
                  <a:effectLst/>
                  <a:latin typeface="Times New Roman" panose="02020603050405020304" pitchFamily="18" charset="0"/>
                </a:rPr>
                <a:t>Tác phẩm “Một buổi cày” (1960, sơn dầu) họa Lưu Công Nhân.</a:t>
              </a:r>
              <a:endParaRPr lang="en-US" dirty="0"/>
            </a:p>
          </p:txBody>
        </p:sp>
      </p:grpSp>
      <p:grpSp>
        <p:nvGrpSpPr>
          <p:cNvPr id="17" name="Group 16"/>
          <p:cNvGrpSpPr/>
          <p:nvPr/>
        </p:nvGrpSpPr>
        <p:grpSpPr>
          <a:xfrm>
            <a:off x="1249246" y="3697577"/>
            <a:ext cx="3543300" cy="2442554"/>
            <a:chOff x="2676939" y="971550"/>
            <a:chExt cx="6096000" cy="5819534"/>
          </a:xfrm>
        </p:grpSpPr>
        <p:pic>
          <p:nvPicPr>
            <p:cNvPr id="12" name="Picture 11"/>
            <p:cNvPicPr>
              <a:picLocks noChangeAspect="1"/>
            </p:cNvPicPr>
            <p:nvPr/>
          </p:nvPicPr>
          <p:blipFill>
            <a:blip r:embed="rId3"/>
            <a:stretch>
              <a:fillRect/>
            </a:stretch>
          </p:blipFill>
          <p:spPr>
            <a:xfrm>
              <a:off x="2735541" y="971550"/>
              <a:ext cx="5715000" cy="5076825"/>
            </a:xfrm>
            <a:prstGeom prst="rect">
              <a:avLst/>
            </a:prstGeom>
          </p:spPr>
        </p:pic>
        <p:sp>
          <p:nvSpPr>
            <p:cNvPr id="13" name="Rectangle 12"/>
            <p:cNvSpPr/>
            <p:nvPr/>
          </p:nvSpPr>
          <p:spPr>
            <a:xfrm>
              <a:off x="2676939" y="6144753"/>
              <a:ext cx="6096000" cy="646331"/>
            </a:xfrm>
            <a:prstGeom prst="rect">
              <a:avLst/>
            </a:prstGeom>
          </p:spPr>
          <p:txBody>
            <a:bodyPr>
              <a:spAutoFit/>
            </a:bodyPr>
            <a:lstStyle/>
            <a:p>
              <a:r>
                <a:rPr lang="vi-VN" b="0" i="0" dirty="0" smtClean="0">
                  <a:solidFill>
                    <a:srgbClr val="111111"/>
                  </a:solidFill>
                  <a:effectLst/>
                  <a:latin typeface="Exo 2"/>
                </a:rPr>
                <a:t>“</a:t>
              </a:r>
              <a:r>
                <a:rPr lang="vi-VN" b="0" i="1" dirty="0" smtClean="0">
                  <a:solidFill>
                    <a:srgbClr val="111111"/>
                  </a:solidFill>
                  <a:effectLst/>
                  <a:latin typeface="Exo 2"/>
                </a:rPr>
                <a:t>Tan ca, mời chị em đi họp để thi thợ giỏi” năm 1976, 104x118cm, sơn dầu</a:t>
              </a:r>
              <a:endParaRPr lang="en-US" dirty="0"/>
            </a:p>
          </p:txBody>
        </p:sp>
      </p:grpSp>
      <p:grpSp>
        <p:nvGrpSpPr>
          <p:cNvPr id="16" name="Group 15"/>
          <p:cNvGrpSpPr/>
          <p:nvPr/>
        </p:nvGrpSpPr>
        <p:grpSpPr>
          <a:xfrm>
            <a:off x="6970793" y="3576847"/>
            <a:ext cx="4495673" cy="3269520"/>
            <a:chOff x="3770325" y="2104913"/>
            <a:chExt cx="6096000" cy="4152212"/>
          </a:xfrm>
        </p:grpSpPr>
        <p:pic>
          <p:nvPicPr>
            <p:cNvPr id="14" name="Picture 13"/>
            <p:cNvPicPr>
              <a:picLocks noChangeAspect="1"/>
            </p:cNvPicPr>
            <p:nvPr/>
          </p:nvPicPr>
          <p:blipFill>
            <a:blip r:embed="rId4"/>
            <a:stretch>
              <a:fillRect/>
            </a:stretch>
          </p:blipFill>
          <p:spPr>
            <a:xfrm>
              <a:off x="3792224" y="2104913"/>
              <a:ext cx="5426318" cy="3052304"/>
            </a:xfrm>
            <a:prstGeom prst="rect">
              <a:avLst/>
            </a:prstGeom>
          </p:spPr>
        </p:pic>
        <p:sp>
          <p:nvSpPr>
            <p:cNvPr id="15" name="Rectangle 14"/>
            <p:cNvSpPr/>
            <p:nvPr/>
          </p:nvSpPr>
          <p:spPr>
            <a:xfrm>
              <a:off x="3770325" y="5201779"/>
              <a:ext cx="6096000" cy="1055346"/>
            </a:xfrm>
            <a:prstGeom prst="rect">
              <a:avLst/>
            </a:prstGeom>
          </p:spPr>
          <p:txBody>
            <a:bodyPr>
              <a:spAutoFit/>
            </a:bodyPr>
            <a:lstStyle/>
            <a:p>
              <a:r>
                <a:rPr lang="vi-VN" sz="1600" b="0" i="0" dirty="0" smtClean="0">
                  <a:solidFill>
                    <a:srgbClr val="202124"/>
                  </a:solidFill>
                  <a:effectLst/>
                  <a:latin typeface="NotoSerif"/>
                </a:rPr>
                <a:t>Kiệt tác “Les bêcheurs” (Hai người đàn ông đang cuốc đất” của Vincent Van Gogh) vẽ năm 1889.</a:t>
              </a:r>
              <a:endParaRPr lang="en-US" sz="1600" dirty="0"/>
            </a:p>
          </p:txBody>
        </p:sp>
      </p:grpSp>
      <p:grpSp>
        <p:nvGrpSpPr>
          <p:cNvPr id="20" name="Group 19"/>
          <p:cNvGrpSpPr/>
          <p:nvPr/>
        </p:nvGrpSpPr>
        <p:grpSpPr>
          <a:xfrm>
            <a:off x="612543" y="281169"/>
            <a:ext cx="4778607" cy="3770197"/>
            <a:chOff x="0" y="1143000"/>
            <a:chExt cx="5200650" cy="4488443"/>
          </a:xfrm>
        </p:grpSpPr>
        <p:pic>
          <p:nvPicPr>
            <p:cNvPr id="4" name="Picture 3"/>
            <p:cNvPicPr>
              <a:picLocks noChangeAspect="1"/>
            </p:cNvPicPr>
            <p:nvPr/>
          </p:nvPicPr>
          <p:blipFill>
            <a:blip r:embed="rId5"/>
            <a:stretch>
              <a:fillRect/>
            </a:stretch>
          </p:blipFill>
          <p:spPr>
            <a:xfrm>
              <a:off x="113606" y="1143000"/>
              <a:ext cx="4953694" cy="3183525"/>
            </a:xfrm>
            <a:prstGeom prst="rect">
              <a:avLst/>
            </a:prstGeom>
          </p:spPr>
        </p:pic>
        <p:sp>
          <p:nvSpPr>
            <p:cNvPr id="19" name="TextBox 18"/>
            <p:cNvSpPr txBox="1"/>
            <p:nvPr/>
          </p:nvSpPr>
          <p:spPr>
            <a:xfrm>
              <a:off x="0" y="4395928"/>
              <a:ext cx="5200650" cy="1235515"/>
            </a:xfrm>
            <a:prstGeom prst="rect">
              <a:avLst/>
            </a:prstGeom>
            <a:noFill/>
          </p:spPr>
          <p:txBody>
            <a:bodyPr wrap="square" rtlCol="0">
              <a:spAutoFit/>
            </a:bodyPr>
            <a:lstStyle/>
            <a:p>
              <a:r>
                <a:rPr lang="vi-VN" sz="1600" dirty="0">
                  <a:hlinkClick r:id="rId6"/>
                </a:rPr>
                <a:t>Tát nước đồng chiêm” tranh sơn mài của họa sĩ Trần Văn Cẩn</a:t>
              </a:r>
            </a:p>
            <a:p>
              <a:endParaRPr lang="en-US" dirty="0"/>
            </a:p>
          </p:txBody>
        </p:sp>
      </p:grpSp>
    </p:spTree>
    <p:extLst>
      <p:ext uri="{BB962C8B-B14F-4D97-AF65-F5344CB8AC3E}">
        <p14:creationId xmlns:p14="http://schemas.microsoft.com/office/powerpoint/2010/main" val="102611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10499" y="169136"/>
            <a:ext cx="3725215" cy="3662635"/>
            <a:chOff x="110499" y="169136"/>
            <a:chExt cx="3725215" cy="3662635"/>
          </a:xfrm>
        </p:grpSpPr>
        <p:pic>
          <p:nvPicPr>
            <p:cNvPr id="4" name="Picture 3"/>
            <p:cNvPicPr>
              <a:picLocks noChangeAspect="1"/>
            </p:cNvPicPr>
            <p:nvPr/>
          </p:nvPicPr>
          <p:blipFill>
            <a:blip r:embed="rId2"/>
            <a:stretch>
              <a:fillRect/>
            </a:stretch>
          </p:blipFill>
          <p:spPr>
            <a:xfrm>
              <a:off x="110499" y="169136"/>
              <a:ext cx="3725215" cy="3662635"/>
            </a:xfrm>
            <a:prstGeom prst="rect">
              <a:avLst/>
            </a:prstGeom>
          </p:spPr>
        </p:pic>
        <p:sp>
          <p:nvSpPr>
            <p:cNvPr id="6" name="Title 1"/>
            <p:cNvSpPr txBox="1">
              <a:spLocks/>
            </p:cNvSpPr>
            <p:nvPr/>
          </p:nvSpPr>
          <p:spPr>
            <a:xfrm>
              <a:off x="1843316" y="806653"/>
              <a:ext cx="1654627" cy="23876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400" dirty="0" smtClean="0">
                  <a:solidFill>
                    <a:srgbClr val="0070C0"/>
                  </a:solidFill>
                  <a:latin typeface="Times New Roman" panose="02020603050405020304" pitchFamily="18" charset="0"/>
                  <a:cs typeface="Times New Roman" panose="02020603050405020304" pitchFamily="18" charset="0"/>
                </a:rPr>
                <a:t>- Đề tài? </a:t>
              </a:r>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a:t>
              </a:r>
              <a:r>
                <a:rPr lang="vi-VN" sz="2400" dirty="0" smtClean="0">
                  <a:solidFill>
                    <a:srgbClr val="C00000"/>
                  </a:solidFill>
                  <a:latin typeface="Times New Roman" panose="02020603050405020304" pitchFamily="18" charset="0"/>
                  <a:cs typeface="Times New Roman" panose="02020603050405020304" pitchFamily="18" charset="0"/>
                </a:rPr>
                <a:t>Trong tranh vẽ những hình ảnh nào?</a:t>
              </a:r>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vi-VN" sz="2400" dirty="0" smtClean="0">
                  <a:solidFill>
                    <a:srgbClr val="7030A0"/>
                  </a:solidFill>
                  <a:latin typeface="Times New Roman" panose="02020603050405020304" pitchFamily="18" charset="0"/>
                  <a:cs typeface="Times New Roman" panose="02020603050405020304" pitchFamily="18" charset="0"/>
                </a:rPr>
                <a:t> - Chất liệu?</a:t>
              </a:r>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 - Bố cục?</a:t>
              </a:r>
              <a:endParaRPr lang="en-US" sz="24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4945636" y="502964"/>
            <a:ext cx="6751063" cy="5215976"/>
            <a:chOff x="113606" y="1143000"/>
            <a:chExt cx="5423745" cy="4577887"/>
          </a:xfrm>
        </p:grpSpPr>
        <p:pic>
          <p:nvPicPr>
            <p:cNvPr id="8" name="Picture 7"/>
            <p:cNvPicPr>
              <a:picLocks noChangeAspect="1"/>
            </p:cNvPicPr>
            <p:nvPr/>
          </p:nvPicPr>
          <p:blipFill>
            <a:blip r:embed="rId3"/>
            <a:stretch>
              <a:fillRect/>
            </a:stretch>
          </p:blipFill>
          <p:spPr>
            <a:xfrm>
              <a:off x="113606" y="1143000"/>
              <a:ext cx="4953694" cy="3183525"/>
            </a:xfrm>
            <a:prstGeom prst="rect">
              <a:avLst/>
            </a:prstGeom>
          </p:spPr>
        </p:pic>
        <p:sp>
          <p:nvSpPr>
            <p:cNvPr id="9" name="TextBox 8"/>
            <p:cNvSpPr txBox="1"/>
            <p:nvPr/>
          </p:nvSpPr>
          <p:spPr>
            <a:xfrm>
              <a:off x="336701" y="4485372"/>
              <a:ext cx="5200650" cy="1235515"/>
            </a:xfrm>
            <a:prstGeom prst="rect">
              <a:avLst/>
            </a:prstGeom>
            <a:noFill/>
          </p:spPr>
          <p:txBody>
            <a:bodyPr wrap="square" rtlCol="0">
              <a:spAutoFit/>
            </a:bodyPr>
            <a:lstStyle/>
            <a:p>
              <a:r>
                <a:rPr lang="vi-VN" sz="1600" dirty="0">
                  <a:hlinkClick r:id="rId4"/>
                </a:rPr>
                <a:t>Tát nước đồng chiêm” tranh sơn mài của họa sĩ Trần Văn Cẩn</a:t>
              </a:r>
            </a:p>
            <a:p>
              <a:endParaRPr lang="en-US" dirty="0"/>
            </a:p>
          </p:txBody>
        </p:sp>
      </p:grpSp>
      <p:sp>
        <p:nvSpPr>
          <p:cNvPr id="10" name="Rectangle 9"/>
          <p:cNvSpPr/>
          <p:nvPr/>
        </p:nvSpPr>
        <p:spPr>
          <a:xfrm>
            <a:off x="1066447" y="5015077"/>
            <a:ext cx="11227153" cy="1200329"/>
          </a:xfrm>
          <a:prstGeom prst="rect">
            <a:avLst/>
          </a:prstGeom>
        </p:spPr>
        <p:txBody>
          <a:bodyPr wrap="square">
            <a:spAutoFit/>
          </a:bodyPr>
          <a:lstStyle/>
          <a:p>
            <a:r>
              <a:rPr lang="vi-VN" dirty="0"/>
              <a:t>Đ</a:t>
            </a:r>
            <a:r>
              <a:rPr lang="vi-VN" dirty="0" smtClean="0"/>
              <a:t>ề tài lao </a:t>
            </a:r>
            <a:r>
              <a:rPr lang="vi-VN" dirty="0"/>
              <a:t>động </a:t>
            </a:r>
            <a:endParaRPr lang="vi-VN" dirty="0" smtClean="0"/>
          </a:p>
          <a:p>
            <a:r>
              <a:rPr lang="vi-VN" dirty="0" smtClean="0"/>
              <a:t>- Trong tranh là </a:t>
            </a:r>
            <a:r>
              <a:rPr lang="vi-VN" dirty="0"/>
              <a:t>những hình ảnh những cô gái đang tát nước </a:t>
            </a:r>
            <a:r>
              <a:rPr lang="vi-VN" dirty="0" smtClean="0"/>
              <a:t>đồng chiêm đông </a:t>
            </a:r>
            <a:r>
              <a:rPr lang="vi-VN" dirty="0"/>
              <a:t>vui như ngày hội </a:t>
            </a:r>
            <a:endParaRPr lang="vi-VN" dirty="0" smtClean="0"/>
          </a:p>
          <a:p>
            <a:r>
              <a:rPr lang="vi-VN" dirty="0" smtClean="0"/>
              <a:t>- Chất </a:t>
            </a:r>
            <a:r>
              <a:rPr lang="vi-VN" dirty="0"/>
              <a:t>liệu sơn mài </a:t>
            </a:r>
            <a:endParaRPr lang="vi-VN" dirty="0" smtClean="0"/>
          </a:p>
          <a:p>
            <a:r>
              <a:rPr lang="vi-VN" dirty="0" smtClean="0"/>
              <a:t>- Bố </a:t>
            </a:r>
            <a:r>
              <a:rPr lang="vi-VN" dirty="0"/>
              <a:t>cục nhịp điệu bức tranh còn ca cảnh lao động thể thời kỳ miền Bắc đang xây dựng Chủ nghĩa xã </a:t>
            </a:r>
            <a:r>
              <a:rPr lang="vi-VN" dirty="0" smtClean="0"/>
              <a:t>hội...</a:t>
            </a:r>
            <a:endParaRPr lang="en-US" altLang="en-US" dirty="0">
              <a:latin typeface="Times New Roman" panose="02020603050405020304" pitchFamily="18" charset="0"/>
              <a:cs typeface="Times New Roman" panose="02020603050405020304" pitchFamily="18" charset="0"/>
            </a:endParaRPr>
          </a:p>
        </p:txBody>
      </p:sp>
      <p:sp>
        <p:nvSpPr>
          <p:cNvPr id="12" name="Freeform 11"/>
          <p:cNvSpPr/>
          <p:nvPr/>
        </p:nvSpPr>
        <p:spPr>
          <a:xfrm>
            <a:off x="4914900" y="1552575"/>
            <a:ext cx="6172200" cy="2371725"/>
          </a:xfrm>
          <a:custGeom>
            <a:avLst/>
            <a:gdLst>
              <a:gd name="connsiteX0" fmla="*/ 0 w 6172200"/>
              <a:gd name="connsiteY0" fmla="*/ 1428750 h 2371725"/>
              <a:gd name="connsiteX1" fmla="*/ 866775 w 6172200"/>
              <a:gd name="connsiteY1" fmla="*/ 1533525 h 2371725"/>
              <a:gd name="connsiteX2" fmla="*/ 1695450 w 6172200"/>
              <a:gd name="connsiteY2" fmla="*/ 1371600 h 2371725"/>
              <a:gd name="connsiteX3" fmla="*/ 1981200 w 6172200"/>
              <a:gd name="connsiteY3" fmla="*/ 1143000 h 2371725"/>
              <a:gd name="connsiteX4" fmla="*/ 1990725 w 6172200"/>
              <a:gd name="connsiteY4" fmla="*/ 1000125 h 2371725"/>
              <a:gd name="connsiteX5" fmla="*/ 1990725 w 6172200"/>
              <a:gd name="connsiteY5" fmla="*/ 619125 h 2371725"/>
              <a:gd name="connsiteX6" fmla="*/ 1990725 w 6172200"/>
              <a:gd name="connsiteY6" fmla="*/ 504825 h 2371725"/>
              <a:gd name="connsiteX7" fmla="*/ 1971675 w 6172200"/>
              <a:gd name="connsiteY7" fmla="*/ 200025 h 2371725"/>
              <a:gd name="connsiteX8" fmla="*/ 1971675 w 6172200"/>
              <a:gd name="connsiteY8" fmla="*/ 57150 h 2371725"/>
              <a:gd name="connsiteX9" fmla="*/ 2085975 w 6172200"/>
              <a:gd name="connsiteY9" fmla="*/ 0 h 2371725"/>
              <a:gd name="connsiteX10" fmla="*/ 2590800 w 6172200"/>
              <a:gd name="connsiteY10" fmla="*/ 133350 h 2371725"/>
              <a:gd name="connsiteX11" fmla="*/ 2657475 w 6172200"/>
              <a:gd name="connsiteY11" fmla="*/ 180975 h 2371725"/>
              <a:gd name="connsiteX12" fmla="*/ 2714625 w 6172200"/>
              <a:gd name="connsiteY12" fmla="*/ 190500 h 2371725"/>
              <a:gd name="connsiteX13" fmla="*/ 3152775 w 6172200"/>
              <a:gd name="connsiteY13" fmla="*/ 314325 h 2371725"/>
              <a:gd name="connsiteX14" fmla="*/ 3257550 w 6172200"/>
              <a:gd name="connsiteY14" fmla="*/ 381000 h 2371725"/>
              <a:gd name="connsiteX15" fmla="*/ 3619500 w 6172200"/>
              <a:gd name="connsiteY15" fmla="*/ 600075 h 2371725"/>
              <a:gd name="connsiteX16" fmla="*/ 3724275 w 6172200"/>
              <a:gd name="connsiteY16" fmla="*/ 723900 h 2371725"/>
              <a:gd name="connsiteX17" fmla="*/ 3781425 w 6172200"/>
              <a:gd name="connsiteY17" fmla="*/ 781050 h 2371725"/>
              <a:gd name="connsiteX18" fmla="*/ 4105275 w 6172200"/>
              <a:gd name="connsiteY18" fmla="*/ 1047750 h 2371725"/>
              <a:gd name="connsiteX19" fmla="*/ 4143375 w 6172200"/>
              <a:gd name="connsiteY19" fmla="*/ 1143000 h 2371725"/>
              <a:gd name="connsiteX20" fmla="*/ 4543425 w 6172200"/>
              <a:gd name="connsiteY20" fmla="*/ 1562100 h 2371725"/>
              <a:gd name="connsiteX21" fmla="*/ 4572000 w 6172200"/>
              <a:gd name="connsiteY21" fmla="*/ 1733550 h 2371725"/>
              <a:gd name="connsiteX22" fmla="*/ 4591050 w 6172200"/>
              <a:gd name="connsiteY22" fmla="*/ 1781175 h 2371725"/>
              <a:gd name="connsiteX23" fmla="*/ 4743450 w 6172200"/>
              <a:gd name="connsiteY23" fmla="*/ 2076450 h 2371725"/>
              <a:gd name="connsiteX24" fmla="*/ 4800600 w 6172200"/>
              <a:gd name="connsiteY24" fmla="*/ 2171700 h 2371725"/>
              <a:gd name="connsiteX25" fmla="*/ 5105400 w 6172200"/>
              <a:gd name="connsiteY25" fmla="*/ 2219325 h 2371725"/>
              <a:gd name="connsiteX26" fmla="*/ 5591175 w 6172200"/>
              <a:gd name="connsiteY26" fmla="*/ 2362200 h 2371725"/>
              <a:gd name="connsiteX27" fmla="*/ 5695950 w 6172200"/>
              <a:gd name="connsiteY27" fmla="*/ 2371725 h 2371725"/>
              <a:gd name="connsiteX28" fmla="*/ 6172200 w 6172200"/>
              <a:gd name="connsiteY28" fmla="*/ 2371725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72200" h="2371725">
                <a:moveTo>
                  <a:pt x="0" y="1428750"/>
                </a:moveTo>
                <a:lnTo>
                  <a:pt x="866775" y="1533525"/>
                </a:lnTo>
                <a:lnTo>
                  <a:pt x="1695450" y="1371600"/>
                </a:lnTo>
                <a:lnTo>
                  <a:pt x="1981200" y="1143000"/>
                </a:lnTo>
                <a:cubicBezTo>
                  <a:pt x="1991516" y="1019208"/>
                  <a:pt x="1990725" y="1066932"/>
                  <a:pt x="1990725" y="1000125"/>
                </a:cubicBezTo>
                <a:lnTo>
                  <a:pt x="1990725" y="619125"/>
                </a:lnTo>
                <a:lnTo>
                  <a:pt x="1990725" y="504825"/>
                </a:lnTo>
                <a:lnTo>
                  <a:pt x="1971675" y="200025"/>
                </a:lnTo>
                <a:lnTo>
                  <a:pt x="1971675" y="57150"/>
                </a:lnTo>
                <a:lnTo>
                  <a:pt x="2085975" y="0"/>
                </a:lnTo>
                <a:lnTo>
                  <a:pt x="2590800" y="133350"/>
                </a:lnTo>
                <a:cubicBezTo>
                  <a:pt x="2613025" y="149225"/>
                  <a:pt x="2632676" y="169530"/>
                  <a:pt x="2657475" y="180975"/>
                </a:cubicBezTo>
                <a:cubicBezTo>
                  <a:pt x="2675010" y="189068"/>
                  <a:pt x="2714625" y="190500"/>
                  <a:pt x="2714625" y="190500"/>
                </a:cubicBezTo>
                <a:lnTo>
                  <a:pt x="3152775" y="314325"/>
                </a:lnTo>
                <a:cubicBezTo>
                  <a:pt x="3220256" y="393053"/>
                  <a:pt x="3180653" y="381000"/>
                  <a:pt x="3257550" y="381000"/>
                </a:cubicBezTo>
                <a:lnTo>
                  <a:pt x="3619500" y="600075"/>
                </a:lnTo>
                <a:cubicBezTo>
                  <a:pt x="3654425" y="641350"/>
                  <a:pt x="3688223" y="683606"/>
                  <a:pt x="3724275" y="723900"/>
                </a:cubicBezTo>
                <a:cubicBezTo>
                  <a:pt x="3742239" y="743977"/>
                  <a:pt x="3781425" y="781050"/>
                  <a:pt x="3781425" y="781050"/>
                </a:cubicBezTo>
                <a:lnTo>
                  <a:pt x="4105275" y="1047750"/>
                </a:lnTo>
                <a:lnTo>
                  <a:pt x="4143375" y="1143000"/>
                </a:lnTo>
                <a:lnTo>
                  <a:pt x="4543425" y="1562100"/>
                </a:lnTo>
                <a:cubicBezTo>
                  <a:pt x="4551928" y="1647126"/>
                  <a:pt x="4548188" y="1656160"/>
                  <a:pt x="4572000" y="1733550"/>
                </a:cubicBezTo>
                <a:cubicBezTo>
                  <a:pt x="4577028" y="1749892"/>
                  <a:pt x="4591050" y="1781175"/>
                  <a:pt x="4591050" y="1781175"/>
                </a:cubicBezTo>
                <a:lnTo>
                  <a:pt x="4743450" y="2076450"/>
                </a:lnTo>
                <a:cubicBezTo>
                  <a:pt x="4793256" y="2166100"/>
                  <a:pt x="4767961" y="2139061"/>
                  <a:pt x="4800600" y="2171700"/>
                </a:cubicBezTo>
                <a:lnTo>
                  <a:pt x="5105400" y="2219325"/>
                </a:lnTo>
                <a:lnTo>
                  <a:pt x="5591175" y="2362200"/>
                </a:lnTo>
                <a:lnTo>
                  <a:pt x="5695950" y="2371725"/>
                </a:lnTo>
                <a:lnTo>
                  <a:pt x="6172200" y="237172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63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0499" y="169136"/>
            <a:ext cx="3725215" cy="3662635"/>
            <a:chOff x="110499" y="169136"/>
            <a:chExt cx="3725215" cy="3662635"/>
          </a:xfrm>
        </p:grpSpPr>
        <p:pic>
          <p:nvPicPr>
            <p:cNvPr id="5" name="Picture 4"/>
            <p:cNvPicPr>
              <a:picLocks noChangeAspect="1"/>
            </p:cNvPicPr>
            <p:nvPr/>
          </p:nvPicPr>
          <p:blipFill>
            <a:blip r:embed="rId2"/>
            <a:stretch>
              <a:fillRect/>
            </a:stretch>
          </p:blipFill>
          <p:spPr>
            <a:xfrm>
              <a:off x="110499" y="169136"/>
              <a:ext cx="3725215" cy="3662635"/>
            </a:xfrm>
            <a:prstGeom prst="rect">
              <a:avLst/>
            </a:prstGeom>
          </p:spPr>
        </p:pic>
        <p:sp>
          <p:nvSpPr>
            <p:cNvPr id="6" name="Title 1"/>
            <p:cNvSpPr txBox="1">
              <a:spLocks/>
            </p:cNvSpPr>
            <p:nvPr/>
          </p:nvSpPr>
          <p:spPr>
            <a:xfrm>
              <a:off x="1843316" y="806653"/>
              <a:ext cx="1654627" cy="23876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400" dirty="0" smtClean="0">
                  <a:solidFill>
                    <a:srgbClr val="0070C0"/>
                  </a:solidFill>
                  <a:latin typeface="Times New Roman" panose="02020603050405020304" pitchFamily="18" charset="0"/>
                  <a:cs typeface="Times New Roman" panose="02020603050405020304" pitchFamily="18" charset="0"/>
                </a:rPr>
                <a:t>- Đề tài? </a:t>
              </a:r>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a:t>
              </a:r>
              <a:r>
                <a:rPr lang="vi-VN" sz="2400" dirty="0" smtClean="0">
                  <a:solidFill>
                    <a:srgbClr val="C00000"/>
                  </a:solidFill>
                  <a:latin typeface="Times New Roman" panose="02020603050405020304" pitchFamily="18" charset="0"/>
                  <a:cs typeface="Times New Roman" panose="02020603050405020304" pitchFamily="18" charset="0"/>
                </a:rPr>
                <a:t>Trong tranh vẽ những hình ảnh nào?</a:t>
              </a:r>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vi-VN" sz="2400" dirty="0" smtClean="0">
                  <a:solidFill>
                    <a:srgbClr val="7030A0"/>
                  </a:solidFill>
                  <a:latin typeface="Times New Roman" panose="02020603050405020304" pitchFamily="18" charset="0"/>
                  <a:cs typeface="Times New Roman" panose="02020603050405020304" pitchFamily="18" charset="0"/>
                </a:rPr>
                <a:t> - Chất liệu?</a:t>
              </a:r>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 - Bố cục?</a:t>
              </a:r>
              <a:endParaRPr lang="en-US" sz="24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4935792" y="169136"/>
            <a:ext cx="6272982" cy="4712580"/>
            <a:chOff x="5499651" y="0"/>
            <a:chExt cx="6096000" cy="4038819"/>
          </a:xfrm>
        </p:grpSpPr>
        <p:pic>
          <p:nvPicPr>
            <p:cNvPr id="8" name="Picture 7"/>
            <p:cNvPicPr>
              <a:picLocks noChangeAspect="1"/>
            </p:cNvPicPr>
            <p:nvPr/>
          </p:nvPicPr>
          <p:blipFill>
            <a:blip r:embed="rId3"/>
            <a:stretch>
              <a:fillRect/>
            </a:stretch>
          </p:blipFill>
          <p:spPr>
            <a:xfrm>
              <a:off x="5550222" y="0"/>
              <a:ext cx="5330274" cy="3251698"/>
            </a:xfrm>
            <a:prstGeom prst="rect">
              <a:avLst/>
            </a:prstGeom>
          </p:spPr>
        </p:pic>
        <p:sp>
          <p:nvSpPr>
            <p:cNvPr id="9" name="Rectangle 8"/>
            <p:cNvSpPr/>
            <p:nvPr/>
          </p:nvSpPr>
          <p:spPr>
            <a:xfrm>
              <a:off x="5499651" y="3392488"/>
              <a:ext cx="6096000" cy="646331"/>
            </a:xfrm>
            <a:prstGeom prst="rect">
              <a:avLst/>
            </a:prstGeom>
          </p:spPr>
          <p:txBody>
            <a:bodyPr>
              <a:spAutoFit/>
            </a:bodyPr>
            <a:lstStyle/>
            <a:p>
              <a:r>
                <a:rPr lang="vi-VN" b="0" i="1" dirty="0" smtClean="0">
                  <a:solidFill>
                    <a:srgbClr val="000000"/>
                  </a:solidFill>
                  <a:effectLst/>
                  <a:latin typeface="Times New Roman" panose="02020603050405020304" pitchFamily="18" charset="0"/>
                </a:rPr>
                <a:t>Tác phẩm “Một buổi cày” (1960, sơn dầu) họa Lưu Công Nhân.</a:t>
              </a:r>
              <a:endParaRPr lang="en-US" dirty="0"/>
            </a:p>
          </p:txBody>
        </p:sp>
      </p:grpSp>
      <p:sp>
        <p:nvSpPr>
          <p:cNvPr id="10" name="Rectangle 9"/>
          <p:cNvSpPr/>
          <p:nvPr/>
        </p:nvSpPr>
        <p:spPr>
          <a:xfrm>
            <a:off x="689125" y="4555275"/>
            <a:ext cx="10808226" cy="1938992"/>
          </a:xfrm>
          <a:prstGeom prst="rect">
            <a:avLst/>
          </a:prstGeom>
        </p:spPr>
        <p:txBody>
          <a:bodyPr wrap="square">
            <a:spAutoFit/>
          </a:bodyPr>
          <a:lstStyle/>
          <a:p>
            <a:r>
              <a:rPr lang="vi-VN" sz="2400" b="0" i="0" dirty="0" smtClean="0">
                <a:solidFill>
                  <a:srgbClr val="000000"/>
                </a:solidFill>
                <a:effectLst/>
                <a:latin typeface="Times New Roman" panose="02020603050405020304" pitchFamily="18" charset="0"/>
              </a:rPr>
              <a:t>- Đề tài lao động </a:t>
            </a:r>
          </a:p>
          <a:p>
            <a:r>
              <a:rPr lang="vi-VN" sz="2400" b="0" i="0" dirty="0" smtClean="0">
                <a:solidFill>
                  <a:srgbClr val="000000"/>
                </a:solidFill>
                <a:effectLst/>
                <a:latin typeface="Times New Roman" panose="02020603050405020304" pitchFamily="18" charset="0"/>
              </a:rPr>
              <a:t>- Trong tranh là hình ảnh những người nông dân đang đi cày vào buổi sáng, </a:t>
            </a:r>
            <a:r>
              <a:rPr lang="vi-VN" sz="2400" dirty="0" smtClean="0">
                <a:latin typeface="+mj-lt"/>
              </a:rPr>
              <a:t>bức tranh còn ca cảnh lao động thể thời kỳ miền Bắc đang xây dựng Chủ nghĩa xã hội...</a:t>
            </a:r>
            <a:endParaRPr lang="vi-VN" sz="2400" b="0" i="0" dirty="0" smtClean="0">
              <a:solidFill>
                <a:srgbClr val="000000"/>
              </a:solidFill>
              <a:effectLst/>
              <a:latin typeface="+mj-lt"/>
            </a:endParaRPr>
          </a:p>
          <a:p>
            <a:r>
              <a:rPr lang="vi-VN" sz="2400" dirty="0" smtClean="0">
                <a:solidFill>
                  <a:srgbClr val="000000"/>
                </a:solidFill>
                <a:latin typeface="Times New Roman" panose="02020603050405020304" pitchFamily="18" charset="0"/>
              </a:rPr>
              <a:t>- </a:t>
            </a:r>
            <a:r>
              <a:rPr lang="vi-VN" sz="2400" b="0" i="0" dirty="0" smtClean="0">
                <a:solidFill>
                  <a:srgbClr val="000000"/>
                </a:solidFill>
                <a:effectLst/>
                <a:latin typeface="Times New Roman" panose="02020603050405020304" pitchFamily="18" charset="0"/>
              </a:rPr>
              <a:t>Chất liệu sơn dầu </a:t>
            </a:r>
          </a:p>
          <a:p>
            <a:r>
              <a:rPr lang="vi-VN" sz="2400" dirty="0" smtClean="0">
                <a:solidFill>
                  <a:srgbClr val="000000"/>
                </a:solidFill>
                <a:latin typeface="Times New Roman" panose="02020603050405020304" pitchFamily="18" charset="0"/>
              </a:rPr>
              <a:t>- </a:t>
            </a:r>
            <a:r>
              <a:rPr lang="vi-VN" sz="2400" b="0" i="0" dirty="0" smtClean="0">
                <a:solidFill>
                  <a:srgbClr val="000000"/>
                </a:solidFill>
                <a:effectLst/>
                <a:latin typeface="Times New Roman" panose="02020603050405020304" pitchFamily="18" charset="0"/>
              </a:rPr>
              <a:t>Bố cục hình chữ nhật</a:t>
            </a:r>
            <a:endParaRPr lang="en-US" sz="2400" dirty="0"/>
          </a:p>
        </p:txBody>
      </p:sp>
      <p:sp>
        <p:nvSpPr>
          <p:cNvPr id="13" name="Freeform 12"/>
          <p:cNvSpPr/>
          <p:nvPr/>
        </p:nvSpPr>
        <p:spPr>
          <a:xfrm>
            <a:off x="5172075" y="1266825"/>
            <a:ext cx="5305425" cy="1257300"/>
          </a:xfrm>
          <a:custGeom>
            <a:avLst/>
            <a:gdLst>
              <a:gd name="connsiteX0" fmla="*/ 5305425 w 5305425"/>
              <a:gd name="connsiteY0" fmla="*/ 0 h 1257300"/>
              <a:gd name="connsiteX1" fmla="*/ 0 w 5305425"/>
              <a:gd name="connsiteY1" fmla="*/ 9525 h 1257300"/>
              <a:gd name="connsiteX2" fmla="*/ 0 w 5305425"/>
              <a:gd name="connsiteY2" fmla="*/ 1257300 h 1257300"/>
              <a:gd name="connsiteX3" fmla="*/ 5267325 w 5305425"/>
              <a:gd name="connsiteY3" fmla="*/ 1219200 h 1257300"/>
              <a:gd name="connsiteX4" fmla="*/ 5286375 w 5305425"/>
              <a:gd name="connsiteY4" fmla="*/ 104775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425" h="1257300">
                <a:moveTo>
                  <a:pt x="5305425" y="0"/>
                </a:moveTo>
                <a:lnTo>
                  <a:pt x="0" y="9525"/>
                </a:lnTo>
                <a:lnTo>
                  <a:pt x="0" y="1257300"/>
                </a:lnTo>
                <a:lnTo>
                  <a:pt x="5267325" y="1219200"/>
                </a:lnTo>
                <a:lnTo>
                  <a:pt x="5286375" y="10477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01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110499" y="169136"/>
            <a:ext cx="3725215" cy="3662635"/>
            <a:chOff x="110499" y="169136"/>
            <a:chExt cx="3725215" cy="3662635"/>
          </a:xfrm>
        </p:grpSpPr>
        <p:pic>
          <p:nvPicPr>
            <p:cNvPr id="7" name="Picture 6"/>
            <p:cNvPicPr>
              <a:picLocks noChangeAspect="1"/>
            </p:cNvPicPr>
            <p:nvPr/>
          </p:nvPicPr>
          <p:blipFill>
            <a:blip r:embed="rId2"/>
            <a:stretch>
              <a:fillRect/>
            </a:stretch>
          </p:blipFill>
          <p:spPr>
            <a:xfrm>
              <a:off x="110499" y="169136"/>
              <a:ext cx="3725215" cy="3662635"/>
            </a:xfrm>
            <a:prstGeom prst="rect">
              <a:avLst/>
            </a:prstGeom>
          </p:spPr>
        </p:pic>
        <p:sp>
          <p:nvSpPr>
            <p:cNvPr id="8" name="Title 1"/>
            <p:cNvSpPr txBox="1">
              <a:spLocks/>
            </p:cNvSpPr>
            <p:nvPr/>
          </p:nvSpPr>
          <p:spPr>
            <a:xfrm>
              <a:off x="1843316" y="806653"/>
              <a:ext cx="1654627" cy="23876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400" dirty="0" smtClean="0">
                  <a:solidFill>
                    <a:srgbClr val="0070C0"/>
                  </a:solidFill>
                  <a:latin typeface="Times New Roman" panose="02020603050405020304" pitchFamily="18" charset="0"/>
                  <a:cs typeface="Times New Roman" panose="02020603050405020304" pitchFamily="18" charset="0"/>
                </a:rPr>
                <a:t>- Đề tài? </a:t>
              </a:r>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a:t>
              </a:r>
              <a:r>
                <a:rPr lang="vi-VN" sz="2400" dirty="0" smtClean="0">
                  <a:solidFill>
                    <a:srgbClr val="C00000"/>
                  </a:solidFill>
                  <a:latin typeface="Times New Roman" panose="02020603050405020304" pitchFamily="18" charset="0"/>
                  <a:cs typeface="Times New Roman" panose="02020603050405020304" pitchFamily="18" charset="0"/>
                </a:rPr>
                <a:t>Trong tranh vẽ những hình ảnh nào?</a:t>
              </a:r>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vi-VN" sz="2400" dirty="0" smtClean="0">
                  <a:solidFill>
                    <a:srgbClr val="7030A0"/>
                  </a:solidFill>
                  <a:latin typeface="Times New Roman" panose="02020603050405020304" pitchFamily="18" charset="0"/>
                  <a:cs typeface="Times New Roman" panose="02020603050405020304" pitchFamily="18" charset="0"/>
                </a:rPr>
                <a:t> - Chất liệu?</a:t>
              </a:r>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 - Bố cục?</a:t>
              </a:r>
              <a:endParaRPr lang="en-US" sz="2400" dirty="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4911444" y="442452"/>
            <a:ext cx="6075872" cy="4395019"/>
            <a:chOff x="2676939" y="531077"/>
            <a:chExt cx="6096000" cy="6260007"/>
          </a:xfrm>
        </p:grpSpPr>
        <p:pic>
          <p:nvPicPr>
            <p:cNvPr id="10" name="Picture 9"/>
            <p:cNvPicPr>
              <a:picLocks noChangeAspect="1"/>
            </p:cNvPicPr>
            <p:nvPr/>
          </p:nvPicPr>
          <p:blipFill>
            <a:blip r:embed="rId3"/>
            <a:stretch>
              <a:fillRect/>
            </a:stretch>
          </p:blipFill>
          <p:spPr>
            <a:xfrm>
              <a:off x="2735541" y="531077"/>
              <a:ext cx="5715000" cy="5517299"/>
            </a:xfrm>
            <a:prstGeom prst="rect">
              <a:avLst/>
            </a:prstGeom>
          </p:spPr>
        </p:pic>
        <p:sp>
          <p:nvSpPr>
            <p:cNvPr id="11" name="Rectangle 10"/>
            <p:cNvSpPr/>
            <p:nvPr/>
          </p:nvSpPr>
          <p:spPr>
            <a:xfrm>
              <a:off x="2676939" y="6144753"/>
              <a:ext cx="6096000" cy="646331"/>
            </a:xfrm>
            <a:prstGeom prst="rect">
              <a:avLst/>
            </a:prstGeom>
          </p:spPr>
          <p:txBody>
            <a:bodyPr>
              <a:spAutoFit/>
            </a:bodyPr>
            <a:lstStyle/>
            <a:p>
              <a:r>
                <a:rPr lang="vi-VN" b="0" i="0" dirty="0" smtClean="0">
                  <a:solidFill>
                    <a:srgbClr val="111111"/>
                  </a:solidFill>
                  <a:effectLst/>
                  <a:latin typeface="Exo 2"/>
                </a:rPr>
                <a:t>“</a:t>
              </a:r>
              <a:r>
                <a:rPr lang="vi-VN" b="0" i="1" dirty="0" smtClean="0">
                  <a:solidFill>
                    <a:srgbClr val="111111"/>
                  </a:solidFill>
                  <a:effectLst/>
                  <a:latin typeface="Exo 2"/>
                </a:rPr>
                <a:t>Tan ca, mời chị em đi họp để thi thợ giỏi” năm 1976, 104x118cm, sơn dầu</a:t>
              </a:r>
              <a:endParaRPr lang="en-US" dirty="0"/>
            </a:p>
          </p:txBody>
        </p:sp>
      </p:grpSp>
      <p:sp>
        <p:nvSpPr>
          <p:cNvPr id="12" name="Rectangle 11"/>
          <p:cNvSpPr/>
          <p:nvPr/>
        </p:nvSpPr>
        <p:spPr>
          <a:xfrm>
            <a:off x="281940" y="4587819"/>
            <a:ext cx="12298680" cy="2246769"/>
          </a:xfrm>
          <a:prstGeom prst="rect">
            <a:avLst/>
          </a:prstGeom>
        </p:spPr>
        <p:txBody>
          <a:bodyPr wrap="square">
            <a:spAutoFit/>
          </a:bodyPr>
          <a:lstStyle/>
          <a:p>
            <a:r>
              <a:rPr lang="vi-VN" sz="2800" b="0" i="0" dirty="0" smtClean="0">
                <a:solidFill>
                  <a:srgbClr val="000000"/>
                </a:solidFill>
                <a:effectLst/>
                <a:latin typeface="Times New Roman" panose="02020603050405020304" pitchFamily="18" charset="0"/>
              </a:rPr>
              <a:t>-Đề tài lao động</a:t>
            </a:r>
          </a:p>
          <a:p>
            <a:r>
              <a:rPr lang="vi-VN" sz="2800" b="0" i="0" dirty="0" smtClean="0">
                <a:solidFill>
                  <a:srgbClr val="000000"/>
                </a:solidFill>
                <a:effectLst/>
                <a:latin typeface="Times New Roman" panose="02020603050405020304" pitchFamily="18" charset="0"/>
              </a:rPr>
              <a:t>- Trong tranh vẽ hình các cô công nhân đang thi thợ giỏi và những năm 1976, Bức tranh ca ngợi thi đua lao động trong nhà máy </a:t>
            </a:r>
          </a:p>
          <a:p>
            <a:r>
              <a:rPr lang="vi-VN" sz="2800" b="0" i="0" dirty="0" smtClean="0">
                <a:solidFill>
                  <a:srgbClr val="000000"/>
                </a:solidFill>
                <a:effectLst/>
                <a:latin typeface="Times New Roman" panose="02020603050405020304" pitchFamily="18" charset="0"/>
              </a:rPr>
              <a:t>-Chất liệu sơn dầu </a:t>
            </a:r>
          </a:p>
          <a:p>
            <a:r>
              <a:rPr lang="vi-VN" sz="2800" b="0" i="0" dirty="0" smtClean="0">
                <a:solidFill>
                  <a:srgbClr val="000000"/>
                </a:solidFill>
                <a:effectLst/>
                <a:latin typeface="Times New Roman" panose="02020603050405020304" pitchFamily="18" charset="0"/>
              </a:rPr>
              <a:t>-Bố cục hình đa giác</a:t>
            </a:r>
            <a:endParaRPr lang="en-US" sz="2800" dirty="0"/>
          </a:p>
        </p:txBody>
      </p:sp>
      <p:sp>
        <p:nvSpPr>
          <p:cNvPr id="13" name="Freeform 12"/>
          <p:cNvSpPr/>
          <p:nvPr/>
        </p:nvSpPr>
        <p:spPr>
          <a:xfrm>
            <a:off x="5577840" y="441960"/>
            <a:ext cx="4480560" cy="3642360"/>
          </a:xfrm>
          <a:custGeom>
            <a:avLst/>
            <a:gdLst>
              <a:gd name="connsiteX0" fmla="*/ 853440 w 4480560"/>
              <a:gd name="connsiteY0" fmla="*/ 198120 h 3642360"/>
              <a:gd name="connsiteX1" fmla="*/ 3611880 w 4480560"/>
              <a:gd name="connsiteY1" fmla="*/ 0 h 3642360"/>
              <a:gd name="connsiteX2" fmla="*/ 4480560 w 4480560"/>
              <a:gd name="connsiteY2" fmla="*/ 1447800 h 3642360"/>
              <a:gd name="connsiteX3" fmla="*/ 3444240 w 4480560"/>
              <a:gd name="connsiteY3" fmla="*/ 3368040 h 3642360"/>
              <a:gd name="connsiteX4" fmla="*/ 2468880 w 4480560"/>
              <a:gd name="connsiteY4" fmla="*/ 3642360 h 3642360"/>
              <a:gd name="connsiteX5" fmla="*/ 944880 w 4480560"/>
              <a:gd name="connsiteY5" fmla="*/ 3185160 h 3642360"/>
              <a:gd name="connsiteX6" fmla="*/ 0 w 4480560"/>
              <a:gd name="connsiteY6" fmla="*/ 1295400 h 3642360"/>
              <a:gd name="connsiteX7" fmla="*/ 792480 w 4480560"/>
              <a:gd name="connsiteY7" fmla="*/ 274320 h 364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0" h="3642360">
                <a:moveTo>
                  <a:pt x="853440" y="198120"/>
                </a:moveTo>
                <a:lnTo>
                  <a:pt x="3611880" y="0"/>
                </a:lnTo>
                <a:lnTo>
                  <a:pt x="4480560" y="1447800"/>
                </a:lnTo>
                <a:lnTo>
                  <a:pt x="3444240" y="3368040"/>
                </a:lnTo>
                <a:lnTo>
                  <a:pt x="2468880" y="3642360"/>
                </a:lnTo>
                <a:lnTo>
                  <a:pt x="944880" y="3185160"/>
                </a:lnTo>
                <a:lnTo>
                  <a:pt x="0" y="1295400"/>
                </a:lnTo>
                <a:lnTo>
                  <a:pt x="792480" y="2743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684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841</Words>
  <Application>Microsoft Office PowerPoint</Application>
  <PresentationFormat>Widescreen</PresentationFormat>
  <Paragraphs>62</Paragraphs>
  <Slides>25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Exo 2</vt:lpstr>
      <vt:lpstr>NotoSerif</vt:lpstr>
      <vt:lpstr>Times New Roman</vt:lpstr>
      <vt:lpstr>Office Theme</vt:lpstr>
      <vt:lpstr>PowerPoint Presentation</vt:lpstr>
      <vt:lpstr>PowerPoint Presentation</vt:lpstr>
      <vt:lpstr>PowerPoint Presentation</vt:lpstr>
      <vt:lpstr>-Tác giả đã khai thác đề tài gì trong sáng tạo mỹ phẩm của mình?  -Hãy liệt kê và phân tích một số yếu tố tạo hình được sử dụng trong tác phẩm mỹ thuật như: Chất liệu, hình ảnh, không gian ... Nguyên lý tạo hình nào được sử dụng trong tác phẩm hội họa màu hội họa cân bằng theo nhịp điệu ...</vt:lpstr>
      <vt:lpstr>PowerPoint Presentation</vt:lpstr>
      <vt:lpstr>PowerPoint Presentation</vt:lpstr>
      <vt:lpstr>PowerPoint Presentation</vt:lpstr>
      <vt:lpstr>PowerPoint Presentation</vt:lpstr>
      <vt:lpstr>PowerPoint Presentation</vt:lpstr>
      <vt:lpstr>PowerPoint Presentation</vt:lpstr>
      <vt:lpstr>Đề tài lao động sản xuất xuất là đề tài vô cùng cùng phong phú với nhiều hoạt động lao động khác nhau từ lao động trong gia đình, nhà trường, xã hội ...</vt:lpstr>
      <vt:lpstr>-Những hình dáng người trong lao động có những đặc điểm gì? -Kỹ thuật nào cần lưu ý khi ký họa những dáng người trong lao động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28</cp:revision>
  <dcterms:created xsi:type="dcterms:W3CDTF">2023-07-19T07:58:17Z</dcterms:created>
  <dcterms:modified xsi:type="dcterms:W3CDTF">2023-08-05T15:44:24Z</dcterms:modified>
</cp:coreProperties>
</file>