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7" r:id="rId2"/>
    <p:sldId id="283" r:id="rId3"/>
    <p:sldId id="282" r:id="rId4"/>
    <p:sldId id="256" r:id="rId5"/>
    <p:sldId id="257" r:id="rId6"/>
    <p:sldId id="284" r:id="rId7"/>
    <p:sldId id="259" r:id="rId8"/>
    <p:sldId id="260" r:id="rId9"/>
    <p:sldId id="285" r:id="rId10"/>
    <p:sldId id="281" r:id="rId11"/>
    <p:sldId id="261" r:id="rId12"/>
    <p:sldId id="286" r:id="rId13"/>
    <p:sldId id="263" r:id="rId14"/>
    <p:sldId id="262" r:id="rId15"/>
    <p:sldId id="264" r:id="rId16"/>
    <p:sldId id="265" r:id="rId17"/>
    <p:sldId id="266" r:id="rId18"/>
    <p:sldId id="267"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02" autoAdjust="0"/>
    <p:restoredTop sz="94660"/>
  </p:normalViewPr>
  <p:slideViewPr>
    <p:cSldViewPr snapToGrid="0">
      <p:cViewPr>
        <p:scale>
          <a:sx n="50" d="100"/>
          <a:sy n="50" d="100"/>
        </p:scale>
        <p:origin x="630"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72DFE0-4F47-4A55-838E-376C684056CA}"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2AB16-182F-4C20-ACB5-B809DA13FE08}" type="slidenum">
              <a:rPr lang="en-US" smtClean="0"/>
              <a:t>‹#›</a:t>
            </a:fld>
            <a:endParaRPr lang="en-US"/>
          </a:p>
        </p:txBody>
      </p:sp>
    </p:spTree>
    <p:extLst>
      <p:ext uri="{BB962C8B-B14F-4D97-AF65-F5344CB8AC3E}">
        <p14:creationId xmlns:p14="http://schemas.microsoft.com/office/powerpoint/2010/main" val="105543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A7523C-FE47-4B8E-9F69-461625D45C16}" type="slidenum">
              <a:rPr lang="en-US" smtClean="0"/>
              <a:t>2</a:t>
            </a:fld>
            <a:endParaRPr lang="en-US"/>
          </a:p>
        </p:txBody>
      </p:sp>
    </p:spTree>
    <p:extLst>
      <p:ext uri="{BB962C8B-B14F-4D97-AF65-F5344CB8AC3E}">
        <p14:creationId xmlns:p14="http://schemas.microsoft.com/office/powerpoint/2010/main" val="290429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0A30F2-7D28-4707-A21F-E684CF37755A}"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250949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A30F2-7D28-4707-A21F-E684CF37755A}"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298937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A30F2-7D28-4707-A21F-E684CF37755A}"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60409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0A30F2-7D28-4707-A21F-E684CF37755A}"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141319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40A30F2-7D28-4707-A21F-E684CF37755A}"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202628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0A30F2-7D28-4707-A21F-E684CF37755A}"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90762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0A30F2-7D28-4707-A21F-E684CF37755A}" type="datetimeFigureOut">
              <a:rPr lang="en-US" smtClean="0"/>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937999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0A30F2-7D28-4707-A21F-E684CF37755A}" type="datetimeFigureOut">
              <a:rPr lang="en-US" smtClean="0"/>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18236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A30F2-7D28-4707-A21F-E684CF37755A}" type="datetimeFigureOut">
              <a:rPr lang="en-US" smtClean="0"/>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65624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0A30F2-7D28-4707-A21F-E684CF37755A}"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348804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40A30F2-7D28-4707-A21F-E684CF37755A}"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F61A4-94EB-4ACA-ADF8-CEF09B22F206}" type="slidenum">
              <a:rPr lang="en-US" smtClean="0"/>
              <a:t>‹#›</a:t>
            </a:fld>
            <a:endParaRPr lang="en-US"/>
          </a:p>
        </p:txBody>
      </p:sp>
    </p:spTree>
    <p:extLst>
      <p:ext uri="{BB962C8B-B14F-4D97-AF65-F5344CB8AC3E}">
        <p14:creationId xmlns:p14="http://schemas.microsoft.com/office/powerpoint/2010/main" val="160362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A30F2-7D28-4707-A21F-E684CF37755A}" type="datetimeFigureOut">
              <a:rPr lang="en-US" smtClean="0"/>
              <a:t>7/31/2023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F61A4-94EB-4ACA-ADF8-CEF09B22F206}" type="slidenum">
              <a:rPr lang="en-US" smtClean="0"/>
              <a:t>‹#›</a:t>
            </a:fld>
            <a:endParaRPr lang="en-US"/>
          </a:p>
        </p:txBody>
      </p:sp>
    </p:spTree>
    <p:extLst>
      <p:ext uri="{BB962C8B-B14F-4D97-AF65-F5344CB8AC3E}">
        <p14:creationId xmlns:p14="http://schemas.microsoft.com/office/powerpoint/2010/main" val="2845834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6.wdp"/><Relationship Id="rId7"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1.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3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9.wdp"/><Relationship Id="rId18" Type="http://schemas.openxmlformats.org/officeDocument/2006/relationships/image" Target="../media/image35.png"/><Relationship Id="rId3" Type="http://schemas.microsoft.com/office/2007/relationships/hdphoto" Target="../media/hdphoto6.wdp"/><Relationship Id="rId21" Type="http://schemas.openxmlformats.org/officeDocument/2006/relationships/image" Target="../media/image37.png"/><Relationship Id="rId7" Type="http://schemas.openxmlformats.org/officeDocument/2006/relationships/image" Target="../media/image25.png"/><Relationship Id="rId12" Type="http://schemas.openxmlformats.org/officeDocument/2006/relationships/image" Target="../media/image32.png"/><Relationship Id="rId17" Type="http://schemas.microsoft.com/office/2007/relationships/hdphoto" Target="../media/hdphoto11.wdp"/><Relationship Id="rId2" Type="http://schemas.openxmlformats.org/officeDocument/2006/relationships/image" Target="../media/image29.png"/><Relationship Id="rId16" Type="http://schemas.openxmlformats.org/officeDocument/2006/relationships/image" Target="../media/image34.png"/><Relationship Id="rId20" Type="http://schemas.microsoft.com/office/2007/relationships/hdphoto" Target="../media/hdphoto12.wdp"/><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26.png"/><Relationship Id="rId15" Type="http://schemas.microsoft.com/office/2007/relationships/hdphoto" Target="../media/hdphoto10.wdp"/><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11.png"/><Relationship Id="rId9" Type="http://schemas.microsoft.com/office/2007/relationships/hdphoto" Target="../media/hdphoto7.wdp"/><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31.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gif"/><Relationship Id="rId5" Type="http://schemas.openxmlformats.org/officeDocument/2006/relationships/image" Target="../media/image4.gif"/><Relationship Id="rId10" Type="http://schemas.openxmlformats.org/officeDocument/2006/relationships/image" Target="../media/image7.gif"/><Relationship Id="rId4" Type="http://schemas.openxmlformats.org/officeDocument/2006/relationships/image" Target="../media/image3.gif"/><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gi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31152" y="18407"/>
            <a:ext cx="5803347" cy="6839593"/>
          </a:xfrm>
          <a:prstGeom prst="rect">
            <a:avLst/>
          </a:prstGeom>
        </p:spPr>
      </p:pic>
    </p:spTree>
    <p:extLst>
      <p:ext uri="{BB962C8B-B14F-4D97-AF65-F5344CB8AC3E}">
        <p14:creationId xmlns:p14="http://schemas.microsoft.com/office/powerpoint/2010/main" val="27126839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ackgroundRemoval t="0" b="100000" l="10000" r="100000"/>
                    </a14:imgEffect>
                  </a14:imgLayer>
                </a14:imgProps>
              </a:ext>
            </a:extLst>
          </a:blip>
          <a:stretch>
            <a:fillRect/>
          </a:stretch>
        </p:blipFill>
        <p:spPr>
          <a:xfrm>
            <a:off x="14976233" y="2188021"/>
            <a:ext cx="3105150" cy="2760133"/>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880" b="100000" l="0" r="100000"/>
                    </a14:imgEffect>
                  </a14:imgLayer>
                </a14:imgProps>
              </a:ext>
            </a:extLst>
          </a:blip>
          <a:srcRect t="15141" r="48998" b="7181"/>
          <a:stretch/>
        </p:blipFill>
        <p:spPr>
          <a:xfrm>
            <a:off x="13942741" y="2706257"/>
            <a:ext cx="4138642" cy="4483795"/>
          </a:xfrm>
          <a:prstGeom prst="rect">
            <a:avLst/>
          </a:prstGeom>
        </p:spPr>
      </p:pic>
      <p:pic>
        <p:nvPicPr>
          <p:cNvPr id="36" name="Picture 35"/>
          <p:cNvPicPr>
            <a:picLocks noChangeAspect="1"/>
          </p:cNvPicPr>
          <p:nvPr/>
        </p:nvPicPr>
        <p:blipFill rotWithShape="1">
          <a:blip r:embed="rId6">
            <a:extLst>
              <a:ext uri="{BEBA8EAE-BF5A-486C-A8C5-ECC9F3942E4B}">
                <a14:imgProps xmlns:a14="http://schemas.microsoft.com/office/drawing/2010/main">
                  <a14:imgLayer r:embed="rId7">
                    <a14:imgEffect>
                      <a14:backgroundRemoval t="923" b="90000" l="10000" r="90000"/>
                    </a14:imgEffect>
                  </a14:imgLayer>
                </a14:imgProps>
              </a:ext>
            </a:extLst>
          </a:blip>
          <a:srcRect l="16781" r="16781" b="42556"/>
          <a:stretch/>
        </p:blipFill>
        <p:spPr>
          <a:xfrm>
            <a:off x="14964401" y="-187945"/>
            <a:ext cx="6252935" cy="7028277"/>
          </a:xfrm>
          <a:prstGeom prst="rect">
            <a:avLst/>
          </a:prstGeom>
        </p:spPr>
      </p:pic>
      <p:sp>
        <p:nvSpPr>
          <p:cNvPr id="4" name="Freeform 3"/>
          <p:cNvSpPr/>
          <p:nvPr/>
        </p:nvSpPr>
        <p:spPr>
          <a:xfrm>
            <a:off x="3290918" y="202310"/>
            <a:ext cx="5878286" cy="6154057"/>
          </a:xfrm>
          <a:custGeom>
            <a:avLst/>
            <a:gdLst>
              <a:gd name="connsiteX0" fmla="*/ 2307772 w 5878286"/>
              <a:gd name="connsiteY0" fmla="*/ 14515 h 6154057"/>
              <a:gd name="connsiteX1" fmla="*/ 2859314 w 5878286"/>
              <a:gd name="connsiteY1" fmla="*/ 130629 h 6154057"/>
              <a:gd name="connsiteX2" fmla="*/ 3352800 w 5878286"/>
              <a:gd name="connsiteY2" fmla="*/ 58057 h 6154057"/>
              <a:gd name="connsiteX3" fmla="*/ 3628572 w 5878286"/>
              <a:gd name="connsiteY3" fmla="*/ 0 h 6154057"/>
              <a:gd name="connsiteX4" fmla="*/ 3860800 w 5878286"/>
              <a:gd name="connsiteY4" fmla="*/ 261257 h 6154057"/>
              <a:gd name="connsiteX5" fmla="*/ 4891314 w 5878286"/>
              <a:gd name="connsiteY5" fmla="*/ 624115 h 6154057"/>
              <a:gd name="connsiteX6" fmla="*/ 5878286 w 5878286"/>
              <a:gd name="connsiteY6" fmla="*/ 1872343 h 6154057"/>
              <a:gd name="connsiteX7" fmla="*/ 4934857 w 5878286"/>
              <a:gd name="connsiteY7" fmla="*/ 2728686 h 6154057"/>
              <a:gd name="connsiteX8" fmla="*/ 4760686 w 5878286"/>
              <a:gd name="connsiteY8" fmla="*/ 2438400 h 6154057"/>
              <a:gd name="connsiteX9" fmla="*/ 4862286 w 5878286"/>
              <a:gd name="connsiteY9" fmla="*/ 5834743 h 6154057"/>
              <a:gd name="connsiteX10" fmla="*/ 3672114 w 5878286"/>
              <a:gd name="connsiteY10" fmla="*/ 6154057 h 6154057"/>
              <a:gd name="connsiteX11" fmla="*/ 2598057 w 5878286"/>
              <a:gd name="connsiteY11" fmla="*/ 6125029 h 6154057"/>
              <a:gd name="connsiteX12" fmla="*/ 2032000 w 5878286"/>
              <a:gd name="connsiteY12" fmla="*/ 6096000 h 6154057"/>
              <a:gd name="connsiteX13" fmla="*/ 1524000 w 5878286"/>
              <a:gd name="connsiteY13" fmla="*/ 5950857 h 6154057"/>
              <a:gd name="connsiteX14" fmla="*/ 1248229 w 5878286"/>
              <a:gd name="connsiteY14" fmla="*/ 5921829 h 6154057"/>
              <a:gd name="connsiteX15" fmla="*/ 1175657 w 5878286"/>
              <a:gd name="connsiteY15" fmla="*/ 2569029 h 6154057"/>
              <a:gd name="connsiteX16" fmla="*/ 1059543 w 5878286"/>
              <a:gd name="connsiteY16" fmla="*/ 2743200 h 6154057"/>
              <a:gd name="connsiteX17" fmla="*/ 0 w 5878286"/>
              <a:gd name="connsiteY17" fmla="*/ 1973943 h 6154057"/>
              <a:gd name="connsiteX18" fmla="*/ 914400 w 5878286"/>
              <a:gd name="connsiteY18" fmla="*/ 667657 h 6154057"/>
              <a:gd name="connsiteX19" fmla="*/ 1132114 w 5878286"/>
              <a:gd name="connsiteY19" fmla="*/ 551543 h 6154057"/>
              <a:gd name="connsiteX20" fmla="*/ 2061029 w 5878286"/>
              <a:gd name="connsiteY20" fmla="*/ 304800 h 6154057"/>
              <a:gd name="connsiteX21" fmla="*/ 2278743 w 5878286"/>
              <a:gd name="connsiteY21" fmla="*/ 29029 h 6154057"/>
              <a:gd name="connsiteX22" fmla="*/ 2235200 w 5878286"/>
              <a:gd name="connsiteY22" fmla="*/ 130629 h 6154057"/>
              <a:gd name="connsiteX23" fmla="*/ 2235200 w 5878286"/>
              <a:gd name="connsiteY23" fmla="*/ 130629 h 615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8286" h="6154057">
                <a:moveTo>
                  <a:pt x="2307772" y="14515"/>
                </a:moveTo>
                <a:lnTo>
                  <a:pt x="2859314" y="130629"/>
                </a:lnTo>
                <a:lnTo>
                  <a:pt x="3352800" y="58057"/>
                </a:lnTo>
                <a:lnTo>
                  <a:pt x="3628572" y="0"/>
                </a:lnTo>
                <a:lnTo>
                  <a:pt x="3860800" y="261257"/>
                </a:lnTo>
                <a:lnTo>
                  <a:pt x="4891314" y="624115"/>
                </a:lnTo>
                <a:lnTo>
                  <a:pt x="5878286" y="1872343"/>
                </a:lnTo>
                <a:lnTo>
                  <a:pt x="4934857" y="2728686"/>
                </a:lnTo>
                <a:lnTo>
                  <a:pt x="4760686" y="2438400"/>
                </a:lnTo>
                <a:lnTo>
                  <a:pt x="4862286" y="5834743"/>
                </a:lnTo>
                <a:lnTo>
                  <a:pt x="3672114" y="6154057"/>
                </a:lnTo>
                <a:lnTo>
                  <a:pt x="2598057" y="6125029"/>
                </a:lnTo>
                <a:lnTo>
                  <a:pt x="2032000" y="6096000"/>
                </a:lnTo>
                <a:lnTo>
                  <a:pt x="1524000" y="5950857"/>
                </a:lnTo>
                <a:lnTo>
                  <a:pt x="1248229" y="5921829"/>
                </a:lnTo>
                <a:lnTo>
                  <a:pt x="1175657" y="2569029"/>
                </a:lnTo>
                <a:lnTo>
                  <a:pt x="1059543" y="2743200"/>
                </a:lnTo>
                <a:lnTo>
                  <a:pt x="0" y="1973943"/>
                </a:lnTo>
                <a:lnTo>
                  <a:pt x="914400" y="667657"/>
                </a:lnTo>
                <a:lnTo>
                  <a:pt x="1132114" y="551543"/>
                </a:lnTo>
                <a:lnTo>
                  <a:pt x="2061029" y="304800"/>
                </a:lnTo>
                <a:lnTo>
                  <a:pt x="2278743" y="29029"/>
                </a:lnTo>
                <a:lnTo>
                  <a:pt x="2235200" y="130629"/>
                </a:lnTo>
                <a:lnTo>
                  <a:pt x="2235200" y="13062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476701" y="827876"/>
            <a:ext cx="1051560" cy="1912620"/>
          </a:xfrm>
          <a:custGeom>
            <a:avLst/>
            <a:gdLst>
              <a:gd name="connsiteX0" fmla="*/ 0 w 1051560"/>
              <a:gd name="connsiteY0" fmla="*/ 1127760 h 1912620"/>
              <a:gd name="connsiteX1" fmla="*/ 1005840 w 1051560"/>
              <a:gd name="connsiteY1" fmla="*/ 1912620 h 1912620"/>
              <a:gd name="connsiteX2" fmla="*/ 1051560 w 1051560"/>
              <a:gd name="connsiteY2" fmla="*/ 1203960 h 1912620"/>
              <a:gd name="connsiteX3" fmla="*/ 944880 w 1051560"/>
              <a:gd name="connsiteY3" fmla="*/ 548640 h 1912620"/>
              <a:gd name="connsiteX4" fmla="*/ 853440 w 1051560"/>
              <a:gd name="connsiteY4" fmla="*/ 83820 h 1912620"/>
              <a:gd name="connsiteX5" fmla="*/ 822960 w 1051560"/>
              <a:gd name="connsiteY5" fmla="*/ 0 h 191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1560" h="1912620">
                <a:moveTo>
                  <a:pt x="0" y="1127760"/>
                </a:moveTo>
                <a:lnTo>
                  <a:pt x="1005840" y="1912620"/>
                </a:lnTo>
                <a:lnTo>
                  <a:pt x="1051560" y="1203960"/>
                </a:lnTo>
                <a:lnTo>
                  <a:pt x="944880" y="548640"/>
                </a:lnTo>
                <a:lnTo>
                  <a:pt x="853440" y="83820"/>
                </a:lnTo>
                <a:lnTo>
                  <a:pt x="82296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033461" y="812636"/>
            <a:ext cx="1005840" cy="1828800"/>
          </a:xfrm>
          <a:custGeom>
            <a:avLst/>
            <a:gdLst>
              <a:gd name="connsiteX0" fmla="*/ 137160 w 1005840"/>
              <a:gd name="connsiteY0" fmla="*/ 0 h 1828800"/>
              <a:gd name="connsiteX1" fmla="*/ 0 w 1005840"/>
              <a:gd name="connsiteY1" fmla="*/ 929640 h 1828800"/>
              <a:gd name="connsiteX2" fmla="*/ 30480 w 1005840"/>
              <a:gd name="connsiteY2" fmla="*/ 1828800 h 1828800"/>
              <a:gd name="connsiteX3" fmla="*/ 868680 w 1005840"/>
              <a:gd name="connsiteY3" fmla="*/ 1203960 h 1828800"/>
              <a:gd name="connsiteX4" fmla="*/ 1005840 w 1005840"/>
              <a:gd name="connsiteY4" fmla="*/ 109728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828800">
                <a:moveTo>
                  <a:pt x="137160" y="0"/>
                </a:moveTo>
                <a:lnTo>
                  <a:pt x="0" y="929640"/>
                </a:lnTo>
                <a:lnTo>
                  <a:pt x="30480" y="1828800"/>
                </a:lnTo>
                <a:lnTo>
                  <a:pt x="868680" y="1203960"/>
                </a:lnTo>
                <a:lnTo>
                  <a:pt x="1005840" y="109728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343601" y="233516"/>
            <a:ext cx="1805940" cy="2103120"/>
            <a:chOff x="4853940" y="350520"/>
            <a:chExt cx="1805940" cy="2103120"/>
          </a:xfrm>
        </p:grpSpPr>
        <p:sp>
          <p:nvSpPr>
            <p:cNvPr id="7" name="Freeform 6"/>
            <p:cNvSpPr/>
            <p:nvPr/>
          </p:nvSpPr>
          <p:spPr>
            <a:xfrm>
              <a:off x="5074920" y="350520"/>
              <a:ext cx="1333500" cy="2080260"/>
            </a:xfrm>
            <a:custGeom>
              <a:avLst/>
              <a:gdLst>
                <a:gd name="connsiteX0" fmla="*/ 1333500 w 1333500"/>
                <a:gd name="connsiteY0" fmla="*/ 0 h 2080260"/>
                <a:gd name="connsiteX1" fmla="*/ 1295400 w 1333500"/>
                <a:gd name="connsiteY1" fmla="*/ 441960 h 2080260"/>
                <a:gd name="connsiteX2" fmla="*/ 1196340 w 1333500"/>
                <a:gd name="connsiteY2" fmla="*/ 571500 h 2080260"/>
                <a:gd name="connsiteX3" fmla="*/ 952500 w 1333500"/>
                <a:gd name="connsiteY3" fmla="*/ 792480 h 2080260"/>
                <a:gd name="connsiteX4" fmla="*/ 838200 w 1333500"/>
                <a:gd name="connsiteY4" fmla="*/ 777240 h 2080260"/>
                <a:gd name="connsiteX5" fmla="*/ 655320 w 1333500"/>
                <a:gd name="connsiteY5" fmla="*/ 1432560 h 2080260"/>
                <a:gd name="connsiteX6" fmla="*/ 624840 w 1333500"/>
                <a:gd name="connsiteY6" fmla="*/ 1958340 h 2080260"/>
                <a:gd name="connsiteX7" fmla="*/ 617220 w 1333500"/>
                <a:gd name="connsiteY7" fmla="*/ 2080260 h 2080260"/>
                <a:gd name="connsiteX8" fmla="*/ 525780 w 1333500"/>
                <a:gd name="connsiteY8" fmla="*/ 1264920 h 2080260"/>
                <a:gd name="connsiteX9" fmla="*/ 411480 w 1333500"/>
                <a:gd name="connsiteY9" fmla="*/ 1021080 h 2080260"/>
                <a:gd name="connsiteX10" fmla="*/ 563880 w 1333500"/>
                <a:gd name="connsiteY10" fmla="*/ 838200 h 2080260"/>
                <a:gd name="connsiteX11" fmla="*/ 190500 w 1333500"/>
                <a:gd name="connsiteY11" fmla="*/ 472440 h 2080260"/>
                <a:gd name="connsiteX12" fmla="*/ 91440 w 1333500"/>
                <a:gd name="connsiteY12" fmla="*/ 251460 h 2080260"/>
                <a:gd name="connsiteX13" fmla="*/ 0 w 1333500"/>
                <a:gd name="connsiteY13" fmla="*/ 15240 h 20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0" h="2080260">
                  <a:moveTo>
                    <a:pt x="1333500" y="0"/>
                  </a:moveTo>
                  <a:lnTo>
                    <a:pt x="1295400" y="441960"/>
                  </a:lnTo>
                  <a:lnTo>
                    <a:pt x="1196340" y="571500"/>
                  </a:lnTo>
                  <a:lnTo>
                    <a:pt x="952500" y="792480"/>
                  </a:lnTo>
                  <a:lnTo>
                    <a:pt x="838200" y="777240"/>
                  </a:lnTo>
                  <a:lnTo>
                    <a:pt x="655320" y="1432560"/>
                  </a:lnTo>
                  <a:lnTo>
                    <a:pt x="624840" y="1958340"/>
                  </a:lnTo>
                  <a:lnTo>
                    <a:pt x="617220" y="2080260"/>
                  </a:lnTo>
                  <a:lnTo>
                    <a:pt x="525780" y="1264920"/>
                  </a:lnTo>
                  <a:lnTo>
                    <a:pt x="411480" y="1021080"/>
                  </a:lnTo>
                  <a:lnTo>
                    <a:pt x="563880" y="838200"/>
                  </a:lnTo>
                  <a:lnTo>
                    <a:pt x="190500" y="472440"/>
                  </a:lnTo>
                  <a:lnTo>
                    <a:pt x="91440" y="251460"/>
                  </a:lnTo>
                  <a:lnTo>
                    <a:pt x="0" y="1524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53940" y="640080"/>
              <a:ext cx="647700" cy="769620"/>
            </a:xfrm>
            <a:custGeom>
              <a:avLst/>
              <a:gdLst>
                <a:gd name="connsiteX0" fmla="*/ 0 w 647700"/>
                <a:gd name="connsiteY0" fmla="*/ 0 h 769620"/>
                <a:gd name="connsiteX1" fmla="*/ 304800 w 647700"/>
                <a:gd name="connsiteY1" fmla="*/ 495300 h 769620"/>
                <a:gd name="connsiteX2" fmla="*/ 548640 w 647700"/>
                <a:gd name="connsiteY2" fmla="*/ 754380 h 769620"/>
                <a:gd name="connsiteX3" fmla="*/ 624840 w 647700"/>
                <a:gd name="connsiteY3" fmla="*/ 769620 h 769620"/>
                <a:gd name="connsiteX4" fmla="*/ 647700 w 647700"/>
                <a:gd name="connsiteY4" fmla="*/ 762000 h 76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769620">
                  <a:moveTo>
                    <a:pt x="0" y="0"/>
                  </a:moveTo>
                  <a:lnTo>
                    <a:pt x="304800" y="495300"/>
                  </a:lnTo>
                  <a:lnTo>
                    <a:pt x="548640" y="754380"/>
                  </a:lnTo>
                  <a:lnTo>
                    <a:pt x="624840" y="769620"/>
                  </a:lnTo>
                  <a:lnTo>
                    <a:pt x="647700" y="7620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69280" y="594360"/>
              <a:ext cx="990600" cy="914400"/>
            </a:xfrm>
            <a:custGeom>
              <a:avLst/>
              <a:gdLst>
                <a:gd name="connsiteX0" fmla="*/ 0 w 990600"/>
                <a:gd name="connsiteY0" fmla="*/ 601980 h 914400"/>
                <a:gd name="connsiteX1" fmla="*/ 144780 w 990600"/>
                <a:gd name="connsiteY1" fmla="*/ 914400 h 914400"/>
                <a:gd name="connsiteX2" fmla="*/ 236220 w 990600"/>
                <a:gd name="connsiteY2" fmla="*/ 525780 h 914400"/>
                <a:gd name="connsiteX3" fmla="*/ 358140 w 990600"/>
                <a:gd name="connsiteY3" fmla="*/ 563880 h 914400"/>
                <a:gd name="connsiteX4" fmla="*/ 487680 w 990600"/>
                <a:gd name="connsiteY4" fmla="*/ 822960 h 914400"/>
                <a:gd name="connsiteX5" fmla="*/ 716280 w 990600"/>
                <a:gd name="connsiteY5" fmla="*/ 617220 h 914400"/>
                <a:gd name="connsiteX6" fmla="*/ 868680 w 990600"/>
                <a:gd name="connsiteY6" fmla="*/ 342900 h 914400"/>
                <a:gd name="connsiteX7" fmla="*/ 929640 w 990600"/>
                <a:gd name="connsiteY7" fmla="*/ 228600 h 914400"/>
                <a:gd name="connsiteX8" fmla="*/ 990600 w 99060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600" h="914400">
                  <a:moveTo>
                    <a:pt x="0" y="601980"/>
                  </a:moveTo>
                  <a:lnTo>
                    <a:pt x="144780" y="914400"/>
                  </a:lnTo>
                  <a:lnTo>
                    <a:pt x="236220" y="525780"/>
                  </a:lnTo>
                  <a:lnTo>
                    <a:pt x="358140" y="563880"/>
                  </a:lnTo>
                  <a:lnTo>
                    <a:pt x="487680" y="822960"/>
                  </a:lnTo>
                  <a:lnTo>
                    <a:pt x="716280" y="617220"/>
                  </a:lnTo>
                  <a:lnTo>
                    <a:pt x="868680" y="342900"/>
                  </a:lnTo>
                  <a:lnTo>
                    <a:pt x="929640" y="228600"/>
                  </a:lnTo>
                  <a:lnTo>
                    <a:pt x="99060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692140" y="1379220"/>
              <a:ext cx="434340" cy="1074420"/>
            </a:xfrm>
            <a:custGeom>
              <a:avLst/>
              <a:gdLst>
                <a:gd name="connsiteX0" fmla="*/ 434340 w 434340"/>
                <a:gd name="connsiteY0" fmla="*/ 0 h 1074420"/>
                <a:gd name="connsiteX1" fmla="*/ 289560 w 434340"/>
                <a:gd name="connsiteY1" fmla="*/ 632460 h 1074420"/>
                <a:gd name="connsiteX2" fmla="*/ 289560 w 434340"/>
                <a:gd name="connsiteY2" fmla="*/ 1074420 h 1074420"/>
                <a:gd name="connsiteX3" fmla="*/ 0 w 434340"/>
                <a:gd name="connsiteY3" fmla="*/ 1066800 h 1074420"/>
              </a:gdLst>
              <a:ahLst/>
              <a:cxnLst>
                <a:cxn ang="0">
                  <a:pos x="connsiteX0" y="connsiteY0"/>
                </a:cxn>
                <a:cxn ang="0">
                  <a:pos x="connsiteX1" y="connsiteY1"/>
                </a:cxn>
                <a:cxn ang="0">
                  <a:pos x="connsiteX2" y="connsiteY2"/>
                </a:cxn>
                <a:cxn ang="0">
                  <a:pos x="connsiteX3" y="connsiteY3"/>
                </a:cxn>
              </a:cxnLst>
              <a:rect l="l" t="t" r="r" b="b"/>
              <a:pathLst>
                <a:path w="434340" h="1074420">
                  <a:moveTo>
                    <a:pt x="434340" y="0"/>
                  </a:moveTo>
                  <a:lnTo>
                    <a:pt x="289560" y="632460"/>
                  </a:lnTo>
                  <a:lnTo>
                    <a:pt x="289560" y="1074420"/>
                  </a:lnTo>
                  <a:lnTo>
                    <a:pt x="0" y="106680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314682" y="202310"/>
            <a:ext cx="2951469" cy="523220"/>
          </a:xfrm>
          <a:prstGeom prst="rect">
            <a:avLst/>
          </a:prstGeom>
          <a:noFill/>
        </p:spPr>
        <p:txBody>
          <a:bodyPr wrap="square" lIns="91440" tIns="45720" rIns="91440" bIns="45720">
            <a:spAutoFit/>
          </a:bodyPr>
          <a:lstStyle/>
          <a:p>
            <a:pPr algn="ctr"/>
            <a:r>
              <a:rPr lang="vi-VN" sz="28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CÁCH VẼ</a:t>
            </a:r>
            <a:endParaRPr lang="en-US" sz="2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grpSp>
        <p:nvGrpSpPr>
          <p:cNvPr id="116" name="Group 115"/>
          <p:cNvGrpSpPr/>
          <p:nvPr/>
        </p:nvGrpSpPr>
        <p:grpSpPr>
          <a:xfrm>
            <a:off x="5410243" y="2721545"/>
            <a:ext cx="2517791" cy="1779623"/>
            <a:chOff x="7303050" y="1286701"/>
            <a:chExt cx="2850706" cy="1779623"/>
          </a:xfrm>
        </p:grpSpPr>
        <p:grpSp>
          <p:nvGrpSpPr>
            <p:cNvPr id="117" name="Group 116"/>
            <p:cNvGrpSpPr/>
            <p:nvPr/>
          </p:nvGrpSpPr>
          <p:grpSpPr>
            <a:xfrm>
              <a:off x="7303050" y="1286701"/>
              <a:ext cx="2850706" cy="1621245"/>
              <a:chOff x="3091543" y="2075543"/>
              <a:chExt cx="6299200" cy="3454400"/>
            </a:xfrm>
          </p:grpSpPr>
          <p:sp>
            <p:nvSpPr>
              <p:cNvPr id="163" name="Freeform 162"/>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3091543" y="2075543"/>
                <a:ext cx="3468914" cy="3396343"/>
                <a:chOff x="3091543" y="2075543"/>
                <a:chExt cx="3468914" cy="3396343"/>
              </a:xfrm>
            </p:grpSpPr>
            <p:sp>
              <p:nvSpPr>
                <p:cNvPr id="166" name="Freeform 165"/>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166"/>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Freeform 164"/>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8899182" y="1620487"/>
              <a:ext cx="1202026" cy="579016"/>
              <a:chOff x="6618514" y="2786743"/>
              <a:chExt cx="2656115" cy="1233714"/>
            </a:xfrm>
          </p:grpSpPr>
          <p:sp>
            <p:nvSpPr>
              <p:cNvPr id="156" name="Freeform 155"/>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Freeform 158"/>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Freeform 159"/>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Freeform 160"/>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Freeform 161"/>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7721296" y="2279543"/>
              <a:ext cx="2217343" cy="693797"/>
              <a:chOff x="4015740" y="4191000"/>
              <a:chExt cx="4899660" cy="1478280"/>
            </a:xfrm>
          </p:grpSpPr>
          <p:sp>
            <p:nvSpPr>
              <p:cNvPr id="152" name="Freeform 151"/>
              <p:cNvSpPr/>
              <p:nvPr/>
            </p:nvSpPr>
            <p:spPr>
              <a:xfrm>
                <a:off x="4015740" y="5448300"/>
                <a:ext cx="541020" cy="220980"/>
              </a:xfrm>
              <a:custGeom>
                <a:avLst/>
                <a:gdLst>
                  <a:gd name="connsiteX0" fmla="*/ 0 w 541020"/>
                  <a:gd name="connsiteY0" fmla="*/ 0 h 220980"/>
                  <a:gd name="connsiteX1" fmla="*/ 137160 w 541020"/>
                  <a:gd name="connsiteY1" fmla="*/ 220980 h 220980"/>
                  <a:gd name="connsiteX2" fmla="*/ 198120 w 541020"/>
                  <a:gd name="connsiteY2" fmla="*/ 213360 h 220980"/>
                  <a:gd name="connsiteX3" fmla="*/ 403860 w 541020"/>
                  <a:gd name="connsiteY3" fmla="*/ 182880 h 220980"/>
                  <a:gd name="connsiteX4" fmla="*/ 480060 w 541020"/>
                  <a:gd name="connsiteY4" fmla="*/ 99060 h 220980"/>
                  <a:gd name="connsiteX5" fmla="*/ 541020 w 541020"/>
                  <a:gd name="connsiteY5" fmla="*/ 228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220980">
                    <a:moveTo>
                      <a:pt x="0" y="0"/>
                    </a:moveTo>
                    <a:lnTo>
                      <a:pt x="137160" y="220980"/>
                    </a:lnTo>
                    <a:lnTo>
                      <a:pt x="198120" y="213360"/>
                    </a:lnTo>
                    <a:lnTo>
                      <a:pt x="403860" y="182880"/>
                    </a:lnTo>
                    <a:lnTo>
                      <a:pt x="480060" y="99060"/>
                    </a:lnTo>
                    <a:lnTo>
                      <a:pt x="541020" y="228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a:off x="7002780" y="4511040"/>
                <a:ext cx="556260" cy="1120140"/>
              </a:xfrm>
              <a:custGeom>
                <a:avLst/>
                <a:gdLst>
                  <a:gd name="connsiteX0" fmla="*/ 0 w 556260"/>
                  <a:gd name="connsiteY0" fmla="*/ 876300 h 1120140"/>
                  <a:gd name="connsiteX1" fmla="*/ 99060 w 556260"/>
                  <a:gd name="connsiteY1" fmla="*/ 1120140 h 1120140"/>
                  <a:gd name="connsiteX2" fmla="*/ 365760 w 556260"/>
                  <a:gd name="connsiteY2" fmla="*/ 1112520 h 1120140"/>
                  <a:gd name="connsiteX3" fmla="*/ 419100 w 556260"/>
                  <a:gd name="connsiteY3" fmla="*/ 1074420 h 1120140"/>
                  <a:gd name="connsiteX4" fmla="*/ 556260 w 556260"/>
                  <a:gd name="connsiteY4" fmla="*/ 815340 h 1120140"/>
                  <a:gd name="connsiteX5" fmla="*/ 556260 w 556260"/>
                  <a:gd name="connsiteY5" fmla="*/ 525780 h 1120140"/>
                  <a:gd name="connsiteX6" fmla="*/ 548640 w 556260"/>
                  <a:gd name="connsiteY6" fmla="*/ 175260 h 1120140"/>
                  <a:gd name="connsiteX7" fmla="*/ 381000 w 556260"/>
                  <a:gd name="connsiteY7" fmla="*/ 0 h 1120140"/>
                  <a:gd name="connsiteX8" fmla="*/ 335280 w 556260"/>
                  <a:gd name="connsiteY8" fmla="*/ 137160 h 1120140"/>
                  <a:gd name="connsiteX9" fmla="*/ 312420 w 556260"/>
                  <a:gd name="connsiteY9" fmla="*/ 495300 h 1120140"/>
                  <a:gd name="connsiteX10" fmla="*/ 335280 w 556260"/>
                  <a:gd name="connsiteY10" fmla="*/ 792480 h 1120140"/>
                  <a:gd name="connsiteX11" fmla="*/ 251460 w 556260"/>
                  <a:gd name="connsiteY11" fmla="*/ 838200 h 1120140"/>
                  <a:gd name="connsiteX12" fmla="*/ 312420 w 556260"/>
                  <a:gd name="connsiteY12" fmla="*/ 1005840 h 1120140"/>
                  <a:gd name="connsiteX13" fmla="*/ 358140 w 556260"/>
                  <a:gd name="connsiteY13" fmla="*/ 105156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60" h="1120140">
                    <a:moveTo>
                      <a:pt x="0" y="876300"/>
                    </a:moveTo>
                    <a:lnTo>
                      <a:pt x="99060" y="1120140"/>
                    </a:lnTo>
                    <a:lnTo>
                      <a:pt x="365760" y="1112520"/>
                    </a:lnTo>
                    <a:lnTo>
                      <a:pt x="419100" y="1074420"/>
                    </a:lnTo>
                    <a:lnTo>
                      <a:pt x="556260" y="815340"/>
                    </a:lnTo>
                    <a:lnTo>
                      <a:pt x="556260" y="525780"/>
                    </a:lnTo>
                    <a:lnTo>
                      <a:pt x="548640" y="175260"/>
                    </a:lnTo>
                    <a:lnTo>
                      <a:pt x="381000" y="0"/>
                    </a:lnTo>
                    <a:lnTo>
                      <a:pt x="335280" y="137160"/>
                    </a:lnTo>
                    <a:lnTo>
                      <a:pt x="312420" y="495300"/>
                    </a:lnTo>
                    <a:lnTo>
                      <a:pt x="335280" y="792480"/>
                    </a:lnTo>
                    <a:lnTo>
                      <a:pt x="251460" y="838200"/>
                    </a:lnTo>
                    <a:lnTo>
                      <a:pt x="312420" y="1005840"/>
                    </a:lnTo>
                    <a:lnTo>
                      <a:pt x="358140" y="10515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a:off x="8709660" y="4328160"/>
                <a:ext cx="160020" cy="670560"/>
              </a:xfrm>
              <a:custGeom>
                <a:avLst/>
                <a:gdLst>
                  <a:gd name="connsiteX0" fmla="*/ 160020 w 160020"/>
                  <a:gd name="connsiteY0" fmla="*/ 502920 h 670560"/>
                  <a:gd name="connsiteX1" fmla="*/ 121920 w 160020"/>
                  <a:gd name="connsiteY1" fmla="*/ 198120 h 670560"/>
                  <a:gd name="connsiteX2" fmla="*/ 53340 w 160020"/>
                  <a:gd name="connsiteY2" fmla="*/ 0 h 670560"/>
                  <a:gd name="connsiteX3" fmla="*/ 7620 w 160020"/>
                  <a:gd name="connsiteY3" fmla="*/ 106680 h 670560"/>
                  <a:gd name="connsiteX4" fmla="*/ 0 w 160020"/>
                  <a:gd name="connsiteY4" fmla="*/ 609600 h 670560"/>
                  <a:gd name="connsiteX5" fmla="*/ 53340 w 160020"/>
                  <a:gd name="connsiteY5" fmla="*/ 670560 h 670560"/>
                  <a:gd name="connsiteX6" fmla="*/ 76200 w 160020"/>
                  <a:gd name="connsiteY6" fmla="*/ 426720 h 670560"/>
                  <a:gd name="connsiteX7" fmla="*/ 38100 w 160020"/>
                  <a:gd name="connsiteY7" fmla="*/ 2362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70560">
                    <a:moveTo>
                      <a:pt x="160020" y="502920"/>
                    </a:moveTo>
                    <a:lnTo>
                      <a:pt x="121920" y="198120"/>
                    </a:lnTo>
                    <a:lnTo>
                      <a:pt x="53340" y="0"/>
                    </a:lnTo>
                    <a:lnTo>
                      <a:pt x="7620" y="106680"/>
                    </a:lnTo>
                    <a:lnTo>
                      <a:pt x="0" y="609600"/>
                    </a:lnTo>
                    <a:lnTo>
                      <a:pt x="53340" y="670560"/>
                    </a:lnTo>
                    <a:lnTo>
                      <a:pt x="76200" y="426720"/>
                    </a:lnTo>
                    <a:lnTo>
                      <a:pt x="38100" y="2362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a:off x="8244840" y="4191000"/>
                <a:ext cx="670560" cy="1028700"/>
              </a:xfrm>
              <a:custGeom>
                <a:avLst/>
                <a:gdLst>
                  <a:gd name="connsiteX0" fmla="*/ 0 w 670560"/>
                  <a:gd name="connsiteY0" fmla="*/ 822960 h 1028700"/>
                  <a:gd name="connsiteX1" fmla="*/ 38100 w 670560"/>
                  <a:gd name="connsiteY1" fmla="*/ 998220 h 1028700"/>
                  <a:gd name="connsiteX2" fmla="*/ 236220 w 670560"/>
                  <a:gd name="connsiteY2" fmla="*/ 1028700 h 1028700"/>
                  <a:gd name="connsiteX3" fmla="*/ 502920 w 670560"/>
                  <a:gd name="connsiteY3" fmla="*/ 998220 h 1028700"/>
                  <a:gd name="connsiteX4" fmla="*/ 563880 w 670560"/>
                  <a:gd name="connsiteY4" fmla="*/ 914400 h 1028700"/>
                  <a:gd name="connsiteX5" fmla="*/ 640080 w 670560"/>
                  <a:gd name="connsiteY5" fmla="*/ 617220 h 1028700"/>
                  <a:gd name="connsiteX6" fmla="*/ 670560 w 670560"/>
                  <a:gd name="connsiteY6" fmla="*/ 617220 h 1028700"/>
                  <a:gd name="connsiteX7" fmla="*/ 640080 w 670560"/>
                  <a:gd name="connsiteY7" fmla="*/ 106680 h 1028700"/>
                  <a:gd name="connsiteX8" fmla="*/ 541020 w 670560"/>
                  <a:gd name="connsiteY8" fmla="*/ 0 h 1028700"/>
                  <a:gd name="connsiteX9" fmla="*/ 472440 w 670560"/>
                  <a:gd name="connsiteY9" fmla="*/ 1371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1028700">
                    <a:moveTo>
                      <a:pt x="0" y="822960"/>
                    </a:moveTo>
                    <a:lnTo>
                      <a:pt x="38100" y="998220"/>
                    </a:lnTo>
                    <a:lnTo>
                      <a:pt x="236220" y="1028700"/>
                    </a:lnTo>
                    <a:lnTo>
                      <a:pt x="502920" y="998220"/>
                    </a:lnTo>
                    <a:lnTo>
                      <a:pt x="563880" y="914400"/>
                    </a:lnTo>
                    <a:lnTo>
                      <a:pt x="640080" y="617220"/>
                    </a:lnTo>
                    <a:lnTo>
                      <a:pt x="670560" y="617220"/>
                    </a:lnTo>
                    <a:lnTo>
                      <a:pt x="640080" y="106680"/>
                    </a:lnTo>
                    <a:lnTo>
                      <a:pt x="541020" y="0"/>
                    </a:lnTo>
                    <a:lnTo>
                      <a:pt x="472440" y="1371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7324726" y="1356864"/>
              <a:ext cx="1551795" cy="1366137"/>
              <a:chOff x="3139440" y="2225040"/>
              <a:chExt cx="3429000" cy="2910840"/>
            </a:xfrm>
          </p:grpSpPr>
          <p:sp>
            <p:nvSpPr>
              <p:cNvPr id="139" name="Freeform 138"/>
              <p:cNvSpPr/>
              <p:nvPr/>
            </p:nvSpPr>
            <p:spPr>
              <a:xfrm>
                <a:off x="4168140" y="3535680"/>
                <a:ext cx="533400" cy="708660"/>
              </a:xfrm>
              <a:custGeom>
                <a:avLst/>
                <a:gdLst>
                  <a:gd name="connsiteX0" fmla="*/ 0 w 533400"/>
                  <a:gd name="connsiteY0" fmla="*/ 708660 h 708660"/>
                  <a:gd name="connsiteX1" fmla="*/ 533400 w 533400"/>
                  <a:gd name="connsiteY1" fmla="*/ 0 h 708660"/>
                </a:gdLst>
                <a:ahLst/>
                <a:cxnLst>
                  <a:cxn ang="0">
                    <a:pos x="connsiteX0" y="connsiteY0"/>
                  </a:cxn>
                  <a:cxn ang="0">
                    <a:pos x="connsiteX1" y="connsiteY1"/>
                  </a:cxn>
                </a:cxnLst>
                <a:rect l="l" t="t" r="r" b="b"/>
                <a:pathLst>
                  <a:path w="533400" h="708660">
                    <a:moveTo>
                      <a:pt x="0" y="708660"/>
                    </a:moveTo>
                    <a:lnTo>
                      <a:pt x="5334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4922520" y="3550920"/>
                <a:ext cx="518160" cy="685800"/>
              </a:xfrm>
              <a:custGeom>
                <a:avLst/>
                <a:gdLst>
                  <a:gd name="connsiteX0" fmla="*/ 0 w 518160"/>
                  <a:gd name="connsiteY0" fmla="*/ 0 h 685800"/>
                  <a:gd name="connsiteX1" fmla="*/ 518160 w 518160"/>
                  <a:gd name="connsiteY1" fmla="*/ 685800 h 685800"/>
                </a:gdLst>
                <a:ahLst/>
                <a:cxnLst>
                  <a:cxn ang="0">
                    <a:pos x="connsiteX0" y="connsiteY0"/>
                  </a:cxn>
                  <a:cxn ang="0">
                    <a:pos x="connsiteX1" y="connsiteY1"/>
                  </a:cxn>
                </a:cxnLst>
                <a:rect l="l" t="t" r="r" b="b"/>
                <a:pathLst>
                  <a:path w="518160" h="685800">
                    <a:moveTo>
                      <a:pt x="0" y="0"/>
                    </a:moveTo>
                    <a:lnTo>
                      <a:pt x="518160" y="685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p:cNvGrpSpPr/>
              <p:nvPr/>
            </p:nvGrpSpPr>
            <p:grpSpPr>
              <a:xfrm>
                <a:off x="3139440" y="2225040"/>
                <a:ext cx="3429000" cy="2910840"/>
                <a:chOff x="3139440" y="2225040"/>
                <a:chExt cx="3429000" cy="2910840"/>
              </a:xfrm>
            </p:grpSpPr>
            <p:sp>
              <p:nvSpPr>
                <p:cNvPr id="142" name="Freeform 141"/>
                <p:cNvSpPr/>
                <p:nvPr/>
              </p:nvSpPr>
              <p:spPr>
                <a:xfrm>
                  <a:off x="3154680" y="2225040"/>
                  <a:ext cx="3398520" cy="83820"/>
                </a:xfrm>
                <a:custGeom>
                  <a:avLst/>
                  <a:gdLst>
                    <a:gd name="connsiteX0" fmla="*/ 0 w 3398520"/>
                    <a:gd name="connsiteY0" fmla="*/ 68580 h 83820"/>
                    <a:gd name="connsiteX1" fmla="*/ 53340 w 3398520"/>
                    <a:gd name="connsiteY1" fmla="*/ 0 h 83820"/>
                    <a:gd name="connsiteX2" fmla="*/ 3345180 w 3398520"/>
                    <a:gd name="connsiteY2" fmla="*/ 22860 h 83820"/>
                    <a:gd name="connsiteX3" fmla="*/ 3398520 w 339852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398520" h="83820">
                      <a:moveTo>
                        <a:pt x="0" y="68580"/>
                      </a:moveTo>
                      <a:lnTo>
                        <a:pt x="53340" y="0"/>
                      </a:lnTo>
                      <a:lnTo>
                        <a:pt x="3345180" y="22860"/>
                      </a:lnTo>
                      <a:lnTo>
                        <a:pt x="3398520" y="838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p:cNvGrpSpPr/>
                <p:nvPr/>
              </p:nvGrpSpPr>
              <p:grpSpPr>
                <a:xfrm>
                  <a:off x="3139440" y="2331720"/>
                  <a:ext cx="3429000" cy="2804160"/>
                  <a:chOff x="3139440" y="2331720"/>
                  <a:chExt cx="3429000" cy="2804160"/>
                </a:xfrm>
              </p:grpSpPr>
              <p:sp>
                <p:nvSpPr>
                  <p:cNvPr id="144" name="Freeform 143"/>
                  <p:cNvSpPr/>
                  <p:nvPr/>
                </p:nvSpPr>
                <p:spPr>
                  <a:xfrm>
                    <a:off x="3154680" y="4663440"/>
                    <a:ext cx="746760" cy="426720"/>
                  </a:xfrm>
                  <a:custGeom>
                    <a:avLst/>
                    <a:gdLst>
                      <a:gd name="connsiteX0" fmla="*/ 441960 w 746760"/>
                      <a:gd name="connsiteY0" fmla="*/ 0 h 426720"/>
                      <a:gd name="connsiteX1" fmla="*/ 594360 w 746760"/>
                      <a:gd name="connsiteY1" fmla="*/ 114300 h 426720"/>
                      <a:gd name="connsiteX2" fmla="*/ 746760 w 746760"/>
                      <a:gd name="connsiteY2" fmla="*/ 419100 h 426720"/>
                      <a:gd name="connsiteX3" fmla="*/ 533400 w 746760"/>
                      <a:gd name="connsiteY3" fmla="*/ 419100 h 426720"/>
                      <a:gd name="connsiteX4" fmla="*/ 297180 w 746760"/>
                      <a:gd name="connsiteY4" fmla="*/ 426720 h 426720"/>
                      <a:gd name="connsiteX5" fmla="*/ 129540 w 746760"/>
                      <a:gd name="connsiteY5" fmla="*/ 335280 h 426720"/>
                      <a:gd name="connsiteX6" fmla="*/ 0 w 746760"/>
                      <a:gd name="connsiteY6" fmla="*/ 16764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426720">
                        <a:moveTo>
                          <a:pt x="441960" y="0"/>
                        </a:moveTo>
                        <a:lnTo>
                          <a:pt x="594360" y="114300"/>
                        </a:lnTo>
                        <a:lnTo>
                          <a:pt x="746760" y="419100"/>
                        </a:lnTo>
                        <a:lnTo>
                          <a:pt x="533400" y="419100"/>
                        </a:lnTo>
                        <a:lnTo>
                          <a:pt x="297180" y="426720"/>
                        </a:lnTo>
                        <a:lnTo>
                          <a:pt x="129540" y="335280"/>
                        </a:lnTo>
                        <a:lnTo>
                          <a:pt x="0" y="1676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p:cNvGrpSpPr/>
                  <p:nvPr/>
                </p:nvGrpSpPr>
                <p:grpSpPr>
                  <a:xfrm>
                    <a:off x="3139440" y="2331720"/>
                    <a:ext cx="3429000" cy="2804160"/>
                    <a:chOff x="3139440" y="2331720"/>
                    <a:chExt cx="3429000" cy="2804160"/>
                  </a:xfrm>
                </p:grpSpPr>
                <p:sp>
                  <p:nvSpPr>
                    <p:cNvPr id="146" name="Freeform 145"/>
                    <p:cNvSpPr/>
                    <p:nvPr/>
                  </p:nvSpPr>
                  <p:spPr>
                    <a:xfrm>
                      <a:off x="3154680" y="4655820"/>
                      <a:ext cx="3307080" cy="480060"/>
                    </a:xfrm>
                    <a:custGeom>
                      <a:avLst/>
                      <a:gdLst>
                        <a:gd name="connsiteX0" fmla="*/ 0 w 3307080"/>
                        <a:gd name="connsiteY0" fmla="*/ 144780 h 480060"/>
                        <a:gd name="connsiteX1" fmla="*/ 289560 w 3307080"/>
                        <a:gd name="connsiteY1" fmla="*/ 441960 h 480060"/>
                        <a:gd name="connsiteX2" fmla="*/ 3040380 w 3307080"/>
                        <a:gd name="connsiteY2" fmla="*/ 449580 h 480060"/>
                        <a:gd name="connsiteX3" fmla="*/ 3307080 w 3307080"/>
                        <a:gd name="connsiteY3" fmla="*/ 91440 h 480060"/>
                        <a:gd name="connsiteX4" fmla="*/ 3307080 w 3307080"/>
                        <a:gd name="connsiteY4" fmla="*/ 15240 h 480060"/>
                        <a:gd name="connsiteX5" fmla="*/ 3162300 w 3307080"/>
                        <a:gd name="connsiteY5" fmla="*/ 0 h 480060"/>
                        <a:gd name="connsiteX6" fmla="*/ 2674620 w 3307080"/>
                        <a:gd name="connsiteY6" fmla="*/ 45720 h 480060"/>
                        <a:gd name="connsiteX7" fmla="*/ 2476500 w 3307080"/>
                        <a:gd name="connsiteY7" fmla="*/ 365760 h 480060"/>
                        <a:gd name="connsiteX8" fmla="*/ 2529840 w 3307080"/>
                        <a:gd name="connsiteY8" fmla="*/ 464820 h 480060"/>
                        <a:gd name="connsiteX9" fmla="*/ 3002280 w 3307080"/>
                        <a:gd name="connsiteY9" fmla="*/ 480060 h 480060"/>
                        <a:gd name="connsiteX10" fmla="*/ 3261360 w 3307080"/>
                        <a:gd name="connsiteY10" fmla="*/ 2743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80" h="480060">
                          <a:moveTo>
                            <a:pt x="0" y="144780"/>
                          </a:moveTo>
                          <a:lnTo>
                            <a:pt x="289560" y="441960"/>
                          </a:lnTo>
                          <a:lnTo>
                            <a:pt x="3040380" y="449580"/>
                          </a:lnTo>
                          <a:lnTo>
                            <a:pt x="3307080" y="91440"/>
                          </a:lnTo>
                          <a:lnTo>
                            <a:pt x="3307080" y="15240"/>
                          </a:lnTo>
                          <a:lnTo>
                            <a:pt x="3162300" y="0"/>
                          </a:lnTo>
                          <a:lnTo>
                            <a:pt x="2674620" y="45720"/>
                          </a:lnTo>
                          <a:lnTo>
                            <a:pt x="2476500" y="365760"/>
                          </a:lnTo>
                          <a:lnTo>
                            <a:pt x="2529840" y="464820"/>
                          </a:lnTo>
                          <a:lnTo>
                            <a:pt x="3002280" y="480060"/>
                          </a:lnTo>
                          <a:lnTo>
                            <a:pt x="3261360" y="2743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a:off x="3299460" y="2331720"/>
                      <a:ext cx="2956560" cy="350520"/>
                    </a:xfrm>
                    <a:custGeom>
                      <a:avLst/>
                      <a:gdLst>
                        <a:gd name="connsiteX0" fmla="*/ 0 w 2956560"/>
                        <a:gd name="connsiteY0" fmla="*/ 0 h 350520"/>
                        <a:gd name="connsiteX1" fmla="*/ 22860 w 2956560"/>
                        <a:gd name="connsiteY1" fmla="*/ 335280 h 350520"/>
                        <a:gd name="connsiteX2" fmla="*/ 2956560 w 2956560"/>
                        <a:gd name="connsiteY2" fmla="*/ 350520 h 350520"/>
                        <a:gd name="connsiteX3" fmla="*/ 2933700 w 2956560"/>
                        <a:gd name="connsiteY3" fmla="*/ 53340 h 350520"/>
                        <a:gd name="connsiteX4" fmla="*/ 53340 w 2956560"/>
                        <a:gd name="connsiteY4" fmla="*/ 762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560" h="350520">
                          <a:moveTo>
                            <a:pt x="0" y="0"/>
                          </a:moveTo>
                          <a:lnTo>
                            <a:pt x="22860" y="335280"/>
                          </a:lnTo>
                          <a:lnTo>
                            <a:pt x="2956560" y="350520"/>
                          </a:lnTo>
                          <a:lnTo>
                            <a:pt x="2933700" y="53340"/>
                          </a:lnTo>
                          <a:lnTo>
                            <a:pt x="53340" y="7620"/>
                          </a:lnTo>
                        </a:path>
                      </a:pathLst>
                    </a:cu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48" name="Freeform 147"/>
                    <p:cNvSpPr/>
                    <p:nvPr/>
                  </p:nvSpPr>
                  <p:spPr>
                    <a:xfrm>
                      <a:off x="4777740" y="3002280"/>
                      <a:ext cx="525780" cy="1104900"/>
                    </a:xfrm>
                    <a:custGeom>
                      <a:avLst/>
                      <a:gdLst>
                        <a:gd name="connsiteX0" fmla="*/ 0 w 525780"/>
                        <a:gd name="connsiteY0" fmla="*/ 0 h 1104900"/>
                        <a:gd name="connsiteX1" fmla="*/ 15240 w 525780"/>
                        <a:gd name="connsiteY1" fmla="*/ 1104900 h 1104900"/>
                        <a:gd name="connsiteX2" fmla="*/ 525780 w 525780"/>
                        <a:gd name="connsiteY2" fmla="*/ 1104900 h 1104900"/>
                      </a:gdLst>
                      <a:ahLst/>
                      <a:cxnLst>
                        <a:cxn ang="0">
                          <a:pos x="connsiteX0" y="connsiteY0"/>
                        </a:cxn>
                        <a:cxn ang="0">
                          <a:pos x="connsiteX1" y="connsiteY1"/>
                        </a:cxn>
                        <a:cxn ang="0">
                          <a:pos x="connsiteX2" y="connsiteY2"/>
                        </a:cxn>
                      </a:cxnLst>
                      <a:rect l="l" t="t" r="r" b="b"/>
                      <a:pathLst>
                        <a:path w="525780" h="1104900">
                          <a:moveTo>
                            <a:pt x="0" y="0"/>
                          </a:moveTo>
                          <a:lnTo>
                            <a:pt x="15240" y="1104900"/>
                          </a:lnTo>
                          <a:lnTo>
                            <a:pt x="525780" y="1104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a:off x="3139440" y="4221480"/>
                      <a:ext cx="3429000" cy="411480"/>
                    </a:xfrm>
                    <a:custGeom>
                      <a:avLst/>
                      <a:gdLst>
                        <a:gd name="connsiteX0" fmla="*/ 0 w 3429000"/>
                        <a:gd name="connsiteY0" fmla="*/ 45720 h 411480"/>
                        <a:gd name="connsiteX1" fmla="*/ 312420 w 3429000"/>
                        <a:gd name="connsiteY1" fmla="*/ 60960 h 411480"/>
                        <a:gd name="connsiteX2" fmla="*/ 480060 w 3429000"/>
                        <a:gd name="connsiteY2" fmla="*/ 236220 h 411480"/>
                        <a:gd name="connsiteX3" fmla="*/ 571500 w 3429000"/>
                        <a:gd name="connsiteY3" fmla="*/ 411480 h 411480"/>
                        <a:gd name="connsiteX4" fmla="*/ 403860 w 3429000"/>
                        <a:gd name="connsiteY4" fmla="*/ 152400 h 411480"/>
                        <a:gd name="connsiteX5" fmla="*/ 403860 w 3429000"/>
                        <a:gd name="connsiteY5" fmla="*/ 121920 h 411480"/>
                        <a:gd name="connsiteX6" fmla="*/ 1295400 w 3429000"/>
                        <a:gd name="connsiteY6" fmla="*/ 60960 h 411480"/>
                        <a:gd name="connsiteX7" fmla="*/ 2118360 w 3429000"/>
                        <a:gd name="connsiteY7" fmla="*/ 60960 h 411480"/>
                        <a:gd name="connsiteX8" fmla="*/ 2887980 w 3429000"/>
                        <a:gd name="connsiteY8" fmla="*/ 114300 h 411480"/>
                        <a:gd name="connsiteX9" fmla="*/ 3009900 w 3429000"/>
                        <a:gd name="connsiteY9" fmla="*/ 83820 h 411480"/>
                        <a:gd name="connsiteX10" fmla="*/ 3368040 w 3429000"/>
                        <a:gd name="connsiteY10" fmla="*/ 0 h 411480"/>
                        <a:gd name="connsiteX11" fmla="*/ 3429000 w 3429000"/>
                        <a:gd name="connsiteY11" fmla="*/ 22860 h 411480"/>
                        <a:gd name="connsiteX12" fmla="*/ 3055620 w 3429000"/>
                        <a:gd name="connsiteY12" fmla="*/ 38100 h 411480"/>
                        <a:gd name="connsiteX13" fmla="*/ 2948940 w 3429000"/>
                        <a:gd name="connsiteY13" fmla="*/ 114300 h 411480"/>
                        <a:gd name="connsiteX14" fmla="*/ 2773680 w 3429000"/>
                        <a:gd name="connsiteY14" fmla="*/ 3657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0" h="411480">
                          <a:moveTo>
                            <a:pt x="0" y="45720"/>
                          </a:moveTo>
                          <a:lnTo>
                            <a:pt x="312420" y="60960"/>
                          </a:lnTo>
                          <a:lnTo>
                            <a:pt x="480060" y="236220"/>
                          </a:lnTo>
                          <a:lnTo>
                            <a:pt x="571500" y="411480"/>
                          </a:lnTo>
                          <a:lnTo>
                            <a:pt x="403860" y="152400"/>
                          </a:lnTo>
                          <a:lnTo>
                            <a:pt x="403860" y="121920"/>
                          </a:lnTo>
                          <a:lnTo>
                            <a:pt x="1295400" y="60960"/>
                          </a:lnTo>
                          <a:lnTo>
                            <a:pt x="2118360" y="60960"/>
                          </a:lnTo>
                          <a:lnTo>
                            <a:pt x="2887980" y="114300"/>
                          </a:lnTo>
                          <a:lnTo>
                            <a:pt x="3009900" y="83820"/>
                          </a:lnTo>
                          <a:lnTo>
                            <a:pt x="3368040" y="0"/>
                          </a:lnTo>
                          <a:lnTo>
                            <a:pt x="3429000" y="22860"/>
                          </a:lnTo>
                          <a:lnTo>
                            <a:pt x="3055620" y="38100"/>
                          </a:lnTo>
                          <a:lnTo>
                            <a:pt x="2948940" y="114300"/>
                          </a:lnTo>
                          <a:lnTo>
                            <a:pt x="2773680" y="3657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p:cNvSpPr/>
                    <p:nvPr/>
                  </p:nvSpPr>
                  <p:spPr>
                    <a:xfrm>
                      <a:off x="3276600" y="2974975"/>
                      <a:ext cx="9525" cy="1111250"/>
                    </a:xfrm>
                    <a:custGeom>
                      <a:avLst/>
                      <a:gdLst>
                        <a:gd name="connsiteX0" fmla="*/ 0 w 9525"/>
                        <a:gd name="connsiteY0" fmla="*/ 0 h 1111250"/>
                        <a:gd name="connsiteX1" fmla="*/ 9525 w 9525"/>
                        <a:gd name="connsiteY1" fmla="*/ 1111250 h 1111250"/>
                      </a:gdLst>
                      <a:ahLst/>
                      <a:cxnLst>
                        <a:cxn ang="0">
                          <a:pos x="connsiteX0" y="connsiteY0"/>
                        </a:cxn>
                        <a:cxn ang="0">
                          <a:pos x="connsiteX1" y="connsiteY1"/>
                        </a:cxn>
                      </a:cxnLst>
                      <a:rect l="l" t="t" r="r" b="b"/>
                      <a:pathLst>
                        <a:path w="9525" h="1111250">
                          <a:moveTo>
                            <a:pt x="0" y="0"/>
                          </a:moveTo>
                          <a:lnTo>
                            <a:pt x="9525" y="1111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p:cNvSpPr/>
                    <p:nvPr/>
                  </p:nvSpPr>
                  <p:spPr>
                    <a:xfrm>
                      <a:off x="5959475" y="2974975"/>
                      <a:ext cx="539750" cy="1092200"/>
                    </a:xfrm>
                    <a:custGeom>
                      <a:avLst/>
                      <a:gdLst>
                        <a:gd name="connsiteX0" fmla="*/ 517525 w 539750"/>
                        <a:gd name="connsiteY0" fmla="*/ 619125 h 1092200"/>
                        <a:gd name="connsiteX1" fmla="*/ 130175 w 539750"/>
                        <a:gd name="connsiteY1" fmla="*/ 930275 h 1092200"/>
                        <a:gd name="connsiteX2" fmla="*/ 6350 w 539750"/>
                        <a:gd name="connsiteY2" fmla="*/ 1016000 h 1092200"/>
                        <a:gd name="connsiteX3" fmla="*/ 98425 w 539750"/>
                        <a:gd name="connsiteY3" fmla="*/ 1028700 h 1092200"/>
                        <a:gd name="connsiteX4" fmla="*/ 114300 w 539750"/>
                        <a:gd name="connsiteY4" fmla="*/ 1000125 h 1092200"/>
                        <a:gd name="connsiteX5" fmla="*/ 425450 w 539750"/>
                        <a:gd name="connsiteY5" fmla="*/ 746125 h 1092200"/>
                        <a:gd name="connsiteX6" fmla="*/ 527050 w 539750"/>
                        <a:gd name="connsiteY6" fmla="*/ 663575 h 1092200"/>
                        <a:gd name="connsiteX7" fmla="*/ 514350 w 539750"/>
                        <a:gd name="connsiteY7" fmla="*/ 688975 h 1092200"/>
                        <a:gd name="connsiteX8" fmla="*/ 523875 w 539750"/>
                        <a:gd name="connsiteY8" fmla="*/ 685800 h 1092200"/>
                        <a:gd name="connsiteX9" fmla="*/ 523875 w 539750"/>
                        <a:gd name="connsiteY9" fmla="*/ 682625 h 1092200"/>
                        <a:gd name="connsiteX10" fmla="*/ 539750 w 539750"/>
                        <a:gd name="connsiteY10" fmla="*/ 679450 h 1092200"/>
                        <a:gd name="connsiteX11" fmla="*/ 533400 w 539750"/>
                        <a:gd name="connsiteY11" fmla="*/ 1092200 h 1092200"/>
                        <a:gd name="connsiteX12" fmla="*/ 508000 w 539750"/>
                        <a:gd name="connsiteY12" fmla="*/ 111125 h 1092200"/>
                        <a:gd name="connsiteX13" fmla="*/ 431800 w 539750"/>
                        <a:gd name="connsiteY13" fmla="*/ 228600 h 1092200"/>
                        <a:gd name="connsiteX14" fmla="*/ 400050 w 539750"/>
                        <a:gd name="connsiteY14" fmla="*/ 225425 h 1092200"/>
                        <a:gd name="connsiteX15" fmla="*/ 371475 w 539750"/>
                        <a:gd name="connsiteY15" fmla="*/ 215900 h 1092200"/>
                        <a:gd name="connsiteX16" fmla="*/ 177800 w 539750"/>
                        <a:gd name="connsiteY16" fmla="*/ 184150 h 1092200"/>
                        <a:gd name="connsiteX17" fmla="*/ 28575 w 539750"/>
                        <a:gd name="connsiteY17" fmla="*/ 139700 h 1092200"/>
                        <a:gd name="connsiteX18" fmla="*/ 0 w 539750"/>
                        <a:gd name="connsiteY18" fmla="*/ 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750" h="1092200">
                          <a:moveTo>
                            <a:pt x="517525" y="619125"/>
                          </a:moveTo>
                          <a:lnTo>
                            <a:pt x="130175" y="930275"/>
                          </a:lnTo>
                          <a:lnTo>
                            <a:pt x="6350" y="1016000"/>
                          </a:lnTo>
                          <a:lnTo>
                            <a:pt x="98425" y="1028700"/>
                          </a:lnTo>
                          <a:lnTo>
                            <a:pt x="114300" y="1000125"/>
                          </a:lnTo>
                          <a:lnTo>
                            <a:pt x="425450" y="746125"/>
                          </a:lnTo>
                          <a:lnTo>
                            <a:pt x="527050" y="663575"/>
                          </a:lnTo>
                          <a:cubicBezTo>
                            <a:pt x="522817" y="672042"/>
                            <a:pt x="515689" y="679604"/>
                            <a:pt x="514350" y="688975"/>
                          </a:cubicBezTo>
                          <a:cubicBezTo>
                            <a:pt x="513877" y="692288"/>
                            <a:pt x="521090" y="687656"/>
                            <a:pt x="523875" y="685800"/>
                          </a:cubicBezTo>
                          <a:cubicBezTo>
                            <a:pt x="524756" y="685213"/>
                            <a:pt x="523875" y="683683"/>
                            <a:pt x="523875" y="682625"/>
                          </a:cubicBezTo>
                          <a:lnTo>
                            <a:pt x="539750" y="679450"/>
                          </a:lnTo>
                          <a:cubicBezTo>
                            <a:pt x="537633" y="817033"/>
                            <a:pt x="535517" y="954617"/>
                            <a:pt x="533400" y="1092200"/>
                          </a:cubicBezTo>
                          <a:lnTo>
                            <a:pt x="508000" y="111125"/>
                          </a:lnTo>
                          <a:lnTo>
                            <a:pt x="431800" y="228600"/>
                          </a:lnTo>
                          <a:cubicBezTo>
                            <a:pt x="421217" y="227542"/>
                            <a:pt x="410458" y="227616"/>
                            <a:pt x="400050" y="225425"/>
                          </a:cubicBezTo>
                          <a:cubicBezTo>
                            <a:pt x="390225" y="223357"/>
                            <a:pt x="371475" y="215900"/>
                            <a:pt x="371475" y="215900"/>
                          </a:cubicBezTo>
                          <a:lnTo>
                            <a:pt x="177800" y="184150"/>
                          </a:lnTo>
                          <a:lnTo>
                            <a:pt x="28575" y="1397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1" name="Group 120"/>
            <p:cNvGrpSpPr/>
            <p:nvPr/>
          </p:nvGrpSpPr>
          <p:grpSpPr>
            <a:xfrm>
              <a:off x="7335892" y="1789295"/>
              <a:ext cx="2042787" cy="716745"/>
              <a:chOff x="3164114" y="3146425"/>
              <a:chExt cx="4513943" cy="1527175"/>
            </a:xfrm>
          </p:grpSpPr>
          <p:sp>
            <p:nvSpPr>
              <p:cNvPr id="123" name="Freeform 122"/>
              <p:cNvSpPr/>
              <p:nvPr/>
            </p:nvSpPr>
            <p:spPr>
              <a:xfrm>
                <a:off x="5930900" y="3457575"/>
                <a:ext cx="209550" cy="219075"/>
              </a:xfrm>
              <a:custGeom>
                <a:avLst/>
                <a:gdLst>
                  <a:gd name="connsiteX0" fmla="*/ 22225 w 209550"/>
                  <a:gd name="connsiteY0" fmla="*/ 219075 h 219075"/>
                  <a:gd name="connsiteX1" fmla="*/ 127000 w 209550"/>
                  <a:gd name="connsiteY1" fmla="*/ 219075 h 219075"/>
                  <a:gd name="connsiteX2" fmla="*/ 168275 w 209550"/>
                  <a:gd name="connsiteY2" fmla="*/ 209550 h 219075"/>
                  <a:gd name="connsiteX3" fmla="*/ 200025 w 209550"/>
                  <a:gd name="connsiteY3" fmla="*/ 158750 h 219075"/>
                  <a:gd name="connsiteX4" fmla="*/ 196850 w 209550"/>
                  <a:gd name="connsiteY4" fmla="*/ 136525 h 219075"/>
                  <a:gd name="connsiteX5" fmla="*/ 209550 w 209550"/>
                  <a:gd name="connsiteY5" fmla="*/ 73025 h 219075"/>
                  <a:gd name="connsiteX6" fmla="*/ 209550 w 209550"/>
                  <a:gd name="connsiteY6" fmla="*/ 73025 h 219075"/>
                  <a:gd name="connsiteX7" fmla="*/ 174625 w 209550"/>
                  <a:gd name="connsiteY7" fmla="*/ 98425 h 219075"/>
                  <a:gd name="connsiteX8" fmla="*/ 180975 w 209550"/>
                  <a:gd name="connsiteY8" fmla="*/ 12700 h 219075"/>
                  <a:gd name="connsiteX9" fmla="*/ 139700 w 209550"/>
                  <a:gd name="connsiteY9" fmla="*/ 0 h 219075"/>
                  <a:gd name="connsiteX10" fmla="*/ 0 w 209550"/>
                  <a:gd name="connsiteY10"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19075">
                    <a:moveTo>
                      <a:pt x="22225" y="219075"/>
                    </a:moveTo>
                    <a:lnTo>
                      <a:pt x="127000" y="219075"/>
                    </a:lnTo>
                    <a:lnTo>
                      <a:pt x="168275" y="209550"/>
                    </a:lnTo>
                    <a:lnTo>
                      <a:pt x="200025" y="158750"/>
                    </a:lnTo>
                    <a:lnTo>
                      <a:pt x="196850" y="136525"/>
                    </a:lnTo>
                    <a:lnTo>
                      <a:pt x="209550" y="73025"/>
                    </a:lnTo>
                    <a:lnTo>
                      <a:pt x="209550" y="73025"/>
                    </a:lnTo>
                    <a:lnTo>
                      <a:pt x="174625" y="98425"/>
                    </a:lnTo>
                    <a:lnTo>
                      <a:pt x="180975" y="12700"/>
                    </a:lnTo>
                    <a:lnTo>
                      <a:pt x="139700" y="0"/>
                    </a:lnTo>
                    <a:lnTo>
                      <a:pt x="0" y="63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p:cNvGrpSpPr/>
              <p:nvPr/>
            </p:nvGrpSpPr>
            <p:grpSpPr>
              <a:xfrm>
                <a:off x="3711575" y="3517900"/>
                <a:ext cx="393700" cy="577850"/>
                <a:chOff x="3711575" y="3517900"/>
                <a:chExt cx="393700" cy="577850"/>
              </a:xfrm>
            </p:grpSpPr>
            <p:sp>
              <p:nvSpPr>
                <p:cNvPr id="134" name="Freeform 133"/>
                <p:cNvSpPr/>
                <p:nvPr/>
              </p:nvSpPr>
              <p:spPr>
                <a:xfrm>
                  <a:off x="3711575" y="3740150"/>
                  <a:ext cx="393700" cy="355600"/>
                </a:xfrm>
                <a:custGeom>
                  <a:avLst/>
                  <a:gdLst>
                    <a:gd name="connsiteX0" fmla="*/ 123825 w 393700"/>
                    <a:gd name="connsiteY0" fmla="*/ 0 h 355600"/>
                    <a:gd name="connsiteX1" fmla="*/ 209550 w 393700"/>
                    <a:gd name="connsiteY1" fmla="*/ 38100 h 355600"/>
                    <a:gd name="connsiteX2" fmla="*/ 301625 w 393700"/>
                    <a:gd name="connsiteY2" fmla="*/ 28575 h 355600"/>
                    <a:gd name="connsiteX3" fmla="*/ 358775 w 393700"/>
                    <a:gd name="connsiteY3" fmla="*/ 9525 h 355600"/>
                    <a:gd name="connsiteX4" fmla="*/ 393700 w 393700"/>
                    <a:gd name="connsiteY4" fmla="*/ 69850 h 355600"/>
                    <a:gd name="connsiteX5" fmla="*/ 368300 w 393700"/>
                    <a:gd name="connsiteY5" fmla="*/ 107950 h 355600"/>
                    <a:gd name="connsiteX6" fmla="*/ 320675 w 393700"/>
                    <a:gd name="connsiteY6" fmla="*/ 85725 h 355600"/>
                    <a:gd name="connsiteX7" fmla="*/ 222250 w 393700"/>
                    <a:gd name="connsiteY7" fmla="*/ 139700 h 355600"/>
                    <a:gd name="connsiteX8" fmla="*/ 196850 w 393700"/>
                    <a:gd name="connsiteY8" fmla="*/ 174625 h 355600"/>
                    <a:gd name="connsiteX9" fmla="*/ 187325 w 393700"/>
                    <a:gd name="connsiteY9" fmla="*/ 342900 h 355600"/>
                    <a:gd name="connsiteX10" fmla="*/ 117475 w 393700"/>
                    <a:gd name="connsiteY10" fmla="*/ 327025 h 355600"/>
                    <a:gd name="connsiteX11" fmla="*/ 165100 w 393700"/>
                    <a:gd name="connsiteY11" fmla="*/ 260350 h 355600"/>
                    <a:gd name="connsiteX12" fmla="*/ 161925 w 393700"/>
                    <a:gd name="connsiteY12" fmla="*/ 203200 h 355600"/>
                    <a:gd name="connsiteX13" fmla="*/ 133350 w 393700"/>
                    <a:gd name="connsiteY13" fmla="*/ 209550 h 355600"/>
                    <a:gd name="connsiteX14" fmla="*/ 53975 w 393700"/>
                    <a:gd name="connsiteY14" fmla="*/ 212725 h 355600"/>
                    <a:gd name="connsiteX15" fmla="*/ 38100 w 393700"/>
                    <a:gd name="connsiteY15" fmla="*/ 254000 h 355600"/>
                    <a:gd name="connsiteX16" fmla="*/ 47625 w 393700"/>
                    <a:gd name="connsiteY16" fmla="*/ 311150 h 355600"/>
                    <a:gd name="connsiteX17" fmla="*/ 0 w 393700"/>
                    <a:gd name="connsiteY17" fmla="*/ 355600 h 355600"/>
                    <a:gd name="connsiteX18" fmla="*/ 0 w 393700"/>
                    <a:gd name="connsiteY18" fmla="*/ 355600 h 355600"/>
                    <a:gd name="connsiteX19" fmla="*/ 6350 w 393700"/>
                    <a:gd name="connsiteY19" fmla="*/ 257175 h 355600"/>
                    <a:gd name="connsiteX20" fmla="*/ 47625 w 393700"/>
                    <a:gd name="connsiteY20" fmla="*/ 133350 h 355600"/>
                    <a:gd name="connsiteX21" fmla="*/ 60325 w 393700"/>
                    <a:gd name="connsiteY21" fmla="*/ 1047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355600">
                      <a:moveTo>
                        <a:pt x="123825" y="0"/>
                      </a:moveTo>
                      <a:lnTo>
                        <a:pt x="209550" y="38100"/>
                      </a:lnTo>
                      <a:lnTo>
                        <a:pt x="301625" y="28575"/>
                      </a:lnTo>
                      <a:lnTo>
                        <a:pt x="358775" y="9525"/>
                      </a:lnTo>
                      <a:lnTo>
                        <a:pt x="393700" y="69850"/>
                      </a:lnTo>
                      <a:lnTo>
                        <a:pt x="368300" y="107950"/>
                      </a:lnTo>
                      <a:lnTo>
                        <a:pt x="320675" y="85725"/>
                      </a:lnTo>
                      <a:lnTo>
                        <a:pt x="222250" y="139700"/>
                      </a:lnTo>
                      <a:lnTo>
                        <a:pt x="196850" y="174625"/>
                      </a:lnTo>
                      <a:lnTo>
                        <a:pt x="187325" y="342900"/>
                      </a:lnTo>
                      <a:lnTo>
                        <a:pt x="117475" y="327025"/>
                      </a:lnTo>
                      <a:lnTo>
                        <a:pt x="165100" y="260350"/>
                      </a:lnTo>
                      <a:lnTo>
                        <a:pt x="161925" y="203200"/>
                      </a:lnTo>
                      <a:lnTo>
                        <a:pt x="133350" y="209550"/>
                      </a:lnTo>
                      <a:lnTo>
                        <a:pt x="53975" y="212725"/>
                      </a:lnTo>
                      <a:lnTo>
                        <a:pt x="38100" y="254000"/>
                      </a:lnTo>
                      <a:lnTo>
                        <a:pt x="47625" y="311150"/>
                      </a:lnTo>
                      <a:lnTo>
                        <a:pt x="0" y="355600"/>
                      </a:lnTo>
                      <a:lnTo>
                        <a:pt x="0" y="355600"/>
                      </a:lnTo>
                      <a:lnTo>
                        <a:pt x="6350" y="257175"/>
                      </a:lnTo>
                      <a:lnTo>
                        <a:pt x="47625" y="133350"/>
                      </a:lnTo>
                      <a:lnTo>
                        <a:pt x="60325" y="104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3851275" y="3771900"/>
                  <a:ext cx="222250" cy="314325"/>
                </a:xfrm>
                <a:custGeom>
                  <a:avLst/>
                  <a:gdLst>
                    <a:gd name="connsiteX0" fmla="*/ 0 w 222250"/>
                    <a:gd name="connsiteY0" fmla="*/ 0 h 314325"/>
                    <a:gd name="connsiteX1" fmla="*/ 63500 w 222250"/>
                    <a:gd name="connsiteY1" fmla="*/ 130175 h 314325"/>
                    <a:gd name="connsiteX2" fmla="*/ 69850 w 222250"/>
                    <a:gd name="connsiteY2" fmla="*/ 215900 h 314325"/>
                    <a:gd name="connsiteX3" fmla="*/ 111125 w 222250"/>
                    <a:gd name="connsiteY3" fmla="*/ 187325 h 314325"/>
                    <a:gd name="connsiteX4" fmla="*/ 222250 w 222250"/>
                    <a:gd name="connsiteY4" fmla="*/ 203200 h 314325"/>
                    <a:gd name="connsiteX5" fmla="*/ 212725 w 222250"/>
                    <a:gd name="connsiteY5" fmla="*/ 298450 h 314325"/>
                    <a:gd name="connsiteX6" fmla="*/ 133350 w 222250"/>
                    <a:gd name="connsiteY6" fmla="*/ 314325 h 314325"/>
                    <a:gd name="connsiteX7" fmla="*/ 104775 w 222250"/>
                    <a:gd name="connsiteY7" fmla="*/ 298450 h 314325"/>
                    <a:gd name="connsiteX8" fmla="*/ 104775 w 222250"/>
                    <a:gd name="connsiteY8" fmla="*/ 2032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 h="314325">
                      <a:moveTo>
                        <a:pt x="0" y="0"/>
                      </a:moveTo>
                      <a:lnTo>
                        <a:pt x="63500" y="130175"/>
                      </a:lnTo>
                      <a:lnTo>
                        <a:pt x="69850" y="215900"/>
                      </a:lnTo>
                      <a:lnTo>
                        <a:pt x="111125" y="187325"/>
                      </a:lnTo>
                      <a:lnTo>
                        <a:pt x="222250" y="203200"/>
                      </a:lnTo>
                      <a:lnTo>
                        <a:pt x="212725" y="298450"/>
                      </a:lnTo>
                      <a:lnTo>
                        <a:pt x="133350" y="314325"/>
                      </a:lnTo>
                      <a:lnTo>
                        <a:pt x="104775" y="298450"/>
                      </a:lnTo>
                      <a:lnTo>
                        <a:pt x="104775" y="203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a:off x="3800475" y="3790950"/>
                  <a:ext cx="107950" cy="88900"/>
                </a:xfrm>
                <a:custGeom>
                  <a:avLst/>
                  <a:gdLst>
                    <a:gd name="connsiteX0" fmla="*/ 19050 w 107950"/>
                    <a:gd name="connsiteY0" fmla="*/ 0 h 88900"/>
                    <a:gd name="connsiteX1" fmla="*/ 0 w 107950"/>
                    <a:gd name="connsiteY1" fmla="*/ 38100 h 88900"/>
                    <a:gd name="connsiteX2" fmla="*/ 107950 w 107950"/>
                    <a:gd name="connsiteY2" fmla="*/ 88900 h 88900"/>
                  </a:gdLst>
                  <a:ahLst/>
                  <a:cxnLst>
                    <a:cxn ang="0">
                      <a:pos x="connsiteX0" y="connsiteY0"/>
                    </a:cxn>
                    <a:cxn ang="0">
                      <a:pos x="connsiteX1" y="connsiteY1"/>
                    </a:cxn>
                    <a:cxn ang="0">
                      <a:pos x="connsiteX2" y="connsiteY2"/>
                    </a:cxn>
                  </a:cxnLst>
                  <a:rect l="l" t="t" r="r" b="b"/>
                  <a:pathLst>
                    <a:path w="107950" h="88900">
                      <a:moveTo>
                        <a:pt x="19050" y="0"/>
                      </a:moveTo>
                      <a:lnTo>
                        <a:pt x="0" y="38100"/>
                      </a:lnTo>
                      <a:lnTo>
                        <a:pt x="10795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3819525" y="35496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3829050" y="3517900"/>
                  <a:ext cx="276225" cy="111125"/>
                </a:xfrm>
                <a:custGeom>
                  <a:avLst/>
                  <a:gdLst>
                    <a:gd name="connsiteX0" fmla="*/ 0 w 276225"/>
                    <a:gd name="connsiteY0" fmla="*/ 22225 h 111125"/>
                    <a:gd name="connsiteX1" fmla="*/ 41275 w 276225"/>
                    <a:gd name="connsiteY1" fmla="*/ 9525 h 111125"/>
                    <a:gd name="connsiteX2" fmla="*/ 139700 w 276225"/>
                    <a:gd name="connsiteY2" fmla="*/ 0 h 111125"/>
                    <a:gd name="connsiteX3" fmla="*/ 200025 w 276225"/>
                    <a:gd name="connsiteY3" fmla="*/ 25400 h 111125"/>
                    <a:gd name="connsiteX4" fmla="*/ 228600 w 276225"/>
                    <a:gd name="connsiteY4" fmla="*/ 38100 h 111125"/>
                    <a:gd name="connsiteX5" fmla="*/ 276225 w 276225"/>
                    <a:gd name="connsiteY5" fmla="*/ 73025 h 111125"/>
                    <a:gd name="connsiteX6" fmla="*/ 276225 w 276225"/>
                    <a:gd name="connsiteY6" fmla="*/ 73025 h 111125"/>
                    <a:gd name="connsiteX7" fmla="*/ 257175 w 2762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11125">
                      <a:moveTo>
                        <a:pt x="0" y="22225"/>
                      </a:moveTo>
                      <a:lnTo>
                        <a:pt x="41275" y="9525"/>
                      </a:lnTo>
                      <a:lnTo>
                        <a:pt x="139700" y="0"/>
                      </a:lnTo>
                      <a:lnTo>
                        <a:pt x="200025" y="25400"/>
                      </a:lnTo>
                      <a:lnTo>
                        <a:pt x="228600" y="38100"/>
                      </a:lnTo>
                      <a:lnTo>
                        <a:pt x="276225" y="73025"/>
                      </a:lnTo>
                      <a:lnTo>
                        <a:pt x="276225" y="73025"/>
                      </a:lnTo>
                      <a:lnTo>
                        <a:pt x="257175" y="1111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Freeform 124"/>
              <p:cNvSpPr/>
              <p:nvPr/>
            </p:nvSpPr>
            <p:spPr>
              <a:xfrm>
                <a:off x="6178550" y="3892550"/>
                <a:ext cx="41275" cy="123825"/>
              </a:xfrm>
              <a:custGeom>
                <a:avLst/>
                <a:gdLst>
                  <a:gd name="connsiteX0" fmla="*/ 41275 w 41275"/>
                  <a:gd name="connsiteY0" fmla="*/ 0 h 123825"/>
                  <a:gd name="connsiteX1" fmla="*/ 0 w 41275"/>
                  <a:gd name="connsiteY1" fmla="*/ 123825 h 123825"/>
                </a:gdLst>
                <a:ahLst/>
                <a:cxnLst>
                  <a:cxn ang="0">
                    <a:pos x="connsiteX0" y="connsiteY0"/>
                  </a:cxn>
                  <a:cxn ang="0">
                    <a:pos x="connsiteX1" y="connsiteY1"/>
                  </a:cxn>
                </a:cxnLst>
                <a:rect l="l" t="t" r="r" b="b"/>
                <a:pathLst>
                  <a:path w="41275" h="123825">
                    <a:moveTo>
                      <a:pt x="41275" y="0"/>
                    </a:moveTo>
                    <a:lnTo>
                      <a:pt x="0" y="123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3164114" y="3146425"/>
                <a:ext cx="4513943" cy="1527175"/>
                <a:chOff x="3164114" y="3146425"/>
                <a:chExt cx="4513943" cy="1527175"/>
              </a:xfrm>
            </p:grpSpPr>
            <p:sp>
              <p:nvSpPr>
                <p:cNvPr id="127" name="Freeform 126"/>
                <p:cNvSpPr/>
                <p:nvPr/>
              </p:nvSpPr>
              <p:spPr>
                <a:xfrm>
                  <a:off x="3164114" y="4383314"/>
                  <a:ext cx="4513943" cy="290286"/>
                </a:xfrm>
                <a:custGeom>
                  <a:avLst/>
                  <a:gdLst>
                    <a:gd name="connsiteX0" fmla="*/ 0 w 4513943"/>
                    <a:gd name="connsiteY0" fmla="*/ 159657 h 290286"/>
                    <a:gd name="connsiteX1" fmla="*/ 3410857 w 4513943"/>
                    <a:gd name="connsiteY1" fmla="*/ 145143 h 290286"/>
                    <a:gd name="connsiteX2" fmla="*/ 4513943 w 4513943"/>
                    <a:gd name="connsiteY2" fmla="*/ 0 h 290286"/>
                    <a:gd name="connsiteX3" fmla="*/ 4470400 w 4513943"/>
                    <a:gd name="connsiteY3" fmla="*/ 130629 h 290286"/>
                    <a:gd name="connsiteX4" fmla="*/ 3396343 w 4513943"/>
                    <a:gd name="connsiteY4" fmla="*/ 232229 h 290286"/>
                    <a:gd name="connsiteX5" fmla="*/ 0 w 4513943"/>
                    <a:gd name="connsiteY5" fmla="*/ 290286 h 29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3943" h="290286">
                      <a:moveTo>
                        <a:pt x="0" y="159657"/>
                      </a:moveTo>
                      <a:lnTo>
                        <a:pt x="3410857" y="145143"/>
                      </a:lnTo>
                      <a:lnTo>
                        <a:pt x="4513943" y="0"/>
                      </a:lnTo>
                      <a:lnTo>
                        <a:pt x="4470400" y="130629"/>
                      </a:lnTo>
                      <a:lnTo>
                        <a:pt x="3396343" y="232229"/>
                      </a:lnTo>
                      <a:lnTo>
                        <a:pt x="0" y="2902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a:off x="3638550" y="3479800"/>
                  <a:ext cx="641350" cy="635000"/>
                </a:xfrm>
                <a:custGeom>
                  <a:avLst/>
                  <a:gdLst>
                    <a:gd name="connsiteX0" fmla="*/ 0 w 641350"/>
                    <a:gd name="connsiteY0" fmla="*/ 571500 h 635000"/>
                    <a:gd name="connsiteX1" fmla="*/ 95250 w 641350"/>
                    <a:gd name="connsiteY1" fmla="*/ 330200 h 635000"/>
                    <a:gd name="connsiteX2" fmla="*/ 196850 w 641350"/>
                    <a:gd name="connsiteY2" fmla="*/ 292100 h 635000"/>
                    <a:gd name="connsiteX3" fmla="*/ 171450 w 641350"/>
                    <a:gd name="connsiteY3" fmla="*/ 222250 h 635000"/>
                    <a:gd name="connsiteX4" fmla="*/ 152400 w 641350"/>
                    <a:gd name="connsiteY4" fmla="*/ 127000 h 635000"/>
                    <a:gd name="connsiteX5" fmla="*/ 222250 w 641350"/>
                    <a:gd name="connsiteY5" fmla="*/ 6350 h 635000"/>
                    <a:gd name="connsiteX6" fmla="*/ 387350 w 641350"/>
                    <a:gd name="connsiteY6" fmla="*/ 0 h 635000"/>
                    <a:gd name="connsiteX7" fmla="*/ 495300 w 641350"/>
                    <a:gd name="connsiteY7" fmla="*/ 88900 h 635000"/>
                    <a:gd name="connsiteX8" fmla="*/ 450850 w 641350"/>
                    <a:gd name="connsiteY8" fmla="*/ 241300 h 635000"/>
                    <a:gd name="connsiteX9" fmla="*/ 457200 w 641350"/>
                    <a:gd name="connsiteY9" fmla="*/ 254000 h 635000"/>
                    <a:gd name="connsiteX10" fmla="*/ 533400 w 641350"/>
                    <a:gd name="connsiteY10" fmla="*/ 317500 h 635000"/>
                    <a:gd name="connsiteX11" fmla="*/ 596900 w 641350"/>
                    <a:gd name="connsiteY11" fmla="*/ 406400 h 635000"/>
                    <a:gd name="connsiteX12" fmla="*/ 635000 w 641350"/>
                    <a:gd name="connsiteY12" fmla="*/ 571500 h 635000"/>
                    <a:gd name="connsiteX13" fmla="*/ 641350 w 641350"/>
                    <a:gd name="connsiteY13" fmla="*/ 615950 h 635000"/>
                    <a:gd name="connsiteX14" fmla="*/ 247650 w 641350"/>
                    <a:gd name="connsiteY14" fmla="*/ 615950 h 635000"/>
                    <a:gd name="connsiteX15" fmla="*/ 82550 w 641350"/>
                    <a:gd name="connsiteY1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50" h="635000">
                      <a:moveTo>
                        <a:pt x="0" y="571500"/>
                      </a:moveTo>
                      <a:lnTo>
                        <a:pt x="95250" y="330200"/>
                      </a:lnTo>
                      <a:lnTo>
                        <a:pt x="196850" y="292100"/>
                      </a:lnTo>
                      <a:lnTo>
                        <a:pt x="171450" y="222250"/>
                      </a:lnTo>
                      <a:lnTo>
                        <a:pt x="152400" y="127000"/>
                      </a:lnTo>
                      <a:lnTo>
                        <a:pt x="222250" y="6350"/>
                      </a:lnTo>
                      <a:lnTo>
                        <a:pt x="387350" y="0"/>
                      </a:lnTo>
                      <a:lnTo>
                        <a:pt x="495300" y="88900"/>
                      </a:lnTo>
                      <a:lnTo>
                        <a:pt x="450850" y="241300"/>
                      </a:lnTo>
                      <a:lnTo>
                        <a:pt x="457200" y="254000"/>
                      </a:lnTo>
                      <a:lnTo>
                        <a:pt x="533400" y="317500"/>
                      </a:lnTo>
                      <a:lnTo>
                        <a:pt x="596900" y="406400"/>
                      </a:lnTo>
                      <a:lnTo>
                        <a:pt x="635000" y="571500"/>
                      </a:lnTo>
                      <a:lnTo>
                        <a:pt x="641350" y="615950"/>
                      </a:lnTo>
                      <a:lnTo>
                        <a:pt x="247650" y="615950"/>
                      </a:lnTo>
                      <a:lnTo>
                        <a:pt x="82550" y="6350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4997450" y="4000500"/>
                  <a:ext cx="1473200" cy="85725"/>
                </a:xfrm>
                <a:custGeom>
                  <a:avLst/>
                  <a:gdLst>
                    <a:gd name="connsiteX0" fmla="*/ 0 w 1473200"/>
                    <a:gd name="connsiteY0" fmla="*/ 85725 h 85725"/>
                    <a:gd name="connsiteX1" fmla="*/ 76200 w 1473200"/>
                    <a:gd name="connsiteY1" fmla="*/ 0 h 85725"/>
                    <a:gd name="connsiteX2" fmla="*/ 1276350 w 1473200"/>
                    <a:gd name="connsiteY2" fmla="*/ 0 h 85725"/>
                    <a:gd name="connsiteX3" fmla="*/ 1473200 w 1473200"/>
                    <a:gd name="connsiteY3" fmla="*/ 82550 h 85725"/>
                  </a:gdLst>
                  <a:ahLst/>
                  <a:cxnLst>
                    <a:cxn ang="0">
                      <a:pos x="connsiteX0" y="connsiteY0"/>
                    </a:cxn>
                    <a:cxn ang="0">
                      <a:pos x="connsiteX1" y="connsiteY1"/>
                    </a:cxn>
                    <a:cxn ang="0">
                      <a:pos x="connsiteX2" y="connsiteY2"/>
                    </a:cxn>
                    <a:cxn ang="0">
                      <a:pos x="connsiteX3" y="connsiteY3"/>
                    </a:cxn>
                  </a:cxnLst>
                  <a:rect l="l" t="t" r="r" b="b"/>
                  <a:pathLst>
                    <a:path w="1473200" h="85725">
                      <a:moveTo>
                        <a:pt x="0" y="85725"/>
                      </a:moveTo>
                      <a:lnTo>
                        <a:pt x="76200" y="0"/>
                      </a:lnTo>
                      <a:lnTo>
                        <a:pt x="1276350" y="0"/>
                      </a:lnTo>
                      <a:lnTo>
                        <a:pt x="1473200" y="82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a:off x="5711825" y="3409950"/>
                  <a:ext cx="625475" cy="612775"/>
                </a:xfrm>
                <a:custGeom>
                  <a:avLst/>
                  <a:gdLst>
                    <a:gd name="connsiteX0" fmla="*/ 0 w 625475"/>
                    <a:gd name="connsiteY0" fmla="*/ 463550 h 612775"/>
                    <a:gd name="connsiteX1" fmla="*/ 0 w 625475"/>
                    <a:gd name="connsiteY1" fmla="*/ 463550 h 612775"/>
                    <a:gd name="connsiteX2" fmla="*/ 228600 w 625475"/>
                    <a:gd name="connsiteY2" fmla="*/ 279400 h 612775"/>
                    <a:gd name="connsiteX3" fmla="*/ 228600 w 625475"/>
                    <a:gd name="connsiteY3" fmla="*/ 257175 h 612775"/>
                    <a:gd name="connsiteX4" fmla="*/ 190500 w 625475"/>
                    <a:gd name="connsiteY4" fmla="*/ 155575 h 612775"/>
                    <a:gd name="connsiteX5" fmla="*/ 196850 w 625475"/>
                    <a:gd name="connsiteY5" fmla="*/ 50800 h 612775"/>
                    <a:gd name="connsiteX6" fmla="*/ 276225 w 625475"/>
                    <a:gd name="connsiteY6" fmla="*/ 0 h 612775"/>
                    <a:gd name="connsiteX7" fmla="*/ 460375 w 625475"/>
                    <a:gd name="connsiteY7" fmla="*/ 6350 h 612775"/>
                    <a:gd name="connsiteX8" fmla="*/ 454025 w 625475"/>
                    <a:gd name="connsiteY8" fmla="*/ 155575 h 612775"/>
                    <a:gd name="connsiteX9" fmla="*/ 425450 w 625475"/>
                    <a:gd name="connsiteY9" fmla="*/ 282575 h 612775"/>
                    <a:gd name="connsiteX10" fmla="*/ 536575 w 625475"/>
                    <a:gd name="connsiteY10" fmla="*/ 384175 h 612775"/>
                    <a:gd name="connsiteX11" fmla="*/ 625475 w 625475"/>
                    <a:gd name="connsiteY11" fmla="*/ 546100 h 612775"/>
                    <a:gd name="connsiteX12" fmla="*/ 619125 w 625475"/>
                    <a:gd name="connsiteY12" fmla="*/ 612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475" h="612775">
                      <a:moveTo>
                        <a:pt x="0" y="463550"/>
                      </a:moveTo>
                      <a:lnTo>
                        <a:pt x="0" y="463550"/>
                      </a:lnTo>
                      <a:lnTo>
                        <a:pt x="228600" y="279400"/>
                      </a:lnTo>
                      <a:lnTo>
                        <a:pt x="228600" y="257175"/>
                      </a:lnTo>
                      <a:lnTo>
                        <a:pt x="190500" y="155575"/>
                      </a:lnTo>
                      <a:lnTo>
                        <a:pt x="196850" y="50800"/>
                      </a:lnTo>
                      <a:lnTo>
                        <a:pt x="276225" y="0"/>
                      </a:lnTo>
                      <a:lnTo>
                        <a:pt x="460375" y="6350"/>
                      </a:lnTo>
                      <a:lnTo>
                        <a:pt x="454025" y="155575"/>
                      </a:lnTo>
                      <a:lnTo>
                        <a:pt x="425450" y="282575"/>
                      </a:lnTo>
                      <a:lnTo>
                        <a:pt x="536575" y="384175"/>
                      </a:lnTo>
                      <a:lnTo>
                        <a:pt x="625475" y="546100"/>
                      </a:lnTo>
                      <a:lnTo>
                        <a:pt x="619125" y="612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5518150" y="3876675"/>
                  <a:ext cx="644525" cy="130175"/>
                </a:xfrm>
                <a:custGeom>
                  <a:avLst/>
                  <a:gdLst>
                    <a:gd name="connsiteX0" fmla="*/ 0 w 644525"/>
                    <a:gd name="connsiteY0" fmla="*/ 130175 h 130175"/>
                    <a:gd name="connsiteX1" fmla="*/ 228600 w 644525"/>
                    <a:gd name="connsiteY1" fmla="*/ 0 h 130175"/>
                    <a:gd name="connsiteX2" fmla="*/ 447675 w 644525"/>
                    <a:gd name="connsiteY2" fmla="*/ 19050 h 130175"/>
                    <a:gd name="connsiteX3" fmla="*/ 635000 w 644525"/>
                    <a:gd name="connsiteY3" fmla="*/ 92075 h 130175"/>
                    <a:gd name="connsiteX4" fmla="*/ 644525 w 644525"/>
                    <a:gd name="connsiteY4" fmla="*/ 123825 h 130175"/>
                    <a:gd name="connsiteX5" fmla="*/ 561975 w 644525"/>
                    <a:gd name="connsiteY5" fmla="*/ 117475 h 130175"/>
                    <a:gd name="connsiteX6" fmla="*/ 415925 w 644525"/>
                    <a:gd name="connsiteY6" fmla="*/ 60325 h 130175"/>
                    <a:gd name="connsiteX7" fmla="*/ 384175 w 644525"/>
                    <a:gd name="connsiteY7" fmla="*/ 60325 h 130175"/>
                    <a:gd name="connsiteX8" fmla="*/ 257175 w 644525"/>
                    <a:gd name="connsiteY8" fmla="*/ 63500 h 130175"/>
                    <a:gd name="connsiteX9" fmla="*/ 139700 w 644525"/>
                    <a:gd name="connsiteY9" fmla="*/ 85725 h 130175"/>
                    <a:gd name="connsiteX10" fmla="*/ 114300 w 644525"/>
                    <a:gd name="connsiteY10" fmla="*/ 114300 h 13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525" h="130175">
                      <a:moveTo>
                        <a:pt x="0" y="130175"/>
                      </a:moveTo>
                      <a:lnTo>
                        <a:pt x="228600" y="0"/>
                      </a:lnTo>
                      <a:lnTo>
                        <a:pt x="447675" y="19050"/>
                      </a:lnTo>
                      <a:lnTo>
                        <a:pt x="635000" y="92075"/>
                      </a:lnTo>
                      <a:lnTo>
                        <a:pt x="644525" y="123825"/>
                      </a:lnTo>
                      <a:lnTo>
                        <a:pt x="561975" y="117475"/>
                      </a:lnTo>
                      <a:lnTo>
                        <a:pt x="415925" y="60325"/>
                      </a:lnTo>
                      <a:lnTo>
                        <a:pt x="384175" y="60325"/>
                      </a:lnTo>
                      <a:lnTo>
                        <a:pt x="257175" y="63500"/>
                      </a:lnTo>
                      <a:lnTo>
                        <a:pt x="139700" y="85725"/>
                      </a:lnTo>
                      <a:lnTo>
                        <a:pt x="114300" y="1143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5943600" y="3648075"/>
                  <a:ext cx="187325" cy="149225"/>
                </a:xfrm>
                <a:custGeom>
                  <a:avLst/>
                  <a:gdLst>
                    <a:gd name="connsiteX0" fmla="*/ 187325 w 187325"/>
                    <a:gd name="connsiteY0" fmla="*/ 0 h 149225"/>
                    <a:gd name="connsiteX1" fmla="*/ 130175 w 187325"/>
                    <a:gd name="connsiteY1" fmla="*/ 82550 h 149225"/>
                    <a:gd name="connsiteX2" fmla="*/ 114300 w 187325"/>
                    <a:gd name="connsiteY2" fmla="*/ 104775 h 149225"/>
                    <a:gd name="connsiteX3" fmla="*/ 69850 w 187325"/>
                    <a:gd name="connsiteY3" fmla="*/ 146050 h 149225"/>
                    <a:gd name="connsiteX4" fmla="*/ 28575 w 187325"/>
                    <a:gd name="connsiteY4" fmla="*/ 149225 h 149225"/>
                    <a:gd name="connsiteX5" fmla="*/ 0 w 187325"/>
                    <a:gd name="connsiteY5" fmla="*/ 5080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149225">
                      <a:moveTo>
                        <a:pt x="187325" y="0"/>
                      </a:moveTo>
                      <a:lnTo>
                        <a:pt x="130175" y="82550"/>
                      </a:lnTo>
                      <a:lnTo>
                        <a:pt x="114300" y="104775"/>
                      </a:lnTo>
                      <a:lnTo>
                        <a:pt x="69850" y="146050"/>
                      </a:lnTo>
                      <a:lnTo>
                        <a:pt x="28575" y="149225"/>
                      </a:lnTo>
                      <a:lnTo>
                        <a:pt x="0" y="50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a:off x="6648450" y="3146425"/>
                  <a:ext cx="317500" cy="546100"/>
                </a:xfrm>
                <a:custGeom>
                  <a:avLst/>
                  <a:gdLst>
                    <a:gd name="connsiteX0" fmla="*/ 3175 w 317500"/>
                    <a:gd name="connsiteY0" fmla="*/ 0 h 546100"/>
                    <a:gd name="connsiteX1" fmla="*/ 158750 w 317500"/>
                    <a:gd name="connsiteY1" fmla="*/ 12700 h 546100"/>
                    <a:gd name="connsiteX2" fmla="*/ 184150 w 317500"/>
                    <a:gd name="connsiteY2" fmla="*/ 184150 h 546100"/>
                    <a:gd name="connsiteX3" fmla="*/ 215900 w 317500"/>
                    <a:gd name="connsiteY3" fmla="*/ 279400 h 546100"/>
                    <a:gd name="connsiteX4" fmla="*/ 215900 w 317500"/>
                    <a:gd name="connsiteY4" fmla="*/ 323850 h 546100"/>
                    <a:gd name="connsiteX5" fmla="*/ 130175 w 317500"/>
                    <a:gd name="connsiteY5" fmla="*/ 330200 h 546100"/>
                    <a:gd name="connsiteX6" fmla="*/ 136525 w 317500"/>
                    <a:gd name="connsiteY6" fmla="*/ 206375 h 546100"/>
                    <a:gd name="connsiteX7" fmla="*/ 107950 w 317500"/>
                    <a:gd name="connsiteY7" fmla="*/ 120650 h 546100"/>
                    <a:gd name="connsiteX8" fmla="*/ 34925 w 317500"/>
                    <a:gd name="connsiteY8" fmla="*/ 114300 h 546100"/>
                    <a:gd name="connsiteX9" fmla="*/ 0 w 317500"/>
                    <a:gd name="connsiteY9" fmla="*/ 523875 h 546100"/>
                    <a:gd name="connsiteX10" fmla="*/ 285750 w 317500"/>
                    <a:gd name="connsiteY10" fmla="*/ 546100 h 546100"/>
                    <a:gd name="connsiteX11" fmla="*/ 314325 w 317500"/>
                    <a:gd name="connsiteY11" fmla="*/ 488950 h 546100"/>
                    <a:gd name="connsiteX12" fmla="*/ 317500 w 317500"/>
                    <a:gd name="connsiteY12" fmla="*/ 454025 h 546100"/>
                    <a:gd name="connsiteX13" fmla="*/ 301625 w 317500"/>
                    <a:gd name="connsiteY13" fmla="*/ 117475 h 546100"/>
                    <a:gd name="connsiteX14" fmla="*/ 161925 w 317500"/>
                    <a:gd name="connsiteY14" fmla="*/ 95250 h 546100"/>
                    <a:gd name="connsiteX15" fmla="*/ 79375 w 317500"/>
                    <a:gd name="connsiteY15" fmla="*/ 952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546100">
                      <a:moveTo>
                        <a:pt x="3175" y="0"/>
                      </a:moveTo>
                      <a:lnTo>
                        <a:pt x="158750" y="12700"/>
                      </a:lnTo>
                      <a:lnTo>
                        <a:pt x="184150" y="184150"/>
                      </a:lnTo>
                      <a:lnTo>
                        <a:pt x="215900" y="279400"/>
                      </a:lnTo>
                      <a:lnTo>
                        <a:pt x="215900" y="323850"/>
                      </a:lnTo>
                      <a:lnTo>
                        <a:pt x="130175" y="330200"/>
                      </a:lnTo>
                      <a:lnTo>
                        <a:pt x="136525" y="206375"/>
                      </a:lnTo>
                      <a:lnTo>
                        <a:pt x="107950" y="120650"/>
                      </a:lnTo>
                      <a:lnTo>
                        <a:pt x="34925" y="114300"/>
                      </a:lnTo>
                      <a:lnTo>
                        <a:pt x="0" y="523875"/>
                      </a:lnTo>
                      <a:lnTo>
                        <a:pt x="285750" y="546100"/>
                      </a:lnTo>
                      <a:lnTo>
                        <a:pt x="314325" y="488950"/>
                      </a:lnTo>
                      <a:cubicBezTo>
                        <a:pt x="317605" y="456147"/>
                        <a:pt x="317500" y="467836"/>
                        <a:pt x="317500" y="454025"/>
                      </a:cubicBezTo>
                      <a:lnTo>
                        <a:pt x="301625" y="117475"/>
                      </a:lnTo>
                      <a:lnTo>
                        <a:pt x="161925" y="95250"/>
                      </a:lnTo>
                      <a:lnTo>
                        <a:pt x="79375" y="95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2" name="Freeform 121"/>
            <p:cNvSpPr/>
            <p:nvPr/>
          </p:nvSpPr>
          <p:spPr>
            <a:xfrm>
              <a:off x="7369555" y="2753400"/>
              <a:ext cx="2426836" cy="312924"/>
            </a:xfrm>
            <a:custGeom>
              <a:avLst/>
              <a:gdLst>
                <a:gd name="connsiteX0" fmla="*/ 2057400 w 5362575"/>
                <a:gd name="connsiteY0" fmla="*/ 276225 h 666750"/>
                <a:gd name="connsiteX1" fmla="*/ 0 w 5362575"/>
                <a:gd name="connsiteY1" fmla="*/ 561975 h 666750"/>
                <a:gd name="connsiteX2" fmla="*/ 3343275 w 5362575"/>
                <a:gd name="connsiteY2" fmla="*/ 666750 h 666750"/>
                <a:gd name="connsiteX3" fmla="*/ 5362575 w 5362575"/>
                <a:gd name="connsiteY3" fmla="*/ 0 h 666750"/>
              </a:gdLst>
              <a:ahLst/>
              <a:cxnLst>
                <a:cxn ang="0">
                  <a:pos x="connsiteX0" y="connsiteY0"/>
                </a:cxn>
                <a:cxn ang="0">
                  <a:pos x="connsiteX1" y="connsiteY1"/>
                </a:cxn>
                <a:cxn ang="0">
                  <a:pos x="connsiteX2" y="connsiteY2"/>
                </a:cxn>
                <a:cxn ang="0">
                  <a:pos x="connsiteX3" y="connsiteY3"/>
                </a:cxn>
              </a:cxnLst>
              <a:rect l="l" t="t" r="r" b="b"/>
              <a:pathLst>
                <a:path w="5362575" h="666750">
                  <a:moveTo>
                    <a:pt x="2057400" y="276225"/>
                  </a:moveTo>
                  <a:lnTo>
                    <a:pt x="0" y="561975"/>
                  </a:lnTo>
                  <a:lnTo>
                    <a:pt x="3343275" y="666750"/>
                  </a:lnTo>
                  <a:lnTo>
                    <a:pt x="53625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4826779" y="2313776"/>
            <a:ext cx="3206682" cy="2266465"/>
            <a:chOff x="1519575" y="3849032"/>
            <a:chExt cx="3780346" cy="2266465"/>
          </a:xfrm>
        </p:grpSpPr>
        <p:grpSp>
          <p:nvGrpSpPr>
            <p:cNvPr id="169" name="Group 168"/>
            <p:cNvGrpSpPr/>
            <p:nvPr/>
          </p:nvGrpSpPr>
          <p:grpSpPr>
            <a:xfrm>
              <a:off x="2233278" y="4335874"/>
              <a:ext cx="2850706" cy="1621245"/>
              <a:chOff x="3091543" y="2075543"/>
              <a:chExt cx="6299200" cy="3454400"/>
            </a:xfrm>
          </p:grpSpPr>
          <p:sp>
            <p:nvSpPr>
              <p:cNvPr id="226" name="Freeform 225"/>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3091543" y="2075543"/>
                <a:ext cx="3468914" cy="3396343"/>
                <a:chOff x="3091543" y="2075543"/>
                <a:chExt cx="3468914" cy="3396343"/>
              </a:xfrm>
            </p:grpSpPr>
            <p:sp>
              <p:nvSpPr>
                <p:cNvPr id="229" name="Freeform 228"/>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Freeform 227"/>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3829410" y="4669660"/>
              <a:ext cx="1202026" cy="579016"/>
              <a:chOff x="6618514" y="2786743"/>
              <a:chExt cx="2656115" cy="1233714"/>
            </a:xfrm>
          </p:grpSpPr>
          <p:sp>
            <p:nvSpPr>
              <p:cNvPr id="219" name="Freeform 218"/>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reeform 219"/>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reeform 220"/>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Freeform 221"/>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Freeform 222"/>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Freeform 223"/>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Freeform 224"/>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2651524" y="5328716"/>
              <a:ext cx="2217343" cy="693797"/>
              <a:chOff x="4015740" y="4191000"/>
              <a:chExt cx="4899660" cy="1478280"/>
            </a:xfrm>
          </p:grpSpPr>
          <p:sp>
            <p:nvSpPr>
              <p:cNvPr id="215" name="Freeform 214"/>
              <p:cNvSpPr/>
              <p:nvPr/>
            </p:nvSpPr>
            <p:spPr>
              <a:xfrm>
                <a:off x="4015740" y="5448300"/>
                <a:ext cx="541020" cy="220980"/>
              </a:xfrm>
              <a:custGeom>
                <a:avLst/>
                <a:gdLst>
                  <a:gd name="connsiteX0" fmla="*/ 0 w 541020"/>
                  <a:gd name="connsiteY0" fmla="*/ 0 h 220980"/>
                  <a:gd name="connsiteX1" fmla="*/ 137160 w 541020"/>
                  <a:gd name="connsiteY1" fmla="*/ 220980 h 220980"/>
                  <a:gd name="connsiteX2" fmla="*/ 198120 w 541020"/>
                  <a:gd name="connsiteY2" fmla="*/ 213360 h 220980"/>
                  <a:gd name="connsiteX3" fmla="*/ 403860 w 541020"/>
                  <a:gd name="connsiteY3" fmla="*/ 182880 h 220980"/>
                  <a:gd name="connsiteX4" fmla="*/ 480060 w 541020"/>
                  <a:gd name="connsiteY4" fmla="*/ 99060 h 220980"/>
                  <a:gd name="connsiteX5" fmla="*/ 541020 w 541020"/>
                  <a:gd name="connsiteY5" fmla="*/ 22860 h 22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0" h="220980">
                    <a:moveTo>
                      <a:pt x="0" y="0"/>
                    </a:moveTo>
                    <a:lnTo>
                      <a:pt x="137160" y="220980"/>
                    </a:lnTo>
                    <a:lnTo>
                      <a:pt x="198120" y="213360"/>
                    </a:lnTo>
                    <a:lnTo>
                      <a:pt x="403860" y="182880"/>
                    </a:lnTo>
                    <a:lnTo>
                      <a:pt x="480060" y="99060"/>
                    </a:lnTo>
                    <a:lnTo>
                      <a:pt x="541020" y="228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eeform 215"/>
              <p:cNvSpPr/>
              <p:nvPr/>
            </p:nvSpPr>
            <p:spPr>
              <a:xfrm>
                <a:off x="7002780" y="4511040"/>
                <a:ext cx="556260" cy="1120140"/>
              </a:xfrm>
              <a:custGeom>
                <a:avLst/>
                <a:gdLst>
                  <a:gd name="connsiteX0" fmla="*/ 0 w 556260"/>
                  <a:gd name="connsiteY0" fmla="*/ 876300 h 1120140"/>
                  <a:gd name="connsiteX1" fmla="*/ 99060 w 556260"/>
                  <a:gd name="connsiteY1" fmla="*/ 1120140 h 1120140"/>
                  <a:gd name="connsiteX2" fmla="*/ 365760 w 556260"/>
                  <a:gd name="connsiteY2" fmla="*/ 1112520 h 1120140"/>
                  <a:gd name="connsiteX3" fmla="*/ 419100 w 556260"/>
                  <a:gd name="connsiteY3" fmla="*/ 1074420 h 1120140"/>
                  <a:gd name="connsiteX4" fmla="*/ 556260 w 556260"/>
                  <a:gd name="connsiteY4" fmla="*/ 815340 h 1120140"/>
                  <a:gd name="connsiteX5" fmla="*/ 556260 w 556260"/>
                  <a:gd name="connsiteY5" fmla="*/ 525780 h 1120140"/>
                  <a:gd name="connsiteX6" fmla="*/ 548640 w 556260"/>
                  <a:gd name="connsiteY6" fmla="*/ 175260 h 1120140"/>
                  <a:gd name="connsiteX7" fmla="*/ 381000 w 556260"/>
                  <a:gd name="connsiteY7" fmla="*/ 0 h 1120140"/>
                  <a:gd name="connsiteX8" fmla="*/ 335280 w 556260"/>
                  <a:gd name="connsiteY8" fmla="*/ 137160 h 1120140"/>
                  <a:gd name="connsiteX9" fmla="*/ 312420 w 556260"/>
                  <a:gd name="connsiteY9" fmla="*/ 495300 h 1120140"/>
                  <a:gd name="connsiteX10" fmla="*/ 335280 w 556260"/>
                  <a:gd name="connsiteY10" fmla="*/ 792480 h 1120140"/>
                  <a:gd name="connsiteX11" fmla="*/ 251460 w 556260"/>
                  <a:gd name="connsiteY11" fmla="*/ 838200 h 1120140"/>
                  <a:gd name="connsiteX12" fmla="*/ 312420 w 556260"/>
                  <a:gd name="connsiteY12" fmla="*/ 1005840 h 1120140"/>
                  <a:gd name="connsiteX13" fmla="*/ 358140 w 556260"/>
                  <a:gd name="connsiteY13" fmla="*/ 1051560 h 112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6260" h="1120140">
                    <a:moveTo>
                      <a:pt x="0" y="876300"/>
                    </a:moveTo>
                    <a:lnTo>
                      <a:pt x="99060" y="1120140"/>
                    </a:lnTo>
                    <a:lnTo>
                      <a:pt x="365760" y="1112520"/>
                    </a:lnTo>
                    <a:lnTo>
                      <a:pt x="419100" y="1074420"/>
                    </a:lnTo>
                    <a:lnTo>
                      <a:pt x="556260" y="815340"/>
                    </a:lnTo>
                    <a:lnTo>
                      <a:pt x="556260" y="525780"/>
                    </a:lnTo>
                    <a:lnTo>
                      <a:pt x="548640" y="175260"/>
                    </a:lnTo>
                    <a:lnTo>
                      <a:pt x="381000" y="0"/>
                    </a:lnTo>
                    <a:lnTo>
                      <a:pt x="335280" y="137160"/>
                    </a:lnTo>
                    <a:lnTo>
                      <a:pt x="312420" y="495300"/>
                    </a:lnTo>
                    <a:lnTo>
                      <a:pt x="335280" y="792480"/>
                    </a:lnTo>
                    <a:lnTo>
                      <a:pt x="251460" y="838200"/>
                    </a:lnTo>
                    <a:lnTo>
                      <a:pt x="312420" y="1005840"/>
                    </a:lnTo>
                    <a:lnTo>
                      <a:pt x="358140" y="10515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216"/>
              <p:cNvSpPr/>
              <p:nvPr/>
            </p:nvSpPr>
            <p:spPr>
              <a:xfrm>
                <a:off x="8709660" y="4328160"/>
                <a:ext cx="160020" cy="670560"/>
              </a:xfrm>
              <a:custGeom>
                <a:avLst/>
                <a:gdLst>
                  <a:gd name="connsiteX0" fmla="*/ 160020 w 160020"/>
                  <a:gd name="connsiteY0" fmla="*/ 502920 h 670560"/>
                  <a:gd name="connsiteX1" fmla="*/ 121920 w 160020"/>
                  <a:gd name="connsiteY1" fmla="*/ 198120 h 670560"/>
                  <a:gd name="connsiteX2" fmla="*/ 53340 w 160020"/>
                  <a:gd name="connsiteY2" fmla="*/ 0 h 670560"/>
                  <a:gd name="connsiteX3" fmla="*/ 7620 w 160020"/>
                  <a:gd name="connsiteY3" fmla="*/ 106680 h 670560"/>
                  <a:gd name="connsiteX4" fmla="*/ 0 w 160020"/>
                  <a:gd name="connsiteY4" fmla="*/ 609600 h 670560"/>
                  <a:gd name="connsiteX5" fmla="*/ 53340 w 160020"/>
                  <a:gd name="connsiteY5" fmla="*/ 670560 h 670560"/>
                  <a:gd name="connsiteX6" fmla="*/ 76200 w 160020"/>
                  <a:gd name="connsiteY6" fmla="*/ 426720 h 670560"/>
                  <a:gd name="connsiteX7" fmla="*/ 38100 w 160020"/>
                  <a:gd name="connsiteY7" fmla="*/ 23622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 h="670560">
                    <a:moveTo>
                      <a:pt x="160020" y="502920"/>
                    </a:moveTo>
                    <a:lnTo>
                      <a:pt x="121920" y="198120"/>
                    </a:lnTo>
                    <a:lnTo>
                      <a:pt x="53340" y="0"/>
                    </a:lnTo>
                    <a:lnTo>
                      <a:pt x="7620" y="106680"/>
                    </a:lnTo>
                    <a:lnTo>
                      <a:pt x="0" y="609600"/>
                    </a:lnTo>
                    <a:lnTo>
                      <a:pt x="53340" y="670560"/>
                    </a:lnTo>
                    <a:lnTo>
                      <a:pt x="76200" y="426720"/>
                    </a:lnTo>
                    <a:lnTo>
                      <a:pt x="38100" y="2362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217"/>
              <p:cNvSpPr/>
              <p:nvPr/>
            </p:nvSpPr>
            <p:spPr>
              <a:xfrm>
                <a:off x="8244840" y="4191000"/>
                <a:ext cx="670560" cy="1028700"/>
              </a:xfrm>
              <a:custGeom>
                <a:avLst/>
                <a:gdLst>
                  <a:gd name="connsiteX0" fmla="*/ 0 w 670560"/>
                  <a:gd name="connsiteY0" fmla="*/ 822960 h 1028700"/>
                  <a:gd name="connsiteX1" fmla="*/ 38100 w 670560"/>
                  <a:gd name="connsiteY1" fmla="*/ 998220 h 1028700"/>
                  <a:gd name="connsiteX2" fmla="*/ 236220 w 670560"/>
                  <a:gd name="connsiteY2" fmla="*/ 1028700 h 1028700"/>
                  <a:gd name="connsiteX3" fmla="*/ 502920 w 670560"/>
                  <a:gd name="connsiteY3" fmla="*/ 998220 h 1028700"/>
                  <a:gd name="connsiteX4" fmla="*/ 563880 w 670560"/>
                  <a:gd name="connsiteY4" fmla="*/ 914400 h 1028700"/>
                  <a:gd name="connsiteX5" fmla="*/ 640080 w 670560"/>
                  <a:gd name="connsiteY5" fmla="*/ 617220 h 1028700"/>
                  <a:gd name="connsiteX6" fmla="*/ 670560 w 670560"/>
                  <a:gd name="connsiteY6" fmla="*/ 617220 h 1028700"/>
                  <a:gd name="connsiteX7" fmla="*/ 640080 w 670560"/>
                  <a:gd name="connsiteY7" fmla="*/ 106680 h 1028700"/>
                  <a:gd name="connsiteX8" fmla="*/ 541020 w 670560"/>
                  <a:gd name="connsiteY8" fmla="*/ 0 h 1028700"/>
                  <a:gd name="connsiteX9" fmla="*/ 472440 w 670560"/>
                  <a:gd name="connsiteY9" fmla="*/ 1371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1028700">
                    <a:moveTo>
                      <a:pt x="0" y="822960"/>
                    </a:moveTo>
                    <a:lnTo>
                      <a:pt x="38100" y="998220"/>
                    </a:lnTo>
                    <a:lnTo>
                      <a:pt x="236220" y="1028700"/>
                    </a:lnTo>
                    <a:lnTo>
                      <a:pt x="502920" y="998220"/>
                    </a:lnTo>
                    <a:lnTo>
                      <a:pt x="563880" y="914400"/>
                    </a:lnTo>
                    <a:lnTo>
                      <a:pt x="640080" y="617220"/>
                    </a:lnTo>
                    <a:lnTo>
                      <a:pt x="670560" y="617220"/>
                    </a:lnTo>
                    <a:lnTo>
                      <a:pt x="640080" y="106680"/>
                    </a:lnTo>
                    <a:lnTo>
                      <a:pt x="541020" y="0"/>
                    </a:lnTo>
                    <a:lnTo>
                      <a:pt x="472440" y="1371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2254954" y="4406037"/>
              <a:ext cx="1551795" cy="1366137"/>
              <a:chOff x="3139440" y="2225040"/>
              <a:chExt cx="3429000" cy="2910840"/>
            </a:xfrm>
          </p:grpSpPr>
          <p:sp>
            <p:nvSpPr>
              <p:cNvPr id="202" name="Freeform 201"/>
              <p:cNvSpPr/>
              <p:nvPr/>
            </p:nvSpPr>
            <p:spPr>
              <a:xfrm>
                <a:off x="4168140" y="3535680"/>
                <a:ext cx="533400" cy="708660"/>
              </a:xfrm>
              <a:custGeom>
                <a:avLst/>
                <a:gdLst>
                  <a:gd name="connsiteX0" fmla="*/ 0 w 533400"/>
                  <a:gd name="connsiteY0" fmla="*/ 708660 h 708660"/>
                  <a:gd name="connsiteX1" fmla="*/ 533400 w 533400"/>
                  <a:gd name="connsiteY1" fmla="*/ 0 h 708660"/>
                </a:gdLst>
                <a:ahLst/>
                <a:cxnLst>
                  <a:cxn ang="0">
                    <a:pos x="connsiteX0" y="connsiteY0"/>
                  </a:cxn>
                  <a:cxn ang="0">
                    <a:pos x="connsiteX1" y="connsiteY1"/>
                  </a:cxn>
                </a:cxnLst>
                <a:rect l="l" t="t" r="r" b="b"/>
                <a:pathLst>
                  <a:path w="533400" h="708660">
                    <a:moveTo>
                      <a:pt x="0" y="708660"/>
                    </a:moveTo>
                    <a:lnTo>
                      <a:pt x="53340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4922520" y="3550920"/>
                <a:ext cx="518160" cy="685800"/>
              </a:xfrm>
              <a:custGeom>
                <a:avLst/>
                <a:gdLst>
                  <a:gd name="connsiteX0" fmla="*/ 0 w 518160"/>
                  <a:gd name="connsiteY0" fmla="*/ 0 h 685800"/>
                  <a:gd name="connsiteX1" fmla="*/ 518160 w 518160"/>
                  <a:gd name="connsiteY1" fmla="*/ 685800 h 685800"/>
                </a:gdLst>
                <a:ahLst/>
                <a:cxnLst>
                  <a:cxn ang="0">
                    <a:pos x="connsiteX0" y="connsiteY0"/>
                  </a:cxn>
                  <a:cxn ang="0">
                    <a:pos x="connsiteX1" y="connsiteY1"/>
                  </a:cxn>
                </a:cxnLst>
                <a:rect l="l" t="t" r="r" b="b"/>
                <a:pathLst>
                  <a:path w="518160" h="685800">
                    <a:moveTo>
                      <a:pt x="0" y="0"/>
                    </a:moveTo>
                    <a:lnTo>
                      <a:pt x="518160" y="685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p:cNvGrpSpPr/>
              <p:nvPr/>
            </p:nvGrpSpPr>
            <p:grpSpPr>
              <a:xfrm>
                <a:off x="3139440" y="2225040"/>
                <a:ext cx="3429000" cy="2910840"/>
                <a:chOff x="3139440" y="2225040"/>
                <a:chExt cx="3429000" cy="2910840"/>
              </a:xfrm>
            </p:grpSpPr>
            <p:sp>
              <p:nvSpPr>
                <p:cNvPr id="205" name="Freeform 204"/>
                <p:cNvSpPr/>
                <p:nvPr/>
              </p:nvSpPr>
              <p:spPr>
                <a:xfrm>
                  <a:off x="3154680" y="2225040"/>
                  <a:ext cx="3398520" cy="83820"/>
                </a:xfrm>
                <a:custGeom>
                  <a:avLst/>
                  <a:gdLst>
                    <a:gd name="connsiteX0" fmla="*/ 0 w 3398520"/>
                    <a:gd name="connsiteY0" fmla="*/ 68580 h 83820"/>
                    <a:gd name="connsiteX1" fmla="*/ 53340 w 3398520"/>
                    <a:gd name="connsiteY1" fmla="*/ 0 h 83820"/>
                    <a:gd name="connsiteX2" fmla="*/ 3345180 w 3398520"/>
                    <a:gd name="connsiteY2" fmla="*/ 22860 h 83820"/>
                    <a:gd name="connsiteX3" fmla="*/ 3398520 w 3398520"/>
                    <a:gd name="connsiteY3" fmla="*/ 83820 h 83820"/>
                  </a:gdLst>
                  <a:ahLst/>
                  <a:cxnLst>
                    <a:cxn ang="0">
                      <a:pos x="connsiteX0" y="connsiteY0"/>
                    </a:cxn>
                    <a:cxn ang="0">
                      <a:pos x="connsiteX1" y="connsiteY1"/>
                    </a:cxn>
                    <a:cxn ang="0">
                      <a:pos x="connsiteX2" y="connsiteY2"/>
                    </a:cxn>
                    <a:cxn ang="0">
                      <a:pos x="connsiteX3" y="connsiteY3"/>
                    </a:cxn>
                  </a:cxnLst>
                  <a:rect l="l" t="t" r="r" b="b"/>
                  <a:pathLst>
                    <a:path w="3398520" h="83820">
                      <a:moveTo>
                        <a:pt x="0" y="68580"/>
                      </a:moveTo>
                      <a:lnTo>
                        <a:pt x="53340" y="0"/>
                      </a:lnTo>
                      <a:lnTo>
                        <a:pt x="3345180" y="22860"/>
                      </a:lnTo>
                      <a:lnTo>
                        <a:pt x="3398520" y="838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p:cNvGrpSpPr/>
                <p:nvPr/>
              </p:nvGrpSpPr>
              <p:grpSpPr>
                <a:xfrm>
                  <a:off x="3139440" y="2331720"/>
                  <a:ext cx="3429000" cy="2804160"/>
                  <a:chOff x="3139440" y="2331720"/>
                  <a:chExt cx="3429000" cy="2804160"/>
                </a:xfrm>
              </p:grpSpPr>
              <p:sp>
                <p:nvSpPr>
                  <p:cNvPr id="207" name="Freeform 206"/>
                  <p:cNvSpPr/>
                  <p:nvPr/>
                </p:nvSpPr>
                <p:spPr>
                  <a:xfrm>
                    <a:off x="3154680" y="4663440"/>
                    <a:ext cx="746760" cy="426720"/>
                  </a:xfrm>
                  <a:custGeom>
                    <a:avLst/>
                    <a:gdLst>
                      <a:gd name="connsiteX0" fmla="*/ 441960 w 746760"/>
                      <a:gd name="connsiteY0" fmla="*/ 0 h 426720"/>
                      <a:gd name="connsiteX1" fmla="*/ 594360 w 746760"/>
                      <a:gd name="connsiteY1" fmla="*/ 114300 h 426720"/>
                      <a:gd name="connsiteX2" fmla="*/ 746760 w 746760"/>
                      <a:gd name="connsiteY2" fmla="*/ 419100 h 426720"/>
                      <a:gd name="connsiteX3" fmla="*/ 533400 w 746760"/>
                      <a:gd name="connsiteY3" fmla="*/ 419100 h 426720"/>
                      <a:gd name="connsiteX4" fmla="*/ 297180 w 746760"/>
                      <a:gd name="connsiteY4" fmla="*/ 426720 h 426720"/>
                      <a:gd name="connsiteX5" fmla="*/ 129540 w 746760"/>
                      <a:gd name="connsiteY5" fmla="*/ 335280 h 426720"/>
                      <a:gd name="connsiteX6" fmla="*/ 0 w 746760"/>
                      <a:gd name="connsiteY6" fmla="*/ 167640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760" h="426720">
                        <a:moveTo>
                          <a:pt x="441960" y="0"/>
                        </a:moveTo>
                        <a:lnTo>
                          <a:pt x="594360" y="114300"/>
                        </a:lnTo>
                        <a:lnTo>
                          <a:pt x="746760" y="419100"/>
                        </a:lnTo>
                        <a:lnTo>
                          <a:pt x="533400" y="419100"/>
                        </a:lnTo>
                        <a:lnTo>
                          <a:pt x="297180" y="426720"/>
                        </a:lnTo>
                        <a:lnTo>
                          <a:pt x="129540" y="335280"/>
                        </a:lnTo>
                        <a:lnTo>
                          <a:pt x="0" y="1676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p:cNvGrpSpPr/>
                  <p:nvPr/>
                </p:nvGrpSpPr>
                <p:grpSpPr>
                  <a:xfrm>
                    <a:off x="3139440" y="2331720"/>
                    <a:ext cx="3429000" cy="2804160"/>
                    <a:chOff x="3139440" y="2331720"/>
                    <a:chExt cx="3429000" cy="2804160"/>
                  </a:xfrm>
                </p:grpSpPr>
                <p:sp>
                  <p:nvSpPr>
                    <p:cNvPr id="209" name="Freeform 208"/>
                    <p:cNvSpPr/>
                    <p:nvPr/>
                  </p:nvSpPr>
                  <p:spPr>
                    <a:xfrm>
                      <a:off x="3154680" y="4655820"/>
                      <a:ext cx="3307080" cy="480060"/>
                    </a:xfrm>
                    <a:custGeom>
                      <a:avLst/>
                      <a:gdLst>
                        <a:gd name="connsiteX0" fmla="*/ 0 w 3307080"/>
                        <a:gd name="connsiteY0" fmla="*/ 144780 h 480060"/>
                        <a:gd name="connsiteX1" fmla="*/ 289560 w 3307080"/>
                        <a:gd name="connsiteY1" fmla="*/ 441960 h 480060"/>
                        <a:gd name="connsiteX2" fmla="*/ 3040380 w 3307080"/>
                        <a:gd name="connsiteY2" fmla="*/ 449580 h 480060"/>
                        <a:gd name="connsiteX3" fmla="*/ 3307080 w 3307080"/>
                        <a:gd name="connsiteY3" fmla="*/ 91440 h 480060"/>
                        <a:gd name="connsiteX4" fmla="*/ 3307080 w 3307080"/>
                        <a:gd name="connsiteY4" fmla="*/ 15240 h 480060"/>
                        <a:gd name="connsiteX5" fmla="*/ 3162300 w 3307080"/>
                        <a:gd name="connsiteY5" fmla="*/ 0 h 480060"/>
                        <a:gd name="connsiteX6" fmla="*/ 2674620 w 3307080"/>
                        <a:gd name="connsiteY6" fmla="*/ 45720 h 480060"/>
                        <a:gd name="connsiteX7" fmla="*/ 2476500 w 3307080"/>
                        <a:gd name="connsiteY7" fmla="*/ 365760 h 480060"/>
                        <a:gd name="connsiteX8" fmla="*/ 2529840 w 3307080"/>
                        <a:gd name="connsiteY8" fmla="*/ 464820 h 480060"/>
                        <a:gd name="connsiteX9" fmla="*/ 3002280 w 3307080"/>
                        <a:gd name="connsiteY9" fmla="*/ 480060 h 480060"/>
                        <a:gd name="connsiteX10" fmla="*/ 3261360 w 3307080"/>
                        <a:gd name="connsiteY10" fmla="*/ 27432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80" h="480060">
                          <a:moveTo>
                            <a:pt x="0" y="144780"/>
                          </a:moveTo>
                          <a:lnTo>
                            <a:pt x="289560" y="441960"/>
                          </a:lnTo>
                          <a:lnTo>
                            <a:pt x="3040380" y="449580"/>
                          </a:lnTo>
                          <a:lnTo>
                            <a:pt x="3307080" y="91440"/>
                          </a:lnTo>
                          <a:lnTo>
                            <a:pt x="3307080" y="15240"/>
                          </a:lnTo>
                          <a:lnTo>
                            <a:pt x="3162300" y="0"/>
                          </a:lnTo>
                          <a:lnTo>
                            <a:pt x="2674620" y="45720"/>
                          </a:lnTo>
                          <a:lnTo>
                            <a:pt x="2476500" y="365760"/>
                          </a:lnTo>
                          <a:lnTo>
                            <a:pt x="2529840" y="464820"/>
                          </a:lnTo>
                          <a:lnTo>
                            <a:pt x="3002280" y="480060"/>
                          </a:lnTo>
                          <a:lnTo>
                            <a:pt x="3261360" y="2743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eeform 209"/>
                    <p:cNvSpPr/>
                    <p:nvPr/>
                  </p:nvSpPr>
                  <p:spPr>
                    <a:xfrm>
                      <a:off x="3299460" y="2331720"/>
                      <a:ext cx="2956560" cy="350520"/>
                    </a:xfrm>
                    <a:custGeom>
                      <a:avLst/>
                      <a:gdLst>
                        <a:gd name="connsiteX0" fmla="*/ 0 w 2956560"/>
                        <a:gd name="connsiteY0" fmla="*/ 0 h 350520"/>
                        <a:gd name="connsiteX1" fmla="*/ 22860 w 2956560"/>
                        <a:gd name="connsiteY1" fmla="*/ 335280 h 350520"/>
                        <a:gd name="connsiteX2" fmla="*/ 2956560 w 2956560"/>
                        <a:gd name="connsiteY2" fmla="*/ 350520 h 350520"/>
                        <a:gd name="connsiteX3" fmla="*/ 2933700 w 2956560"/>
                        <a:gd name="connsiteY3" fmla="*/ 53340 h 350520"/>
                        <a:gd name="connsiteX4" fmla="*/ 53340 w 2956560"/>
                        <a:gd name="connsiteY4" fmla="*/ 762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560" h="350520">
                          <a:moveTo>
                            <a:pt x="0" y="0"/>
                          </a:moveTo>
                          <a:lnTo>
                            <a:pt x="22860" y="335280"/>
                          </a:lnTo>
                          <a:lnTo>
                            <a:pt x="2956560" y="350520"/>
                          </a:lnTo>
                          <a:lnTo>
                            <a:pt x="2933700" y="53340"/>
                          </a:lnTo>
                          <a:lnTo>
                            <a:pt x="53340" y="7620"/>
                          </a:lnTo>
                        </a:path>
                      </a:pathLst>
                    </a:custGeom>
                    <a:ln w="127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11" name="Freeform 210"/>
                    <p:cNvSpPr/>
                    <p:nvPr/>
                  </p:nvSpPr>
                  <p:spPr>
                    <a:xfrm>
                      <a:off x="4777740" y="3002280"/>
                      <a:ext cx="525780" cy="1104900"/>
                    </a:xfrm>
                    <a:custGeom>
                      <a:avLst/>
                      <a:gdLst>
                        <a:gd name="connsiteX0" fmla="*/ 0 w 525780"/>
                        <a:gd name="connsiteY0" fmla="*/ 0 h 1104900"/>
                        <a:gd name="connsiteX1" fmla="*/ 15240 w 525780"/>
                        <a:gd name="connsiteY1" fmla="*/ 1104900 h 1104900"/>
                        <a:gd name="connsiteX2" fmla="*/ 525780 w 525780"/>
                        <a:gd name="connsiteY2" fmla="*/ 1104900 h 1104900"/>
                      </a:gdLst>
                      <a:ahLst/>
                      <a:cxnLst>
                        <a:cxn ang="0">
                          <a:pos x="connsiteX0" y="connsiteY0"/>
                        </a:cxn>
                        <a:cxn ang="0">
                          <a:pos x="connsiteX1" y="connsiteY1"/>
                        </a:cxn>
                        <a:cxn ang="0">
                          <a:pos x="connsiteX2" y="connsiteY2"/>
                        </a:cxn>
                      </a:cxnLst>
                      <a:rect l="l" t="t" r="r" b="b"/>
                      <a:pathLst>
                        <a:path w="525780" h="1104900">
                          <a:moveTo>
                            <a:pt x="0" y="0"/>
                          </a:moveTo>
                          <a:lnTo>
                            <a:pt x="15240" y="1104900"/>
                          </a:lnTo>
                          <a:lnTo>
                            <a:pt x="525780" y="1104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Freeform 211"/>
                    <p:cNvSpPr/>
                    <p:nvPr/>
                  </p:nvSpPr>
                  <p:spPr>
                    <a:xfrm>
                      <a:off x="3139440" y="4221480"/>
                      <a:ext cx="3429000" cy="411480"/>
                    </a:xfrm>
                    <a:custGeom>
                      <a:avLst/>
                      <a:gdLst>
                        <a:gd name="connsiteX0" fmla="*/ 0 w 3429000"/>
                        <a:gd name="connsiteY0" fmla="*/ 45720 h 411480"/>
                        <a:gd name="connsiteX1" fmla="*/ 312420 w 3429000"/>
                        <a:gd name="connsiteY1" fmla="*/ 60960 h 411480"/>
                        <a:gd name="connsiteX2" fmla="*/ 480060 w 3429000"/>
                        <a:gd name="connsiteY2" fmla="*/ 236220 h 411480"/>
                        <a:gd name="connsiteX3" fmla="*/ 571500 w 3429000"/>
                        <a:gd name="connsiteY3" fmla="*/ 411480 h 411480"/>
                        <a:gd name="connsiteX4" fmla="*/ 403860 w 3429000"/>
                        <a:gd name="connsiteY4" fmla="*/ 152400 h 411480"/>
                        <a:gd name="connsiteX5" fmla="*/ 403860 w 3429000"/>
                        <a:gd name="connsiteY5" fmla="*/ 121920 h 411480"/>
                        <a:gd name="connsiteX6" fmla="*/ 1295400 w 3429000"/>
                        <a:gd name="connsiteY6" fmla="*/ 60960 h 411480"/>
                        <a:gd name="connsiteX7" fmla="*/ 2118360 w 3429000"/>
                        <a:gd name="connsiteY7" fmla="*/ 60960 h 411480"/>
                        <a:gd name="connsiteX8" fmla="*/ 2887980 w 3429000"/>
                        <a:gd name="connsiteY8" fmla="*/ 114300 h 411480"/>
                        <a:gd name="connsiteX9" fmla="*/ 3009900 w 3429000"/>
                        <a:gd name="connsiteY9" fmla="*/ 83820 h 411480"/>
                        <a:gd name="connsiteX10" fmla="*/ 3368040 w 3429000"/>
                        <a:gd name="connsiteY10" fmla="*/ 0 h 411480"/>
                        <a:gd name="connsiteX11" fmla="*/ 3429000 w 3429000"/>
                        <a:gd name="connsiteY11" fmla="*/ 22860 h 411480"/>
                        <a:gd name="connsiteX12" fmla="*/ 3055620 w 3429000"/>
                        <a:gd name="connsiteY12" fmla="*/ 38100 h 411480"/>
                        <a:gd name="connsiteX13" fmla="*/ 2948940 w 3429000"/>
                        <a:gd name="connsiteY13" fmla="*/ 114300 h 411480"/>
                        <a:gd name="connsiteX14" fmla="*/ 2773680 w 3429000"/>
                        <a:gd name="connsiteY14" fmla="*/ 3657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9000" h="411480">
                          <a:moveTo>
                            <a:pt x="0" y="45720"/>
                          </a:moveTo>
                          <a:lnTo>
                            <a:pt x="312420" y="60960"/>
                          </a:lnTo>
                          <a:lnTo>
                            <a:pt x="480060" y="236220"/>
                          </a:lnTo>
                          <a:lnTo>
                            <a:pt x="571500" y="411480"/>
                          </a:lnTo>
                          <a:lnTo>
                            <a:pt x="403860" y="152400"/>
                          </a:lnTo>
                          <a:lnTo>
                            <a:pt x="403860" y="121920"/>
                          </a:lnTo>
                          <a:lnTo>
                            <a:pt x="1295400" y="60960"/>
                          </a:lnTo>
                          <a:lnTo>
                            <a:pt x="2118360" y="60960"/>
                          </a:lnTo>
                          <a:lnTo>
                            <a:pt x="2887980" y="114300"/>
                          </a:lnTo>
                          <a:lnTo>
                            <a:pt x="3009900" y="83820"/>
                          </a:lnTo>
                          <a:lnTo>
                            <a:pt x="3368040" y="0"/>
                          </a:lnTo>
                          <a:lnTo>
                            <a:pt x="3429000" y="22860"/>
                          </a:lnTo>
                          <a:lnTo>
                            <a:pt x="3055620" y="38100"/>
                          </a:lnTo>
                          <a:lnTo>
                            <a:pt x="2948940" y="114300"/>
                          </a:lnTo>
                          <a:lnTo>
                            <a:pt x="2773680" y="3657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eeform 212"/>
                    <p:cNvSpPr/>
                    <p:nvPr/>
                  </p:nvSpPr>
                  <p:spPr>
                    <a:xfrm>
                      <a:off x="3276600" y="2974975"/>
                      <a:ext cx="9525" cy="1111250"/>
                    </a:xfrm>
                    <a:custGeom>
                      <a:avLst/>
                      <a:gdLst>
                        <a:gd name="connsiteX0" fmla="*/ 0 w 9525"/>
                        <a:gd name="connsiteY0" fmla="*/ 0 h 1111250"/>
                        <a:gd name="connsiteX1" fmla="*/ 9525 w 9525"/>
                        <a:gd name="connsiteY1" fmla="*/ 1111250 h 1111250"/>
                      </a:gdLst>
                      <a:ahLst/>
                      <a:cxnLst>
                        <a:cxn ang="0">
                          <a:pos x="connsiteX0" y="connsiteY0"/>
                        </a:cxn>
                        <a:cxn ang="0">
                          <a:pos x="connsiteX1" y="connsiteY1"/>
                        </a:cxn>
                      </a:cxnLst>
                      <a:rect l="l" t="t" r="r" b="b"/>
                      <a:pathLst>
                        <a:path w="9525" h="1111250">
                          <a:moveTo>
                            <a:pt x="0" y="0"/>
                          </a:moveTo>
                          <a:lnTo>
                            <a:pt x="9525" y="1111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213"/>
                    <p:cNvSpPr/>
                    <p:nvPr/>
                  </p:nvSpPr>
                  <p:spPr>
                    <a:xfrm>
                      <a:off x="5959475" y="2974975"/>
                      <a:ext cx="539750" cy="1092200"/>
                    </a:xfrm>
                    <a:custGeom>
                      <a:avLst/>
                      <a:gdLst>
                        <a:gd name="connsiteX0" fmla="*/ 517525 w 539750"/>
                        <a:gd name="connsiteY0" fmla="*/ 619125 h 1092200"/>
                        <a:gd name="connsiteX1" fmla="*/ 130175 w 539750"/>
                        <a:gd name="connsiteY1" fmla="*/ 930275 h 1092200"/>
                        <a:gd name="connsiteX2" fmla="*/ 6350 w 539750"/>
                        <a:gd name="connsiteY2" fmla="*/ 1016000 h 1092200"/>
                        <a:gd name="connsiteX3" fmla="*/ 98425 w 539750"/>
                        <a:gd name="connsiteY3" fmla="*/ 1028700 h 1092200"/>
                        <a:gd name="connsiteX4" fmla="*/ 114300 w 539750"/>
                        <a:gd name="connsiteY4" fmla="*/ 1000125 h 1092200"/>
                        <a:gd name="connsiteX5" fmla="*/ 425450 w 539750"/>
                        <a:gd name="connsiteY5" fmla="*/ 746125 h 1092200"/>
                        <a:gd name="connsiteX6" fmla="*/ 527050 w 539750"/>
                        <a:gd name="connsiteY6" fmla="*/ 663575 h 1092200"/>
                        <a:gd name="connsiteX7" fmla="*/ 514350 w 539750"/>
                        <a:gd name="connsiteY7" fmla="*/ 688975 h 1092200"/>
                        <a:gd name="connsiteX8" fmla="*/ 523875 w 539750"/>
                        <a:gd name="connsiteY8" fmla="*/ 685800 h 1092200"/>
                        <a:gd name="connsiteX9" fmla="*/ 523875 w 539750"/>
                        <a:gd name="connsiteY9" fmla="*/ 682625 h 1092200"/>
                        <a:gd name="connsiteX10" fmla="*/ 539750 w 539750"/>
                        <a:gd name="connsiteY10" fmla="*/ 679450 h 1092200"/>
                        <a:gd name="connsiteX11" fmla="*/ 533400 w 539750"/>
                        <a:gd name="connsiteY11" fmla="*/ 1092200 h 1092200"/>
                        <a:gd name="connsiteX12" fmla="*/ 508000 w 539750"/>
                        <a:gd name="connsiteY12" fmla="*/ 111125 h 1092200"/>
                        <a:gd name="connsiteX13" fmla="*/ 431800 w 539750"/>
                        <a:gd name="connsiteY13" fmla="*/ 228600 h 1092200"/>
                        <a:gd name="connsiteX14" fmla="*/ 400050 w 539750"/>
                        <a:gd name="connsiteY14" fmla="*/ 225425 h 1092200"/>
                        <a:gd name="connsiteX15" fmla="*/ 371475 w 539750"/>
                        <a:gd name="connsiteY15" fmla="*/ 215900 h 1092200"/>
                        <a:gd name="connsiteX16" fmla="*/ 177800 w 539750"/>
                        <a:gd name="connsiteY16" fmla="*/ 184150 h 1092200"/>
                        <a:gd name="connsiteX17" fmla="*/ 28575 w 539750"/>
                        <a:gd name="connsiteY17" fmla="*/ 139700 h 1092200"/>
                        <a:gd name="connsiteX18" fmla="*/ 0 w 539750"/>
                        <a:gd name="connsiteY18" fmla="*/ 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750" h="1092200">
                          <a:moveTo>
                            <a:pt x="517525" y="619125"/>
                          </a:moveTo>
                          <a:lnTo>
                            <a:pt x="130175" y="930275"/>
                          </a:lnTo>
                          <a:lnTo>
                            <a:pt x="6350" y="1016000"/>
                          </a:lnTo>
                          <a:lnTo>
                            <a:pt x="98425" y="1028700"/>
                          </a:lnTo>
                          <a:lnTo>
                            <a:pt x="114300" y="1000125"/>
                          </a:lnTo>
                          <a:lnTo>
                            <a:pt x="425450" y="746125"/>
                          </a:lnTo>
                          <a:lnTo>
                            <a:pt x="527050" y="663575"/>
                          </a:lnTo>
                          <a:cubicBezTo>
                            <a:pt x="522817" y="672042"/>
                            <a:pt x="515689" y="679604"/>
                            <a:pt x="514350" y="688975"/>
                          </a:cubicBezTo>
                          <a:cubicBezTo>
                            <a:pt x="513877" y="692288"/>
                            <a:pt x="521090" y="687656"/>
                            <a:pt x="523875" y="685800"/>
                          </a:cubicBezTo>
                          <a:cubicBezTo>
                            <a:pt x="524756" y="685213"/>
                            <a:pt x="523875" y="683683"/>
                            <a:pt x="523875" y="682625"/>
                          </a:cubicBezTo>
                          <a:lnTo>
                            <a:pt x="539750" y="679450"/>
                          </a:lnTo>
                          <a:cubicBezTo>
                            <a:pt x="537633" y="817033"/>
                            <a:pt x="535517" y="954617"/>
                            <a:pt x="533400" y="1092200"/>
                          </a:cubicBezTo>
                          <a:lnTo>
                            <a:pt x="508000" y="111125"/>
                          </a:lnTo>
                          <a:lnTo>
                            <a:pt x="431800" y="228600"/>
                          </a:lnTo>
                          <a:cubicBezTo>
                            <a:pt x="421217" y="227542"/>
                            <a:pt x="410458" y="227616"/>
                            <a:pt x="400050" y="225425"/>
                          </a:cubicBezTo>
                          <a:cubicBezTo>
                            <a:pt x="390225" y="223357"/>
                            <a:pt x="371475" y="215900"/>
                            <a:pt x="371475" y="215900"/>
                          </a:cubicBezTo>
                          <a:lnTo>
                            <a:pt x="177800" y="184150"/>
                          </a:lnTo>
                          <a:lnTo>
                            <a:pt x="28575" y="1397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73" name="Group 172"/>
            <p:cNvGrpSpPr/>
            <p:nvPr/>
          </p:nvGrpSpPr>
          <p:grpSpPr>
            <a:xfrm>
              <a:off x="2266120" y="4838468"/>
              <a:ext cx="2042787" cy="716745"/>
              <a:chOff x="3164114" y="3146425"/>
              <a:chExt cx="4513943" cy="1527175"/>
            </a:xfrm>
          </p:grpSpPr>
          <p:sp>
            <p:nvSpPr>
              <p:cNvPr id="186" name="Freeform 185"/>
              <p:cNvSpPr/>
              <p:nvPr/>
            </p:nvSpPr>
            <p:spPr>
              <a:xfrm>
                <a:off x="5930900" y="3457575"/>
                <a:ext cx="209550" cy="219075"/>
              </a:xfrm>
              <a:custGeom>
                <a:avLst/>
                <a:gdLst>
                  <a:gd name="connsiteX0" fmla="*/ 22225 w 209550"/>
                  <a:gd name="connsiteY0" fmla="*/ 219075 h 219075"/>
                  <a:gd name="connsiteX1" fmla="*/ 127000 w 209550"/>
                  <a:gd name="connsiteY1" fmla="*/ 219075 h 219075"/>
                  <a:gd name="connsiteX2" fmla="*/ 168275 w 209550"/>
                  <a:gd name="connsiteY2" fmla="*/ 209550 h 219075"/>
                  <a:gd name="connsiteX3" fmla="*/ 200025 w 209550"/>
                  <a:gd name="connsiteY3" fmla="*/ 158750 h 219075"/>
                  <a:gd name="connsiteX4" fmla="*/ 196850 w 209550"/>
                  <a:gd name="connsiteY4" fmla="*/ 136525 h 219075"/>
                  <a:gd name="connsiteX5" fmla="*/ 209550 w 209550"/>
                  <a:gd name="connsiteY5" fmla="*/ 73025 h 219075"/>
                  <a:gd name="connsiteX6" fmla="*/ 209550 w 209550"/>
                  <a:gd name="connsiteY6" fmla="*/ 73025 h 219075"/>
                  <a:gd name="connsiteX7" fmla="*/ 174625 w 209550"/>
                  <a:gd name="connsiteY7" fmla="*/ 98425 h 219075"/>
                  <a:gd name="connsiteX8" fmla="*/ 180975 w 209550"/>
                  <a:gd name="connsiteY8" fmla="*/ 12700 h 219075"/>
                  <a:gd name="connsiteX9" fmla="*/ 139700 w 209550"/>
                  <a:gd name="connsiteY9" fmla="*/ 0 h 219075"/>
                  <a:gd name="connsiteX10" fmla="*/ 0 w 209550"/>
                  <a:gd name="connsiteY10"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50" h="219075">
                    <a:moveTo>
                      <a:pt x="22225" y="219075"/>
                    </a:moveTo>
                    <a:lnTo>
                      <a:pt x="127000" y="219075"/>
                    </a:lnTo>
                    <a:lnTo>
                      <a:pt x="168275" y="209550"/>
                    </a:lnTo>
                    <a:lnTo>
                      <a:pt x="200025" y="158750"/>
                    </a:lnTo>
                    <a:lnTo>
                      <a:pt x="196850" y="136525"/>
                    </a:lnTo>
                    <a:lnTo>
                      <a:pt x="209550" y="73025"/>
                    </a:lnTo>
                    <a:lnTo>
                      <a:pt x="209550" y="73025"/>
                    </a:lnTo>
                    <a:lnTo>
                      <a:pt x="174625" y="98425"/>
                    </a:lnTo>
                    <a:lnTo>
                      <a:pt x="180975" y="12700"/>
                    </a:lnTo>
                    <a:lnTo>
                      <a:pt x="139700" y="0"/>
                    </a:lnTo>
                    <a:lnTo>
                      <a:pt x="0" y="63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86"/>
              <p:cNvGrpSpPr/>
              <p:nvPr/>
            </p:nvGrpSpPr>
            <p:grpSpPr>
              <a:xfrm>
                <a:off x="3711575" y="3517900"/>
                <a:ext cx="393700" cy="577850"/>
                <a:chOff x="3711575" y="3517900"/>
                <a:chExt cx="393700" cy="577850"/>
              </a:xfrm>
            </p:grpSpPr>
            <p:sp>
              <p:nvSpPr>
                <p:cNvPr id="197" name="Freeform 196"/>
                <p:cNvSpPr/>
                <p:nvPr/>
              </p:nvSpPr>
              <p:spPr>
                <a:xfrm>
                  <a:off x="3711575" y="3740150"/>
                  <a:ext cx="393700" cy="355600"/>
                </a:xfrm>
                <a:custGeom>
                  <a:avLst/>
                  <a:gdLst>
                    <a:gd name="connsiteX0" fmla="*/ 123825 w 393700"/>
                    <a:gd name="connsiteY0" fmla="*/ 0 h 355600"/>
                    <a:gd name="connsiteX1" fmla="*/ 209550 w 393700"/>
                    <a:gd name="connsiteY1" fmla="*/ 38100 h 355600"/>
                    <a:gd name="connsiteX2" fmla="*/ 301625 w 393700"/>
                    <a:gd name="connsiteY2" fmla="*/ 28575 h 355600"/>
                    <a:gd name="connsiteX3" fmla="*/ 358775 w 393700"/>
                    <a:gd name="connsiteY3" fmla="*/ 9525 h 355600"/>
                    <a:gd name="connsiteX4" fmla="*/ 393700 w 393700"/>
                    <a:gd name="connsiteY4" fmla="*/ 69850 h 355600"/>
                    <a:gd name="connsiteX5" fmla="*/ 368300 w 393700"/>
                    <a:gd name="connsiteY5" fmla="*/ 107950 h 355600"/>
                    <a:gd name="connsiteX6" fmla="*/ 320675 w 393700"/>
                    <a:gd name="connsiteY6" fmla="*/ 85725 h 355600"/>
                    <a:gd name="connsiteX7" fmla="*/ 222250 w 393700"/>
                    <a:gd name="connsiteY7" fmla="*/ 139700 h 355600"/>
                    <a:gd name="connsiteX8" fmla="*/ 196850 w 393700"/>
                    <a:gd name="connsiteY8" fmla="*/ 174625 h 355600"/>
                    <a:gd name="connsiteX9" fmla="*/ 187325 w 393700"/>
                    <a:gd name="connsiteY9" fmla="*/ 342900 h 355600"/>
                    <a:gd name="connsiteX10" fmla="*/ 117475 w 393700"/>
                    <a:gd name="connsiteY10" fmla="*/ 327025 h 355600"/>
                    <a:gd name="connsiteX11" fmla="*/ 165100 w 393700"/>
                    <a:gd name="connsiteY11" fmla="*/ 260350 h 355600"/>
                    <a:gd name="connsiteX12" fmla="*/ 161925 w 393700"/>
                    <a:gd name="connsiteY12" fmla="*/ 203200 h 355600"/>
                    <a:gd name="connsiteX13" fmla="*/ 133350 w 393700"/>
                    <a:gd name="connsiteY13" fmla="*/ 209550 h 355600"/>
                    <a:gd name="connsiteX14" fmla="*/ 53975 w 393700"/>
                    <a:gd name="connsiteY14" fmla="*/ 212725 h 355600"/>
                    <a:gd name="connsiteX15" fmla="*/ 38100 w 393700"/>
                    <a:gd name="connsiteY15" fmla="*/ 254000 h 355600"/>
                    <a:gd name="connsiteX16" fmla="*/ 47625 w 393700"/>
                    <a:gd name="connsiteY16" fmla="*/ 311150 h 355600"/>
                    <a:gd name="connsiteX17" fmla="*/ 0 w 393700"/>
                    <a:gd name="connsiteY17" fmla="*/ 355600 h 355600"/>
                    <a:gd name="connsiteX18" fmla="*/ 0 w 393700"/>
                    <a:gd name="connsiteY18" fmla="*/ 355600 h 355600"/>
                    <a:gd name="connsiteX19" fmla="*/ 6350 w 393700"/>
                    <a:gd name="connsiteY19" fmla="*/ 257175 h 355600"/>
                    <a:gd name="connsiteX20" fmla="*/ 47625 w 393700"/>
                    <a:gd name="connsiteY20" fmla="*/ 133350 h 355600"/>
                    <a:gd name="connsiteX21" fmla="*/ 60325 w 393700"/>
                    <a:gd name="connsiteY21" fmla="*/ 104775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700" h="355600">
                      <a:moveTo>
                        <a:pt x="123825" y="0"/>
                      </a:moveTo>
                      <a:lnTo>
                        <a:pt x="209550" y="38100"/>
                      </a:lnTo>
                      <a:lnTo>
                        <a:pt x="301625" y="28575"/>
                      </a:lnTo>
                      <a:lnTo>
                        <a:pt x="358775" y="9525"/>
                      </a:lnTo>
                      <a:lnTo>
                        <a:pt x="393700" y="69850"/>
                      </a:lnTo>
                      <a:lnTo>
                        <a:pt x="368300" y="107950"/>
                      </a:lnTo>
                      <a:lnTo>
                        <a:pt x="320675" y="85725"/>
                      </a:lnTo>
                      <a:lnTo>
                        <a:pt x="222250" y="139700"/>
                      </a:lnTo>
                      <a:lnTo>
                        <a:pt x="196850" y="174625"/>
                      </a:lnTo>
                      <a:lnTo>
                        <a:pt x="187325" y="342900"/>
                      </a:lnTo>
                      <a:lnTo>
                        <a:pt x="117475" y="327025"/>
                      </a:lnTo>
                      <a:lnTo>
                        <a:pt x="165100" y="260350"/>
                      </a:lnTo>
                      <a:lnTo>
                        <a:pt x="161925" y="203200"/>
                      </a:lnTo>
                      <a:lnTo>
                        <a:pt x="133350" y="209550"/>
                      </a:lnTo>
                      <a:lnTo>
                        <a:pt x="53975" y="212725"/>
                      </a:lnTo>
                      <a:lnTo>
                        <a:pt x="38100" y="254000"/>
                      </a:lnTo>
                      <a:lnTo>
                        <a:pt x="47625" y="311150"/>
                      </a:lnTo>
                      <a:lnTo>
                        <a:pt x="0" y="355600"/>
                      </a:lnTo>
                      <a:lnTo>
                        <a:pt x="0" y="355600"/>
                      </a:lnTo>
                      <a:lnTo>
                        <a:pt x="6350" y="257175"/>
                      </a:lnTo>
                      <a:lnTo>
                        <a:pt x="47625" y="133350"/>
                      </a:lnTo>
                      <a:lnTo>
                        <a:pt x="60325" y="104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eeform 197"/>
                <p:cNvSpPr/>
                <p:nvPr/>
              </p:nvSpPr>
              <p:spPr>
                <a:xfrm>
                  <a:off x="3851275" y="3771900"/>
                  <a:ext cx="222250" cy="314325"/>
                </a:xfrm>
                <a:custGeom>
                  <a:avLst/>
                  <a:gdLst>
                    <a:gd name="connsiteX0" fmla="*/ 0 w 222250"/>
                    <a:gd name="connsiteY0" fmla="*/ 0 h 314325"/>
                    <a:gd name="connsiteX1" fmla="*/ 63500 w 222250"/>
                    <a:gd name="connsiteY1" fmla="*/ 130175 h 314325"/>
                    <a:gd name="connsiteX2" fmla="*/ 69850 w 222250"/>
                    <a:gd name="connsiteY2" fmla="*/ 215900 h 314325"/>
                    <a:gd name="connsiteX3" fmla="*/ 111125 w 222250"/>
                    <a:gd name="connsiteY3" fmla="*/ 187325 h 314325"/>
                    <a:gd name="connsiteX4" fmla="*/ 222250 w 222250"/>
                    <a:gd name="connsiteY4" fmla="*/ 203200 h 314325"/>
                    <a:gd name="connsiteX5" fmla="*/ 212725 w 222250"/>
                    <a:gd name="connsiteY5" fmla="*/ 298450 h 314325"/>
                    <a:gd name="connsiteX6" fmla="*/ 133350 w 222250"/>
                    <a:gd name="connsiteY6" fmla="*/ 314325 h 314325"/>
                    <a:gd name="connsiteX7" fmla="*/ 104775 w 222250"/>
                    <a:gd name="connsiteY7" fmla="*/ 298450 h 314325"/>
                    <a:gd name="connsiteX8" fmla="*/ 104775 w 222250"/>
                    <a:gd name="connsiteY8" fmla="*/ 20320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250" h="314325">
                      <a:moveTo>
                        <a:pt x="0" y="0"/>
                      </a:moveTo>
                      <a:lnTo>
                        <a:pt x="63500" y="130175"/>
                      </a:lnTo>
                      <a:lnTo>
                        <a:pt x="69850" y="215900"/>
                      </a:lnTo>
                      <a:lnTo>
                        <a:pt x="111125" y="187325"/>
                      </a:lnTo>
                      <a:lnTo>
                        <a:pt x="222250" y="203200"/>
                      </a:lnTo>
                      <a:lnTo>
                        <a:pt x="212725" y="298450"/>
                      </a:lnTo>
                      <a:lnTo>
                        <a:pt x="133350" y="314325"/>
                      </a:lnTo>
                      <a:lnTo>
                        <a:pt x="104775" y="298450"/>
                      </a:lnTo>
                      <a:lnTo>
                        <a:pt x="104775" y="2032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198"/>
                <p:cNvSpPr/>
                <p:nvPr/>
              </p:nvSpPr>
              <p:spPr>
                <a:xfrm>
                  <a:off x="3800475" y="3790950"/>
                  <a:ext cx="107950" cy="88900"/>
                </a:xfrm>
                <a:custGeom>
                  <a:avLst/>
                  <a:gdLst>
                    <a:gd name="connsiteX0" fmla="*/ 19050 w 107950"/>
                    <a:gd name="connsiteY0" fmla="*/ 0 h 88900"/>
                    <a:gd name="connsiteX1" fmla="*/ 0 w 107950"/>
                    <a:gd name="connsiteY1" fmla="*/ 38100 h 88900"/>
                    <a:gd name="connsiteX2" fmla="*/ 107950 w 107950"/>
                    <a:gd name="connsiteY2" fmla="*/ 88900 h 88900"/>
                  </a:gdLst>
                  <a:ahLst/>
                  <a:cxnLst>
                    <a:cxn ang="0">
                      <a:pos x="connsiteX0" y="connsiteY0"/>
                    </a:cxn>
                    <a:cxn ang="0">
                      <a:pos x="connsiteX1" y="connsiteY1"/>
                    </a:cxn>
                    <a:cxn ang="0">
                      <a:pos x="connsiteX2" y="connsiteY2"/>
                    </a:cxn>
                  </a:cxnLst>
                  <a:rect l="l" t="t" r="r" b="b"/>
                  <a:pathLst>
                    <a:path w="107950" h="88900">
                      <a:moveTo>
                        <a:pt x="19050" y="0"/>
                      </a:moveTo>
                      <a:lnTo>
                        <a:pt x="0" y="38100"/>
                      </a:lnTo>
                      <a:lnTo>
                        <a:pt x="10795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reeform 199"/>
                <p:cNvSpPr/>
                <p:nvPr/>
              </p:nvSpPr>
              <p:spPr>
                <a:xfrm>
                  <a:off x="3819525" y="354965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eeform 200"/>
                <p:cNvSpPr/>
                <p:nvPr/>
              </p:nvSpPr>
              <p:spPr>
                <a:xfrm>
                  <a:off x="3829050" y="3517900"/>
                  <a:ext cx="276225" cy="111125"/>
                </a:xfrm>
                <a:custGeom>
                  <a:avLst/>
                  <a:gdLst>
                    <a:gd name="connsiteX0" fmla="*/ 0 w 276225"/>
                    <a:gd name="connsiteY0" fmla="*/ 22225 h 111125"/>
                    <a:gd name="connsiteX1" fmla="*/ 41275 w 276225"/>
                    <a:gd name="connsiteY1" fmla="*/ 9525 h 111125"/>
                    <a:gd name="connsiteX2" fmla="*/ 139700 w 276225"/>
                    <a:gd name="connsiteY2" fmla="*/ 0 h 111125"/>
                    <a:gd name="connsiteX3" fmla="*/ 200025 w 276225"/>
                    <a:gd name="connsiteY3" fmla="*/ 25400 h 111125"/>
                    <a:gd name="connsiteX4" fmla="*/ 228600 w 276225"/>
                    <a:gd name="connsiteY4" fmla="*/ 38100 h 111125"/>
                    <a:gd name="connsiteX5" fmla="*/ 276225 w 276225"/>
                    <a:gd name="connsiteY5" fmla="*/ 73025 h 111125"/>
                    <a:gd name="connsiteX6" fmla="*/ 276225 w 276225"/>
                    <a:gd name="connsiteY6" fmla="*/ 73025 h 111125"/>
                    <a:gd name="connsiteX7" fmla="*/ 257175 w 276225"/>
                    <a:gd name="connsiteY7" fmla="*/ 111125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111125">
                      <a:moveTo>
                        <a:pt x="0" y="22225"/>
                      </a:moveTo>
                      <a:lnTo>
                        <a:pt x="41275" y="9525"/>
                      </a:lnTo>
                      <a:lnTo>
                        <a:pt x="139700" y="0"/>
                      </a:lnTo>
                      <a:lnTo>
                        <a:pt x="200025" y="25400"/>
                      </a:lnTo>
                      <a:lnTo>
                        <a:pt x="228600" y="38100"/>
                      </a:lnTo>
                      <a:lnTo>
                        <a:pt x="276225" y="73025"/>
                      </a:lnTo>
                      <a:lnTo>
                        <a:pt x="276225" y="73025"/>
                      </a:lnTo>
                      <a:lnTo>
                        <a:pt x="257175" y="1111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8" name="Freeform 187"/>
              <p:cNvSpPr/>
              <p:nvPr/>
            </p:nvSpPr>
            <p:spPr>
              <a:xfrm>
                <a:off x="6178550" y="3892550"/>
                <a:ext cx="41275" cy="123825"/>
              </a:xfrm>
              <a:custGeom>
                <a:avLst/>
                <a:gdLst>
                  <a:gd name="connsiteX0" fmla="*/ 41275 w 41275"/>
                  <a:gd name="connsiteY0" fmla="*/ 0 h 123825"/>
                  <a:gd name="connsiteX1" fmla="*/ 0 w 41275"/>
                  <a:gd name="connsiteY1" fmla="*/ 123825 h 123825"/>
                </a:gdLst>
                <a:ahLst/>
                <a:cxnLst>
                  <a:cxn ang="0">
                    <a:pos x="connsiteX0" y="connsiteY0"/>
                  </a:cxn>
                  <a:cxn ang="0">
                    <a:pos x="connsiteX1" y="connsiteY1"/>
                  </a:cxn>
                </a:cxnLst>
                <a:rect l="l" t="t" r="r" b="b"/>
                <a:pathLst>
                  <a:path w="41275" h="123825">
                    <a:moveTo>
                      <a:pt x="41275" y="0"/>
                    </a:moveTo>
                    <a:lnTo>
                      <a:pt x="0" y="123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88"/>
              <p:cNvGrpSpPr/>
              <p:nvPr/>
            </p:nvGrpSpPr>
            <p:grpSpPr>
              <a:xfrm>
                <a:off x="3164114" y="3146425"/>
                <a:ext cx="4513943" cy="1527175"/>
                <a:chOff x="3164114" y="3146425"/>
                <a:chExt cx="4513943" cy="1527175"/>
              </a:xfrm>
            </p:grpSpPr>
            <p:sp>
              <p:nvSpPr>
                <p:cNvPr id="190" name="Freeform 189"/>
                <p:cNvSpPr/>
                <p:nvPr/>
              </p:nvSpPr>
              <p:spPr>
                <a:xfrm>
                  <a:off x="3164114" y="4383314"/>
                  <a:ext cx="4513943" cy="290286"/>
                </a:xfrm>
                <a:custGeom>
                  <a:avLst/>
                  <a:gdLst>
                    <a:gd name="connsiteX0" fmla="*/ 0 w 4513943"/>
                    <a:gd name="connsiteY0" fmla="*/ 159657 h 290286"/>
                    <a:gd name="connsiteX1" fmla="*/ 3410857 w 4513943"/>
                    <a:gd name="connsiteY1" fmla="*/ 145143 h 290286"/>
                    <a:gd name="connsiteX2" fmla="*/ 4513943 w 4513943"/>
                    <a:gd name="connsiteY2" fmla="*/ 0 h 290286"/>
                    <a:gd name="connsiteX3" fmla="*/ 4470400 w 4513943"/>
                    <a:gd name="connsiteY3" fmla="*/ 130629 h 290286"/>
                    <a:gd name="connsiteX4" fmla="*/ 3396343 w 4513943"/>
                    <a:gd name="connsiteY4" fmla="*/ 232229 h 290286"/>
                    <a:gd name="connsiteX5" fmla="*/ 0 w 4513943"/>
                    <a:gd name="connsiteY5" fmla="*/ 290286 h 29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3943" h="290286">
                      <a:moveTo>
                        <a:pt x="0" y="159657"/>
                      </a:moveTo>
                      <a:lnTo>
                        <a:pt x="3410857" y="145143"/>
                      </a:lnTo>
                      <a:lnTo>
                        <a:pt x="4513943" y="0"/>
                      </a:lnTo>
                      <a:lnTo>
                        <a:pt x="4470400" y="130629"/>
                      </a:lnTo>
                      <a:lnTo>
                        <a:pt x="3396343" y="232229"/>
                      </a:lnTo>
                      <a:lnTo>
                        <a:pt x="0" y="2902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a:off x="3638550" y="3479800"/>
                  <a:ext cx="641350" cy="635000"/>
                </a:xfrm>
                <a:custGeom>
                  <a:avLst/>
                  <a:gdLst>
                    <a:gd name="connsiteX0" fmla="*/ 0 w 641350"/>
                    <a:gd name="connsiteY0" fmla="*/ 571500 h 635000"/>
                    <a:gd name="connsiteX1" fmla="*/ 95250 w 641350"/>
                    <a:gd name="connsiteY1" fmla="*/ 330200 h 635000"/>
                    <a:gd name="connsiteX2" fmla="*/ 196850 w 641350"/>
                    <a:gd name="connsiteY2" fmla="*/ 292100 h 635000"/>
                    <a:gd name="connsiteX3" fmla="*/ 171450 w 641350"/>
                    <a:gd name="connsiteY3" fmla="*/ 222250 h 635000"/>
                    <a:gd name="connsiteX4" fmla="*/ 152400 w 641350"/>
                    <a:gd name="connsiteY4" fmla="*/ 127000 h 635000"/>
                    <a:gd name="connsiteX5" fmla="*/ 222250 w 641350"/>
                    <a:gd name="connsiteY5" fmla="*/ 6350 h 635000"/>
                    <a:gd name="connsiteX6" fmla="*/ 387350 w 641350"/>
                    <a:gd name="connsiteY6" fmla="*/ 0 h 635000"/>
                    <a:gd name="connsiteX7" fmla="*/ 495300 w 641350"/>
                    <a:gd name="connsiteY7" fmla="*/ 88900 h 635000"/>
                    <a:gd name="connsiteX8" fmla="*/ 450850 w 641350"/>
                    <a:gd name="connsiteY8" fmla="*/ 241300 h 635000"/>
                    <a:gd name="connsiteX9" fmla="*/ 457200 w 641350"/>
                    <a:gd name="connsiteY9" fmla="*/ 254000 h 635000"/>
                    <a:gd name="connsiteX10" fmla="*/ 533400 w 641350"/>
                    <a:gd name="connsiteY10" fmla="*/ 317500 h 635000"/>
                    <a:gd name="connsiteX11" fmla="*/ 596900 w 641350"/>
                    <a:gd name="connsiteY11" fmla="*/ 406400 h 635000"/>
                    <a:gd name="connsiteX12" fmla="*/ 635000 w 641350"/>
                    <a:gd name="connsiteY12" fmla="*/ 571500 h 635000"/>
                    <a:gd name="connsiteX13" fmla="*/ 641350 w 641350"/>
                    <a:gd name="connsiteY13" fmla="*/ 615950 h 635000"/>
                    <a:gd name="connsiteX14" fmla="*/ 247650 w 641350"/>
                    <a:gd name="connsiteY14" fmla="*/ 615950 h 635000"/>
                    <a:gd name="connsiteX15" fmla="*/ 82550 w 641350"/>
                    <a:gd name="connsiteY1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350" h="635000">
                      <a:moveTo>
                        <a:pt x="0" y="571500"/>
                      </a:moveTo>
                      <a:lnTo>
                        <a:pt x="95250" y="330200"/>
                      </a:lnTo>
                      <a:lnTo>
                        <a:pt x="196850" y="292100"/>
                      </a:lnTo>
                      <a:lnTo>
                        <a:pt x="171450" y="222250"/>
                      </a:lnTo>
                      <a:lnTo>
                        <a:pt x="152400" y="127000"/>
                      </a:lnTo>
                      <a:lnTo>
                        <a:pt x="222250" y="6350"/>
                      </a:lnTo>
                      <a:lnTo>
                        <a:pt x="387350" y="0"/>
                      </a:lnTo>
                      <a:lnTo>
                        <a:pt x="495300" y="88900"/>
                      </a:lnTo>
                      <a:lnTo>
                        <a:pt x="450850" y="241300"/>
                      </a:lnTo>
                      <a:lnTo>
                        <a:pt x="457200" y="254000"/>
                      </a:lnTo>
                      <a:lnTo>
                        <a:pt x="533400" y="317500"/>
                      </a:lnTo>
                      <a:lnTo>
                        <a:pt x="596900" y="406400"/>
                      </a:lnTo>
                      <a:lnTo>
                        <a:pt x="635000" y="571500"/>
                      </a:lnTo>
                      <a:lnTo>
                        <a:pt x="641350" y="615950"/>
                      </a:lnTo>
                      <a:lnTo>
                        <a:pt x="247650" y="615950"/>
                      </a:lnTo>
                      <a:lnTo>
                        <a:pt x="82550" y="6350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4997450" y="4000500"/>
                  <a:ext cx="1473200" cy="85725"/>
                </a:xfrm>
                <a:custGeom>
                  <a:avLst/>
                  <a:gdLst>
                    <a:gd name="connsiteX0" fmla="*/ 0 w 1473200"/>
                    <a:gd name="connsiteY0" fmla="*/ 85725 h 85725"/>
                    <a:gd name="connsiteX1" fmla="*/ 76200 w 1473200"/>
                    <a:gd name="connsiteY1" fmla="*/ 0 h 85725"/>
                    <a:gd name="connsiteX2" fmla="*/ 1276350 w 1473200"/>
                    <a:gd name="connsiteY2" fmla="*/ 0 h 85725"/>
                    <a:gd name="connsiteX3" fmla="*/ 1473200 w 1473200"/>
                    <a:gd name="connsiteY3" fmla="*/ 82550 h 85725"/>
                  </a:gdLst>
                  <a:ahLst/>
                  <a:cxnLst>
                    <a:cxn ang="0">
                      <a:pos x="connsiteX0" y="connsiteY0"/>
                    </a:cxn>
                    <a:cxn ang="0">
                      <a:pos x="connsiteX1" y="connsiteY1"/>
                    </a:cxn>
                    <a:cxn ang="0">
                      <a:pos x="connsiteX2" y="connsiteY2"/>
                    </a:cxn>
                    <a:cxn ang="0">
                      <a:pos x="connsiteX3" y="connsiteY3"/>
                    </a:cxn>
                  </a:cxnLst>
                  <a:rect l="l" t="t" r="r" b="b"/>
                  <a:pathLst>
                    <a:path w="1473200" h="85725">
                      <a:moveTo>
                        <a:pt x="0" y="85725"/>
                      </a:moveTo>
                      <a:lnTo>
                        <a:pt x="76200" y="0"/>
                      </a:lnTo>
                      <a:lnTo>
                        <a:pt x="1276350" y="0"/>
                      </a:lnTo>
                      <a:lnTo>
                        <a:pt x="1473200" y="82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5711825" y="3409950"/>
                  <a:ext cx="625475" cy="612775"/>
                </a:xfrm>
                <a:custGeom>
                  <a:avLst/>
                  <a:gdLst>
                    <a:gd name="connsiteX0" fmla="*/ 0 w 625475"/>
                    <a:gd name="connsiteY0" fmla="*/ 463550 h 612775"/>
                    <a:gd name="connsiteX1" fmla="*/ 0 w 625475"/>
                    <a:gd name="connsiteY1" fmla="*/ 463550 h 612775"/>
                    <a:gd name="connsiteX2" fmla="*/ 228600 w 625475"/>
                    <a:gd name="connsiteY2" fmla="*/ 279400 h 612775"/>
                    <a:gd name="connsiteX3" fmla="*/ 228600 w 625475"/>
                    <a:gd name="connsiteY3" fmla="*/ 257175 h 612775"/>
                    <a:gd name="connsiteX4" fmla="*/ 190500 w 625475"/>
                    <a:gd name="connsiteY4" fmla="*/ 155575 h 612775"/>
                    <a:gd name="connsiteX5" fmla="*/ 196850 w 625475"/>
                    <a:gd name="connsiteY5" fmla="*/ 50800 h 612775"/>
                    <a:gd name="connsiteX6" fmla="*/ 276225 w 625475"/>
                    <a:gd name="connsiteY6" fmla="*/ 0 h 612775"/>
                    <a:gd name="connsiteX7" fmla="*/ 460375 w 625475"/>
                    <a:gd name="connsiteY7" fmla="*/ 6350 h 612775"/>
                    <a:gd name="connsiteX8" fmla="*/ 454025 w 625475"/>
                    <a:gd name="connsiteY8" fmla="*/ 155575 h 612775"/>
                    <a:gd name="connsiteX9" fmla="*/ 425450 w 625475"/>
                    <a:gd name="connsiteY9" fmla="*/ 282575 h 612775"/>
                    <a:gd name="connsiteX10" fmla="*/ 536575 w 625475"/>
                    <a:gd name="connsiteY10" fmla="*/ 384175 h 612775"/>
                    <a:gd name="connsiteX11" fmla="*/ 625475 w 625475"/>
                    <a:gd name="connsiteY11" fmla="*/ 546100 h 612775"/>
                    <a:gd name="connsiteX12" fmla="*/ 619125 w 625475"/>
                    <a:gd name="connsiteY12" fmla="*/ 612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475" h="612775">
                      <a:moveTo>
                        <a:pt x="0" y="463550"/>
                      </a:moveTo>
                      <a:lnTo>
                        <a:pt x="0" y="463550"/>
                      </a:lnTo>
                      <a:lnTo>
                        <a:pt x="228600" y="279400"/>
                      </a:lnTo>
                      <a:lnTo>
                        <a:pt x="228600" y="257175"/>
                      </a:lnTo>
                      <a:lnTo>
                        <a:pt x="190500" y="155575"/>
                      </a:lnTo>
                      <a:lnTo>
                        <a:pt x="196850" y="50800"/>
                      </a:lnTo>
                      <a:lnTo>
                        <a:pt x="276225" y="0"/>
                      </a:lnTo>
                      <a:lnTo>
                        <a:pt x="460375" y="6350"/>
                      </a:lnTo>
                      <a:lnTo>
                        <a:pt x="454025" y="155575"/>
                      </a:lnTo>
                      <a:lnTo>
                        <a:pt x="425450" y="282575"/>
                      </a:lnTo>
                      <a:lnTo>
                        <a:pt x="536575" y="384175"/>
                      </a:lnTo>
                      <a:lnTo>
                        <a:pt x="625475" y="546100"/>
                      </a:lnTo>
                      <a:lnTo>
                        <a:pt x="619125" y="6127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5518150" y="3876675"/>
                  <a:ext cx="644525" cy="130175"/>
                </a:xfrm>
                <a:custGeom>
                  <a:avLst/>
                  <a:gdLst>
                    <a:gd name="connsiteX0" fmla="*/ 0 w 644525"/>
                    <a:gd name="connsiteY0" fmla="*/ 130175 h 130175"/>
                    <a:gd name="connsiteX1" fmla="*/ 228600 w 644525"/>
                    <a:gd name="connsiteY1" fmla="*/ 0 h 130175"/>
                    <a:gd name="connsiteX2" fmla="*/ 447675 w 644525"/>
                    <a:gd name="connsiteY2" fmla="*/ 19050 h 130175"/>
                    <a:gd name="connsiteX3" fmla="*/ 635000 w 644525"/>
                    <a:gd name="connsiteY3" fmla="*/ 92075 h 130175"/>
                    <a:gd name="connsiteX4" fmla="*/ 644525 w 644525"/>
                    <a:gd name="connsiteY4" fmla="*/ 123825 h 130175"/>
                    <a:gd name="connsiteX5" fmla="*/ 561975 w 644525"/>
                    <a:gd name="connsiteY5" fmla="*/ 117475 h 130175"/>
                    <a:gd name="connsiteX6" fmla="*/ 415925 w 644525"/>
                    <a:gd name="connsiteY6" fmla="*/ 60325 h 130175"/>
                    <a:gd name="connsiteX7" fmla="*/ 384175 w 644525"/>
                    <a:gd name="connsiteY7" fmla="*/ 60325 h 130175"/>
                    <a:gd name="connsiteX8" fmla="*/ 257175 w 644525"/>
                    <a:gd name="connsiteY8" fmla="*/ 63500 h 130175"/>
                    <a:gd name="connsiteX9" fmla="*/ 139700 w 644525"/>
                    <a:gd name="connsiteY9" fmla="*/ 85725 h 130175"/>
                    <a:gd name="connsiteX10" fmla="*/ 114300 w 644525"/>
                    <a:gd name="connsiteY10" fmla="*/ 114300 h 13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525" h="130175">
                      <a:moveTo>
                        <a:pt x="0" y="130175"/>
                      </a:moveTo>
                      <a:lnTo>
                        <a:pt x="228600" y="0"/>
                      </a:lnTo>
                      <a:lnTo>
                        <a:pt x="447675" y="19050"/>
                      </a:lnTo>
                      <a:lnTo>
                        <a:pt x="635000" y="92075"/>
                      </a:lnTo>
                      <a:lnTo>
                        <a:pt x="644525" y="123825"/>
                      </a:lnTo>
                      <a:lnTo>
                        <a:pt x="561975" y="117475"/>
                      </a:lnTo>
                      <a:lnTo>
                        <a:pt x="415925" y="60325"/>
                      </a:lnTo>
                      <a:lnTo>
                        <a:pt x="384175" y="60325"/>
                      </a:lnTo>
                      <a:lnTo>
                        <a:pt x="257175" y="63500"/>
                      </a:lnTo>
                      <a:lnTo>
                        <a:pt x="139700" y="85725"/>
                      </a:lnTo>
                      <a:lnTo>
                        <a:pt x="114300" y="1143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a:off x="5943600" y="3648075"/>
                  <a:ext cx="187325" cy="149225"/>
                </a:xfrm>
                <a:custGeom>
                  <a:avLst/>
                  <a:gdLst>
                    <a:gd name="connsiteX0" fmla="*/ 187325 w 187325"/>
                    <a:gd name="connsiteY0" fmla="*/ 0 h 149225"/>
                    <a:gd name="connsiteX1" fmla="*/ 130175 w 187325"/>
                    <a:gd name="connsiteY1" fmla="*/ 82550 h 149225"/>
                    <a:gd name="connsiteX2" fmla="*/ 114300 w 187325"/>
                    <a:gd name="connsiteY2" fmla="*/ 104775 h 149225"/>
                    <a:gd name="connsiteX3" fmla="*/ 69850 w 187325"/>
                    <a:gd name="connsiteY3" fmla="*/ 146050 h 149225"/>
                    <a:gd name="connsiteX4" fmla="*/ 28575 w 187325"/>
                    <a:gd name="connsiteY4" fmla="*/ 149225 h 149225"/>
                    <a:gd name="connsiteX5" fmla="*/ 0 w 187325"/>
                    <a:gd name="connsiteY5" fmla="*/ 5080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149225">
                      <a:moveTo>
                        <a:pt x="187325" y="0"/>
                      </a:moveTo>
                      <a:lnTo>
                        <a:pt x="130175" y="82550"/>
                      </a:lnTo>
                      <a:lnTo>
                        <a:pt x="114300" y="104775"/>
                      </a:lnTo>
                      <a:lnTo>
                        <a:pt x="69850" y="146050"/>
                      </a:lnTo>
                      <a:lnTo>
                        <a:pt x="28575" y="149225"/>
                      </a:lnTo>
                      <a:lnTo>
                        <a:pt x="0" y="508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195"/>
                <p:cNvSpPr/>
                <p:nvPr/>
              </p:nvSpPr>
              <p:spPr>
                <a:xfrm>
                  <a:off x="6648450" y="3146425"/>
                  <a:ext cx="317500" cy="546100"/>
                </a:xfrm>
                <a:custGeom>
                  <a:avLst/>
                  <a:gdLst>
                    <a:gd name="connsiteX0" fmla="*/ 3175 w 317500"/>
                    <a:gd name="connsiteY0" fmla="*/ 0 h 546100"/>
                    <a:gd name="connsiteX1" fmla="*/ 158750 w 317500"/>
                    <a:gd name="connsiteY1" fmla="*/ 12700 h 546100"/>
                    <a:gd name="connsiteX2" fmla="*/ 184150 w 317500"/>
                    <a:gd name="connsiteY2" fmla="*/ 184150 h 546100"/>
                    <a:gd name="connsiteX3" fmla="*/ 215900 w 317500"/>
                    <a:gd name="connsiteY3" fmla="*/ 279400 h 546100"/>
                    <a:gd name="connsiteX4" fmla="*/ 215900 w 317500"/>
                    <a:gd name="connsiteY4" fmla="*/ 323850 h 546100"/>
                    <a:gd name="connsiteX5" fmla="*/ 130175 w 317500"/>
                    <a:gd name="connsiteY5" fmla="*/ 330200 h 546100"/>
                    <a:gd name="connsiteX6" fmla="*/ 136525 w 317500"/>
                    <a:gd name="connsiteY6" fmla="*/ 206375 h 546100"/>
                    <a:gd name="connsiteX7" fmla="*/ 107950 w 317500"/>
                    <a:gd name="connsiteY7" fmla="*/ 120650 h 546100"/>
                    <a:gd name="connsiteX8" fmla="*/ 34925 w 317500"/>
                    <a:gd name="connsiteY8" fmla="*/ 114300 h 546100"/>
                    <a:gd name="connsiteX9" fmla="*/ 0 w 317500"/>
                    <a:gd name="connsiteY9" fmla="*/ 523875 h 546100"/>
                    <a:gd name="connsiteX10" fmla="*/ 285750 w 317500"/>
                    <a:gd name="connsiteY10" fmla="*/ 546100 h 546100"/>
                    <a:gd name="connsiteX11" fmla="*/ 314325 w 317500"/>
                    <a:gd name="connsiteY11" fmla="*/ 488950 h 546100"/>
                    <a:gd name="connsiteX12" fmla="*/ 317500 w 317500"/>
                    <a:gd name="connsiteY12" fmla="*/ 454025 h 546100"/>
                    <a:gd name="connsiteX13" fmla="*/ 301625 w 317500"/>
                    <a:gd name="connsiteY13" fmla="*/ 117475 h 546100"/>
                    <a:gd name="connsiteX14" fmla="*/ 161925 w 317500"/>
                    <a:gd name="connsiteY14" fmla="*/ 95250 h 546100"/>
                    <a:gd name="connsiteX15" fmla="*/ 79375 w 317500"/>
                    <a:gd name="connsiteY15" fmla="*/ 952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546100">
                      <a:moveTo>
                        <a:pt x="3175" y="0"/>
                      </a:moveTo>
                      <a:lnTo>
                        <a:pt x="158750" y="12700"/>
                      </a:lnTo>
                      <a:lnTo>
                        <a:pt x="184150" y="184150"/>
                      </a:lnTo>
                      <a:lnTo>
                        <a:pt x="215900" y="279400"/>
                      </a:lnTo>
                      <a:lnTo>
                        <a:pt x="215900" y="323850"/>
                      </a:lnTo>
                      <a:lnTo>
                        <a:pt x="130175" y="330200"/>
                      </a:lnTo>
                      <a:lnTo>
                        <a:pt x="136525" y="206375"/>
                      </a:lnTo>
                      <a:lnTo>
                        <a:pt x="107950" y="120650"/>
                      </a:lnTo>
                      <a:lnTo>
                        <a:pt x="34925" y="114300"/>
                      </a:lnTo>
                      <a:lnTo>
                        <a:pt x="0" y="523875"/>
                      </a:lnTo>
                      <a:lnTo>
                        <a:pt x="285750" y="546100"/>
                      </a:lnTo>
                      <a:lnTo>
                        <a:pt x="314325" y="488950"/>
                      </a:lnTo>
                      <a:cubicBezTo>
                        <a:pt x="317605" y="456147"/>
                        <a:pt x="317500" y="467836"/>
                        <a:pt x="317500" y="454025"/>
                      </a:cubicBezTo>
                      <a:lnTo>
                        <a:pt x="301625" y="117475"/>
                      </a:lnTo>
                      <a:lnTo>
                        <a:pt x="161925" y="95250"/>
                      </a:lnTo>
                      <a:lnTo>
                        <a:pt x="79375" y="952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1519575" y="3849032"/>
              <a:ext cx="3780346" cy="2248583"/>
              <a:chOff x="1514475" y="1038225"/>
              <a:chExt cx="8353425" cy="4791075"/>
            </a:xfrm>
          </p:grpSpPr>
          <p:grpSp>
            <p:nvGrpSpPr>
              <p:cNvPr id="176" name="Group 175"/>
              <p:cNvGrpSpPr/>
              <p:nvPr/>
            </p:nvGrpSpPr>
            <p:grpSpPr>
              <a:xfrm>
                <a:off x="1981200" y="1066800"/>
                <a:ext cx="3638550" cy="533400"/>
                <a:chOff x="1981200" y="1066800"/>
                <a:chExt cx="3638550" cy="533400"/>
              </a:xfrm>
            </p:grpSpPr>
            <p:sp>
              <p:nvSpPr>
                <p:cNvPr id="184" name="Freeform 183"/>
                <p:cNvSpPr/>
                <p:nvPr/>
              </p:nvSpPr>
              <p:spPr>
                <a:xfrm>
                  <a:off x="1981200" y="1162050"/>
                  <a:ext cx="447675" cy="438150"/>
                </a:xfrm>
                <a:custGeom>
                  <a:avLst/>
                  <a:gdLst>
                    <a:gd name="connsiteX0" fmla="*/ 0 w 447675"/>
                    <a:gd name="connsiteY0" fmla="*/ 9525 h 438150"/>
                    <a:gd name="connsiteX1" fmla="*/ 438150 w 447675"/>
                    <a:gd name="connsiteY1" fmla="*/ 0 h 438150"/>
                    <a:gd name="connsiteX2" fmla="*/ 447675 w 447675"/>
                    <a:gd name="connsiteY2" fmla="*/ 419100 h 438150"/>
                    <a:gd name="connsiteX3" fmla="*/ 57150 w 447675"/>
                    <a:gd name="connsiteY3" fmla="*/ 438150 h 438150"/>
                    <a:gd name="connsiteX4" fmla="*/ 9525 w 447675"/>
                    <a:gd name="connsiteY4" fmla="*/ 161925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38150">
                      <a:moveTo>
                        <a:pt x="0" y="9525"/>
                      </a:moveTo>
                      <a:lnTo>
                        <a:pt x="438150" y="0"/>
                      </a:lnTo>
                      <a:lnTo>
                        <a:pt x="447675" y="419100"/>
                      </a:lnTo>
                      <a:lnTo>
                        <a:pt x="57150" y="438150"/>
                      </a:lnTo>
                      <a:lnTo>
                        <a:pt x="9525" y="1619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4343400" y="1066800"/>
                  <a:ext cx="1276350" cy="333375"/>
                </a:xfrm>
                <a:custGeom>
                  <a:avLst/>
                  <a:gdLst>
                    <a:gd name="connsiteX0" fmla="*/ 0 w 1276350"/>
                    <a:gd name="connsiteY0" fmla="*/ 333375 h 333375"/>
                    <a:gd name="connsiteX1" fmla="*/ 200025 w 1276350"/>
                    <a:gd name="connsiteY1" fmla="*/ 276225 h 333375"/>
                    <a:gd name="connsiteX2" fmla="*/ 1276350 w 1276350"/>
                    <a:gd name="connsiteY2" fmla="*/ 276225 h 333375"/>
                    <a:gd name="connsiteX3" fmla="*/ 1276350 w 1276350"/>
                    <a:gd name="connsiteY3" fmla="*/ 38100 h 333375"/>
                    <a:gd name="connsiteX4" fmla="*/ 1038225 w 1276350"/>
                    <a:gd name="connsiteY4" fmla="*/ 0 h 333375"/>
                    <a:gd name="connsiteX5" fmla="*/ 1162050 w 1276350"/>
                    <a:gd name="connsiteY5" fmla="*/ 266700 h 333375"/>
                    <a:gd name="connsiteX6" fmla="*/ 228600 w 1276350"/>
                    <a:gd name="connsiteY6" fmla="*/ 276225 h 333375"/>
                    <a:gd name="connsiteX7" fmla="*/ 238125 w 1276350"/>
                    <a:gd name="connsiteY7" fmla="*/ 476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6350" h="333375">
                      <a:moveTo>
                        <a:pt x="0" y="333375"/>
                      </a:moveTo>
                      <a:lnTo>
                        <a:pt x="200025" y="276225"/>
                      </a:lnTo>
                      <a:lnTo>
                        <a:pt x="1276350" y="276225"/>
                      </a:lnTo>
                      <a:lnTo>
                        <a:pt x="1276350" y="38100"/>
                      </a:lnTo>
                      <a:lnTo>
                        <a:pt x="1038225" y="0"/>
                      </a:lnTo>
                      <a:lnTo>
                        <a:pt x="1162050" y="266700"/>
                      </a:lnTo>
                      <a:lnTo>
                        <a:pt x="228600" y="276225"/>
                      </a:lnTo>
                      <a:lnTo>
                        <a:pt x="238125" y="476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p:cNvGrpSpPr/>
              <p:nvPr/>
            </p:nvGrpSpPr>
            <p:grpSpPr>
              <a:xfrm>
                <a:off x="1514475" y="1038225"/>
                <a:ext cx="8353425" cy="4791075"/>
                <a:chOff x="1514475" y="1038225"/>
                <a:chExt cx="8353425" cy="4791075"/>
              </a:xfrm>
            </p:grpSpPr>
            <p:sp>
              <p:nvSpPr>
                <p:cNvPr id="178" name="Freeform 177"/>
                <p:cNvSpPr/>
                <p:nvPr/>
              </p:nvSpPr>
              <p:spPr>
                <a:xfrm>
                  <a:off x="1590675" y="5314950"/>
                  <a:ext cx="2257425" cy="514350"/>
                </a:xfrm>
                <a:custGeom>
                  <a:avLst/>
                  <a:gdLst>
                    <a:gd name="connsiteX0" fmla="*/ 0 w 2257425"/>
                    <a:gd name="connsiteY0" fmla="*/ 238125 h 514350"/>
                    <a:gd name="connsiteX1" fmla="*/ 0 w 2257425"/>
                    <a:gd name="connsiteY1" fmla="*/ 238125 h 514350"/>
                    <a:gd name="connsiteX2" fmla="*/ 1571625 w 2257425"/>
                    <a:gd name="connsiteY2" fmla="*/ 0 h 514350"/>
                    <a:gd name="connsiteX3" fmla="*/ 1000125 w 2257425"/>
                    <a:gd name="connsiteY3" fmla="*/ 76200 h 514350"/>
                    <a:gd name="connsiteX4" fmla="*/ 1771650 w 2257425"/>
                    <a:gd name="connsiteY4" fmla="*/ 238125 h 514350"/>
                    <a:gd name="connsiteX5" fmla="*/ 2257425 w 2257425"/>
                    <a:gd name="connsiteY5" fmla="*/ 123825 h 514350"/>
                    <a:gd name="connsiteX6" fmla="*/ 19050 w 2257425"/>
                    <a:gd name="connsiteY6" fmla="*/ 514350 h 514350"/>
                    <a:gd name="connsiteX7" fmla="*/ 914400 w 2257425"/>
                    <a:gd name="connsiteY7" fmla="*/ 361950 h 514350"/>
                    <a:gd name="connsiteX8" fmla="*/ 219075 w 2257425"/>
                    <a:gd name="connsiteY8" fmla="*/ 21907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425" h="514350">
                      <a:moveTo>
                        <a:pt x="0" y="238125"/>
                      </a:moveTo>
                      <a:lnTo>
                        <a:pt x="0" y="238125"/>
                      </a:lnTo>
                      <a:lnTo>
                        <a:pt x="1571625" y="0"/>
                      </a:lnTo>
                      <a:lnTo>
                        <a:pt x="1000125" y="76200"/>
                      </a:lnTo>
                      <a:lnTo>
                        <a:pt x="1771650" y="238125"/>
                      </a:lnTo>
                      <a:lnTo>
                        <a:pt x="2257425" y="123825"/>
                      </a:lnTo>
                      <a:lnTo>
                        <a:pt x="19050" y="514350"/>
                      </a:lnTo>
                      <a:lnTo>
                        <a:pt x="914400" y="361950"/>
                      </a:lnTo>
                      <a:lnTo>
                        <a:pt x="219075" y="2190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p:cNvGrpSpPr/>
                <p:nvPr/>
              </p:nvGrpSpPr>
              <p:grpSpPr>
                <a:xfrm>
                  <a:off x="1514475" y="1038225"/>
                  <a:ext cx="8353425" cy="4133850"/>
                  <a:chOff x="1514475" y="1038225"/>
                  <a:chExt cx="8353425" cy="4133850"/>
                </a:xfrm>
              </p:grpSpPr>
              <p:sp>
                <p:nvSpPr>
                  <p:cNvPr id="180" name="Freeform 179"/>
                  <p:cNvSpPr/>
                  <p:nvPr/>
                </p:nvSpPr>
                <p:spPr>
                  <a:xfrm>
                    <a:off x="1514475" y="1038225"/>
                    <a:ext cx="1600200" cy="4095750"/>
                  </a:xfrm>
                  <a:custGeom>
                    <a:avLst/>
                    <a:gdLst>
                      <a:gd name="connsiteX0" fmla="*/ 276225 w 1600200"/>
                      <a:gd name="connsiteY0" fmla="*/ 0 h 4095750"/>
                      <a:gd name="connsiteX1" fmla="*/ 247650 w 1600200"/>
                      <a:gd name="connsiteY1" fmla="*/ 542925 h 4095750"/>
                      <a:gd name="connsiteX2" fmla="*/ 0 w 1600200"/>
                      <a:gd name="connsiteY2" fmla="*/ 381000 h 4095750"/>
                      <a:gd name="connsiteX3" fmla="*/ 704850 w 1600200"/>
                      <a:gd name="connsiteY3" fmla="*/ 771525 h 4095750"/>
                      <a:gd name="connsiteX4" fmla="*/ 47625 w 1600200"/>
                      <a:gd name="connsiteY4" fmla="*/ 762000 h 4095750"/>
                      <a:gd name="connsiteX5" fmla="*/ 371475 w 1600200"/>
                      <a:gd name="connsiteY5" fmla="*/ 781050 h 4095750"/>
                      <a:gd name="connsiteX6" fmla="*/ 342900 w 1600200"/>
                      <a:gd name="connsiteY6" fmla="*/ 1247775 h 4095750"/>
                      <a:gd name="connsiteX7" fmla="*/ 38100 w 1600200"/>
                      <a:gd name="connsiteY7" fmla="*/ 1257300 h 4095750"/>
                      <a:gd name="connsiteX8" fmla="*/ 447675 w 1600200"/>
                      <a:gd name="connsiteY8" fmla="*/ 1257300 h 4095750"/>
                      <a:gd name="connsiteX9" fmla="*/ 542925 w 1600200"/>
                      <a:gd name="connsiteY9" fmla="*/ 4095750 h 4095750"/>
                      <a:gd name="connsiteX10" fmla="*/ 438150 w 1600200"/>
                      <a:gd name="connsiteY10" fmla="*/ 4095750 h 4095750"/>
                      <a:gd name="connsiteX11" fmla="*/ 76200 w 1600200"/>
                      <a:gd name="connsiteY11" fmla="*/ 4095750 h 4095750"/>
                      <a:gd name="connsiteX12" fmla="*/ 257175 w 1600200"/>
                      <a:gd name="connsiteY12" fmla="*/ 4029075 h 4095750"/>
                      <a:gd name="connsiteX13" fmla="*/ 257175 w 1600200"/>
                      <a:gd name="connsiteY13" fmla="*/ 3943350 h 4095750"/>
                      <a:gd name="connsiteX14" fmla="*/ 142875 w 1600200"/>
                      <a:gd name="connsiteY14" fmla="*/ 1952625 h 4095750"/>
                      <a:gd name="connsiteX15" fmla="*/ 476250 w 1600200"/>
                      <a:gd name="connsiteY15" fmla="*/ 1952625 h 4095750"/>
                      <a:gd name="connsiteX16" fmla="*/ 438150 w 1600200"/>
                      <a:gd name="connsiteY16" fmla="*/ 1438275 h 4095750"/>
                      <a:gd name="connsiteX17" fmla="*/ 885825 w 1600200"/>
                      <a:gd name="connsiteY17" fmla="*/ 1781175 h 4095750"/>
                      <a:gd name="connsiteX18" fmla="*/ 1600200 w 1600200"/>
                      <a:gd name="connsiteY18" fmla="*/ 1733550 h 4095750"/>
                      <a:gd name="connsiteX19" fmla="*/ 1543050 w 1600200"/>
                      <a:gd name="connsiteY19" fmla="*/ 1352550 h 4095750"/>
                      <a:gd name="connsiteX20" fmla="*/ 485775 w 1600200"/>
                      <a:gd name="connsiteY20" fmla="*/ 1457325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00200" h="4095750">
                        <a:moveTo>
                          <a:pt x="276225" y="0"/>
                        </a:moveTo>
                        <a:lnTo>
                          <a:pt x="247650" y="542925"/>
                        </a:lnTo>
                        <a:lnTo>
                          <a:pt x="0" y="381000"/>
                        </a:lnTo>
                        <a:lnTo>
                          <a:pt x="704850" y="771525"/>
                        </a:lnTo>
                        <a:lnTo>
                          <a:pt x="47625" y="762000"/>
                        </a:lnTo>
                        <a:lnTo>
                          <a:pt x="371475" y="781050"/>
                        </a:lnTo>
                        <a:lnTo>
                          <a:pt x="342900" y="1247775"/>
                        </a:lnTo>
                        <a:lnTo>
                          <a:pt x="38100" y="1257300"/>
                        </a:lnTo>
                        <a:lnTo>
                          <a:pt x="447675" y="1257300"/>
                        </a:lnTo>
                        <a:lnTo>
                          <a:pt x="542925" y="4095750"/>
                        </a:lnTo>
                        <a:lnTo>
                          <a:pt x="438150" y="4095750"/>
                        </a:lnTo>
                        <a:lnTo>
                          <a:pt x="76200" y="4095750"/>
                        </a:lnTo>
                        <a:lnTo>
                          <a:pt x="257175" y="4029075"/>
                        </a:lnTo>
                        <a:lnTo>
                          <a:pt x="257175" y="3943350"/>
                        </a:lnTo>
                        <a:lnTo>
                          <a:pt x="142875" y="1952625"/>
                        </a:lnTo>
                        <a:lnTo>
                          <a:pt x="476250" y="1952625"/>
                        </a:lnTo>
                        <a:lnTo>
                          <a:pt x="438150" y="1438275"/>
                        </a:lnTo>
                        <a:lnTo>
                          <a:pt x="885825" y="1781175"/>
                        </a:lnTo>
                        <a:lnTo>
                          <a:pt x="1600200" y="1733550"/>
                        </a:lnTo>
                        <a:lnTo>
                          <a:pt x="1543050" y="1352550"/>
                        </a:lnTo>
                        <a:lnTo>
                          <a:pt x="485775" y="14573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a:off x="3114675" y="1057275"/>
                    <a:ext cx="2562225" cy="1057275"/>
                  </a:xfrm>
                  <a:custGeom>
                    <a:avLst/>
                    <a:gdLst>
                      <a:gd name="connsiteX0" fmla="*/ 0 w 2562225"/>
                      <a:gd name="connsiteY0" fmla="*/ 0 h 1057275"/>
                      <a:gd name="connsiteX1" fmla="*/ 19050 w 2562225"/>
                      <a:gd name="connsiteY1" fmla="*/ 1057275 h 1057275"/>
                      <a:gd name="connsiteX2" fmla="*/ 304800 w 2562225"/>
                      <a:gd name="connsiteY2" fmla="*/ 1047750 h 1057275"/>
                      <a:gd name="connsiteX3" fmla="*/ 247650 w 2562225"/>
                      <a:gd name="connsiteY3" fmla="*/ 228600 h 1057275"/>
                      <a:gd name="connsiteX4" fmla="*/ 1038225 w 2562225"/>
                      <a:gd name="connsiteY4" fmla="*/ 200025 h 1057275"/>
                      <a:gd name="connsiteX5" fmla="*/ 1038225 w 2562225"/>
                      <a:gd name="connsiteY5" fmla="*/ 200025 h 1057275"/>
                      <a:gd name="connsiteX6" fmla="*/ 1123950 w 2562225"/>
                      <a:gd name="connsiteY6" fmla="*/ 971550 h 1057275"/>
                      <a:gd name="connsiteX7" fmla="*/ 1276350 w 2562225"/>
                      <a:gd name="connsiteY7" fmla="*/ 990600 h 1057275"/>
                      <a:gd name="connsiteX8" fmla="*/ 1238250 w 2562225"/>
                      <a:gd name="connsiteY8" fmla="*/ 95250 h 1057275"/>
                      <a:gd name="connsiteX9" fmla="*/ 561975 w 2562225"/>
                      <a:gd name="connsiteY9" fmla="*/ 47625 h 1057275"/>
                      <a:gd name="connsiteX10" fmla="*/ 1209675 w 2562225"/>
                      <a:gd name="connsiteY10" fmla="*/ 47625 h 1057275"/>
                      <a:gd name="connsiteX11" fmla="*/ 1266825 w 2562225"/>
                      <a:gd name="connsiteY11" fmla="*/ 561975 h 1057275"/>
                      <a:gd name="connsiteX12" fmla="*/ 1533525 w 2562225"/>
                      <a:gd name="connsiteY12" fmla="*/ 485775 h 1057275"/>
                      <a:gd name="connsiteX13" fmla="*/ 2562225 w 2562225"/>
                      <a:gd name="connsiteY13" fmla="*/ 504825 h 1057275"/>
                      <a:gd name="connsiteX14" fmla="*/ 2505075 w 2562225"/>
                      <a:gd name="connsiteY14" fmla="*/ 981075 h 1057275"/>
                      <a:gd name="connsiteX15" fmla="*/ 2371725 w 2562225"/>
                      <a:gd name="connsiteY15" fmla="*/ 1000125 h 1057275"/>
                      <a:gd name="connsiteX16" fmla="*/ 2352675 w 2562225"/>
                      <a:gd name="connsiteY16" fmla="*/ 704850 h 1057275"/>
                      <a:gd name="connsiteX17" fmla="*/ 2238375 w 2562225"/>
                      <a:gd name="connsiteY17" fmla="*/ 657225 h 1057275"/>
                      <a:gd name="connsiteX18" fmla="*/ 2152650 w 2562225"/>
                      <a:gd name="connsiteY18" fmla="*/ 628650 h 1057275"/>
                      <a:gd name="connsiteX19" fmla="*/ 1457325 w 2562225"/>
                      <a:gd name="connsiteY19" fmla="*/ 657225 h 1057275"/>
                      <a:gd name="connsiteX20" fmla="*/ 1466850 w 2562225"/>
                      <a:gd name="connsiteY20" fmla="*/ 97155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2225" h="1057275">
                        <a:moveTo>
                          <a:pt x="0" y="0"/>
                        </a:moveTo>
                        <a:lnTo>
                          <a:pt x="19050" y="1057275"/>
                        </a:lnTo>
                        <a:lnTo>
                          <a:pt x="304800" y="1047750"/>
                        </a:lnTo>
                        <a:lnTo>
                          <a:pt x="247650" y="228600"/>
                        </a:lnTo>
                        <a:lnTo>
                          <a:pt x="1038225" y="200025"/>
                        </a:lnTo>
                        <a:lnTo>
                          <a:pt x="1038225" y="200025"/>
                        </a:lnTo>
                        <a:lnTo>
                          <a:pt x="1123950" y="971550"/>
                        </a:lnTo>
                        <a:lnTo>
                          <a:pt x="1276350" y="990600"/>
                        </a:lnTo>
                        <a:lnTo>
                          <a:pt x="1238250" y="95250"/>
                        </a:lnTo>
                        <a:lnTo>
                          <a:pt x="561975" y="47625"/>
                        </a:lnTo>
                        <a:lnTo>
                          <a:pt x="1209675" y="47625"/>
                        </a:lnTo>
                        <a:lnTo>
                          <a:pt x="1266825" y="561975"/>
                        </a:lnTo>
                        <a:lnTo>
                          <a:pt x="1533525" y="485775"/>
                        </a:lnTo>
                        <a:lnTo>
                          <a:pt x="2562225" y="504825"/>
                        </a:lnTo>
                        <a:lnTo>
                          <a:pt x="2505075" y="981075"/>
                        </a:lnTo>
                        <a:lnTo>
                          <a:pt x="2371725" y="1000125"/>
                        </a:lnTo>
                        <a:lnTo>
                          <a:pt x="2352675" y="704850"/>
                        </a:lnTo>
                        <a:cubicBezTo>
                          <a:pt x="2314575" y="688975"/>
                          <a:pt x="2276946" y="671919"/>
                          <a:pt x="2238375" y="657225"/>
                        </a:cubicBezTo>
                        <a:cubicBezTo>
                          <a:pt x="2210228" y="646502"/>
                          <a:pt x="2152650" y="628650"/>
                          <a:pt x="2152650" y="628650"/>
                        </a:cubicBezTo>
                        <a:lnTo>
                          <a:pt x="1457325" y="657225"/>
                        </a:lnTo>
                        <a:lnTo>
                          <a:pt x="1466850" y="97155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1581150" y="2819400"/>
                    <a:ext cx="1590675" cy="2352675"/>
                  </a:xfrm>
                  <a:custGeom>
                    <a:avLst/>
                    <a:gdLst>
                      <a:gd name="connsiteX0" fmla="*/ 0 w 1590675"/>
                      <a:gd name="connsiteY0" fmla="*/ 2352675 h 2352675"/>
                      <a:gd name="connsiteX1" fmla="*/ 1533525 w 1590675"/>
                      <a:gd name="connsiteY1" fmla="*/ 2076450 h 2352675"/>
                      <a:gd name="connsiteX2" fmla="*/ 1562100 w 1590675"/>
                      <a:gd name="connsiteY2" fmla="*/ 1943100 h 2352675"/>
                      <a:gd name="connsiteX3" fmla="*/ 476250 w 1590675"/>
                      <a:gd name="connsiteY3" fmla="*/ 2114550 h 2352675"/>
                      <a:gd name="connsiteX4" fmla="*/ 923925 w 1590675"/>
                      <a:gd name="connsiteY4" fmla="*/ 2028825 h 2352675"/>
                      <a:gd name="connsiteX5" fmla="*/ 819150 w 1590675"/>
                      <a:gd name="connsiteY5" fmla="*/ 695325 h 2352675"/>
                      <a:gd name="connsiteX6" fmla="*/ 1247775 w 1590675"/>
                      <a:gd name="connsiteY6" fmla="*/ 733425 h 2352675"/>
                      <a:gd name="connsiteX7" fmla="*/ 1238250 w 1590675"/>
                      <a:gd name="connsiteY7" fmla="*/ 314325 h 2352675"/>
                      <a:gd name="connsiteX8" fmla="*/ 1047750 w 1590675"/>
                      <a:gd name="connsiteY8" fmla="*/ 314325 h 2352675"/>
                      <a:gd name="connsiteX9" fmla="*/ 990600 w 1590675"/>
                      <a:gd name="connsiteY9" fmla="*/ 314325 h 2352675"/>
                      <a:gd name="connsiteX10" fmla="*/ 952500 w 1590675"/>
                      <a:gd name="connsiteY10" fmla="*/ 752475 h 2352675"/>
                      <a:gd name="connsiteX11" fmla="*/ 1000125 w 1590675"/>
                      <a:gd name="connsiteY11" fmla="*/ 295275 h 2352675"/>
                      <a:gd name="connsiteX12" fmla="*/ 1057275 w 1590675"/>
                      <a:gd name="connsiteY12" fmla="*/ 495300 h 2352675"/>
                      <a:gd name="connsiteX13" fmla="*/ 1038225 w 1590675"/>
                      <a:gd name="connsiteY13" fmla="*/ 247650 h 2352675"/>
                      <a:gd name="connsiteX14" fmla="*/ 1257300 w 1590675"/>
                      <a:gd name="connsiteY14" fmla="*/ 9525 h 2352675"/>
                      <a:gd name="connsiteX15" fmla="*/ 1590675 w 1590675"/>
                      <a:gd name="connsiteY15" fmla="*/ 0 h 235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2352675">
                        <a:moveTo>
                          <a:pt x="0" y="2352675"/>
                        </a:moveTo>
                        <a:lnTo>
                          <a:pt x="1533525" y="2076450"/>
                        </a:lnTo>
                        <a:lnTo>
                          <a:pt x="1562100" y="1943100"/>
                        </a:lnTo>
                        <a:lnTo>
                          <a:pt x="476250" y="2114550"/>
                        </a:lnTo>
                        <a:lnTo>
                          <a:pt x="923925" y="2028825"/>
                        </a:lnTo>
                        <a:lnTo>
                          <a:pt x="819150" y="695325"/>
                        </a:lnTo>
                        <a:lnTo>
                          <a:pt x="1247775" y="733425"/>
                        </a:lnTo>
                        <a:lnTo>
                          <a:pt x="1238250" y="314325"/>
                        </a:lnTo>
                        <a:lnTo>
                          <a:pt x="1047750" y="314325"/>
                        </a:lnTo>
                        <a:lnTo>
                          <a:pt x="990600" y="314325"/>
                        </a:lnTo>
                        <a:lnTo>
                          <a:pt x="952500" y="752475"/>
                        </a:lnTo>
                        <a:lnTo>
                          <a:pt x="1000125" y="295275"/>
                        </a:lnTo>
                        <a:lnTo>
                          <a:pt x="1057275" y="495300"/>
                        </a:lnTo>
                        <a:lnTo>
                          <a:pt x="1038225" y="247650"/>
                        </a:lnTo>
                        <a:lnTo>
                          <a:pt x="1257300" y="9525"/>
                        </a:lnTo>
                        <a:lnTo>
                          <a:pt x="15906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a:off x="5133975" y="1543050"/>
                    <a:ext cx="4733925" cy="2628900"/>
                  </a:xfrm>
                  <a:custGeom>
                    <a:avLst/>
                    <a:gdLst>
                      <a:gd name="connsiteX0" fmla="*/ 4305300 w 4733925"/>
                      <a:gd name="connsiteY0" fmla="*/ 2619375 h 2628900"/>
                      <a:gd name="connsiteX1" fmla="*/ 4305300 w 4733925"/>
                      <a:gd name="connsiteY1" fmla="*/ 2619375 h 2628900"/>
                      <a:gd name="connsiteX2" fmla="*/ 4543425 w 4733925"/>
                      <a:gd name="connsiteY2" fmla="*/ 2628900 h 2628900"/>
                      <a:gd name="connsiteX3" fmla="*/ 4552950 w 4733925"/>
                      <a:gd name="connsiteY3" fmla="*/ 2524125 h 2628900"/>
                      <a:gd name="connsiteX4" fmla="*/ 4552950 w 4733925"/>
                      <a:gd name="connsiteY4" fmla="*/ 2314575 h 2628900"/>
                      <a:gd name="connsiteX5" fmla="*/ 4505325 w 4733925"/>
                      <a:gd name="connsiteY5" fmla="*/ 2209800 h 2628900"/>
                      <a:gd name="connsiteX6" fmla="*/ 4467225 w 4733925"/>
                      <a:gd name="connsiteY6" fmla="*/ 2133600 h 2628900"/>
                      <a:gd name="connsiteX7" fmla="*/ 4562475 w 4733925"/>
                      <a:gd name="connsiteY7" fmla="*/ 2124075 h 2628900"/>
                      <a:gd name="connsiteX8" fmla="*/ 4591050 w 4733925"/>
                      <a:gd name="connsiteY8" fmla="*/ 2114550 h 2628900"/>
                      <a:gd name="connsiteX9" fmla="*/ 4686300 w 4733925"/>
                      <a:gd name="connsiteY9" fmla="*/ 2019300 h 2628900"/>
                      <a:gd name="connsiteX10" fmla="*/ 4733925 w 4733925"/>
                      <a:gd name="connsiteY10" fmla="*/ 1924050 h 2628900"/>
                      <a:gd name="connsiteX11" fmla="*/ 4676775 w 4733925"/>
                      <a:gd name="connsiteY11" fmla="*/ 1847850 h 2628900"/>
                      <a:gd name="connsiteX12" fmla="*/ 4629150 w 4733925"/>
                      <a:gd name="connsiteY12" fmla="*/ 1704975 h 2628900"/>
                      <a:gd name="connsiteX13" fmla="*/ 4648200 w 4733925"/>
                      <a:gd name="connsiteY13" fmla="*/ 1590675 h 2628900"/>
                      <a:gd name="connsiteX14" fmla="*/ 4648200 w 4733925"/>
                      <a:gd name="connsiteY14" fmla="*/ 1485900 h 2628900"/>
                      <a:gd name="connsiteX15" fmla="*/ 4600575 w 4733925"/>
                      <a:gd name="connsiteY15" fmla="*/ 1419225 h 2628900"/>
                      <a:gd name="connsiteX16" fmla="*/ 4572000 w 4733925"/>
                      <a:gd name="connsiteY16" fmla="*/ 1304925 h 2628900"/>
                      <a:gd name="connsiteX17" fmla="*/ 4562475 w 4733925"/>
                      <a:gd name="connsiteY17" fmla="*/ 1181100 h 2628900"/>
                      <a:gd name="connsiteX18" fmla="*/ 4591050 w 4733925"/>
                      <a:gd name="connsiteY18" fmla="*/ 1028700 h 2628900"/>
                      <a:gd name="connsiteX19" fmla="*/ 4591050 w 4733925"/>
                      <a:gd name="connsiteY19" fmla="*/ 838200 h 2628900"/>
                      <a:gd name="connsiteX20" fmla="*/ 4562475 w 4733925"/>
                      <a:gd name="connsiteY20" fmla="*/ 695325 h 2628900"/>
                      <a:gd name="connsiteX21" fmla="*/ 4524375 w 4733925"/>
                      <a:gd name="connsiteY21" fmla="*/ 619125 h 2628900"/>
                      <a:gd name="connsiteX22" fmla="*/ 4486275 w 4733925"/>
                      <a:gd name="connsiteY22" fmla="*/ 581025 h 2628900"/>
                      <a:gd name="connsiteX23" fmla="*/ 4371975 w 4733925"/>
                      <a:gd name="connsiteY23" fmla="*/ 476250 h 2628900"/>
                      <a:gd name="connsiteX24" fmla="*/ 4133850 w 4733925"/>
                      <a:gd name="connsiteY24" fmla="*/ 495300 h 2628900"/>
                      <a:gd name="connsiteX25" fmla="*/ 4019550 w 4733925"/>
                      <a:gd name="connsiteY25" fmla="*/ 561975 h 2628900"/>
                      <a:gd name="connsiteX26" fmla="*/ 3952875 w 4733925"/>
                      <a:gd name="connsiteY26" fmla="*/ 609600 h 2628900"/>
                      <a:gd name="connsiteX27" fmla="*/ 3829050 w 4733925"/>
                      <a:gd name="connsiteY27" fmla="*/ 581025 h 2628900"/>
                      <a:gd name="connsiteX28" fmla="*/ 3714750 w 4733925"/>
                      <a:gd name="connsiteY28" fmla="*/ 504825 h 2628900"/>
                      <a:gd name="connsiteX29" fmla="*/ 3619500 w 4733925"/>
                      <a:gd name="connsiteY29" fmla="*/ 438150 h 2628900"/>
                      <a:gd name="connsiteX30" fmla="*/ 3514725 w 4733925"/>
                      <a:gd name="connsiteY30" fmla="*/ 247650 h 2628900"/>
                      <a:gd name="connsiteX31" fmla="*/ 3381375 w 4733925"/>
                      <a:gd name="connsiteY31" fmla="*/ 114300 h 2628900"/>
                      <a:gd name="connsiteX32" fmla="*/ 2628900 w 4733925"/>
                      <a:gd name="connsiteY32" fmla="*/ 0 h 2628900"/>
                      <a:gd name="connsiteX33" fmla="*/ 2457450 w 4733925"/>
                      <a:gd name="connsiteY33" fmla="*/ 9525 h 2628900"/>
                      <a:gd name="connsiteX34" fmla="*/ 2409825 w 4733925"/>
                      <a:gd name="connsiteY34" fmla="*/ 19050 h 2628900"/>
                      <a:gd name="connsiteX35" fmla="*/ 2390775 w 4733925"/>
                      <a:gd name="connsiteY35" fmla="*/ 57150 h 2628900"/>
                      <a:gd name="connsiteX36" fmla="*/ 2181225 w 4733925"/>
                      <a:gd name="connsiteY36" fmla="*/ 361950 h 2628900"/>
                      <a:gd name="connsiteX37" fmla="*/ 1781175 w 4733925"/>
                      <a:gd name="connsiteY37" fmla="*/ 657225 h 2628900"/>
                      <a:gd name="connsiteX38" fmla="*/ 1962150 w 4733925"/>
                      <a:gd name="connsiteY38" fmla="*/ 476250 h 2628900"/>
                      <a:gd name="connsiteX39" fmla="*/ 1962150 w 4733925"/>
                      <a:gd name="connsiteY39" fmla="*/ 333375 h 2628900"/>
                      <a:gd name="connsiteX40" fmla="*/ 1952625 w 4733925"/>
                      <a:gd name="connsiteY40" fmla="*/ 276225 h 2628900"/>
                      <a:gd name="connsiteX41" fmla="*/ 1943100 w 4733925"/>
                      <a:gd name="connsiteY41" fmla="*/ 247650 h 2628900"/>
                      <a:gd name="connsiteX42" fmla="*/ 1743075 w 4733925"/>
                      <a:gd name="connsiteY42" fmla="*/ 85725 h 2628900"/>
                      <a:gd name="connsiteX43" fmla="*/ 1552575 w 4733925"/>
                      <a:gd name="connsiteY43" fmla="*/ 104775 h 2628900"/>
                      <a:gd name="connsiteX44" fmla="*/ 1495425 w 4733925"/>
                      <a:gd name="connsiteY44" fmla="*/ 123825 h 2628900"/>
                      <a:gd name="connsiteX45" fmla="*/ 1352550 w 4733925"/>
                      <a:gd name="connsiteY45" fmla="*/ 190500 h 2628900"/>
                      <a:gd name="connsiteX46" fmla="*/ 1009650 w 4733925"/>
                      <a:gd name="connsiteY46" fmla="*/ 361950 h 2628900"/>
                      <a:gd name="connsiteX47" fmla="*/ 923925 w 4733925"/>
                      <a:gd name="connsiteY47" fmla="*/ 371475 h 2628900"/>
                      <a:gd name="connsiteX48" fmla="*/ 819150 w 4733925"/>
                      <a:gd name="connsiteY48" fmla="*/ 323850 h 2628900"/>
                      <a:gd name="connsiteX49" fmla="*/ 561975 w 4733925"/>
                      <a:gd name="connsiteY49" fmla="*/ 295275 h 2628900"/>
                      <a:gd name="connsiteX50" fmla="*/ 266700 w 4733925"/>
                      <a:gd name="connsiteY50" fmla="*/ 304800 h 2628900"/>
                      <a:gd name="connsiteX51" fmla="*/ 85725 w 4733925"/>
                      <a:gd name="connsiteY51" fmla="*/ 457200 h 2628900"/>
                      <a:gd name="connsiteX52" fmla="*/ 57150 w 4733925"/>
                      <a:gd name="connsiteY52" fmla="*/ 476250 h 2628900"/>
                      <a:gd name="connsiteX53" fmla="*/ 0 w 4733925"/>
                      <a:gd name="connsiteY53" fmla="*/ 504825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33925" h="2628900">
                        <a:moveTo>
                          <a:pt x="4305300" y="2619375"/>
                        </a:moveTo>
                        <a:lnTo>
                          <a:pt x="4305300" y="2619375"/>
                        </a:lnTo>
                        <a:lnTo>
                          <a:pt x="4543425" y="2628900"/>
                        </a:lnTo>
                        <a:lnTo>
                          <a:pt x="4552950" y="2524125"/>
                        </a:lnTo>
                        <a:lnTo>
                          <a:pt x="4552950" y="2314575"/>
                        </a:lnTo>
                        <a:cubicBezTo>
                          <a:pt x="4511967" y="2222362"/>
                          <a:pt x="4528834" y="2256819"/>
                          <a:pt x="4505325" y="2209800"/>
                        </a:cubicBezTo>
                        <a:lnTo>
                          <a:pt x="4467225" y="2133600"/>
                        </a:lnTo>
                        <a:cubicBezTo>
                          <a:pt x="4498975" y="2130425"/>
                          <a:pt x="4530938" y="2128927"/>
                          <a:pt x="4562475" y="2124075"/>
                        </a:cubicBezTo>
                        <a:cubicBezTo>
                          <a:pt x="4572398" y="2122548"/>
                          <a:pt x="4583385" y="2121035"/>
                          <a:pt x="4591050" y="2114550"/>
                        </a:cubicBezTo>
                        <a:cubicBezTo>
                          <a:pt x="4625327" y="2085546"/>
                          <a:pt x="4686300" y="2019300"/>
                          <a:pt x="4686300" y="2019300"/>
                        </a:cubicBezTo>
                        <a:lnTo>
                          <a:pt x="4733925" y="1924050"/>
                        </a:lnTo>
                        <a:lnTo>
                          <a:pt x="4676775" y="1847850"/>
                        </a:lnTo>
                        <a:lnTo>
                          <a:pt x="4629150" y="1704975"/>
                        </a:lnTo>
                        <a:cubicBezTo>
                          <a:pt x="4650266" y="1609952"/>
                          <a:pt x="4648200" y="1648522"/>
                          <a:pt x="4648200" y="1590675"/>
                        </a:cubicBezTo>
                        <a:lnTo>
                          <a:pt x="4648200" y="1485900"/>
                        </a:lnTo>
                        <a:cubicBezTo>
                          <a:pt x="4632325" y="1463675"/>
                          <a:pt x="4611174" y="1444397"/>
                          <a:pt x="4600575" y="1419225"/>
                        </a:cubicBezTo>
                        <a:cubicBezTo>
                          <a:pt x="4585335" y="1383030"/>
                          <a:pt x="4572000" y="1304925"/>
                          <a:pt x="4572000" y="1304925"/>
                        </a:cubicBezTo>
                        <a:lnTo>
                          <a:pt x="4562475" y="1181100"/>
                        </a:lnTo>
                        <a:cubicBezTo>
                          <a:pt x="4599969" y="1081117"/>
                          <a:pt x="4591050" y="1132027"/>
                          <a:pt x="4591050" y="1028700"/>
                        </a:cubicBezTo>
                        <a:lnTo>
                          <a:pt x="4591050" y="838200"/>
                        </a:lnTo>
                        <a:cubicBezTo>
                          <a:pt x="4587956" y="819639"/>
                          <a:pt x="4579638" y="733083"/>
                          <a:pt x="4562475" y="695325"/>
                        </a:cubicBezTo>
                        <a:cubicBezTo>
                          <a:pt x="4550724" y="669472"/>
                          <a:pt x="4540127" y="642754"/>
                          <a:pt x="4524375" y="619125"/>
                        </a:cubicBezTo>
                        <a:cubicBezTo>
                          <a:pt x="4514412" y="604181"/>
                          <a:pt x="4486275" y="581025"/>
                          <a:pt x="4486275" y="581025"/>
                        </a:cubicBezTo>
                        <a:lnTo>
                          <a:pt x="4371975" y="476250"/>
                        </a:lnTo>
                        <a:cubicBezTo>
                          <a:pt x="4172055" y="497294"/>
                          <a:pt x="4251658" y="495300"/>
                          <a:pt x="4133850" y="495300"/>
                        </a:cubicBezTo>
                        <a:lnTo>
                          <a:pt x="4019550" y="561975"/>
                        </a:lnTo>
                        <a:cubicBezTo>
                          <a:pt x="3997325" y="577850"/>
                          <a:pt x="3979372" y="602976"/>
                          <a:pt x="3952875" y="609600"/>
                        </a:cubicBezTo>
                        <a:cubicBezTo>
                          <a:pt x="3912700" y="619644"/>
                          <a:pt x="3863400" y="602494"/>
                          <a:pt x="3829050" y="581025"/>
                        </a:cubicBezTo>
                        <a:cubicBezTo>
                          <a:pt x="3790220" y="556756"/>
                          <a:pt x="3714750" y="504825"/>
                          <a:pt x="3714750" y="504825"/>
                        </a:cubicBezTo>
                        <a:lnTo>
                          <a:pt x="3619500" y="438150"/>
                        </a:lnTo>
                        <a:cubicBezTo>
                          <a:pt x="3583034" y="346986"/>
                          <a:pt x="3582845" y="325501"/>
                          <a:pt x="3514725" y="247650"/>
                        </a:cubicBezTo>
                        <a:cubicBezTo>
                          <a:pt x="3473330" y="200342"/>
                          <a:pt x="3381375" y="114300"/>
                          <a:pt x="3381375" y="114300"/>
                        </a:cubicBezTo>
                        <a:lnTo>
                          <a:pt x="2628900" y="0"/>
                        </a:lnTo>
                        <a:cubicBezTo>
                          <a:pt x="2571750" y="3175"/>
                          <a:pt x="2514473" y="4566"/>
                          <a:pt x="2457450" y="9525"/>
                        </a:cubicBezTo>
                        <a:cubicBezTo>
                          <a:pt x="2441321" y="10927"/>
                          <a:pt x="2423881" y="11018"/>
                          <a:pt x="2409825" y="19050"/>
                        </a:cubicBezTo>
                        <a:cubicBezTo>
                          <a:pt x="2389014" y="30942"/>
                          <a:pt x="2390775" y="41537"/>
                          <a:pt x="2390775" y="57150"/>
                        </a:cubicBezTo>
                        <a:lnTo>
                          <a:pt x="2181225" y="361950"/>
                        </a:lnTo>
                        <a:lnTo>
                          <a:pt x="1781175" y="657225"/>
                        </a:lnTo>
                        <a:lnTo>
                          <a:pt x="1962150" y="476250"/>
                        </a:lnTo>
                        <a:cubicBezTo>
                          <a:pt x="1975879" y="325230"/>
                          <a:pt x="1979054" y="417893"/>
                          <a:pt x="1962150" y="333375"/>
                        </a:cubicBezTo>
                        <a:cubicBezTo>
                          <a:pt x="1958362" y="314437"/>
                          <a:pt x="1956815" y="295078"/>
                          <a:pt x="1952625" y="276225"/>
                        </a:cubicBezTo>
                        <a:cubicBezTo>
                          <a:pt x="1950447" y="266424"/>
                          <a:pt x="1943100" y="247650"/>
                          <a:pt x="1943100" y="247650"/>
                        </a:cubicBezTo>
                        <a:lnTo>
                          <a:pt x="1743075" y="85725"/>
                        </a:lnTo>
                        <a:cubicBezTo>
                          <a:pt x="1719497" y="87690"/>
                          <a:pt x="1588891" y="96993"/>
                          <a:pt x="1552575" y="104775"/>
                        </a:cubicBezTo>
                        <a:cubicBezTo>
                          <a:pt x="1532940" y="108982"/>
                          <a:pt x="1514267" y="116883"/>
                          <a:pt x="1495425" y="123825"/>
                        </a:cubicBezTo>
                        <a:cubicBezTo>
                          <a:pt x="1366608" y="171284"/>
                          <a:pt x="1402182" y="140868"/>
                          <a:pt x="1352550" y="190500"/>
                        </a:cubicBezTo>
                        <a:lnTo>
                          <a:pt x="1009650" y="361950"/>
                        </a:lnTo>
                        <a:lnTo>
                          <a:pt x="923925" y="371475"/>
                        </a:lnTo>
                        <a:cubicBezTo>
                          <a:pt x="824506" y="331707"/>
                          <a:pt x="852855" y="357555"/>
                          <a:pt x="819150" y="323850"/>
                        </a:cubicBezTo>
                        <a:lnTo>
                          <a:pt x="561975" y="295275"/>
                        </a:lnTo>
                        <a:lnTo>
                          <a:pt x="266700" y="304800"/>
                        </a:lnTo>
                        <a:cubicBezTo>
                          <a:pt x="206375" y="355600"/>
                          <a:pt x="151345" y="413453"/>
                          <a:pt x="85725" y="457200"/>
                        </a:cubicBezTo>
                        <a:lnTo>
                          <a:pt x="57150" y="476250"/>
                        </a:lnTo>
                        <a:lnTo>
                          <a:pt x="0" y="50482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5" name="Freeform 174"/>
            <p:cNvSpPr/>
            <p:nvPr/>
          </p:nvSpPr>
          <p:spPr>
            <a:xfrm>
              <a:off x="2299783" y="5802573"/>
              <a:ext cx="2426836" cy="312924"/>
            </a:xfrm>
            <a:custGeom>
              <a:avLst/>
              <a:gdLst>
                <a:gd name="connsiteX0" fmla="*/ 2057400 w 5362575"/>
                <a:gd name="connsiteY0" fmla="*/ 276225 h 666750"/>
                <a:gd name="connsiteX1" fmla="*/ 0 w 5362575"/>
                <a:gd name="connsiteY1" fmla="*/ 561975 h 666750"/>
                <a:gd name="connsiteX2" fmla="*/ 3343275 w 5362575"/>
                <a:gd name="connsiteY2" fmla="*/ 666750 h 666750"/>
                <a:gd name="connsiteX3" fmla="*/ 5362575 w 5362575"/>
                <a:gd name="connsiteY3" fmla="*/ 0 h 666750"/>
              </a:gdLst>
              <a:ahLst/>
              <a:cxnLst>
                <a:cxn ang="0">
                  <a:pos x="connsiteX0" y="connsiteY0"/>
                </a:cxn>
                <a:cxn ang="0">
                  <a:pos x="connsiteX1" y="connsiteY1"/>
                </a:cxn>
                <a:cxn ang="0">
                  <a:pos x="connsiteX2" y="connsiteY2"/>
                </a:cxn>
                <a:cxn ang="0">
                  <a:pos x="connsiteX3" y="connsiteY3"/>
                </a:cxn>
              </a:cxnLst>
              <a:rect l="l" t="t" r="r" b="b"/>
              <a:pathLst>
                <a:path w="5362575" h="666750">
                  <a:moveTo>
                    <a:pt x="2057400" y="276225"/>
                  </a:moveTo>
                  <a:lnTo>
                    <a:pt x="0" y="561975"/>
                  </a:lnTo>
                  <a:lnTo>
                    <a:pt x="3343275" y="666750"/>
                  </a:lnTo>
                  <a:lnTo>
                    <a:pt x="536257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Freeform 230"/>
          <p:cNvSpPr/>
          <p:nvPr/>
        </p:nvSpPr>
        <p:spPr>
          <a:xfrm>
            <a:off x="499704" y="9531983"/>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p:cNvGrpSpPr/>
          <p:nvPr/>
        </p:nvGrpSpPr>
        <p:grpSpPr>
          <a:xfrm>
            <a:off x="5319412" y="2783968"/>
            <a:ext cx="2506446" cy="1621245"/>
            <a:chOff x="2228967" y="1280723"/>
            <a:chExt cx="2850706" cy="1621245"/>
          </a:xfrm>
        </p:grpSpPr>
        <p:grpSp>
          <p:nvGrpSpPr>
            <p:cNvPr id="233" name="Group 232"/>
            <p:cNvGrpSpPr/>
            <p:nvPr/>
          </p:nvGrpSpPr>
          <p:grpSpPr>
            <a:xfrm>
              <a:off x="2228967" y="1280723"/>
              <a:ext cx="2850706" cy="1621245"/>
              <a:chOff x="3091543" y="2075543"/>
              <a:chExt cx="6299200" cy="3454400"/>
            </a:xfrm>
          </p:grpSpPr>
          <p:sp>
            <p:nvSpPr>
              <p:cNvPr id="242" name="Freeform 241"/>
              <p:cNvSpPr/>
              <p:nvPr/>
            </p:nvSpPr>
            <p:spPr>
              <a:xfrm>
                <a:off x="6560457" y="2104571"/>
                <a:ext cx="2830286" cy="3425372"/>
              </a:xfrm>
              <a:custGeom>
                <a:avLst/>
                <a:gdLst>
                  <a:gd name="connsiteX0" fmla="*/ 0 w 2830286"/>
                  <a:gd name="connsiteY0" fmla="*/ 3425372 h 3425372"/>
                  <a:gd name="connsiteX1" fmla="*/ 2786743 w 2830286"/>
                  <a:gd name="connsiteY1" fmla="*/ 2598058 h 3425372"/>
                  <a:gd name="connsiteX2" fmla="*/ 2830286 w 2830286"/>
                  <a:gd name="connsiteY2" fmla="*/ 754743 h 3425372"/>
                  <a:gd name="connsiteX3" fmla="*/ 72572 w 2830286"/>
                  <a:gd name="connsiteY3" fmla="*/ 0 h 3425372"/>
                  <a:gd name="connsiteX4" fmla="*/ 72572 w 2830286"/>
                  <a:gd name="connsiteY4" fmla="*/ 0 h 34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425372">
                    <a:moveTo>
                      <a:pt x="0" y="3425372"/>
                    </a:moveTo>
                    <a:lnTo>
                      <a:pt x="2786743" y="2598058"/>
                    </a:lnTo>
                    <a:lnTo>
                      <a:pt x="2830286" y="754743"/>
                    </a:lnTo>
                    <a:lnTo>
                      <a:pt x="72572" y="0"/>
                    </a:lnTo>
                    <a:lnTo>
                      <a:pt x="72572" y="0"/>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242"/>
              <p:cNvGrpSpPr/>
              <p:nvPr/>
            </p:nvGrpSpPr>
            <p:grpSpPr>
              <a:xfrm>
                <a:off x="3091543" y="2075543"/>
                <a:ext cx="3468914" cy="3396343"/>
                <a:chOff x="3091543" y="2075543"/>
                <a:chExt cx="3468914" cy="3396343"/>
              </a:xfrm>
            </p:grpSpPr>
            <p:sp>
              <p:nvSpPr>
                <p:cNvPr id="245" name="Freeform 244"/>
                <p:cNvSpPr/>
                <p:nvPr/>
              </p:nvSpPr>
              <p:spPr>
                <a:xfrm>
                  <a:off x="3091543" y="2090057"/>
                  <a:ext cx="3468914" cy="3381829"/>
                </a:xfrm>
                <a:custGeom>
                  <a:avLst/>
                  <a:gdLst>
                    <a:gd name="connsiteX0" fmla="*/ 43543 w 3468914"/>
                    <a:gd name="connsiteY0" fmla="*/ 3323772 h 3381829"/>
                    <a:gd name="connsiteX1" fmla="*/ 3468914 w 3468914"/>
                    <a:gd name="connsiteY1" fmla="*/ 3381829 h 3381829"/>
                    <a:gd name="connsiteX2" fmla="*/ 3468914 w 3468914"/>
                    <a:gd name="connsiteY2" fmla="*/ 0 h 3381829"/>
                    <a:gd name="connsiteX3" fmla="*/ 14514 w 3468914"/>
                    <a:gd name="connsiteY3" fmla="*/ 43543 h 3381829"/>
                    <a:gd name="connsiteX4" fmla="*/ 0 w 3468914"/>
                    <a:gd name="connsiteY4" fmla="*/ 29029 h 3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914" h="3381829">
                      <a:moveTo>
                        <a:pt x="43543" y="3323772"/>
                      </a:moveTo>
                      <a:lnTo>
                        <a:pt x="3468914" y="3381829"/>
                      </a:lnTo>
                      <a:lnTo>
                        <a:pt x="3468914" y="0"/>
                      </a:lnTo>
                      <a:lnTo>
                        <a:pt x="14514" y="43543"/>
                      </a:lnTo>
                      <a:lnTo>
                        <a:pt x="0" y="29029"/>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reeform 245"/>
                <p:cNvSpPr/>
                <p:nvPr/>
              </p:nvSpPr>
              <p:spPr>
                <a:xfrm>
                  <a:off x="3091543" y="2075543"/>
                  <a:ext cx="72571" cy="3280228"/>
                </a:xfrm>
                <a:custGeom>
                  <a:avLst/>
                  <a:gdLst>
                    <a:gd name="connsiteX0" fmla="*/ 0 w 72571"/>
                    <a:gd name="connsiteY0" fmla="*/ 0 h 3280228"/>
                    <a:gd name="connsiteX1" fmla="*/ 72571 w 72571"/>
                    <a:gd name="connsiteY1" fmla="*/ 3280228 h 3280228"/>
                  </a:gdLst>
                  <a:ahLst/>
                  <a:cxnLst>
                    <a:cxn ang="0">
                      <a:pos x="connsiteX0" y="connsiteY0"/>
                    </a:cxn>
                    <a:cxn ang="0">
                      <a:pos x="connsiteX1" y="connsiteY1"/>
                    </a:cxn>
                  </a:cxnLst>
                  <a:rect l="l" t="t" r="r" b="b"/>
                  <a:pathLst>
                    <a:path w="72571" h="3280228">
                      <a:moveTo>
                        <a:pt x="0" y="0"/>
                      </a:moveTo>
                      <a:lnTo>
                        <a:pt x="72571" y="3280228"/>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Freeform 243"/>
              <p:cNvSpPr/>
              <p:nvPr/>
            </p:nvSpPr>
            <p:spPr>
              <a:xfrm>
                <a:off x="3135086" y="2801257"/>
                <a:ext cx="3367314" cy="1335314"/>
              </a:xfrm>
              <a:custGeom>
                <a:avLst/>
                <a:gdLst>
                  <a:gd name="connsiteX0" fmla="*/ 101600 w 3367314"/>
                  <a:gd name="connsiteY0" fmla="*/ 174172 h 1335314"/>
                  <a:gd name="connsiteX1" fmla="*/ 3352800 w 3367314"/>
                  <a:gd name="connsiteY1" fmla="*/ 159657 h 1335314"/>
                  <a:gd name="connsiteX2" fmla="*/ 3367314 w 3367314"/>
                  <a:gd name="connsiteY2" fmla="*/ 1335314 h 1335314"/>
                  <a:gd name="connsiteX3" fmla="*/ 29028 w 3367314"/>
                  <a:gd name="connsiteY3" fmla="*/ 1320800 h 1335314"/>
                  <a:gd name="connsiteX4" fmla="*/ 0 w 3367314"/>
                  <a:gd name="connsiteY4" fmla="*/ 0 h 1335314"/>
                  <a:gd name="connsiteX5" fmla="*/ 43543 w 3367314"/>
                  <a:gd name="connsiteY5" fmla="*/ 14514 h 133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7314" h="1335314">
                    <a:moveTo>
                      <a:pt x="101600" y="174172"/>
                    </a:moveTo>
                    <a:lnTo>
                      <a:pt x="3352800" y="159657"/>
                    </a:lnTo>
                    <a:lnTo>
                      <a:pt x="3367314" y="1335314"/>
                    </a:lnTo>
                    <a:lnTo>
                      <a:pt x="29028" y="1320800"/>
                    </a:lnTo>
                    <a:lnTo>
                      <a:pt x="0" y="0"/>
                    </a:lnTo>
                    <a:lnTo>
                      <a:pt x="43543" y="14514"/>
                    </a:ln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3825099" y="1614509"/>
              <a:ext cx="1202026" cy="579016"/>
              <a:chOff x="6618514" y="2786743"/>
              <a:chExt cx="2656115" cy="1233714"/>
            </a:xfrm>
          </p:grpSpPr>
          <p:sp>
            <p:nvSpPr>
              <p:cNvPr id="235" name="Freeform 234"/>
              <p:cNvSpPr/>
              <p:nvPr/>
            </p:nvSpPr>
            <p:spPr>
              <a:xfrm>
                <a:off x="6618514" y="2786743"/>
                <a:ext cx="2656115" cy="1233714"/>
              </a:xfrm>
              <a:custGeom>
                <a:avLst/>
                <a:gdLst>
                  <a:gd name="connsiteX0" fmla="*/ 29029 w 2656115"/>
                  <a:gd name="connsiteY0" fmla="*/ 0 h 1233714"/>
                  <a:gd name="connsiteX1" fmla="*/ 2656115 w 2656115"/>
                  <a:gd name="connsiteY1" fmla="*/ 435428 h 1233714"/>
                  <a:gd name="connsiteX2" fmla="*/ 2627086 w 2656115"/>
                  <a:gd name="connsiteY2" fmla="*/ 1132114 h 1233714"/>
                  <a:gd name="connsiteX3" fmla="*/ 0 w 2656115"/>
                  <a:gd name="connsiteY3" fmla="*/ 1233714 h 1233714"/>
                  <a:gd name="connsiteX4" fmla="*/ 14515 w 2656115"/>
                  <a:gd name="connsiteY4" fmla="*/ 87086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115" h="1233714">
                    <a:moveTo>
                      <a:pt x="29029" y="0"/>
                    </a:moveTo>
                    <a:lnTo>
                      <a:pt x="2656115" y="435428"/>
                    </a:lnTo>
                    <a:lnTo>
                      <a:pt x="2627086" y="1132114"/>
                    </a:lnTo>
                    <a:lnTo>
                      <a:pt x="0" y="1233714"/>
                    </a:lnTo>
                    <a:lnTo>
                      <a:pt x="14515" y="870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a:off x="6637020" y="2865120"/>
                <a:ext cx="396240"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236"/>
              <p:cNvSpPr/>
              <p:nvPr/>
            </p:nvSpPr>
            <p:spPr>
              <a:xfrm>
                <a:off x="7154219" y="2858951"/>
                <a:ext cx="523838" cy="1127760"/>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Freeform 237"/>
              <p:cNvSpPr/>
              <p:nvPr/>
            </p:nvSpPr>
            <p:spPr>
              <a:xfrm>
                <a:off x="7647236" y="2987039"/>
                <a:ext cx="384244" cy="96592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Freeform 238"/>
              <p:cNvSpPr/>
              <p:nvPr/>
            </p:nvSpPr>
            <p:spPr>
              <a:xfrm>
                <a:off x="8021640" y="3063241"/>
                <a:ext cx="345120" cy="889724"/>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Freeform 239"/>
              <p:cNvSpPr/>
              <p:nvPr/>
            </p:nvSpPr>
            <p:spPr>
              <a:xfrm>
                <a:off x="8351937" y="3077755"/>
                <a:ext cx="345120" cy="808445"/>
              </a:xfrm>
              <a:custGeom>
                <a:avLst/>
                <a:gdLst>
                  <a:gd name="connsiteX0" fmla="*/ 30480 w 396240"/>
                  <a:gd name="connsiteY0" fmla="*/ 0 h 1127760"/>
                  <a:gd name="connsiteX1" fmla="*/ 0 w 396240"/>
                  <a:gd name="connsiteY1" fmla="*/ 1127760 h 1127760"/>
                  <a:gd name="connsiteX2" fmla="*/ 396240 w 396240"/>
                  <a:gd name="connsiteY2" fmla="*/ 1089660 h 1127760"/>
                  <a:gd name="connsiteX3" fmla="*/ 381000 w 396240"/>
                  <a:gd name="connsiteY3" fmla="*/ 60960 h 1127760"/>
                  <a:gd name="connsiteX4" fmla="*/ 83820 w 396240"/>
                  <a:gd name="connsiteY4" fmla="*/ 762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1127760">
                    <a:moveTo>
                      <a:pt x="30480" y="0"/>
                    </a:moveTo>
                    <a:lnTo>
                      <a:pt x="0" y="1127760"/>
                    </a:lnTo>
                    <a:lnTo>
                      <a:pt x="396240" y="1089660"/>
                    </a:lnTo>
                    <a:lnTo>
                      <a:pt x="381000" y="60960"/>
                    </a:lnTo>
                    <a:lnTo>
                      <a:pt x="83820" y="762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Freeform 240"/>
              <p:cNvSpPr/>
              <p:nvPr/>
            </p:nvSpPr>
            <p:spPr>
              <a:xfrm>
                <a:off x="8679180" y="3139440"/>
                <a:ext cx="571500" cy="586740"/>
              </a:xfrm>
              <a:custGeom>
                <a:avLst/>
                <a:gdLst>
                  <a:gd name="connsiteX0" fmla="*/ 327660 w 571500"/>
                  <a:gd name="connsiteY0" fmla="*/ 548640 h 586740"/>
                  <a:gd name="connsiteX1" fmla="*/ 548640 w 571500"/>
                  <a:gd name="connsiteY1" fmla="*/ 541020 h 586740"/>
                  <a:gd name="connsiteX2" fmla="*/ 571500 w 571500"/>
                  <a:gd name="connsiteY2" fmla="*/ 76200 h 586740"/>
                  <a:gd name="connsiteX3" fmla="*/ 22860 w 571500"/>
                  <a:gd name="connsiteY3" fmla="*/ 0 h 586740"/>
                  <a:gd name="connsiteX4" fmla="*/ 0 w 571500"/>
                  <a:gd name="connsiteY4" fmla="*/ 541020 h 586740"/>
                  <a:gd name="connsiteX5" fmla="*/ 76200 w 571500"/>
                  <a:gd name="connsiteY5" fmla="*/ 586740 h 586740"/>
                  <a:gd name="connsiteX6" fmla="*/ 266700 w 571500"/>
                  <a:gd name="connsiteY6" fmla="*/ 563880 h 586740"/>
                  <a:gd name="connsiteX7" fmla="*/ 274320 w 571500"/>
                  <a:gd name="connsiteY7" fmla="*/ 6096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 h="586740">
                    <a:moveTo>
                      <a:pt x="327660" y="548640"/>
                    </a:moveTo>
                    <a:lnTo>
                      <a:pt x="548640" y="541020"/>
                    </a:lnTo>
                    <a:lnTo>
                      <a:pt x="571500" y="76200"/>
                    </a:lnTo>
                    <a:lnTo>
                      <a:pt x="22860" y="0"/>
                    </a:lnTo>
                    <a:lnTo>
                      <a:pt x="0" y="541020"/>
                    </a:lnTo>
                    <a:lnTo>
                      <a:pt x="76200" y="586740"/>
                    </a:lnTo>
                    <a:lnTo>
                      <a:pt x="266700" y="563880"/>
                    </a:lnTo>
                    <a:lnTo>
                      <a:pt x="274320" y="6096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7" name="Freeform 246"/>
          <p:cNvSpPr/>
          <p:nvPr/>
        </p:nvSpPr>
        <p:spPr>
          <a:xfrm>
            <a:off x="-5012659" y="5509205"/>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extBox 247"/>
          <p:cNvSpPr txBox="1"/>
          <p:nvPr/>
        </p:nvSpPr>
        <p:spPr>
          <a:xfrm>
            <a:off x="271579" y="8894941"/>
            <a:ext cx="10617200" cy="369332"/>
          </a:xfrm>
          <a:prstGeom prst="rect">
            <a:avLst/>
          </a:prstGeom>
          <a:noFill/>
        </p:spPr>
        <p:txBody>
          <a:bodyPr wrap="square" rtlCol="0">
            <a:spAutoFit/>
          </a:bodyPr>
          <a:lstStyle/>
          <a:p>
            <a:r>
              <a:rPr lang="vi-VN" dirty="0"/>
              <a:t>Bước </a:t>
            </a:r>
            <a:r>
              <a:rPr lang="vi-VN" dirty="0" smtClean="0"/>
              <a:t>1: </a:t>
            </a:r>
            <a:r>
              <a:rPr lang="vi-VN" dirty="0"/>
              <a:t>V</a:t>
            </a:r>
            <a:r>
              <a:rPr lang="vi-VN" dirty="0" smtClean="0"/>
              <a:t>ẽ </a:t>
            </a:r>
            <a:r>
              <a:rPr lang="vi-VN" dirty="0"/>
              <a:t>khung hình chung của xe buýt </a:t>
            </a:r>
            <a:r>
              <a:rPr lang="vi-VN" dirty="0" smtClean="0"/>
              <a:t>      Bước 2: Vẽ </a:t>
            </a:r>
            <a:r>
              <a:rPr lang="vi-VN" dirty="0"/>
              <a:t>cửa trước cửa </a:t>
            </a:r>
            <a:r>
              <a:rPr lang="vi-VN" dirty="0" smtClean="0"/>
              <a:t> </a:t>
            </a:r>
            <a:r>
              <a:rPr lang="vi-VN" dirty="0"/>
              <a:t>và các bộ phận của </a:t>
            </a:r>
            <a:r>
              <a:rPr lang="vi-VN" dirty="0" smtClean="0"/>
              <a:t>xe</a:t>
            </a:r>
            <a:endParaRPr lang="en-US" dirty="0"/>
          </a:p>
        </p:txBody>
      </p:sp>
      <p:sp>
        <p:nvSpPr>
          <p:cNvPr id="249" name="TextBox 248"/>
          <p:cNvSpPr txBox="1"/>
          <p:nvPr/>
        </p:nvSpPr>
        <p:spPr>
          <a:xfrm>
            <a:off x="939379" y="12193092"/>
            <a:ext cx="9281600" cy="646331"/>
          </a:xfrm>
          <a:prstGeom prst="rect">
            <a:avLst/>
          </a:prstGeom>
          <a:noFill/>
        </p:spPr>
        <p:txBody>
          <a:bodyPr wrap="square" rtlCol="0">
            <a:spAutoFit/>
          </a:bodyPr>
          <a:lstStyle/>
          <a:p>
            <a:r>
              <a:rPr lang="vi-VN" dirty="0" smtClean="0"/>
              <a:t>Bước 3: </a:t>
            </a:r>
            <a:r>
              <a:rPr lang="vi-VN" dirty="0"/>
              <a:t>vẽ </a:t>
            </a:r>
            <a:r>
              <a:rPr lang="vi-VN" dirty="0" smtClean="0"/>
              <a:t>chỉnh, vẽ cảnh phụ                                   Bước 4:  Vẽ </a:t>
            </a:r>
            <a:r>
              <a:rPr lang="vi-VN" dirty="0"/>
              <a:t>màu</a:t>
            </a:r>
            <a:endParaRPr lang="en-US" dirty="0"/>
          </a:p>
          <a:p>
            <a:endParaRPr lang="en-US" dirty="0"/>
          </a:p>
        </p:txBody>
      </p:sp>
      <p:sp>
        <p:nvSpPr>
          <p:cNvPr id="251" name="Freeform 250"/>
          <p:cNvSpPr/>
          <p:nvPr/>
        </p:nvSpPr>
        <p:spPr>
          <a:xfrm>
            <a:off x="5613303" y="9638350"/>
            <a:ext cx="3870867" cy="2539156"/>
          </a:xfrm>
          <a:custGeom>
            <a:avLst/>
            <a:gdLst>
              <a:gd name="connsiteX0" fmla="*/ 0 w 8553450"/>
              <a:gd name="connsiteY0" fmla="*/ 0 h 5410200"/>
              <a:gd name="connsiteX1" fmla="*/ 8553450 w 8553450"/>
              <a:gd name="connsiteY1" fmla="*/ 38100 h 5410200"/>
              <a:gd name="connsiteX2" fmla="*/ 8534400 w 8553450"/>
              <a:gd name="connsiteY2" fmla="*/ 5410200 h 5410200"/>
              <a:gd name="connsiteX3" fmla="*/ 76200 w 8553450"/>
              <a:gd name="connsiteY3" fmla="*/ 5410200 h 5410200"/>
              <a:gd name="connsiteX4" fmla="*/ 38100 w 8553450"/>
              <a:gd name="connsiteY4" fmla="*/ 114300 h 5410200"/>
              <a:gd name="connsiteX5" fmla="*/ 57150 w 8553450"/>
              <a:gd name="connsiteY5" fmla="*/ 95250 h 5410200"/>
              <a:gd name="connsiteX6" fmla="*/ 57150 w 8553450"/>
              <a:gd name="connsiteY6" fmla="*/ 95250 h 5410200"/>
              <a:gd name="connsiteX7" fmla="*/ 57150 w 8553450"/>
              <a:gd name="connsiteY7" fmla="*/ 9525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53450" h="5410200">
                <a:moveTo>
                  <a:pt x="0" y="0"/>
                </a:moveTo>
                <a:lnTo>
                  <a:pt x="8553450" y="38100"/>
                </a:lnTo>
                <a:lnTo>
                  <a:pt x="8534400" y="5410200"/>
                </a:lnTo>
                <a:lnTo>
                  <a:pt x="76200" y="5410200"/>
                </a:lnTo>
                <a:lnTo>
                  <a:pt x="38100" y="114300"/>
                </a:lnTo>
                <a:lnTo>
                  <a:pt x="57150" y="95250"/>
                </a:lnTo>
                <a:lnTo>
                  <a:pt x="57150" y="95250"/>
                </a:lnTo>
                <a:lnTo>
                  <a:pt x="57150" y="9525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2" name="Picture 251"/>
          <p:cNvPicPr>
            <a:picLocks noChangeAspect="1"/>
          </p:cNvPicPr>
          <p:nvPr/>
        </p:nvPicPr>
        <p:blipFill>
          <a:blip r:embed="rId8"/>
          <a:stretch>
            <a:fillRect/>
          </a:stretch>
        </p:blipFill>
        <p:spPr>
          <a:xfrm>
            <a:off x="4725071" y="2424874"/>
            <a:ext cx="3156551" cy="2243204"/>
          </a:xfrm>
          <a:prstGeom prst="rect">
            <a:avLst/>
          </a:prstGeom>
          <a:ln w="28575">
            <a:solidFill>
              <a:srgbClr val="002060"/>
            </a:solidFill>
          </a:ln>
        </p:spPr>
      </p:pic>
    </p:spTree>
    <p:extLst>
      <p:ext uri="{BB962C8B-B14F-4D97-AF65-F5344CB8AC3E}">
        <p14:creationId xmlns:p14="http://schemas.microsoft.com/office/powerpoint/2010/main" val="305485405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2"/>
                                        </p:tgtEl>
                                        <p:attrNameLst>
                                          <p:attrName>style.visibility</p:attrName>
                                        </p:attrNameLst>
                                      </p:cBhvr>
                                      <p:to>
                                        <p:strVal val="visible"/>
                                      </p:to>
                                    </p:set>
                                    <p:animEffect transition="in" filter="circle(in)">
                                      <p:cBhvr>
                                        <p:cTn id="32" dur="2000"/>
                                        <p:tgtEl>
                                          <p:spTgt spid="2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2"/>
                                        </p:tgtEl>
                                      </p:cBhvr>
                                    </p:animEffect>
                                    <p:set>
                                      <p:cBhvr>
                                        <p:cTn id="37" dur="1" fill="hold">
                                          <p:stCondLst>
                                            <p:cond delay="499"/>
                                          </p:stCondLst>
                                        </p:cTn>
                                        <p:tgtEl>
                                          <p:spTgt spid="2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circle(in)">
                                      <p:cBhvr>
                                        <p:cTn id="42" dur="2000"/>
                                        <p:tgtEl>
                                          <p:spTgt spid="1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68"/>
                                        </p:tgtEl>
                                        <p:attrNameLst>
                                          <p:attrName>style.visibility</p:attrName>
                                        </p:attrNameLst>
                                      </p:cBhvr>
                                      <p:to>
                                        <p:strVal val="visible"/>
                                      </p:to>
                                    </p:set>
                                    <p:animEffect transition="in" filter="circle(in)">
                                      <p:cBhvr>
                                        <p:cTn id="47" dur="2000"/>
                                        <p:tgtEl>
                                          <p:spTgt spid="16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6"/>
                                        </p:tgtEl>
                                      </p:cBhvr>
                                    </p:animEffect>
                                    <p:set>
                                      <p:cBhvr>
                                        <p:cTn id="52" dur="1" fill="hold">
                                          <p:stCondLst>
                                            <p:cond delay="499"/>
                                          </p:stCondLst>
                                        </p:cTn>
                                        <p:tgtEl>
                                          <p:spTgt spid="1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168"/>
                                        </p:tgtEl>
                                      </p:cBhvr>
                                    </p:animEffect>
                                    <p:set>
                                      <p:cBhvr>
                                        <p:cTn id="57" dur="1" fill="hold">
                                          <p:stCondLst>
                                            <p:cond delay="1999"/>
                                          </p:stCondLst>
                                        </p:cTn>
                                        <p:tgtEl>
                                          <p:spTgt spid="16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52"/>
                                        </p:tgtEl>
                                        <p:attrNameLst>
                                          <p:attrName>style.visibility</p:attrName>
                                        </p:attrNameLst>
                                      </p:cBhvr>
                                      <p:to>
                                        <p:strVal val="visible"/>
                                      </p:to>
                                    </p:set>
                                    <p:animEffect transition="in" filter="circle(in)">
                                      <p:cBhvr>
                                        <p:cTn id="62" dur="2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15874" y="92829"/>
            <a:ext cx="9144000" cy="1655762"/>
          </a:xfrm>
        </p:spPr>
        <p:txBody>
          <a:bodyPr/>
          <a:lstStyle/>
          <a:p>
            <a:r>
              <a:rPr lang="vi-VN" dirty="0" smtClean="0">
                <a:latin typeface="Times New Roman" panose="02020603050405020304" pitchFamily="18" charset="0"/>
                <a:cs typeface="Times New Roman" panose="02020603050405020304" pitchFamily="18" charset="0"/>
              </a:rPr>
              <a:t>MỘT SỐ SẢN PHẢM</a:t>
            </a:r>
            <a:endParaRPr lang="en-US"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677577" y="1393371"/>
            <a:ext cx="3575108" cy="3864429"/>
            <a:chOff x="6788092" y="781582"/>
            <a:chExt cx="4097622" cy="4605713"/>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23" b="90000" l="10000" r="90000"/>
                      </a14:imgEffect>
                    </a14:imgLayer>
                  </a14:imgProps>
                </a:ext>
              </a:extLst>
            </a:blip>
            <a:srcRect l="16781" r="16781" b="42556"/>
            <a:stretch/>
          </p:blipFill>
          <p:spPr>
            <a:xfrm>
              <a:off x="6788092" y="781582"/>
              <a:ext cx="4097622" cy="4605713"/>
            </a:xfrm>
            <a:prstGeom prst="rect">
              <a:avLst/>
            </a:prstGeom>
          </p:spPr>
        </p:pic>
        <p:pic>
          <p:nvPicPr>
            <p:cNvPr id="5" name="Picture 4"/>
            <p:cNvPicPr>
              <a:picLocks noChangeAspect="1"/>
            </p:cNvPicPr>
            <p:nvPr/>
          </p:nvPicPr>
          <p:blipFill>
            <a:blip r:embed="rId4"/>
            <a:stretch>
              <a:fillRect/>
            </a:stretch>
          </p:blipFill>
          <p:spPr>
            <a:xfrm>
              <a:off x="7863524" y="2460435"/>
              <a:ext cx="1981920" cy="1408452"/>
            </a:xfrm>
            <a:prstGeom prst="rect">
              <a:avLst/>
            </a:prstGeom>
            <a:ln w="28575">
              <a:solidFill>
                <a:schemeClr val="accent1">
                  <a:lumMod val="60000"/>
                  <a:lumOff val="40000"/>
                </a:schemeClr>
              </a:solidFill>
            </a:ln>
          </p:spPr>
        </p:pic>
      </p:grpSp>
      <p:grpSp>
        <p:nvGrpSpPr>
          <p:cNvPr id="9" name="Group 8"/>
          <p:cNvGrpSpPr/>
          <p:nvPr/>
        </p:nvGrpSpPr>
        <p:grpSpPr>
          <a:xfrm>
            <a:off x="4337753" y="1124177"/>
            <a:ext cx="3709936" cy="3939467"/>
            <a:chOff x="3968121" y="325238"/>
            <a:chExt cx="3187421" cy="3462991"/>
          </a:xfrm>
        </p:grpSpPr>
        <p:pic>
          <p:nvPicPr>
            <p:cNvPr id="7" name="Picture 6" descr="Hình ảnh Áo Thun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100000"/>
                      </a14:imgEffect>
                    </a14:imgLayer>
                  </a14:imgProps>
                </a:ext>
                <a:ext uri="{28A0092B-C50C-407E-A947-70E740481C1C}">
                  <a14:useLocalDpi xmlns:a14="http://schemas.microsoft.com/office/drawing/2010/main" val="0"/>
                </a:ext>
              </a:extLst>
            </a:blip>
            <a:srcRect l="47827" t="16703" b="17161"/>
            <a:stretch/>
          </p:blipFill>
          <p:spPr bwMode="auto">
            <a:xfrm>
              <a:off x="3968121" y="325238"/>
              <a:ext cx="3187421" cy="3462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srcRect l="7668" r="8385"/>
            <a:stretch/>
          </p:blipFill>
          <p:spPr>
            <a:xfrm>
              <a:off x="4710128" y="1320976"/>
              <a:ext cx="1589071" cy="1622981"/>
            </a:xfrm>
            <a:prstGeom prst="ellipse">
              <a:avLst/>
            </a:prstGeom>
          </p:spPr>
        </p:pic>
      </p:grpSp>
      <p:grpSp>
        <p:nvGrpSpPr>
          <p:cNvPr id="13" name="Group 12"/>
          <p:cNvGrpSpPr/>
          <p:nvPr/>
        </p:nvGrpSpPr>
        <p:grpSpPr>
          <a:xfrm>
            <a:off x="7833844" y="1023970"/>
            <a:ext cx="4144311" cy="3866950"/>
            <a:chOff x="7833844" y="1023970"/>
            <a:chExt cx="4144311" cy="3866950"/>
          </a:xfrm>
        </p:grpSpPr>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00" r="90000"/>
                      </a14:imgEffect>
                    </a14:imgLayer>
                  </a14:imgProps>
                </a:ext>
              </a:extLst>
            </a:blip>
            <a:srcRect l="500" t="14001" r="50000" b="16666"/>
            <a:stretch/>
          </p:blipFill>
          <p:spPr>
            <a:xfrm>
              <a:off x="7833844" y="1023970"/>
              <a:ext cx="4144311" cy="3866950"/>
            </a:xfrm>
            <a:prstGeom prst="rect">
              <a:avLst/>
            </a:prstGeom>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ackgroundRemoval t="51220" b="100000" l="0" r="100000"/>
                      </a14:imgEffect>
                    </a14:imgLayer>
                  </a14:imgProps>
                </a:ext>
              </a:extLst>
            </a:blip>
            <a:srcRect t="49086"/>
            <a:stretch/>
          </p:blipFill>
          <p:spPr>
            <a:xfrm>
              <a:off x="9079344" y="2575164"/>
              <a:ext cx="1782098" cy="1209798"/>
            </a:xfrm>
            <a:prstGeom prst="rect">
              <a:avLst/>
            </a:prstGeom>
          </p:spPr>
        </p:pic>
      </p:grpSp>
    </p:spTree>
    <p:extLst>
      <p:ext uri="{BB962C8B-B14F-4D97-AF65-F5344CB8AC3E}">
        <p14:creationId xmlns:p14="http://schemas.microsoft.com/office/powerpoint/2010/main" val="385419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3"/>
                                        </p:tgtEl>
                                        <p:attrNameLst>
                                          <p:attrName>ppt_x</p:attrName>
                                        </p:attrNameLst>
                                      </p:cBhvr>
                                      <p:tavLst>
                                        <p:tav tm="0">
                                          <p:val>
                                            <p:strVal val="ppt_x"/>
                                          </p:val>
                                        </p:tav>
                                        <p:tav tm="100000">
                                          <p:val>
                                            <p:strVal val="ppt_x"/>
                                          </p:val>
                                        </p:tav>
                                      </p:tavLst>
                                    </p:anim>
                                    <p:anim calcmode="lin" valueType="num">
                                      <p:cBhvr additive="base">
                                        <p:cTn id="35" dur="500"/>
                                        <p:tgtEl>
                                          <p:spTgt spid="13"/>
                                        </p:tgtEl>
                                        <p:attrNameLst>
                                          <p:attrName>ppt_y</p:attrName>
                                        </p:attrNameLst>
                                      </p:cBhvr>
                                      <p:tavLst>
                                        <p:tav tm="0">
                                          <p:val>
                                            <p:strVal val="ppt_y"/>
                                          </p:val>
                                        </p:tav>
                                        <p:tav tm="100000">
                                          <p:val>
                                            <p:strVal val="1+ppt_h/2"/>
                                          </p:val>
                                        </p:tav>
                                      </p:tavLst>
                                    </p:anim>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9" name="Group 8"/>
          <p:cNvGrpSpPr/>
          <p:nvPr/>
        </p:nvGrpSpPr>
        <p:grpSpPr>
          <a:xfrm>
            <a:off x="7941310" y="1240586"/>
            <a:ext cx="4247410" cy="4603460"/>
            <a:chOff x="7941310" y="1240586"/>
            <a:chExt cx="4247410" cy="4603460"/>
          </a:xfrm>
        </p:grpSpPr>
        <p:pic>
          <p:nvPicPr>
            <p:cNvPr id="4" name="Picture 2" descr="Áo Thun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889" r="98889"/>
                      </a14:imgEffect>
                    </a14:imgLayer>
                  </a14:imgProps>
                </a:ext>
                <a:ext uri="{28A0092B-C50C-407E-A947-70E740481C1C}">
                  <a14:useLocalDpi xmlns:a14="http://schemas.microsoft.com/office/drawing/2010/main" val="0"/>
                </a:ext>
              </a:extLst>
            </a:blip>
            <a:srcRect/>
            <a:stretch>
              <a:fillRect/>
            </a:stretch>
          </p:blipFill>
          <p:spPr bwMode="auto">
            <a:xfrm>
              <a:off x="7941310" y="1240586"/>
              <a:ext cx="4247410" cy="4603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686896" y="2389092"/>
              <a:ext cx="2472906" cy="2472906"/>
            </a:xfrm>
            <a:prstGeom prst="rect">
              <a:avLst/>
            </a:prstGeom>
          </p:spPr>
        </p:pic>
      </p:grpSp>
      <p:grpSp>
        <p:nvGrpSpPr>
          <p:cNvPr id="11" name="Group 10"/>
          <p:cNvGrpSpPr/>
          <p:nvPr/>
        </p:nvGrpSpPr>
        <p:grpSpPr>
          <a:xfrm>
            <a:off x="3280" y="1690688"/>
            <a:ext cx="4130761" cy="3830218"/>
            <a:chOff x="3280" y="1690688"/>
            <a:chExt cx="4130761" cy="3830218"/>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0444" t="13333" r="23333" b="11667"/>
            <a:stretch/>
          </p:blipFill>
          <p:spPr>
            <a:xfrm>
              <a:off x="3280" y="1690688"/>
              <a:ext cx="4130761" cy="3830218"/>
            </a:xfrm>
            <a:prstGeom prst="rect">
              <a:avLst/>
            </a:prstGeom>
          </p:spPr>
        </p:pic>
        <p:pic>
          <p:nvPicPr>
            <p:cNvPr id="10" name="Picture 9"/>
            <p:cNvPicPr>
              <a:picLocks noChangeAspect="1"/>
            </p:cNvPicPr>
            <p:nvPr/>
          </p:nvPicPr>
          <p:blipFill rotWithShape="1">
            <a:blip r:embed="rId8"/>
            <a:srcRect l="5184" t="5853" r="6415" b="14739"/>
            <a:stretch/>
          </p:blipFill>
          <p:spPr>
            <a:xfrm>
              <a:off x="1203237" y="2917406"/>
              <a:ext cx="1979402" cy="1160882"/>
            </a:xfrm>
            <a:prstGeom prst="rect">
              <a:avLst/>
            </a:prstGeom>
          </p:spPr>
        </p:pic>
      </p:grpSp>
      <p:grpSp>
        <p:nvGrpSpPr>
          <p:cNvPr id="13" name="Group 12"/>
          <p:cNvGrpSpPr/>
          <p:nvPr/>
        </p:nvGrpSpPr>
        <p:grpSpPr>
          <a:xfrm>
            <a:off x="4017559" y="1240586"/>
            <a:ext cx="4156881" cy="4769919"/>
            <a:chOff x="4017559" y="1240586"/>
            <a:chExt cx="4156881" cy="4769919"/>
          </a:xfrm>
        </p:grpSpPr>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814" r="100000"/>
                      </a14:imgEffect>
                    </a14:imgLayer>
                  </a14:imgProps>
                </a:ext>
              </a:extLst>
            </a:blip>
            <a:srcRect l="6511" r="54420"/>
            <a:stretch/>
          </p:blipFill>
          <p:spPr>
            <a:xfrm>
              <a:off x="4017559" y="1240586"/>
              <a:ext cx="4156881" cy="4769919"/>
            </a:xfrm>
            <a:prstGeom prst="rect">
              <a:avLst/>
            </a:prstGeom>
          </p:spPr>
        </p:pic>
        <p:pic>
          <p:nvPicPr>
            <p:cNvPr id="12" name="Picture 11"/>
            <p:cNvPicPr>
              <a:picLocks noChangeAspect="1"/>
            </p:cNvPicPr>
            <p:nvPr/>
          </p:nvPicPr>
          <p:blipFill>
            <a:blip r:embed="rId11"/>
            <a:stretch>
              <a:fillRect/>
            </a:stretch>
          </p:blipFill>
          <p:spPr>
            <a:xfrm>
              <a:off x="5143652" y="2917406"/>
              <a:ext cx="2053266" cy="1368844"/>
            </a:xfrm>
            <a:prstGeom prst="rect">
              <a:avLst/>
            </a:prstGeom>
          </p:spPr>
        </p:pic>
      </p:grpSp>
    </p:spTree>
    <p:extLst>
      <p:ext uri="{BB962C8B-B14F-4D97-AF65-F5344CB8AC3E}">
        <p14:creationId xmlns:p14="http://schemas.microsoft.com/office/powerpoint/2010/main" val="23719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pic>
        <p:nvPicPr>
          <p:cNvPr id="11" name="Picture 10"/>
          <p:cNvPicPr>
            <a:picLocks noChangeAspect="1"/>
          </p:cNvPicPr>
          <p:nvPr/>
        </p:nvPicPr>
        <p:blipFill>
          <a:blip r:embed="rId2"/>
          <a:stretch>
            <a:fillRect/>
          </a:stretch>
        </p:blipFill>
        <p:spPr>
          <a:xfrm>
            <a:off x="0" y="0"/>
            <a:ext cx="12192000" cy="6858000"/>
          </a:xfrm>
          <a:prstGeom prst="rect">
            <a:avLst/>
          </a:prstGeom>
        </p:spPr>
      </p:pic>
      <p:sp>
        <p:nvSpPr>
          <p:cNvPr id="12" name="Title 1"/>
          <p:cNvSpPr txBox="1">
            <a:spLocks/>
          </p:cNvSpPr>
          <p:nvPr/>
        </p:nvSpPr>
        <p:spPr>
          <a:xfrm>
            <a:off x="1003591" y="1977769"/>
            <a:ext cx="7285003" cy="29629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dirty="0" smtClean="0"/>
              <a:t> </a:t>
            </a:r>
            <a:r>
              <a:rPr lang="vi-VN" sz="3200" dirty="0" smtClean="0">
                <a:solidFill>
                  <a:srgbClr val="C00000"/>
                </a:solidFill>
              </a:rPr>
              <a:t>Em có biết:</a:t>
            </a:r>
            <a:r>
              <a:rPr lang="vi-VN" sz="3200" dirty="0" smtClean="0"/>
              <a:t/>
            </a:r>
            <a:br>
              <a:rPr lang="vi-VN" sz="3200" dirty="0" smtClean="0"/>
            </a:br>
            <a:r>
              <a:rPr lang="vi-VN" sz="3200" dirty="0" smtClean="0">
                <a:solidFill>
                  <a:srgbClr val="FFC000"/>
                </a:solidFill>
              </a:rPr>
              <a:t>-</a:t>
            </a:r>
            <a:r>
              <a:rPr lang="vi-VN" sz="2800" dirty="0" smtClean="0">
                <a:solidFill>
                  <a:srgbClr val="FFC000"/>
                </a:solidFill>
              </a:rPr>
              <a:t>Sử dụng hình ảnh để truyền thông trong thiết kế thời trang mang tính tượng trưng, nhằm mục đích truyền đạt thông tin về sản phẩm, sự kiện hình ảnh thông thường được in, vẽ sử dụng kết hợp nhiều đặc điểm tạo hình của và nội dung của hình ảnh sử dụng với mục đích truyền thông.</a:t>
            </a:r>
            <a:br>
              <a:rPr lang="vi-VN" sz="2800" dirty="0" smtClean="0">
                <a:solidFill>
                  <a:srgbClr val="FFC000"/>
                </a:solidFill>
              </a:rPr>
            </a:br>
            <a:r>
              <a:rPr lang="vi-VN" sz="2800" dirty="0" smtClean="0">
                <a:solidFill>
                  <a:srgbClr val="FFC000"/>
                </a:solidFill>
              </a:rPr>
              <a:t>- Hình minh họa cần rõ ràng sắc nét cô đọng</a:t>
            </a:r>
            <a:br>
              <a:rPr lang="vi-VN" sz="2800" dirty="0" smtClean="0">
                <a:solidFill>
                  <a:srgbClr val="FFC000"/>
                </a:solidFill>
              </a:rPr>
            </a:br>
            <a:r>
              <a:rPr lang="vi-VN" sz="2800" dirty="0" smtClean="0">
                <a:solidFill>
                  <a:srgbClr val="FFC000"/>
                </a:solidFill>
              </a:rPr>
              <a:t>- Màu sắc có độ tương phản theo mảng</a:t>
            </a:r>
            <a:br>
              <a:rPr lang="vi-VN" sz="2800" dirty="0" smtClean="0">
                <a:solidFill>
                  <a:srgbClr val="FFC000"/>
                </a:solidFill>
              </a:rPr>
            </a:br>
            <a:r>
              <a:rPr lang="vi-VN" sz="2800" dirty="0" smtClean="0">
                <a:solidFill>
                  <a:srgbClr val="FFC000"/>
                </a:solidFill>
              </a:rPr>
              <a:t> Nội dung chữ ngắn gọn xúc tích</a:t>
            </a:r>
            <a:endParaRPr lang="en-US" sz="11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55908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005663" y="1476533"/>
            <a:ext cx="8180673" cy="2895600"/>
            <a:chOff x="677577" y="1023970"/>
            <a:chExt cx="11300578" cy="4233830"/>
          </a:xfrm>
        </p:grpSpPr>
        <p:grpSp>
          <p:nvGrpSpPr>
            <p:cNvPr id="4" name="Group 3"/>
            <p:cNvGrpSpPr/>
            <p:nvPr/>
          </p:nvGrpSpPr>
          <p:grpSpPr>
            <a:xfrm>
              <a:off x="677577" y="1393371"/>
              <a:ext cx="3575108" cy="3864429"/>
              <a:chOff x="6788092" y="781582"/>
              <a:chExt cx="4097622" cy="4605713"/>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23" b="90000" l="10000" r="90000"/>
                        </a14:imgEffect>
                      </a14:imgLayer>
                    </a14:imgProps>
                  </a:ext>
                </a:extLst>
              </a:blip>
              <a:srcRect l="16781" r="16781" b="42556"/>
              <a:stretch/>
            </p:blipFill>
            <p:spPr>
              <a:xfrm>
                <a:off x="6788092" y="781582"/>
                <a:ext cx="4097622" cy="4605713"/>
              </a:xfrm>
              <a:prstGeom prst="rect">
                <a:avLst/>
              </a:prstGeom>
            </p:spPr>
          </p:pic>
          <p:pic>
            <p:nvPicPr>
              <p:cNvPr id="6" name="Picture 5"/>
              <p:cNvPicPr>
                <a:picLocks noChangeAspect="1"/>
              </p:cNvPicPr>
              <p:nvPr/>
            </p:nvPicPr>
            <p:blipFill>
              <a:blip r:embed="rId4"/>
              <a:stretch>
                <a:fillRect/>
              </a:stretch>
            </p:blipFill>
            <p:spPr>
              <a:xfrm>
                <a:off x="7863524" y="2460435"/>
                <a:ext cx="1981920" cy="1408452"/>
              </a:xfrm>
              <a:prstGeom prst="rect">
                <a:avLst/>
              </a:prstGeom>
              <a:ln w="28575">
                <a:solidFill>
                  <a:schemeClr val="accent1">
                    <a:lumMod val="60000"/>
                    <a:lumOff val="40000"/>
                  </a:schemeClr>
                </a:solidFill>
              </a:ln>
            </p:spPr>
          </p:pic>
        </p:grpSp>
        <p:grpSp>
          <p:nvGrpSpPr>
            <p:cNvPr id="7" name="Group 6"/>
            <p:cNvGrpSpPr/>
            <p:nvPr/>
          </p:nvGrpSpPr>
          <p:grpSpPr>
            <a:xfrm>
              <a:off x="4337753" y="1124177"/>
              <a:ext cx="3709936" cy="3939467"/>
              <a:chOff x="3968121" y="325238"/>
              <a:chExt cx="3187421" cy="3462991"/>
            </a:xfrm>
          </p:grpSpPr>
          <p:pic>
            <p:nvPicPr>
              <p:cNvPr id="8" name="Picture 7" descr="Hình ảnh Áo Thun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100000"/>
                        </a14:imgEffect>
                      </a14:imgLayer>
                    </a14:imgProps>
                  </a:ext>
                  <a:ext uri="{28A0092B-C50C-407E-A947-70E740481C1C}">
                    <a14:useLocalDpi xmlns:a14="http://schemas.microsoft.com/office/drawing/2010/main" val="0"/>
                  </a:ext>
                </a:extLst>
              </a:blip>
              <a:srcRect l="47827" t="16703" b="17161"/>
              <a:stretch/>
            </p:blipFill>
            <p:spPr bwMode="auto">
              <a:xfrm>
                <a:off x="3968121" y="325238"/>
                <a:ext cx="3187421" cy="3462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a:srcRect l="7668" r="8385"/>
              <a:stretch/>
            </p:blipFill>
            <p:spPr>
              <a:xfrm>
                <a:off x="4710128" y="1320976"/>
                <a:ext cx="1589071" cy="1622981"/>
              </a:xfrm>
              <a:prstGeom prst="ellipse">
                <a:avLst/>
              </a:prstGeom>
            </p:spPr>
          </p:pic>
        </p:grpSp>
        <p:grpSp>
          <p:nvGrpSpPr>
            <p:cNvPr id="10" name="Group 9"/>
            <p:cNvGrpSpPr/>
            <p:nvPr/>
          </p:nvGrpSpPr>
          <p:grpSpPr>
            <a:xfrm>
              <a:off x="7833844" y="1023970"/>
              <a:ext cx="4144311" cy="3866950"/>
              <a:chOff x="7833844" y="1023970"/>
              <a:chExt cx="4144311" cy="3866950"/>
            </a:xfrm>
          </p:grpSpPr>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00" r="90000"/>
                        </a14:imgEffect>
                      </a14:imgLayer>
                    </a14:imgProps>
                  </a:ext>
                </a:extLst>
              </a:blip>
              <a:srcRect l="500" t="14001" r="50000" b="16666"/>
              <a:stretch/>
            </p:blipFill>
            <p:spPr>
              <a:xfrm>
                <a:off x="7833844" y="1023970"/>
                <a:ext cx="4144311" cy="3866950"/>
              </a:xfrm>
              <a:prstGeom prst="rect">
                <a:avLst/>
              </a:prstGeom>
            </p:spPr>
          </p:pic>
          <p:pic>
            <p:nvPicPr>
              <p:cNvPr id="12" name="Picture 11"/>
              <p:cNvPicPr>
                <a:picLocks noChangeAspect="1"/>
              </p:cNvPicPr>
              <p:nvPr/>
            </p:nvPicPr>
            <p:blipFill rotWithShape="1">
              <a:blip r:embed="rId10">
                <a:extLst>
                  <a:ext uri="{BEBA8EAE-BF5A-486C-A8C5-ECC9F3942E4B}">
                    <a14:imgProps xmlns:a14="http://schemas.microsoft.com/office/drawing/2010/main">
                      <a14:imgLayer r:embed="rId11">
                        <a14:imgEffect>
                          <a14:backgroundRemoval t="51220" b="100000" l="0" r="100000"/>
                        </a14:imgEffect>
                      </a14:imgLayer>
                    </a14:imgProps>
                  </a:ext>
                </a:extLst>
              </a:blip>
              <a:srcRect t="49086"/>
              <a:stretch/>
            </p:blipFill>
            <p:spPr>
              <a:xfrm>
                <a:off x="9079344" y="2575164"/>
                <a:ext cx="1782098" cy="1209798"/>
              </a:xfrm>
              <a:prstGeom prst="rect">
                <a:avLst/>
              </a:prstGeom>
            </p:spPr>
          </p:pic>
        </p:grpSp>
      </p:grpSp>
      <p:grpSp>
        <p:nvGrpSpPr>
          <p:cNvPr id="32" name="Group 31"/>
          <p:cNvGrpSpPr/>
          <p:nvPr/>
        </p:nvGrpSpPr>
        <p:grpSpPr>
          <a:xfrm>
            <a:off x="1784959" y="3932667"/>
            <a:ext cx="8908999" cy="3130918"/>
            <a:chOff x="1334193" y="3897234"/>
            <a:chExt cx="8908999" cy="3130918"/>
          </a:xfrm>
        </p:grpSpPr>
        <p:grpSp>
          <p:nvGrpSpPr>
            <p:cNvPr id="23" name="Group 22"/>
            <p:cNvGrpSpPr/>
            <p:nvPr/>
          </p:nvGrpSpPr>
          <p:grpSpPr>
            <a:xfrm>
              <a:off x="7451640" y="3897234"/>
              <a:ext cx="2791552" cy="2983781"/>
              <a:chOff x="7941310" y="1240586"/>
              <a:chExt cx="4247410" cy="4603460"/>
            </a:xfrm>
          </p:grpSpPr>
          <p:pic>
            <p:nvPicPr>
              <p:cNvPr id="24" name="Picture 2" descr="Áo Thun Hình ảnh PNG | Vector Và Các Tập Tin PSD | Tải Về Miễn Phí Trên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3889" r="98889"/>
                        </a14:imgEffect>
                      </a14:imgLayer>
                    </a14:imgProps>
                  </a:ext>
                  <a:ext uri="{28A0092B-C50C-407E-A947-70E740481C1C}">
                    <a14:useLocalDpi xmlns:a14="http://schemas.microsoft.com/office/drawing/2010/main" val="0"/>
                  </a:ext>
                </a:extLst>
              </a:blip>
              <a:srcRect/>
              <a:stretch>
                <a:fillRect/>
              </a:stretch>
            </p:blipFill>
            <p:spPr bwMode="auto">
              <a:xfrm>
                <a:off x="7941310" y="1240586"/>
                <a:ext cx="4247410" cy="46034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686896" y="2389092"/>
                <a:ext cx="2472906" cy="2472906"/>
              </a:xfrm>
              <a:prstGeom prst="rect">
                <a:avLst/>
              </a:prstGeom>
            </p:spPr>
          </p:pic>
        </p:grpSp>
        <p:grpSp>
          <p:nvGrpSpPr>
            <p:cNvPr id="26" name="Group 25"/>
            <p:cNvGrpSpPr/>
            <p:nvPr/>
          </p:nvGrpSpPr>
          <p:grpSpPr>
            <a:xfrm>
              <a:off x="1334193" y="4147827"/>
              <a:ext cx="2714887" cy="2482596"/>
              <a:chOff x="3280" y="1690688"/>
              <a:chExt cx="4130761" cy="3830218"/>
            </a:xfrm>
          </p:grpSpPr>
          <p:pic>
            <p:nvPicPr>
              <p:cNvPr id="27" name="Picture 2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Lst>
              </a:blip>
              <a:srcRect l="20444" t="13333" r="23333" b="11667"/>
              <a:stretch/>
            </p:blipFill>
            <p:spPr>
              <a:xfrm>
                <a:off x="3280" y="1690688"/>
                <a:ext cx="4130761" cy="3830218"/>
              </a:xfrm>
              <a:prstGeom prst="rect">
                <a:avLst/>
              </a:prstGeom>
            </p:spPr>
          </p:pic>
          <p:pic>
            <p:nvPicPr>
              <p:cNvPr id="28" name="Picture 27"/>
              <p:cNvPicPr>
                <a:picLocks noChangeAspect="1"/>
              </p:cNvPicPr>
              <p:nvPr/>
            </p:nvPicPr>
            <p:blipFill rotWithShape="1">
              <a:blip r:embed="rId18"/>
              <a:srcRect l="5184" t="5853" r="6415" b="14739"/>
              <a:stretch/>
            </p:blipFill>
            <p:spPr>
              <a:xfrm>
                <a:off x="1203237" y="2917406"/>
                <a:ext cx="1979402" cy="1160882"/>
              </a:xfrm>
              <a:prstGeom prst="rect">
                <a:avLst/>
              </a:prstGeom>
            </p:spPr>
          </p:pic>
        </p:grpSp>
        <p:grpSp>
          <p:nvGrpSpPr>
            <p:cNvPr id="29" name="Group 28"/>
            <p:cNvGrpSpPr/>
            <p:nvPr/>
          </p:nvGrpSpPr>
          <p:grpSpPr>
            <a:xfrm>
              <a:off x="4287969" y="3936479"/>
              <a:ext cx="2732053" cy="3091673"/>
              <a:chOff x="4017559" y="1240586"/>
              <a:chExt cx="4156881" cy="4769919"/>
            </a:xfrm>
          </p:grpSpPr>
          <p:pic>
            <p:nvPicPr>
              <p:cNvPr id="30" name="Picture 29"/>
              <p:cNvPicPr>
                <a:picLocks noChangeAspect="1"/>
              </p:cNvPicPr>
              <p:nvPr/>
            </p:nvPicPr>
            <p:blipFill rotWithShape="1">
              <a:blip r:embed="rId19">
                <a:extLst>
                  <a:ext uri="{BEBA8EAE-BF5A-486C-A8C5-ECC9F3942E4B}">
                    <a14:imgProps xmlns:a14="http://schemas.microsoft.com/office/drawing/2010/main">
                      <a14:imgLayer r:embed="rId20">
                        <a14:imgEffect>
                          <a14:backgroundRemoval t="0" b="100000" l="814" r="100000"/>
                        </a14:imgEffect>
                      </a14:imgLayer>
                    </a14:imgProps>
                  </a:ext>
                </a:extLst>
              </a:blip>
              <a:srcRect l="6511" r="54420"/>
              <a:stretch/>
            </p:blipFill>
            <p:spPr>
              <a:xfrm>
                <a:off x="4017559" y="1240586"/>
                <a:ext cx="4156881" cy="4769919"/>
              </a:xfrm>
              <a:prstGeom prst="rect">
                <a:avLst/>
              </a:prstGeom>
            </p:spPr>
          </p:pic>
          <p:pic>
            <p:nvPicPr>
              <p:cNvPr id="31" name="Picture 30"/>
              <p:cNvPicPr>
                <a:picLocks noChangeAspect="1"/>
              </p:cNvPicPr>
              <p:nvPr/>
            </p:nvPicPr>
            <p:blipFill>
              <a:blip r:embed="rId21"/>
              <a:stretch>
                <a:fillRect/>
              </a:stretch>
            </p:blipFill>
            <p:spPr>
              <a:xfrm>
                <a:off x="5143652" y="2917406"/>
                <a:ext cx="2053266" cy="1368844"/>
              </a:xfrm>
              <a:prstGeom prst="rect">
                <a:avLst/>
              </a:prstGeom>
            </p:spPr>
          </p:pic>
        </p:grpSp>
      </p:grpSp>
      <p:sp>
        <p:nvSpPr>
          <p:cNvPr id="33" name="Rectangle 32"/>
          <p:cNvSpPr/>
          <p:nvPr/>
        </p:nvSpPr>
        <p:spPr>
          <a:xfrm>
            <a:off x="1311412" y="151228"/>
            <a:ext cx="10196868" cy="1569660"/>
          </a:xfrm>
          <a:prstGeom prst="rect">
            <a:avLst/>
          </a:prstGeom>
        </p:spPr>
        <p:txBody>
          <a:bodyPr wrap="square">
            <a:spAutoFit/>
          </a:bodyPr>
          <a:lstStyle/>
          <a:p>
            <a:pPr algn="ctr"/>
            <a:r>
              <a:rPr lang="vi-VN" sz="2400" dirty="0" smtClean="0">
                <a:solidFill>
                  <a:srgbClr val="C00000"/>
                </a:solidFill>
                <a:latin typeface="Times New Roman" panose="02020603050405020304" pitchFamily="18" charset="0"/>
              </a:rPr>
              <a:t>BÀI TẬP</a:t>
            </a:r>
            <a:endParaRPr lang="vi-VN" sz="2400" b="0" i="0" dirty="0" smtClean="0">
              <a:solidFill>
                <a:srgbClr val="C00000"/>
              </a:solidFill>
              <a:effectLst/>
              <a:latin typeface="Times New Roman" panose="02020603050405020304" pitchFamily="18" charset="0"/>
            </a:endParaRPr>
          </a:p>
          <a:p>
            <a:r>
              <a:rPr lang="vi-VN" sz="2400" b="0" i="0" dirty="0" smtClean="0">
                <a:solidFill>
                  <a:srgbClr val="000000"/>
                </a:solidFill>
                <a:effectLst/>
                <a:latin typeface="Times New Roman" panose="02020603050405020304" pitchFamily="18" charset="0"/>
              </a:rPr>
              <a:t>Em hãy khai thác ý nghĩa và vẻ đẹp tạo hình của phương tiện giao thông cộng để thiết kế áo phông truyền thông và lợi ích của giao thông công cộng trong đời sống xã hội</a:t>
            </a:r>
            <a:endParaRPr lang="en-US" sz="2400" dirty="0"/>
          </a:p>
        </p:txBody>
      </p:sp>
    </p:spTree>
    <p:extLst>
      <p:ext uri="{BB962C8B-B14F-4D97-AF65-F5344CB8AC3E}">
        <p14:creationId xmlns:p14="http://schemas.microsoft.com/office/powerpoint/2010/main" val="123302201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0547" y="646331"/>
            <a:ext cx="10790903" cy="2387600"/>
          </a:xfrm>
        </p:spPr>
        <p:txBody>
          <a:bodyPr>
            <a:noAutofit/>
          </a:bodyPr>
          <a:lstStyle/>
          <a:p>
            <a:pPr algn="l"/>
            <a:r>
              <a:rPr lang="vi-VN" sz="2800" dirty="0" smtClean="0"/>
              <a:t/>
            </a:r>
            <a:br>
              <a:rPr lang="vi-VN" sz="2800" dirty="0" smtClean="0"/>
            </a:br>
            <a:r>
              <a:rPr lang="vi-VN" sz="2800" dirty="0" smtClean="0"/>
              <a:t> </a:t>
            </a:r>
            <a:r>
              <a:rPr lang="vi-VN" sz="2800" i="1" dirty="0" smtClean="0">
                <a:solidFill>
                  <a:srgbClr val="C00000"/>
                </a:solidFill>
              </a:rPr>
              <a:t>Trưng </a:t>
            </a:r>
            <a:r>
              <a:rPr lang="vi-VN" sz="2800" i="1" dirty="0">
                <a:solidFill>
                  <a:srgbClr val="C00000"/>
                </a:solidFill>
              </a:rPr>
              <a:t>bày sản phẩm mỹ thuật và thảo </a:t>
            </a:r>
            <a:r>
              <a:rPr lang="vi-VN" sz="2800" i="1" dirty="0" smtClean="0">
                <a:solidFill>
                  <a:srgbClr val="C00000"/>
                </a:solidFill>
              </a:rPr>
              <a:t>luận:</a:t>
            </a:r>
            <a:r>
              <a:rPr lang="vi-VN" sz="2800" dirty="0" smtClean="0"/>
              <a:t/>
            </a:r>
            <a:br>
              <a:rPr lang="vi-VN" sz="2800" dirty="0" smtClean="0"/>
            </a:br>
            <a:r>
              <a:rPr lang="vi-VN" sz="2400" dirty="0" smtClean="0"/>
              <a:t> - Thông </a:t>
            </a:r>
            <a:r>
              <a:rPr lang="vi-VN" sz="2400" dirty="0"/>
              <a:t>qua sản phẩm thiết kế áo phông b</a:t>
            </a:r>
            <a:r>
              <a:rPr lang="vi-VN" sz="2400" dirty="0" smtClean="0"/>
              <a:t>ạn </a:t>
            </a:r>
            <a:r>
              <a:rPr lang="vi-VN" sz="2400" dirty="0"/>
              <a:t>muốn truyền tải thông điệp gì đến người xem </a:t>
            </a:r>
            <a:r>
              <a:rPr lang="vi-VN" sz="2400" dirty="0" smtClean="0"/>
              <a:t>?</a:t>
            </a:r>
            <a:br>
              <a:rPr lang="vi-VN" sz="2400" dirty="0" smtClean="0"/>
            </a:br>
            <a:r>
              <a:rPr lang="vi-VN" sz="2400" dirty="0" smtClean="0"/>
              <a:t>Trong </a:t>
            </a:r>
            <a:r>
              <a:rPr lang="vi-VN" sz="2400" dirty="0"/>
              <a:t>quá trình thiết kế áo </a:t>
            </a:r>
            <a:r>
              <a:rPr lang="vi-VN" sz="2400" dirty="0" smtClean="0"/>
              <a:t>phông, ý </a:t>
            </a:r>
            <a:r>
              <a:rPr lang="vi-VN" sz="2400" dirty="0"/>
              <a:t>tưởng tạo </a:t>
            </a:r>
            <a:r>
              <a:rPr lang="vi-VN" sz="2400" dirty="0" smtClean="0"/>
              <a:t>hình, sắc... </a:t>
            </a:r>
            <a:r>
              <a:rPr lang="vi-VN" sz="2400" dirty="0"/>
              <a:t>bạn thấy khó khăn ở bước nào nhất </a:t>
            </a:r>
            <a:r>
              <a:rPr lang="vi-VN" sz="2400" dirty="0" smtClean="0"/>
              <a:t>?Vì sao?</a:t>
            </a:r>
            <a:br>
              <a:rPr lang="vi-VN" sz="2400" dirty="0" smtClean="0"/>
            </a:br>
            <a:r>
              <a:rPr lang="vi-VN" sz="2400" dirty="0" smtClean="0"/>
              <a:t> - Theo </a:t>
            </a:r>
            <a:r>
              <a:rPr lang="vi-VN" sz="2400" dirty="0"/>
              <a:t>bạn cần bổ sung chi tiết màu sắc như thế nào để </a:t>
            </a:r>
            <a:r>
              <a:rPr lang="vi-VN" sz="2400" dirty="0" smtClean="0"/>
              <a:t>sản phẩm thiết </a:t>
            </a:r>
            <a:r>
              <a:rPr lang="vi-VN" sz="2400" dirty="0"/>
              <a:t>kế áo phông có tính </a:t>
            </a:r>
            <a:r>
              <a:rPr lang="vi-VN" sz="2400" dirty="0" smtClean="0"/>
              <a:t>cô đọng ngây sự chú ý cho người xem?</a:t>
            </a:r>
            <a:endParaRPr lang="en-US" sz="1100" dirty="0">
              <a:latin typeface="Times New Roman" panose="02020603050405020304" pitchFamily="18" charset="0"/>
              <a:cs typeface="Times New Roman" panose="02020603050405020304" pitchFamily="18" charset="0"/>
            </a:endParaRPr>
          </a:p>
        </p:txBody>
      </p:sp>
      <p:sp>
        <p:nvSpPr>
          <p:cNvPr id="4" name="Rectangle 3"/>
          <p:cNvSpPr/>
          <p:nvPr/>
        </p:nvSpPr>
        <p:spPr>
          <a:xfrm>
            <a:off x="5073925" y="0"/>
            <a:ext cx="2044149" cy="646331"/>
          </a:xfrm>
          <a:prstGeom prst="rect">
            <a:avLst/>
          </a:prstGeom>
          <a:noFill/>
        </p:spPr>
        <p:txBody>
          <a:bodyPr wrap="none" lIns="91440" tIns="45720" rIns="91440" bIns="45720">
            <a:spAutoFit/>
          </a:bodyPr>
          <a:lstStyle/>
          <a:p>
            <a:pPr algn="ctr"/>
            <a:r>
              <a:rPr lang="vi-VN" sz="3600" dirty="0" smtClean="0">
                <a:latin typeface="+mj-lt"/>
              </a:rPr>
              <a:t>Thảo luận</a:t>
            </a:r>
            <a:endPar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ndParaRPr>
          </a:p>
        </p:txBody>
      </p:sp>
      <p:grpSp>
        <p:nvGrpSpPr>
          <p:cNvPr id="5" name="Group 4"/>
          <p:cNvGrpSpPr/>
          <p:nvPr/>
        </p:nvGrpSpPr>
        <p:grpSpPr>
          <a:xfrm>
            <a:off x="7907585" y="2528305"/>
            <a:ext cx="4144311" cy="3866950"/>
            <a:chOff x="7833844" y="1023970"/>
            <a:chExt cx="4144311" cy="386695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500" r="90000"/>
                      </a14:imgEffect>
                    </a14:imgLayer>
                  </a14:imgProps>
                </a:ext>
              </a:extLst>
            </a:blip>
            <a:srcRect l="500" t="14001" r="50000" b="16666"/>
            <a:stretch/>
          </p:blipFill>
          <p:spPr>
            <a:xfrm>
              <a:off x="7833844" y="1023970"/>
              <a:ext cx="4144311" cy="3866950"/>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51220" b="100000" l="0" r="100000"/>
                      </a14:imgEffect>
                    </a14:imgLayer>
                  </a14:imgProps>
                </a:ext>
              </a:extLst>
            </a:blip>
            <a:srcRect t="49086"/>
            <a:stretch/>
          </p:blipFill>
          <p:spPr>
            <a:xfrm>
              <a:off x="9079344" y="2575164"/>
              <a:ext cx="1782098" cy="1209798"/>
            </a:xfrm>
            <a:prstGeom prst="rect">
              <a:avLst/>
            </a:prstGeom>
          </p:spPr>
        </p:pic>
      </p:grpSp>
      <p:pic>
        <p:nvPicPr>
          <p:cNvPr id="8" name="Picture 7"/>
          <p:cNvPicPr>
            <a:picLocks noChangeAspect="1"/>
          </p:cNvPicPr>
          <p:nvPr/>
        </p:nvPicPr>
        <p:blipFill rotWithShape="1">
          <a:blip r:embed="rId6"/>
          <a:srcRect l="58937" t="60100" r="6307" b="15502"/>
          <a:stretch/>
        </p:blipFill>
        <p:spPr>
          <a:xfrm>
            <a:off x="4322261" y="3128443"/>
            <a:ext cx="3854266" cy="3574923"/>
          </a:xfrm>
          <a:prstGeom prst="rect">
            <a:avLst/>
          </a:prstGeom>
        </p:spPr>
      </p:pic>
      <p:grpSp>
        <p:nvGrpSpPr>
          <p:cNvPr id="10" name="Group 9"/>
          <p:cNvGrpSpPr/>
          <p:nvPr/>
        </p:nvGrpSpPr>
        <p:grpSpPr>
          <a:xfrm>
            <a:off x="356829" y="2674921"/>
            <a:ext cx="4234373" cy="4183079"/>
            <a:chOff x="7941310" y="1240586"/>
            <a:chExt cx="4247410" cy="4603460"/>
          </a:xfrm>
        </p:grpSpPr>
        <p:pic>
          <p:nvPicPr>
            <p:cNvPr id="17" name="Picture 2" descr="Áo Thun Hình ảnh PNG | Vector Và Các Tập Tin PSD | Tải Về Miễn Phí Trên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3889" r="98889"/>
                      </a14:imgEffect>
                    </a14:imgLayer>
                  </a14:imgProps>
                </a:ext>
                <a:ext uri="{28A0092B-C50C-407E-A947-70E740481C1C}">
                  <a14:useLocalDpi xmlns:a14="http://schemas.microsoft.com/office/drawing/2010/main" val="0"/>
                </a:ext>
              </a:extLst>
            </a:blip>
            <a:srcRect/>
            <a:stretch>
              <a:fillRect/>
            </a:stretch>
          </p:blipFill>
          <p:spPr bwMode="auto">
            <a:xfrm>
              <a:off x="7941310" y="1240586"/>
              <a:ext cx="4247410" cy="46034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8686896" y="2389092"/>
              <a:ext cx="2472906" cy="2472906"/>
            </a:xfrm>
            <a:prstGeom prst="rect">
              <a:avLst/>
            </a:prstGeom>
          </p:spPr>
        </p:pic>
      </p:grpSp>
    </p:spTree>
    <p:extLst>
      <p:ext uri="{BB962C8B-B14F-4D97-AF65-F5344CB8AC3E}">
        <p14:creationId xmlns:p14="http://schemas.microsoft.com/office/powerpoint/2010/main" val="29579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91050" y="-1468437"/>
            <a:ext cx="15316200" cy="2387600"/>
          </a:xfrm>
        </p:spPr>
        <p:txBody>
          <a:bodyPr>
            <a:normAutofit/>
          </a:bodyPr>
          <a:lstStyle/>
          <a:p>
            <a:r>
              <a:rPr lang="vi-VN" sz="2400" dirty="0" smtClean="0">
                <a:solidFill>
                  <a:srgbClr val="C00000"/>
                </a:solidFill>
                <a:latin typeface="Times New Roman" panose="02020603050405020304" pitchFamily="18" charset="0"/>
                <a:cs typeface="Times New Roman" panose="02020603050405020304" pitchFamily="18" charset="0"/>
              </a:rPr>
              <a:t>  - </a:t>
            </a:r>
            <a:r>
              <a:rPr lang="en-US" sz="2400" dirty="0" err="1" smtClean="0">
                <a:solidFill>
                  <a:srgbClr val="C00000"/>
                </a:solidFill>
                <a:latin typeface="Times New Roman" panose="02020603050405020304" pitchFamily="18" charset="0"/>
                <a:cs typeface="Times New Roman" panose="02020603050405020304" pitchFamily="18" charset="0"/>
              </a:rPr>
              <a:t>Em</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có</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nhận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xét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gì</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về</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ảnh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trên</a:t>
            </a:r>
            <a:r>
              <a:rPr lang="vi-VN" sz="2400" dirty="0" smtClean="0">
                <a:solidFill>
                  <a:srgbClr val="C00000"/>
                </a:solidFill>
                <a:latin typeface="Times New Roman" panose="02020603050405020304" pitchFamily="18" charset="0"/>
                <a:cs typeface="Times New Roman" panose="02020603050405020304" pitchFamily="18" charset="0"/>
              </a:rPr>
              <a:t>?</a:t>
            </a:r>
            <a:br>
              <a:rPr lang="vi-VN" sz="2400" dirty="0" smtClean="0">
                <a:solidFill>
                  <a:srgbClr val="C00000"/>
                </a:solidFill>
                <a:latin typeface="Times New Roman" panose="02020603050405020304" pitchFamily="18" charset="0"/>
                <a:cs typeface="Times New Roman" panose="02020603050405020304" pitchFamily="18" charset="0"/>
              </a:rPr>
            </a:br>
            <a:r>
              <a:rPr lang="vi-VN" sz="2400" dirty="0" smtClean="0">
                <a:solidFill>
                  <a:srgbClr val="C00000"/>
                </a:solidFill>
                <a:latin typeface="Times New Roman" panose="02020603050405020304" pitchFamily="18" charset="0"/>
                <a:cs typeface="Times New Roman" panose="02020603050405020304" pitchFamily="18" charset="0"/>
              </a:rPr>
              <a:t>      - Theo </a:t>
            </a:r>
            <a:r>
              <a:rPr lang="vi-VN" sz="2400" dirty="0">
                <a:solidFill>
                  <a:srgbClr val="C00000"/>
                </a:solidFill>
                <a:latin typeface="Times New Roman" panose="02020603050405020304" pitchFamily="18" charset="0"/>
                <a:cs typeface="Times New Roman" panose="02020603050405020304" pitchFamily="18" charset="0"/>
              </a:rPr>
              <a:t>em cần có giải pháp như thế </a:t>
            </a:r>
            <a:r>
              <a:rPr lang="vi-VN" sz="2400" dirty="0" smtClean="0">
                <a:solidFill>
                  <a:srgbClr val="C00000"/>
                </a:solidFill>
                <a:latin typeface="Times New Roman" panose="02020603050405020304" pitchFamily="18" charset="0"/>
                <a:cs typeface="Times New Roman" panose="02020603050405020304" pitchFamily="18" charset="0"/>
              </a:rPr>
              <a:t>nào?</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33048" y="1530873"/>
            <a:ext cx="3880055" cy="4142329"/>
          </a:xfrm>
        </p:spPr>
        <p:txBody>
          <a:bodyPr>
            <a:noAutofit/>
          </a:bodyPr>
          <a:lstStyle/>
          <a:p>
            <a:pPr algn="l"/>
            <a:r>
              <a:rPr lang="vi-VN" dirty="0" smtClean="0">
                <a:latin typeface="+mj-lt"/>
              </a:rPr>
              <a:t>Ngày nay trong các đô </a:t>
            </a:r>
            <a:r>
              <a:rPr lang="vi-VN" dirty="0">
                <a:latin typeface="+mj-lt"/>
              </a:rPr>
              <a:t>thị đặc biệt là những đô thị lớn tình trạng ùn tắc giao thông diễn ra thường </a:t>
            </a:r>
            <a:r>
              <a:rPr lang="vi-VN" dirty="0" smtClean="0">
                <a:latin typeface="+mj-lt"/>
              </a:rPr>
              <a:t>xuyên . </a:t>
            </a:r>
          </a:p>
          <a:p>
            <a:pPr algn="l"/>
            <a:r>
              <a:rPr lang="vi-VN" dirty="0">
                <a:latin typeface="+mj-lt"/>
              </a:rPr>
              <a:t>M</a:t>
            </a:r>
            <a:r>
              <a:rPr lang="vi-VN" dirty="0" smtClean="0">
                <a:latin typeface="+mj-lt"/>
              </a:rPr>
              <a:t>ột </a:t>
            </a:r>
            <a:r>
              <a:rPr lang="vi-VN" dirty="0">
                <a:latin typeface="+mj-lt"/>
              </a:rPr>
              <a:t>trong những lý do </a:t>
            </a:r>
            <a:r>
              <a:rPr lang="vi-VN" dirty="0" smtClean="0">
                <a:latin typeface="+mj-lt"/>
              </a:rPr>
              <a:t>đó là nhiều người </a:t>
            </a:r>
            <a:r>
              <a:rPr lang="vi-VN" dirty="0">
                <a:latin typeface="+mj-lt"/>
              </a:rPr>
              <a:t>dân sử dụng phương tiện cá </a:t>
            </a:r>
            <a:r>
              <a:rPr lang="vi-VN" dirty="0" smtClean="0">
                <a:latin typeface="+mj-lt"/>
              </a:rPr>
              <a:t>nhân...</a:t>
            </a:r>
            <a:r>
              <a:rPr lang="vi-VN" dirty="0" smtClean="0">
                <a:latin typeface="Times New Roman" panose="02020603050405020304" pitchFamily="18" charset="0"/>
                <a:cs typeface="Times New Roman" panose="02020603050405020304" pitchFamily="18" charset="0"/>
              </a:rPr>
              <a:t> </a:t>
            </a:r>
          </a:p>
          <a:p>
            <a:pPr algn="l"/>
            <a:r>
              <a:rPr lang="vi-VN" dirty="0" smtClean="0">
                <a:latin typeface="Times New Roman" panose="02020603050405020304" pitchFamily="18" charset="0"/>
                <a:cs typeface="Times New Roman" panose="02020603050405020304" pitchFamily="18" charset="0"/>
              </a:rPr>
              <a:t>Rất nhiều giải pháp nhưng một trong những giải pháp cơ bản nhất đó là người dân nên sử dụng phương tiện giao thông công cộng như tàu điện xe buýt ...</a:t>
            </a:r>
            <a:endParaRPr lang="vi-VN" sz="2800" dirty="0" smtClean="0">
              <a:latin typeface="Times New Roman" panose="02020603050405020304" pitchFamily="18" charset="0"/>
              <a:cs typeface="Times New Roman" panose="02020603050405020304" pitchFamily="18" charset="0"/>
            </a:endParaRPr>
          </a:p>
          <a:p>
            <a:pPr algn="l"/>
            <a:endParaRPr lang="vi-VN" sz="2800" dirty="0" smtClean="0">
              <a:latin typeface="+mj-lt"/>
            </a:endParaRPr>
          </a:p>
          <a:p>
            <a:pPr algn="l"/>
            <a:endParaRPr lang="en-US" sz="2800" dirty="0">
              <a:latin typeface="+mj-lt"/>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894410" y="990110"/>
            <a:ext cx="6674469" cy="4791258"/>
          </a:xfrm>
          <a:prstGeom prst="rect">
            <a:avLst/>
          </a:prstGeom>
        </p:spPr>
      </p:pic>
    </p:spTree>
    <p:extLst>
      <p:ext uri="{BB962C8B-B14F-4D97-AF65-F5344CB8AC3E}">
        <p14:creationId xmlns:p14="http://schemas.microsoft.com/office/powerpoint/2010/main" val="141401430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46000" t="6444" r="6000" b="8164"/>
          <a:stretch/>
        </p:blipFill>
        <p:spPr>
          <a:xfrm>
            <a:off x="257174" y="0"/>
            <a:ext cx="7415787" cy="6381750"/>
          </a:xfrm>
          <a:prstGeom prst="rect">
            <a:avLst/>
          </a:prstGeom>
        </p:spPr>
      </p:pic>
      <p:pic>
        <p:nvPicPr>
          <p:cNvPr id="5" name="Picture 4"/>
          <p:cNvPicPr>
            <a:picLocks noChangeAspect="1"/>
          </p:cNvPicPr>
          <p:nvPr/>
        </p:nvPicPr>
        <p:blipFill rotWithShape="1">
          <a:blip r:embed="rId3"/>
          <a:srcRect l="34611" t="70967" r="28898"/>
          <a:stretch/>
        </p:blipFill>
        <p:spPr>
          <a:xfrm>
            <a:off x="7672961" y="1030288"/>
            <a:ext cx="3834715" cy="2017712"/>
          </a:xfrm>
          <a:prstGeom prst="rect">
            <a:avLst/>
          </a:prstGeom>
        </p:spPr>
      </p:pic>
      <p:pic>
        <p:nvPicPr>
          <p:cNvPr id="6" name="Picture 5"/>
          <p:cNvPicPr>
            <a:picLocks noChangeAspect="1"/>
          </p:cNvPicPr>
          <p:nvPr/>
        </p:nvPicPr>
        <p:blipFill>
          <a:blip r:embed="rId4"/>
          <a:stretch>
            <a:fillRect/>
          </a:stretch>
        </p:blipFill>
        <p:spPr>
          <a:xfrm>
            <a:off x="6913794" y="4049713"/>
            <a:ext cx="4944832" cy="2416174"/>
          </a:xfrm>
          <a:prstGeom prst="rect">
            <a:avLst/>
          </a:prstGeom>
        </p:spPr>
      </p:pic>
    </p:spTree>
    <p:extLst>
      <p:ext uri="{BB962C8B-B14F-4D97-AF65-F5344CB8AC3E}">
        <p14:creationId xmlns:p14="http://schemas.microsoft.com/office/powerpoint/2010/main" val="4092129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
            <a:ext cx="12420600" cy="7486649"/>
          </a:xfrm>
          <a:prstGeom prst="rect">
            <a:avLst/>
          </a:prstGeom>
        </p:spPr>
      </p:pic>
      <p:sp>
        <p:nvSpPr>
          <p:cNvPr id="6" name="Title 1"/>
          <p:cNvSpPr txBox="1">
            <a:spLocks/>
          </p:cNvSpPr>
          <p:nvPr/>
        </p:nvSpPr>
        <p:spPr>
          <a:xfrm>
            <a:off x="2000250" y="822324"/>
            <a:ext cx="8096250" cy="238760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900" dirty="0" smtClean="0"/>
              <a:t>VẬN DỤNG</a:t>
            </a:r>
            <a:r>
              <a:rPr lang="en-US" dirty="0" smtClean="0"/>
              <a:t> </a:t>
            </a:r>
            <a:r>
              <a:rPr lang="vi-VN" dirty="0" smtClean="0"/>
              <a:t/>
            </a:r>
            <a:br>
              <a:rPr lang="vi-VN" dirty="0" smtClean="0"/>
            </a:br>
            <a:r>
              <a:rPr lang="en-US" sz="4000" dirty="0" err="1" smtClean="0">
                <a:latin typeface="Times New Roman" panose="02020603050405020304" pitchFamily="18" charset="0"/>
                <a:cs typeface="Times New Roman" panose="02020603050405020304" pitchFamily="18" charset="0"/>
              </a:rPr>
              <a:t>Dựa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nội</a:t>
            </a:r>
            <a:r>
              <a:rPr lang="en-US" sz="4000" dirty="0" smtClean="0">
                <a:latin typeface="Times New Roman" panose="02020603050405020304" pitchFamily="18" charset="0"/>
                <a:cs typeface="Times New Roman" panose="02020603050405020304" pitchFamily="18" charset="0"/>
              </a:rPr>
              <a:t> dung </a:t>
            </a: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khẩu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nội dung </a:t>
            </a:r>
            <a:r>
              <a:rPr lang="en-US" sz="4000" dirty="0" err="1" smtClean="0">
                <a:latin typeface="Times New Roman" panose="02020603050405020304" pitchFamily="18" charset="0"/>
                <a:cs typeface="Times New Roman" panose="02020603050405020304" pitchFamily="18" charset="0"/>
              </a:rPr>
              <a:t>này</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3764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690" r="12817"/>
          <a:stretch/>
        </p:blipFill>
        <p:spPr>
          <a:xfrm>
            <a:off x="0" y="0"/>
            <a:ext cx="12192000" cy="6858000"/>
          </a:xfrm>
          <a:prstGeom prst="rect">
            <a:avLst/>
          </a:prstGeom>
        </p:spPr>
      </p:pic>
      <p:sp>
        <p:nvSpPr>
          <p:cNvPr id="5" name="Rectangle 4"/>
          <p:cNvSpPr/>
          <p:nvPr/>
        </p:nvSpPr>
        <p:spPr>
          <a:xfrm>
            <a:off x="2498496" y="1122363"/>
            <a:ext cx="7552067" cy="1754326"/>
          </a:xfrm>
          <a:prstGeom prst="rect">
            <a:avLst/>
          </a:prstGeom>
        </p:spPr>
        <p:txBody>
          <a:bodyPr wrap="none">
            <a:spAutoFit/>
          </a:bodyPr>
          <a:lstStyle/>
          <a:p>
            <a:r>
              <a:rPr lang="en-US" sz="5400" dirty="0" err="1">
                <a:solidFill>
                  <a:srgbClr val="FF0000"/>
                </a:solidFill>
                <a:latin typeface="Times New Roman" panose="02020603050405020304" pitchFamily="18" charset="0"/>
              </a:rPr>
              <a:t>Giờ</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học</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hôm</a:t>
            </a:r>
            <a:r>
              <a:rPr lang="en-US" sz="5400" dirty="0">
                <a:solidFill>
                  <a:srgbClr val="FF0000"/>
                </a:solidFill>
                <a:latin typeface="Times New Roman" panose="02020603050405020304" pitchFamily="18" charset="0"/>
              </a:rPr>
              <a:t> nay </a:t>
            </a:r>
            <a:r>
              <a:rPr lang="en-US" sz="5400" dirty="0" err="1">
                <a:solidFill>
                  <a:srgbClr val="FF0000"/>
                </a:solidFill>
                <a:latin typeface="Times New Roman" panose="02020603050405020304" pitchFamily="18" charset="0"/>
              </a:rPr>
              <a:t>kết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thúc</a:t>
            </a:r>
            <a:r>
              <a:rPr lang="en-US" sz="5400" dirty="0">
                <a:solidFill>
                  <a:srgbClr val="FF0000"/>
                </a:solidFill>
                <a:latin typeface="Times New Roman" panose="02020603050405020304" pitchFamily="18" charset="0"/>
              </a:rPr>
              <a:t> </a:t>
            </a:r>
            <a:endParaRPr lang="vi-VN" sz="5400" dirty="0" smtClean="0">
              <a:solidFill>
                <a:srgbClr val="FF0000"/>
              </a:solidFill>
              <a:latin typeface="Times New Roman" panose="02020603050405020304" pitchFamily="18" charset="0"/>
            </a:endParaRPr>
          </a:p>
          <a:p>
            <a:r>
              <a:rPr lang="en-US" sz="5400" dirty="0" smtClean="0">
                <a:solidFill>
                  <a:srgbClr val="FF0000"/>
                </a:solidFill>
                <a:latin typeface="Times New Roman" panose="02020603050405020304" pitchFamily="18" charset="0"/>
              </a:rPr>
              <a:t>Xin </a:t>
            </a:r>
            <a:r>
              <a:rPr lang="en-US" sz="5400" dirty="0" err="1">
                <a:solidFill>
                  <a:srgbClr val="FF0000"/>
                </a:solidFill>
                <a:latin typeface="Times New Roman" panose="02020603050405020304" pitchFamily="18" charset="0"/>
              </a:rPr>
              <a:t>chào</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tạm</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biệt</a:t>
            </a:r>
            <a:r>
              <a:rPr lang="en-US" sz="5400" dirty="0">
                <a:solidFill>
                  <a:srgbClr val="FF0000"/>
                </a:solidFill>
                <a:latin typeface="Times New Roman" panose="02020603050405020304" pitchFamily="18" charset="0"/>
              </a:rPr>
              <a:t> </a:t>
            </a:r>
            <a:r>
              <a:rPr lang="en-US" sz="5400" dirty="0" err="1">
                <a:solidFill>
                  <a:srgbClr val="FF0000"/>
                </a:solidFill>
                <a:latin typeface="Times New Roman" panose="02020603050405020304" pitchFamily="18" charset="0"/>
              </a:rPr>
              <a:t>các</a:t>
            </a:r>
            <a:r>
              <a:rPr lang="en-US" sz="5400" dirty="0">
                <a:solidFill>
                  <a:srgbClr val="FF0000"/>
                </a:solidFill>
                <a:latin typeface="Times New Roman" panose="02020603050405020304" pitchFamily="18" charset="0"/>
              </a:rPr>
              <a:t> </a:t>
            </a:r>
            <a:r>
              <a:rPr lang="en-US" sz="5400" dirty="0" err="1" smtClean="0">
                <a:solidFill>
                  <a:srgbClr val="FF0000"/>
                </a:solidFill>
                <a:latin typeface="Times New Roman" panose="02020603050405020304" pitchFamily="18" charset="0"/>
              </a:rPr>
              <a:t>em</a:t>
            </a:r>
            <a:r>
              <a:rPr lang="vi-VN" sz="5400" dirty="0" smtClean="0">
                <a:solidFill>
                  <a:srgbClr val="FF0000"/>
                </a:solidFill>
                <a:latin typeface="Times New Roman" panose="02020603050405020304" pitchFamily="18" charset="0"/>
              </a:rPr>
              <a:t>!</a:t>
            </a:r>
            <a:endParaRPr lang="en-US" sz="5400" dirty="0">
              <a:solidFill>
                <a:srgbClr val="FF0000"/>
              </a:solidFill>
            </a:endParaRPr>
          </a:p>
        </p:txBody>
      </p:sp>
    </p:spTree>
    <p:extLst>
      <p:ext uri="{BB962C8B-B14F-4D97-AF65-F5344CB8AC3E}">
        <p14:creationId xmlns:p14="http://schemas.microsoft.com/office/powerpoint/2010/main" val="3886019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t="11662"/>
          <a:stretch/>
        </p:blipFill>
        <p:spPr>
          <a:xfrm>
            <a:off x="-133350" y="-122529"/>
            <a:ext cx="12325350" cy="698052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98" y="553565"/>
            <a:ext cx="2573093" cy="257309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773" y="2974637"/>
            <a:ext cx="2214730" cy="2214730"/>
          </a:xfrm>
          <a:prstGeom prst="rect">
            <a:avLst/>
          </a:prstGeom>
        </p:spPr>
      </p:pic>
      <p:cxnSp>
        <p:nvCxnSpPr>
          <p:cNvPr id="12" name="Straight Connector 11"/>
          <p:cNvCxnSpPr/>
          <p:nvPr/>
        </p:nvCxnSpPr>
        <p:spPr>
          <a:xfrm flipH="1">
            <a:off x="0" y="5349875"/>
            <a:ext cx="12954000" cy="43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3350" y="4923691"/>
            <a:ext cx="12325350" cy="62696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0" r="100000"/>
                    </a14:imgEffect>
                  </a14:imgLayer>
                </a14:imgProps>
              </a:ext>
            </a:extLst>
          </a:blip>
          <a:srcRect t="37183" b="35978"/>
          <a:stretch/>
        </p:blipFill>
        <p:spPr>
          <a:xfrm>
            <a:off x="12982323" y="4446485"/>
            <a:ext cx="3629277" cy="974052"/>
          </a:xfrm>
          <a:prstGeom prst="rect">
            <a:avLst/>
          </a:prstGeom>
        </p:spPr>
      </p:pic>
      <p:pic>
        <p:nvPicPr>
          <p:cNvPr id="21" name="Picture 20"/>
          <p:cNvPicPr>
            <a:picLocks noChangeAspect="1"/>
          </p:cNvPicPr>
          <p:nvPr/>
        </p:nvPicPr>
        <p:blipFill>
          <a:blip r:embed="rId8">
            <a:extLst>
              <a:ext uri="{BEBA8EAE-BF5A-486C-A8C5-ECC9F3942E4B}">
                <a14:imgProps xmlns:a14="http://schemas.microsoft.com/office/drawing/2010/main">
                  <a14:imgLayer r:embed="rId9">
                    <a14:imgEffect>
                      <a14:backgroundRemoval t="10000" b="90000" l="1088" r="93673"/>
                    </a14:imgEffect>
                  </a14:imgLayer>
                </a14:imgProps>
              </a:ext>
            </a:extLst>
          </a:blip>
          <a:stretch>
            <a:fillRect/>
          </a:stretch>
        </p:blipFill>
        <p:spPr>
          <a:xfrm flipH="1">
            <a:off x="12192000" y="3893802"/>
            <a:ext cx="3905250" cy="2314575"/>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32888" y="5156367"/>
            <a:ext cx="1258720" cy="1258720"/>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855" y="4033255"/>
            <a:ext cx="3101505" cy="302895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220323" y="5672428"/>
            <a:ext cx="1275732" cy="1107071"/>
          </a:xfrm>
          <a:prstGeom prst="rect">
            <a:avLst/>
          </a:prstGeom>
        </p:spPr>
      </p:pic>
      <p:sp>
        <p:nvSpPr>
          <p:cNvPr id="5" name="TextBox 4"/>
          <p:cNvSpPr txBox="1"/>
          <p:nvPr/>
        </p:nvSpPr>
        <p:spPr>
          <a:xfrm>
            <a:off x="130628" y="187669"/>
            <a:ext cx="12317065"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Hãy quan sát và kể tên các phương tiện giao thông công cộng </a:t>
            </a:r>
            <a:r>
              <a:rPr lang="vi-VN" sz="2800" dirty="0" smtClean="0">
                <a:latin typeface="Times New Roman" panose="02020603050405020304" pitchFamily="18" charset="0"/>
                <a:cs typeface="Times New Roman" panose="02020603050405020304" pitchFamily="18" charset="0"/>
              </a:rPr>
              <a:t>?</a:t>
            </a:r>
          </a:p>
          <a:p>
            <a:r>
              <a:rPr lang="vi-VN" sz="2800" dirty="0" smtClean="0">
                <a:latin typeface="Times New Roman" panose="02020603050405020304" pitchFamily="18" charset="0"/>
                <a:cs typeface="Times New Roman" panose="02020603050405020304" pitchFamily="18" charset="0"/>
              </a:rPr>
              <a:t>phương </a:t>
            </a:r>
            <a:r>
              <a:rPr lang="vi-VN" sz="2800" dirty="0">
                <a:latin typeface="Times New Roman" panose="02020603050405020304" pitchFamily="18" charset="0"/>
                <a:cs typeface="Times New Roman" panose="02020603050405020304" pitchFamily="18" charset="0"/>
              </a:rPr>
              <a:t>diện công cộng có tác dụng </a:t>
            </a:r>
            <a:r>
              <a:rPr lang="vi-VN" sz="2800" dirty="0" smtClean="0">
                <a:latin typeface="Times New Roman" panose="02020603050405020304" pitchFamily="18" charset="0"/>
                <a:cs typeface="Times New Roman" panose="02020603050405020304" pitchFamily="18" charset="0"/>
              </a:rPr>
              <a:t>gì?</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43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60" presetClass="path" presetSubtype="0" fill="hold" nodeType="withEffect">
                                  <p:stCondLst>
                                    <p:cond delay="0"/>
                                  </p:stCondLst>
                                  <p:childTnLst>
                                    <p:animMotion origin="layout" path="M 0.01459 -0.00278 C 0.02539 0.02361 0.05274 0.06065 0.14987 0.06018 C 0.29011 0.06018 0.30091 -0.06366 0.46823 -0.06389 C 0.61966 -0.06389 0.53867 0.04421 0.68438 0.04352 C 0.83568 0.04352 0.75456 -0.03473 0.91732 -0.03473 C 1.06289 -0.03473 0.98203 0.01805 1.11146 0.01805 C 1.23607 0.01805 1.17136 -0.02223 1.28477 -0.02223 C 1.34935 -0.02223 1.35495 -0.01135 1.36003 -0.00278 " pathEditMode="relative" rAng="0" ptsTypes="AAAAAAAA">
                                      <p:cBhvr>
                                        <p:cTn id="14" dur="10750" fill="hold"/>
                                        <p:tgtEl>
                                          <p:spTgt spid="8"/>
                                        </p:tgtEl>
                                        <p:attrNameLst>
                                          <p:attrName>ppt_x</p:attrName>
                                          <p:attrName>ppt_y</p:attrName>
                                        </p:attrNameLst>
                                      </p:cBhvr>
                                      <p:rCtr x="67266" y="93"/>
                                    </p:animMotion>
                                  </p:childTnLst>
                                </p:cTn>
                              </p:par>
                              <p:par>
                                <p:cTn id="15" presetID="63" presetClass="path" presetSubtype="0" fill="hold" nodeType="withEffect">
                                  <p:stCondLst>
                                    <p:cond delay="0"/>
                                  </p:stCondLst>
                                  <p:childTnLst>
                                    <p:animMotion origin="layout" path="M 0.09076 0.03565 L 1.35417 0.03403 " pathEditMode="relative" rAng="0" ptsTypes="AA">
                                      <p:cBhvr>
                                        <p:cTn id="16" dur="9250" fill="hold"/>
                                        <p:tgtEl>
                                          <p:spTgt spid="10"/>
                                        </p:tgtEl>
                                        <p:attrNameLst>
                                          <p:attrName>ppt_x</p:attrName>
                                          <p:attrName>ppt_y</p:attrName>
                                        </p:attrNameLst>
                                      </p:cBhvr>
                                      <p:rCtr x="63164" y="-93"/>
                                    </p:animMotion>
                                  </p:childTnLst>
                                </p:cTn>
                              </p:par>
                              <p:par>
                                <p:cTn id="17" presetID="35" presetClass="path" presetSubtype="0" fill="hold" nodeType="withEffect">
                                  <p:stCondLst>
                                    <p:cond delay="0"/>
                                  </p:stCondLst>
                                  <p:childTnLst>
                                    <p:animMotion origin="layout" path="M -1.875E-6 -4.44444E-6 L -1.36015 0.00487 " pathEditMode="relative" rAng="0" ptsTypes="AA">
                                      <p:cBhvr>
                                        <p:cTn id="18" dur="4500" fill="hold"/>
                                        <p:tgtEl>
                                          <p:spTgt spid="14"/>
                                        </p:tgtEl>
                                        <p:attrNameLst>
                                          <p:attrName>ppt_x</p:attrName>
                                          <p:attrName>ppt_y</p:attrName>
                                        </p:attrNameLst>
                                      </p:cBhvr>
                                      <p:rCtr x="-68008" y="231"/>
                                    </p:animMotion>
                                  </p:childTnLst>
                                </p:cTn>
                              </p:par>
                              <p:par>
                                <p:cTn id="19" presetID="35" presetClass="path" presetSubtype="0" fill="hold" nodeType="withEffect">
                                  <p:stCondLst>
                                    <p:cond delay="0"/>
                                  </p:stCondLst>
                                  <p:childTnLst>
                                    <p:animMotion origin="layout" path="M 3.75E-6 -4.07407E-6 L -1.33737 -0.00162 " pathEditMode="relative" rAng="0" ptsTypes="AA">
                                      <p:cBhvr>
                                        <p:cTn id="20" dur="8000" fill="hold"/>
                                        <p:tgtEl>
                                          <p:spTgt spid="21"/>
                                        </p:tgtEl>
                                        <p:attrNameLst>
                                          <p:attrName>ppt_x</p:attrName>
                                          <p:attrName>ppt_y</p:attrName>
                                        </p:attrNameLst>
                                      </p:cBhvr>
                                      <p:rCtr x="-66875" y="-93"/>
                                    </p:animMotion>
                                  </p:childTnLst>
                                </p:cTn>
                              </p:par>
                              <p:par>
                                <p:cTn id="21" presetID="63" presetClass="path" presetSubtype="0" fill="hold" nodeType="withEffect">
                                  <p:stCondLst>
                                    <p:cond delay="0"/>
                                  </p:stCondLst>
                                  <p:childTnLst>
                                    <p:animMotion origin="layout" path="M 2.29167E-6 -0.01783 L 1.21875 0.00926 " pathEditMode="relative" rAng="0" ptsTypes="AA">
                                      <p:cBhvr>
                                        <p:cTn id="22" dur="3250" fill="hold"/>
                                        <p:tgtEl>
                                          <p:spTgt spid="24"/>
                                        </p:tgtEl>
                                        <p:attrNameLst>
                                          <p:attrName>ppt_x</p:attrName>
                                          <p:attrName>ppt_y</p:attrName>
                                        </p:attrNameLst>
                                      </p:cBhvr>
                                      <p:rCtr x="60938" y="1343"/>
                                    </p:animMotion>
                                  </p:childTnLst>
                                </p:cTn>
                              </p:par>
                              <p:par>
                                <p:cTn id="23" presetID="63" presetClass="path" presetSubtype="0" fill="hold" nodeType="withEffect">
                                  <p:stCondLst>
                                    <p:cond delay="0"/>
                                  </p:stCondLst>
                                  <p:childTnLst>
                                    <p:animMotion origin="layout" path="M 0.1056 -0.00394 L 1.39219 0.00416 " pathEditMode="relative" rAng="0" ptsTypes="AA">
                                      <p:cBhvr>
                                        <p:cTn id="24" dur="10000" fill="hold"/>
                                        <p:tgtEl>
                                          <p:spTgt spid="25"/>
                                        </p:tgtEl>
                                        <p:attrNameLst>
                                          <p:attrName>ppt_x</p:attrName>
                                          <p:attrName>ppt_y</p:attrName>
                                        </p:attrNameLst>
                                      </p:cBhvr>
                                      <p:rCtr x="64323" y="394"/>
                                    </p:animMotion>
                                  </p:childTnLst>
                                </p:cTn>
                              </p:par>
                              <p:par>
                                <p:cTn id="25" presetID="63" presetClass="path" presetSubtype="0" fill="hold" nodeType="withEffect">
                                  <p:stCondLst>
                                    <p:cond delay="0"/>
                                  </p:stCondLst>
                                  <p:childTnLst>
                                    <p:animMotion origin="layout" path="M 2.70833E-6 -3.7037E-7 L 1.22174 0.02153 " pathEditMode="relative" rAng="0" ptsTypes="AA">
                                      <p:cBhvr>
                                        <p:cTn id="26" dur="11000" fill="hold"/>
                                        <p:tgtEl>
                                          <p:spTgt spid="26"/>
                                        </p:tgtEl>
                                        <p:attrNameLst>
                                          <p:attrName>ppt_x</p:attrName>
                                          <p:attrName>ppt_y</p:attrName>
                                        </p:attrNameLst>
                                      </p:cBhvr>
                                      <p:rCtr x="61081" y="1065"/>
                                    </p:animMotion>
                                  </p:childTnLst>
                                </p:cTn>
                              </p:par>
                              <p:par>
                                <p:cTn id="27" presetID="35" presetClass="path" presetSubtype="0" accel="50000" decel="50000" fill="hold" nodeType="withEffect">
                                  <p:stCondLst>
                                    <p:cond delay="0"/>
                                  </p:stCondLst>
                                  <p:childTnLst>
                                    <p:animMotion origin="layout" path="M 2.70833E-6 -0.02315 L -1.38907 0.01458 " pathEditMode="relative" rAng="0" ptsTypes="AA">
                                      <p:cBhvr>
                                        <p:cTn id="28" dur="11000" fill="hold"/>
                                        <p:tgtEl>
                                          <p:spTgt spid="26"/>
                                        </p:tgtEl>
                                        <p:attrNameLst>
                                          <p:attrName>ppt_x</p:attrName>
                                          <p:attrName>ppt_y</p:attrName>
                                        </p:attrNameLst>
                                      </p:cBhvr>
                                      <p:rCtr x="-69453"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2400" dirty="0"/>
              <a:t>Giờ trước chúng ta đã học bài phương tiện giao thông công cộng ngày hôm nay chúng ta sẽ áp dụng những hình ảnh về giao thông công cộng để trang trí áo phông cho thêm đẹp thêm ý nghĩa</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730" y="2667332"/>
            <a:ext cx="2214730" cy="2214730"/>
          </a:xfrm>
          <a:prstGeom prst="rect">
            <a:avLst/>
          </a:prstGeom>
        </p:spPr>
      </p:pic>
      <p:pic>
        <p:nvPicPr>
          <p:cNvPr id="8" name="Picture 7"/>
          <p:cNvPicPr>
            <a:picLocks noChangeAspect="1"/>
          </p:cNvPicPr>
          <p:nvPr/>
        </p:nvPicPr>
        <p:blipFill rotWithShape="1">
          <a:blip r:embed="rId3"/>
          <a:srcRect l="51251" t="46239" r="2468" b="7836"/>
          <a:stretch/>
        </p:blipFill>
        <p:spPr>
          <a:xfrm>
            <a:off x="-2387695" y="6858000"/>
            <a:ext cx="2207574" cy="1730261"/>
          </a:xfrm>
          <a:prstGeom prst="rect">
            <a:avLst/>
          </a:prstGeom>
        </p:spPr>
      </p:pic>
      <p:pic>
        <p:nvPicPr>
          <p:cNvPr id="10" name="Picture 9"/>
          <p:cNvPicPr>
            <a:picLocks noChangeAspect="1"/>
          </p:cNvPicPr>
          <p:nvPr/>
        </p:nvPicPr>
        <p:blipFill>
          <a:blip r:embed="rId4"/>
          <a:stretch>
            <a:fillRect/>
          </a:stretch>
        </p:blipFill>
        <p:spPr>
          <a:xfrm>
            <a:off x="9507135" y="2764295"/>
            <a:ext cx="2123269" cy="1995403"/>
          </a:xfrm>
          <a:prstGeom prst="rect">
            <a:avLst/>
          </a:prstGeom>
          <a:ln>
            <a:solidFill>
              <a:srgbClr val="002060"/>
            </a:solidFill>
          </a:ln>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100000" l="10000" r="100000"/>
                    </a14:imgEffect>
                  </a14:imgLayer>
                </a14:imgProps>
              </a:ext>
            </a:extLst>
          </a:blip>
          <a:stretch>
            <a:fillRect/>
          </a:stretch>
        </p:blipFill>
        <p:spPr>
          <a:xfrm>
            <a:off x="4085691" y="1600616"/>
            <a:ext cx="5698047" cy="4691062"/>
          </a:xfrm>
          <a:prstGeom prst="rect">
            <a:avLst/>
          </a:prstGeom>
        </p:spPr>
      </p:pic>
    </p:spTree>
    <p:extLst>
      <p:ext uri="{BB962C8B-B14F-4D97-AF65-F5344CB8AC3E}">
        <p14:creationId xmlns:p14="http://schemas.microsoft.com/office/powerpoint/2010/main" val="19389620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04974 0.02222 L 0.65795 -0.01551 " pathEditMode="relative" rAng="0" ptsTypes="AA">
                                      <p:cBhvr>
                                        <p:cTn id="21" dur="2000" fill="hold"/>
                                        <p:tgtEl>
                                          <p:spTgt spid="6"/>
                                        </p:tgtEl>
                                        <p:attrNameLst>
                                          <p:attrName>ppt_x</p:attrName>
                                          <p:attrName>ppt_y</p:attrName>
                                        </p:attrNameLst>
                                      </p:cBhvr>
                                      <p:rCtr x="30404" y="-1898"/>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125E-6 3.7037E-7 L -0.29753 0.01412 " pathEditMode="relative" rAng="0" ptsTypes="AA">
                                      <p:cBhvr>
                                        <p:cTn id="25" dur="2000" fill="hold"/>
                                        <p:tgtEl>
                                          <p:spTgt spid="10"/>
                                        </p:tgtEl>
                                        <p:attrNameLst>
                                          <p:attrName>ppt_x</p:attrName>
                                          <p:attrName>ppt_y</p:attrName>
                                        </p:attrNameLst>
                                      </p:cBhvr>
                                      <p:rCtr x="-14883"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Có thể là hình minh họa về trẻ 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11225" y="1957388"/>
            <a:ext cx="10898415"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600" dirty="0" smtClean="0">
                <a:solidFill>
                  <a:srgbClr val="002060"/>
                </a:solidFill>
              </a:rPr>
              <a:t>                              </a:t>
            </a:r>
            <a:r>
              <a:rPr lang="vi-VN" sz="3600" u="sng" dirty="0" smtClean="0">
                <a:solidFill>
                  <a:srgbClr val="002060"/>
                </a:solidFill>
              </a:rPr>
              <a:t>Yêu cầu cần đạt:</a:t>
            </a:r>
            <a:r>
              <a:rPr lang="vi-VN" sz="2400" dirty="0" smtClean="0">
                <a:solidFill>
                  <a:srgbClr val="002060"/>
                </a:solidFill>
              </a:rPr>
              <a:t/>
            </a:r>
            <a:br>
              <a:rPr lang="vi-VN" sz="2400" dirty="0" smtClean="0">
                <a:solidFill>
                  <a:srgbClr val="002060"/>
                </a:solidFill>
              </a:rPr>
            </a:br>
            <a:r>
              <a:rPr lang="vi-VN" sz="2400" dirty="0" smtClean="0"/>
              <a:t>-  Hiểu được vai trò của truyền thống qua hình ảnh trên sản phẩm </a:t>
            </a:r>
            <a:br>
              <a:rPr lang="vi-VN" sz="2400" dirty="0" smtClean="0"/>
            </a:br>
            <a:r>
              <a:rPr lang="vi-VN" sz="2400" dirty="0" smtClean="0"/>
              <a:t>-  Biết khai thácvẻ đẹp tạo hình phương tiện giao thông công cộng trong thiết kế trang trí áo phông với mục đích truyền thông</a:t>
            </a:r>
            <a:br>
              <a:rPr lang="vi-VN" sz="2400" dirty="0" smtClean="0"/>
            </a:br>
            <a:r>
              <a:rPr lang="vi-VN" sz="2400" dirty="0" smtClean="0"/>
              <a:t>-  Sử dụng thiết sử dụng kiến thức bài học để trang trí được phụ kiện phục trang</a:t>
            </a:r>
            <a:br>
              <a:rPr lang="vi-VN" sz="2400" dirty="0" smtClean="0"/>
            </a:br>
            <a:r>
              <a:rPr lang="vi-VN" sz="2400" dirty="0" smtClean="0"/>
              <a:t>-  Có ý thức sử dụng sản phẩm tuyên truyền văn hóa giao thông</a:t>
            </a:r>
            <a:endParaRPr lang="en-US" sz="1000" dirty="0">
              <a:latin typeface="Times New Roman" panose="02020603050405020304" pitchFamily="18" charset="0"/>
              <a:cs typeface="Times New Roman" panose="02020603050405020304" pitchFamily="18" charset="0"/>
            </a:endParaRPr>
          </a:p>
        </p:txBody>
      </p:sp>
      <p:sp>
        <p:nvSpPr>
          <p:cNvPr id="10" name="Subtitle 2"/>
          <p:cNvSpPr txBox="1">
            <a:spLocks/>
          </p:cNvSpPr>
          <p:nvPr/>
        </p:nvSpPr>
        <p:spPr>
          <a:xfrm>
            <a:off x="911225" y="1129507"/>
            <a:ext cx="1036955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5200" b="1" dirty="0" smtClean="0">
                <a:solidFill>
                  <a:srgbClr val="FF0000"/>
                </a:solidFill>
                <a:latin typeface="+mj-lt"/>
              </a:rPr>
              <a:t>Bài 12: Thiết kế, trang trí áo phông</a:t>
            </a:r>
            <a:endParaRPr lang="en-US" sz="5200" b="1" dirty="0" smtClean="0">
              <a:solidFill>
                <a:srgbClr val="FF0000"/>
              </a:solidFill>
              <a:latin typeface="+mj-lt"/>
            </a:endParaRPr>
          </a:p>
          <a:p>
            <a:r>
              <a:rPr lang="vi-VN"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51172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141" y="-2421731"/>
            <a:ext cx="10998917" cy="4271962"/>
          </a:xfrm>
        </p:spPr>
        <p:txBody>
          <a:bodyPr>
            <a:noAutofit/>
          </a:bodyPr>
          <a:lstStyle/>
          <a:p>
            <a:r>
              <a:rPr lang="vi-VN" sz="3200" dirty="0">
                <a:solidFill>
                  <a:srgbClr val="C00000"/>
                </a:solidFill>
              </a:rPr>
              <a:t>Quan sát </a:t>
            </a:r>
            <a:r>
              <a:rPr lang="vi-VN" sz="3200" dirty="0" smtClean="0">
                <a:solidFill>
                  <a:srgbClr val="C00000"/>
                </a:solidFill>
              </a:rPr>
              <a:t/>
            </a:r>
            <a:br>
              <a:rPr lang="vi-VN" sz="3200" dirty="0" smtClean="0">
                <a:solidFill>
                  <a:srgbClr val="C00000"/>
                </a:solidFill>
              </a:rPr>
            </a:br>
            <a:r>
              <a:rPr lang="vi-VN" sz="2800" b="1" i="1" dirty="0">
                <a:solidFill>
                  <a:schemeClr val="bg2">
                    <a:lumMod val="25000"/>
                  </a:schemeClr>
                </a:solidFill>
              </a:rPr>
              <a:t>T</a:t>
            </a:r>
            <a:r>
              <a:rPr lang="vi-VN" sz="2800" b="1" i="1" dirty="0" smtClean="0">
                <a:solidFill>
                  <a:schemeClr val="bg2">
                    <a:lumMod val="25000"/>
                  </a:schemeClr>
                </a:solidFill>
              </a:rPr>
              <a:t>ìm </a:t>
            </a:r>
            <a:r>
              <a:rPr lang="vi-VN" sz="2800" b="1" i="1" dirty="0">
                <a:solidFill>
                  <a:schemeClr val="bg2">
                    <a:lumMod val="25000"/>
                  </a:schemeClr>
                </a:solidFill>
              </a:rPr>
              <a:t>hiểu thiết kế áo </a:t>
            </a:r>
            <a:r>
              <a:rPr lang="vi-VN" sz="2800" b="1" i="1" dirty="0" smtClean="0">
                <a:solidFill>
                  <a:schemeClr val="bg2">
                    <a:lumMod val="25000"/>
                  </a:schemeClr>
                </a:solidFill>
              </a:rPr>
              <a:t>phông </a:t>
            </a:r>
            <a:r>
              <a:rPr lang="vi-VN" sz="2800" b="1" i="1" dirty="0">
                <a:solidFill>
                  <a:schemeClr val="bg2">
                    <a:lumMod val="25000"/>
                  </a:schemeClr>
                </a:solidFill>
              </a:rPr>
              <a:t>sử dụng hình ảnh phương tiện giao thông công </a:t>
            </a:r>
            <a:r>
              <a:rPr lang="vi-VN" sz="2800" b="1" i="1" dirty="0" smtClean="0">
                <a:solidFill>
                  <a:schemeClr val="bg2">
                    <a:lumMod val="25000"/>
                  </a:schemeClr>
                </a:solidFill>
              </a:rPr>
              <a:t>cộng</a:t>
            </a:r>
            <a:r>
              <a:rPr lang="vi-VN" sz="2800" dirty="0" smtClean="0">
                <a:solidFill>
                  <a:srgbClr val="C00000"/>
                </a:solidFill>
              </a:rPr>
              <a:t/>
            </a:r>
            <a:br>
              <a:rPr lang="vi-VN" sz="2800" dirty="0" smtClean="0">
                <a:solidFill>
                  <a:srgbClr val="C00000"/>
                </a:solidFill>
              </a:rPr>
            </a:br>
            <a:r>
              <a:rPr lang="vi-VN" sz="3200" dirty="0" smtClean="0">
                <a:solidFill>
                  <a:srgbClr val="C00000"/>
                </a:solidFill>
              </a:rPr>
              <a:t> </a:t>
            </a:r>
            <a:endParaRPr lang="en-US" sz="1200"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7289" t="59836" r="6307" b="11930"/>
          <a:stretch/>
        </p:blipFill>
        <p:spPr>
          <a:xfrm>
            <a:off x="1590369" y="1638299"/>
            <a:ext cx="10070689" cy="4591051"/>
          </a:xfrm>
          <a:prstGeom prst="rect">
            <a:avLst/>
          </a:prstGeom>
        </p:spPr>
      </p:pic>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19712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4"/>
                                        </p:tgtEl>
                                        <p:attrNameLst>
                                          <p:attrName>ppt_x</p:attrName>
                                        </p:attrNameLst>
                                      </p:cBhvr>
                                      <p:tavLst>
                                        <p:tav tm="0">
                                          <p:val>
                                            <p:strVal val="ppt_x"/>
                                          </p:val>
                                        </p:tav>
                                        <p:tav tm="100000">
                                          <p:val>
                                            <p:strVal val="ppt_x"/>
                                          </p:val>
                                        </p:tav>
                                      </p:tavLst>
                                    </p:anim>
                                    <p:anim calcmode="lin" valueType="num">
                                      <p:cBhvr additive="base">
                                        <p:cTn id="18" dur="500"/>
                                        <p:tgtEl>
                                          <p:spTgt spid="4"/>
                                        </p:tgtEl>
                                        <p:attrNameLst>
                                          <p:attrName>ppt_y</p:attrName>
                                        </p:attrNameLst>
                                      </p:cBhvr>
                                      <p:tavLst>
                                        <p:tav tm="0">
                                          <p:val>
                                            <p:strVal val="ppt_y"/>
                                          </p:val>
                                        </p:tav>
                                        <p:tav tm="100000">
                                          <p:val>
                                            <p:strVal val="1+ppt_h/2"/>
                                          </p:val>
                                        </p:tav>
                                      </p:tavLst>
                                    </p:anim>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36678"/>
            <a:ext cx="9144000" cy="2387600"/>
          </a:xfrm>
        </p:spPr>
        <p:txBody>
          <a:bodyPr>
            <a:normAutofit/>
          </a:bodyPr>
          <a:lstStyle/>
          <a:p>
            <a:r>
              <a:rPr lang="vi-VN" sz="2400" dirty="0" smtClean="0">
                <a:latin typeface="Times New Roman" panose="02020603050405020304" pitchFamily="18" charset="0"/>
                <a:cs typeface="Times New Roman" panose="02020603050405020304" pitchFamily="18" charset="0"/>
              </a:rPr>
              <a:t>Hình ảnh giao thông công cộng</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62116" y="928329"/>
            <a:ext cx="3410445" cy="2337385"/>
          </a:xfrm>
          <a:prstGeom prst="rect">
            <a:avLst/>
          </a:prstGeom>
          <a:ln w="19050">
            <a:solidFill>
              <a:srgbClr val="002060"/>
            </a:solidFill>
          </a:ln>
        </p:spPr>
      </p:pic>
      <p:pic>
        <p:nvPicPr>
          <p:cNvPr id="5" name="Picture 4"/>
          <p:cNvPicPr>
            <a:picLocks noChangeAspect="1"/>
          </p:cNvPicPr>
          <p:nvPr/>
        </p:nvPicPr>
        <p:blipFill rotWithShape="1">
          <a:blip r:embed="rId3"/>
          <a:srcRect l="3528" t="4738" r="4234" b="5746"/>
          <a:stretch/>
        </p:blipFill>
        <p:spPr>
          <a:xfrm>
            <a:off x="462116" y="3643121"/>
            <a:ext cx="3369655" cy="2286947"/>
          </a:xfrm>
          <a:prstGeom prst="rect">
            <a:avLst/>
          </a:prstGeom>
          <a:ln w="19050">
            <a:solidFill>
              <a:srgbClr val="002060"/>
            </a:solidFill>
          </a:ln>
        </p:spPr>
      </p:pic>
      <p:pic>
        <p:nvPicPr>
          <p:cNvPr id="6" name="Picture 5"/>
          <p:cNvPicPr>
            <a:picLocks noChangeAspect="1"/>
          </p:cNvPicPr>
          <p:nvPr/>
        </p:nvPicPr>
        <p:blipFill rotWithShape="1">
          <a:blip r:embed="rId4"/>
          <a:srcRect l="10386" r="7339" b="17540"/>
          <a:stretch/>
        </p:blipFill>
        <p:spPr>
          <a:xfrm>
            <a:off x="4397036" y="797701"/>
            <a:ext cx="3397928" cy="2468013"/>
          </a:xfrm>
          <a:prstGeom prst="rect">
            <a:avLst/>
          </a:prstGeom>
          <a:ln w="19050">
            <a:solidFill>
              <a:srgbClr val="002060"/>
            </a:solidFill>
          </a:ln>
        </p:spPr>
      </p:pic>
      <p:pic>
        <p:nvPicPr>
          <p:cNvPr id="7" name="Picture 6"/>
          <p:cNvPicPr>
            <a:picLocks noChangeAspect="1"/>
          </p:cNvPicPr>
          <p:nvPr/>
        </p:nvPicPr>
        <p:blipFill>
          <a:blip r:embed="rId5"/>
          <a:stretch>
            <a:fillRect/>
          </a:stretch>
        </p:blipFill>
        <p:spPr>
          <a:xfrm>
            <a:off x="4397036" y="3666650"/>
            <a:ext cx="3481771" cy="2272571"/>
          </a:xfrm>
          <a:prstGeom prst="rect">
            <a:avLst/>
          </a:prstGeom>
          <a:ln w="19050">
            <a:solidFill>
              <a:srgbClr val="002060"/>
            </a:solidFill>
          </a:ln>
        </p:spPr>
      </p:pic>
      <p:pic>
        <p:nvPicPr>
          <p:cNvPr id="8" name="Picture 7"/>
          <p:cNvPicPr>
            <a:picLocks noChangeAspect="1"/>
          </p:cNvPicPr>
          <p:nvPr/>
        </p:nvPicPr>
        <p:blipFill rotWithShape="1">
          <a:blip r:embed="rId6"/>
          <a:srcRect l="14175" t="42928" r="13879" b="2218"/>
          <a:stretch/>
        </p:blipFill>
        <p:spPr>
          <a:xfrm>
            <a:off x="8481717" y="928329"/>
            <a:ext cx="3065701" cy="2337385"/>
          </a:xfrm>
          <a:prstGeom prst="rect">
            <a:avLst/>
          </a:prstGeom>
          <a:ln w="19050">
            <a:solidFill>
              <a:srgbClr val="002060"/>
            </a:solidFill>
          </a:ln>
        </p:spPr>
      </p:pic>
      <p:pic>
        <p:nvPicPr>
          <p:cNvPr id="9" name="Picture 8"/>
          <p:cNvPicPr>
            <a:picLocks noChangeAspect="1"/>
          </p:cNvPicPr>
          <p:nvPr/>
        </p:nvPicPr>
        <p:blipFill rotWithShape="1">
          <a:blip r:embed="rId7"/>
          <a:srcRect l="11429" t="4921" r="13809" b="2804"/>
          <a:stretch/>
        </p:blipFill>
        <p:spPr>
          <a:xfrm>
            <a:off x="8444072" y="3601165"/>
            <a:ext cx="3004013" cy="2338056"/>
          </a:xfrm>
          <a:prstGeom prst="rect">
            <a:avLst/>
          </a:prstGeom>
          <a:ln w="19050">
            <a:solidFill>
              <a:srgbClr val="002060"/>
            </a:solidFill>
          </a:ln>
        </p:spPr>
      </p:pic>
    </p:spTree>
    <p:extLst>
      <p:ext uri="{BB962C8B-B14F-4D97-AF65-F5344CB8AC3E}">
        <p14:creationId xmlns:p14="http://schemas.microsoft.com/office/powerpoint/2010/main" val="17980442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31"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style.rotation</p:attrName>
                                        </p:attrNameLst>
                                      </p:cBhvr>
                                      <p:tavLst>
                                        <p:tav tm="0">
                                          <p:val>
                                            <p:fltVal val="90"/>
                                          </p:val>
                                        </p:tav>
                                        <p:tav tm="100000">
                                          <p:val>
                                            <p:fltVal val="0"/>
                                          </p:val>
                                        </p:tav>
                                      </p:tavLst>
                                    </p:anim>
                                    <p:animEffect transition="in" filter="fade">
                                      <p:cBhvr>
                                        <p:cTn id="35" dur="1000"/>
                                        <p:tgtEl>
                                          <p:spTgt spid="5"/>
                                        </p:tgtEl>
                                      </p:cBhvr>
                                    </p:animEffect>
                                  </p:childTnLst>
                                </p:cTn>
                              </p:par>
                              <p:par>
                                <p:cTn id="36" presetID="3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par>
                                <p:cTn id="42" presetID="3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par>
                                <p:cTn id="48" presetID="31"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par>
                                <p:cTn id="54" presetID="31"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style.rotation</p:attrName>
                                        </p:attrNameLst>
                                      </p:cBhvr>
                                      <p:tavLst>
                                        <p:tav tm="0">
                                          <p:val>
                                            <p:fltVal val="90"/>
                                          </p:val>
                                        </p:tav>
                                        <p:tav tm="100000">
                                          <p:val>
                                            <p:fltVal val="0"/>
                                          </p:val>
                                        </p:tav>
                                      </p:tavLst>
                                    </p:anim>
                                    <p:animEffect transition="in" filter="fade">
                                      <p:cBhvr>
                                        <p:cTn id="5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02629" y="477817"/>
            <a:ext cx="3543074" cy="3543074"/>
          </a:xfrm>
          <a:prstGeom prst="rect">
            <a:avLst/>
          </a:prstGeom>
        </p:spPr>
      </p:pic>
      <p:pic>
        <p:nvPicPr>
          <p:cNvPr id="4" name="Picture 3"/>
          <p:cNvPicPr>
            <a:picLocks noChangeAspect="1"/>
          </p:cNvPicPr>
          <p:nvPr/>
        </p:nvPicPr>
        <p:blipFill>
          <a:blip r:embed="rId3"/>
          <a:stretch>
            <a:fillRect/>
          </a:stretch>
        </p:blipFill>
        <p:spPr>
          <a:xfrm flipH="1">
            <a:off x="-3739705" y="6686324"/>
            <a:ext cx="2478786" cy="1770969"/>
          </a:xfrm>
          <a:prstGeom prst="rect">
            <a:avLst/>
          </a:prstGeom>
          <a:ln>
            <a:solidFill>
              <a:srgbClr val="002060"/>
            </a:solidFill>
          </a:ln>
        </p:spPr>
      </p:pic>
      <p:pic>
        <p:nvPicPr>
          <p:cNvPr id="7" name="Picture 6"/>
          <p:cNvPicPr>
            <a:picLocks noChangeAspect="1"/>
          </p:cNvPicPr>
          <p:nvPr/>
        </p:nvPicPr>
        <p:blipFill>
          <a:blip r:embed="rId4"/>
          <a:stretch>
            <a:fillRect/>
          </a:stretch>
        </p:blipFill>
        <p:spPr>
          <a:xfrm>
            <a:off x="445199" y="997697"/>
            <a:ext cx="4024080" cy="2266758"/>
          </a:xfrm>
          <a:prstGeom prst="rect">
            <a:avLst/>
          </a:prstGeom>
        </p:spPr>
      </p:pic>
      <p:pic>
        <p:nvPicPr>
          <p:cNvPr id="8" name="Picture 7"/>
          <p:cNvPicPr>
            <a:picLocks noChangeAspect="1"/>
          </p:cNvPicPr>
          <p:nvPr/>
        </p:nvPicPr>
        <p:blipFill>
          <a:blip r:embed="rId5"/>
          <a:stretch>
            <a:fillRect/>
          </a:stretch>
        </p:blipFill>
        <p:spPr>
          <a:xfrm>
            <a:off x="8145703" y="488870"/>
            <a:ext cx="3601357" cy="3601357"/>
          </a:xfrm>
          <a:prstGeom prst="rect">
            <a:avLst/>
          </a:prstGeom>
        </p:spPr>
      </p:pic>
      <p:pic>
        <p:nvPicPr>
          <p:cNvPr id="9" name="Picture 8"/>
          <p:cNvPicPr>
            <a:picLocks noChangeAspect="1"/>
          </p:cNvPicPr>
          <p:nvPr/>
        </p:nvPicPr>
        <p:blipFill rotWithShape="1">
          <a:blip r:embed="rId6"/>
          <a:srcRect r="783" b="47150"/>
          <a:stretch/>
        </p:blipFill>
        <p:spPr>
          <a:xfrm>
            <a:off x="5155311" y="4009837"/>
            <a:ext cx="5346966" cy="2848163"/>
          </a:xfrm>
          <a:prstGeom prst="rect">
            <a:avLst/>
          </a:prstGeom>
        </p:spPr>
      </p:pic>
      <p:pic>
        <p:nvPicPr>
          <p:cNvPr id="11" name="Picture 10"/>
          <p:cNvPicPr>
            <a:picLocks noChangeAspect="1"/>
          </p:cNvPicPr>
          <p:nvPr/>
        </p:nvPicPr>
        <p:blipFill rotWithShape="1">
          <a:blip r:embed="rId7"/>
          <a:srcRect l="7668" r="8385"/>
          <a:stretch/>
        </p:blipFill>
        <p:spPr>
          <a:xfrm>
            <a:off x="430679" y="3532112"/>
            <a:ext cx="4038600" cy="3062611"/>
          </a:xfrm>
          <a:prstGeom prst="rect">
            <a:avLst/>
          </a:prstGeom>
        </p:spPr>
      </p:pic>
      <p:sp>
        <p:nvSpPr>
          <p:cNvPr id="12" name="TextBox 11"/>
          <p:cNvSpPr txBox="1"/>
          <p:nvPr/>
        </p:nvSpPr>
        <p:spPr>
          <a:xfrm>
            <a:off x="4183416" y="117717"/>
            <a:ext cx="4381500" cy="371153"/>
          </a:xfrm>
          <a:prstGeom prst="rect">
            <a:avLst/>
          </a:prstGeom>
          <a:noFill/>
        </p:spPr>
        <p:txBody>
          <a:bodyPr wrap="square" rtlCol="0">
            <a:spAutoFit/>
          </a:bodyPr>
          <a:lstStyle/>
          <a:p>
            <a:r>
              <a:rPr lang="vi-VN" dirty="0" smtClean="0">
                <a:latin typeface="+mj-lt"/>
              </a:rPr>
              <a:t>Một số hình ảnh tuyên truyền</a:t>
            </a:r>
            <a:endParaRPr lang="en-US" dirty="0">
              <a:latin typeface="+mj-lt"/>
            </a:endParaRPr>
          </a:p>
        </p:txBody>
      </p:sp>
    </p:spTree>
    <p:extLst>
      <p:ext uri="{BB962C8B-B14F-4D97-AF65-F5344CB8AC3E}">
        <p14:creationId xmlns:p14="http://schemas.microsoft.com/office/powerpoint/2010/main" val="240461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37319"/>
            <a:ext cx="10344150" cy="1655762"/>
          </a:xfrm>
        </p:spPr>
        <p:txBody>
          <a:bodyPr/>
          <a:lstStyle/>
          <a:p>
            <a:r>
              <a:rPr lang="en-US" sz="3200" dirty="0">
                <a:solidFill>
                  <a:srgbClr val="FF0000"/>
                </a:solidFill>
                <a:latin typeface="Times New Roman" panose="02020603050405020304" pitchFamily="18" charset="0"/>
                <a:cs typeface="Times New Roman" panose="02020603050405020304" pitchFamily="18" charset="0"/>
              </a:rPr>
              <a:t>Qua </a:t>
            </a:r>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smtClean="0">
                <a:solidFill>
                  <a:srgbClr val="FF0000"/>
                </a:solidFill>
                <a:latin typeface="Times New Roman" panose="02020603050405020304" pitchFamily="18" charset="0"/>
                <a:cs typeface="Times New Roman" panose="02020603050405020304" pitchFamily="18" charset="0"/>
              </a:rPr>
              <a:t>h</a:t>
            </a:r>
            <a:r>
              <a:rPr lang="en-US" sz="3200" dirty="0" err="1" smtClean="0">
                <a:solidFill>
                  <a:srgbClr val="FF0000"/>
                </a:solidFill>
                <a:latin typeface="Times New Roman" panose="02020603050405020304" pitchFamily="18" charset="0"/>
                <a:cs typeface="Times New Roman" panose="02020603050405020304" pitchFamily="18" charset="0"/>
              </a:rPr>
              <a:t>ãy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đây</a:t>
            </a:r>
            <a:r>
              <a:rPr lang="vi-VN" dirty="0" smtClean="0"/>
              <a:t>:</a:t>
            </a:r>
            <a:endParaRPr lang="en-US" dirty="0">
              <a:latin typeface="Times New Roman" panose="02020603050405020304" pitchFamily="18" charset="0"/>
              <a:cs typeface="Times New Roman" panose="02020603050405020304" pitchFamily="18" charset="0"/>
            </a:endParaRPr>
          </a:p>
        </p:txBody>
      </p:sp>
      <p:sp>
        <p:nvSpPr>
          <p:cNvPr id="4" name="Subtitle 2"/>
          <p:cNvSpPr>
            <a:spLocks noGrp="1"/>
          </p:cNvSpPr>
          <p:nvPr>
            <p:ph type="ctrTitle"/>
          </p:nvPr>
        </p:nvSpPr>
        <p:spPr>
          <a:xfrm>
            <a:off x="1066800" y="137319"/>
            <a:ext cx="11125200" cy="2387600"/>
          </a:xfrm>
        </p:spPr>
        <p:txBody>
          <a:bodyPr>
            <a:noAutofit/>
          </a:bodyPr>
          <a:lstStyle/>
          <a:p>
            <a:pPr algn="l"/>
            <a:r>
              <a:rPr lang="vi-VN" sz="2400" dirty="0" smtClean="0"/>
              <a:t>- Các hình </a:t>
            </a:r>
            <a:r>
              <a:rPr lang="vi-VN" sz="2400" dirty="0"/>
              <a:t>ảnh truyền thông </a:t>
            </a:r>
            <a:r>
              <a:rPr lang="vi-VN" sz="2400" dirty="0" smtClean="0"/>
              <a:t>là </a:t>
            </a:r>
            <a:r>
              <a:rPr lang="vi-VN" sz="2400" dirty="0"/>
              <a:t>gì </a:t>
            </a:r>
            <a:r>
              <a:rPr lang="vi-VN" sz="2400" dirty="0" smtClean="0"/>
              <a:t>?</a:t>
            </a:r>
            <a:r>
              <a:rPr lang="vi-VN" sz="2400" dirty="0"/>
              <a:t/>
            </a:r>
            <a:br>
              <a:rPr lang="vi-VN" sz="2400" dirty="0"/>
            </a:br>
            <a:r>
              <a:rPr lang="vi-VN" sz="2400" dirty="0" smtClean="0"/>
              <a:t>- </a:t>
            </a:r>
            <a:r>
              <a:rPr lang="vi-VN" sz="2400" dirty="0"/>
              <a:t>Em sử dụng hình ảnh phương tiện giao thông </a:t>
            </a:r>
            <a:r>
              <a:rPr lang="vi-VN" sz="2400" dirty="0" smtClean="0"/>
              <a:t>nào để thiết kế sản phẩm?</a:t>
            </a:r>
            <a:br>
              <a:rPr lang="vi-VN" sz="2400" dirty="0" smtClean="0"/>
            </a:br>
            <a:r>
              <a:rPr lang="vi-VN" sz="2400" dirty="0" smtClean="0"/>
              <a:t>- Ý nghĩa của việc </a:t>
            </a:r>
            <a:r>
              <a:rPr lang="vi-VN" sz="2400" dirty="0" smtClean="0"/>
              <a:t>sử dụng hình ảnh phương tiện giao thông để thiết kế sản phẩm?</a:t>
            </a:r>
            <a:r>
              <a:rPr lang="vi-VN" sz="2800" dirty="0" smtClean="0"/>
              <a:t/>
            </a:r>
            <a:br>
              <a:rPr lang="vi-VN" sz="2800" dirty="0" smtClean="0"/>
            </a:br>
            <a:endParaRPr lang="en-US" sz="2800" dirty="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89026" y="2288263"/>
            <a:ext cx="7793832" cy="3962967"/>
            <a:chOff x="275771" y="2524919"/>
            <a:chExt cx="9092519" cy="3962967"/>
          </a:xfrm>
        </p:grpSpPr>
        <p:sp>
          <p:nvSpPr>
            <p:cNvPr id="15" name="Rounded Rectangle 14"/>
            <p:cNvSpPr/>
            <p:nvPr/>
          </p:nvSpPr>
          <p:spPr>
            <a:xfrm>
              <a:off x="275771" y="2524919"/>
              <a:ext cx="8732610" cy="365816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28171" y="2677319"/>
              <a:ext cx="8732610" cy="365816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35680" y="2829719"/>
              <a:ext cx="8732610" cy="3658167"/>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761708" y="2930918"/>
            <a:ext cx="7032464" cy="2677656"/>
          </a:xfrm>
          <a:prstGeom prst="rect">
            <a:avLst/>
          </a:prstGeom>
        </p:spPr>
        <p:txBody>
          <a:bodyPr wrap="square">
            <a:spAutoFit/>
          </a:bodyPr>
          <a:lstStyle/>
          <a:p>
            <a:r>
              <a:rPr lang="vi-VN" sz="2400" b="0" i="0" dirty="0" smtClean="0">
                <a:solidFill>
                  <a:srgbClr val="FFC000"/>
                </a:solidFill>
                <a:effectLst/>
                <a:latin typeface="Times New Roman" panose="02020603050405020304" pitchFamily="18" charset="0"/>
              </a:rPr>
              <a:t>-Các hình ảnh tuyên truyền giao thông là những phương tiện giao thông công cộng, tuyên truyền về phòng tránh tai nạn giao thông</a:t>
            </a:r>
          </a:p>
          <a:p>
            <a:r>
              <a:rPr lang="vi-VN" sz="2400" dirty="0">
                <a:solidFill>
                  <a:srgbClr val="FFC000"/>
                </a:solidFill>
                <a:latin typeface="Times New Roman" panose="02020603050405020304" pitchFamily="18" charset="0"/>
              </a:rPr>
              <a:t>-</a:t>
            </a:r>
            <a:r>
              <a:rPr lang="vi-VN" sz="2400" b="0" i="0" dirty="0" smtClean="0">
                <a:solidFill>
                  <a:srgbClr val="FFC000"/>
                </a:solidFill>
                <a:effectLst/>
                <a:latin typeface="Times New Roman" panose="02020603050405020304" pitchFamily="18" charset="0"/>
              </a:rPr>
              <a:t> Ý nghĩa việc sử dụng hình ảnh phương tiện giao thông để thiết kế sản phẩm tạo cho sản phẩm thêm đẹp thêm nổi bật và Tuyên truyền sử dụng phương tiện giao thông công cộng và an toàn giao thông cho mọi người</a:t>
            </a:r>
            <a:endParaRPr lang="en-US" sz="2400" dirty="0">
              <a:solidFill>
                <a:srgbClr val="FFC000"/>
              </a:solidFill>
            </a:endParaRPr>
          </a:p>
        </p:txBody>
      </p:sp>
      <p:pic>
        <p:nvPicPr>
          <p:cNvPr id="20" name="Picture 6" descr="Hình ảnh Áo Thun PNG, Vector, PSD, và biểu tượng để tải về miễn phí |  pngt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l="47827" t="16703" b="17161"/>
          <a:stretch/>
        </p:blipFill>
        <p:spPr bwMode="auto">
          <a:xfrm>
            <a:off x="7852225" y="1793081"/>
            <a:ext cx="4436500" cy="49533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4"/>
          <a:srcRect l="11764" r="11620"/>
          <a:stretch/>
        </p:blipFill>
        <p:spPr>
          <a:xfrm>
            <a:off x="9015600" y="2930918"/>
            <a:ext cx="2109749" cy="2677656"/>
          </a:xfrm>
          <a:prstGeom prst="roundRect">
            <a:avLst/>
          </a:prstGeom>
        </p:spPr>
      </p:pic>
    </p:spTree>
    <p:extLst>
      <p:ext uri="{BB962C8B-B14F-4D97-AF65-F5344CB8AC3E}">
        <p14:creationId xmlns:p14="http://schemas.microsoft.com/office/powerpoint/2010/main" val="171887414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t="5692" b="7414"/>
          <a:stretch/>
        </p:blipFill>
        <p:spPr>
          <a:xfrm>
            <a:off x="2715929" y="-18355"/>
            <a:ext cx="6664045" cy="6876355"/>
          </a:xfrm>
          <a:prstGeom prst="rect">
            <a:avLst/>
          </a:prstGeom>
        </p:spPr>
      </p:pic>
    </p:spTree>
    <p:extLst>
      <p:ext uri="{BB962C8B-B14F-4D97-AF65-F5344CB8AC3E}">
        <p14:creationId xmlns:p14="http://schemas.microsoft.com/office/powerpoint/2010/main" val="247687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375</Words>
  <Application>Microsoft Office PowerPoint</Application>
  <PresentationFormat>Widescreen</PresentationFormat>
  <Paragraphs>30</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Giờ trước chúng ta đã học bài phương tiện giao thông công cộng ngày hôm nay chúng ta sẽ áp dụng những hình ảnh về giao thông công cộng để trang trí áo phông cho thêm đẹp thêm ý nghĩa</vt:lpstr>
      <vt:lpstr>PowerPoint Presentation</vt:lpstr>
      <vt:lpstr>Quan sát  Tìm hiểu thiết kế áo phông sử dụng hình ảnh phương tiện giao thông công cộng  </vt:lpstr>
      <vt:lpstr>Hình ảnh giao thông công cộng</vt:lpstr>
      <vt:lpstr>PowerPoint Presentation</vt:lpstr>
      <vt:lpstr>- Các hình ảnh truyền thông là gì ? - Em sử dụng hình ảnh phương tiện giao thông nào để thiết kế sản phẩm? - Ý nghĩa của việc sử dụng hình ảnh phương tiện giao thông để thiết kế sản phẩm? </vt:lpstr>
      <vt:lpstr>PowerPoint Presentation</vt:lpstr>
      <vt:lpstr>PowerPoint Presentation</vt:lpstr>
      <vt:lpstr>PowerPoint Presentation</vt:lpstr>
      <vt:lpstr>PowerPoint Presentation</vt:lpstr>
      <vt:lpstr>PowerPoint Presentation</vt:lpstr>
      <vt:lpstr>PowerPoint Presentation</vt:lpstr>
      <vt:lpstr>  Trưng bày sản phẩm mỹ thuật và thảo luận:  - Thông qua sản phẩm thiết kế áo phông bạn muốn truyền tải thông điệp gì đến người xem ? Trong quá trình thiết kế áo phông, ý tưởng tạo hình, sắc... bạn thấy khó khăn ở bước nào nhất ?Vì sao?  - Theo bạn cần bổ sung chi tiết màu sắc như thế nào để sản phẩm thiết kế áo phông có tính cô đọng ngây sự chú ý cho người xem?</vt:lpstr>
      <vt:lpstr>  - Em có nhận xét gì về hình ảnh trên?       - Theo em cần có giải pháp như thế nào?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Yêu cầu cần đạt: - Hiểu được vai trò của truyền thống qua hình ảnh trên sản phẩm  -Biết khai thác khỏe đẹp tạo hình phương tiện giao thông công cộng trong  -Thiết kế trang trí áo phông với mục đích truyền thông  -Sử dụng thiết sử dụng kiến thức bài học để trang trí được phụ kiệntphục trang - có ý thức sử dụng sản phẩm tuyên truyền văn hóa giao thông</dc:title>
  <dc:creator>Admin</dc:creator>
  <cp:lastModifiedBy>Admin</cp:lastModifiedBy>
  <cp:revision>16</cp:revision>
  <dcterms:created xsi:type="dcterms:W3CDTF">2023-07-31T13:17:21Z</dcterms:created>
  <dcterms:modified xsi:type="dcterms:W3CDTF">2023-07-31T15:40:42Z</dcterms:modified>
</cp:coreProperties>
</file>