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59" r:id="rId6"/>
    <p:sldId id="276" r:id="rId7"/>
    <p:sldId id="262" r:id="rId8"/>
    <p:sldId id="264" r:id="rId9"/>
    <p:sldId id="265" r:id="rId10"/>
    <p:sldId id="267" r:id="rId11"/>
    <p:sldId id="266" r:id="rId12"/>
    <p:sldId id="268" r:id="rId13"/>
    <p:sldId id="269" r:id="rId14"/>
    <p:sldId id="278"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147" autoAdjust="0"/>
    <p:restoredTop sz="94660"/>
  </p:normalViewPr>
  <p:slideViewPr>
    <p:cSldViewPr snapToGrid="0">
      <p:cViewPr varScale="1">
        <p:scale>
          <a:sx n="71" d="100"/>
          <a:sy n="71" d="100"/>
        </p:scale>
        <p:origin x="7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72DBFE-E669-4D62-A1FC-5DC969AC57B9}" type="doc">
      <dgm:prSet loTypeId="urn:microsoft.com/office/officeart/2005/8/layout/pList2" loCatId="list" qsTypeId="urn:microsoft.com/office/officeart/2005/8/quickstyle/simple1" qsCatId="simple" csTypeId="urn:microsoft.com/office/officeart/2005/8/colors/accent1_2" csCatId="accent1" phldr="1"/>
      <dgm:spPr/>
    </dgm:pt>
    <dgm:pt modelId="{38D49922-389B-4063-9DAF-D195C8E2DE7A}">
      <dgm:prSet phldrT="[Text]"/>
      <dgm:spPr>
        <a:solidFill>
          <a:srgbClr val="0070C0"/>
        </a:solidFill>
      </dgm:spPr>
      <dgm:t>
        <a:bodyPr/>
        <a:lstStyle/>
        <a:p>
          <a:r>
            <a:rPr lang="vi-VN" dirty="0" smtClean="0">
              <a:solidFill>
                <a:srgbClr val="FFFF00"/>
              </a:solidFill>
              <a:latin typeface="+mj-lt"/>
            </a:rPr>
            <a:t>V</a:t>
          </a:r>
          <a:r>
            <a:rPr lang="en-US" dirty="0" smtClean="0">
              <a:solidFill>
                <a:srgbClr val="FFFF00"/>
              </a:solidFill>
              <a:latin typeface="+mj-lt"/>
            </a:rPr>
            <a:t>ẽ </a:t>
          </a:r>
          <a:r>
            <a:rPr lang="en-US" dirty="0" err="1" smtClean="0">
              <a:solidFill>
                <a:srgbClr val="FFFF00"/>
              </a:solidFill>
              <a:latin typeface="+mj-lt"/>
            </a:rPr>
            <a:t>tranh</a:t>
          </a:r>
          <a:r>
            <a:rPr lang="en-US" dirty="0" smtClean="0">
              <a:solidFill>
                <a:srgbClr val="FFFF00"/>
              </a:solidFill>
              <a:latin typeface="+mj-lt"/>
            </a:rPr>
            <a:t> </a:t>
          </a:r>
          <a:r>
            <a:rPr lang="en-US" dirty="0" err="1" smtClean="0">
              <a:solidFill>
                <a:srgbClr val="FFFF00"/>
              </a:solidFill>
              <a:latin typeface="+mj-lt"/>
            </a:rPr>
            <a:t>chân</a:t>
          </a:r>
          <a:r>
            <a:rPr lang="en-US" dirty="0" smtClean="0">
              <a:solidFill>
                <a:srgbClr val="FFFF00"/>
              </a:solidFill>
              <a:latin typeface="+mj-lt"/>
            </a:rPr>
            <a:t> dung </a:t>
          </a:r>
          <a:r>
            <a:rPr lang="en-US" dirty="0" err="1" smtClean="0">
              <a:solidFill>
                <a:srgbClr val="FFFF00"/>
              </a:solidFill>
              <a:latin typeface="+mj-lt"/>
            </a:rPr>
            <a:t>tranh</a:t>
          </a:r>
          <a:r>
            <a:rPr lang="en-US" dirty="0" smtClean="0">
              <a:solidFill>
                <a:srgbClr val="FFFF00"/>
              </a:solidFill>
              <a:latin typeface="+mj-lt"/>
            </a:rPr>
            <a:t> </a:t>
          </a:r>
          <a:r>
            <a:rPr lang="en-US" dirty="0" err="1" smtClean="0">
              <a:solidFill>
                <a:srgbClr val="FFFF00"/>
              </a:solidFill>
              <a:latin typeface="+mj-lt"/>
            </a:rPr>
            <a:t>phong</a:t>
          </a:r>
          <a:r>
            <a:rPr lang="en-US" dirty="0" smtClean="0">
              <a:solidFill>
                <a:srgbClr val="FFFF00"/>
              </a:solidFill>
              <a:latin typeface="+mj-lt"/>
            </a:rPr>
            <a:t> </a:t>
          </a:r>
          <a:r>
            <a:rPr lang="en-US" dirty="0" err="1" smtClean="0">
              <a:solidFill>
                <a:srgbClr val="FFFF00"/>
              </a:solidFill>
              <a:latin typeface="+mj-lt"/>
            </a:rPr>
            <a:t>cảnh</a:t>
          </a:r>
          <a:r>
            <a:rPr lang="vi-VN" dirty="0" smtClean="0">
              <a:solidFill>
                <a:srgbClr val="FFFF00"/>
              </a:solidFill>
              <a:latin typeface="+mj-lt"/>
            </a:rPr>
            <a:t>, tranh đề tài... </a:t>
          </a:r>
          <a:endParaRPr lang="en-US" dirty="0"/>
        </a:p>
      </dgm:t>
    </dgm:pt>
    <dgm:pt modelId="{FEE8535E-3046-4376-B849-43C4C923ACFD}" type="parTrans" cxnId="{F0464D1B-4D1A-4212-B6F1-4ECDAB9183B5}">
      <dgm:prSet/>
      <dgm:spPr/>
      <dgm:t>
        <a:bodyPr/>
        <a:lstStyle/>
        <a:p>
          <a:endParaRPr lang="en-US"/>
        </a:p>
      </dgm:t>
    </dgm:pt>
    <dgm:pt modelId="{A8787AB7-B7EA-49BD-B63C-5E97E859A237}" type="sibTrans" cxnId="{F0464D1B-4D1A-4212-B6F1-4ECDAB9183B5}">
      <dgm:prSet/>
      <dgm:spPr/>
      <dgm:t>
        <a:bodyPr/>
        <a:lstStyle/>
        <a:p>
          <a:endParaRPr lang="en-US"/>
        </a:p>
      </dgm:t>
    </dgm:pt>
    <dgm:pt modelId="{366DBD19-247F-46D3-BCA8-2A17D0CCA5A8}">
      <dgm:prSet phldrT="[Text]"/>
      <dgm:spPr>
        <a:solidFill>
          <a:schemeClr val="accent6">
            <a:lumMod val="50000"/>
          </a:schemeClr>
        </a:solidFill>
      </dgm:spPr>
      <dgm:t>
        <a:bodyPr/>
        <a:lstStyle/>
        <a:p>
          <a:endParaRPr lang="vi-VN" b="1" dirty="0" smtClean="0">
            <a:latin typeface="+mj-lt"/>
          </a:endParaRPr>
        </a:p>
        <a:p>
          <a:r>
            <a:rPr lang="vi-VN" b="1" dirty="0" smtClean="0">
              <a:latin typeface="+mj-lt"/>
            </a:rPr>
            <a:t>Thiết kế: nhà ở, cầu Cống, đô thị...</a:t>
          </a:r>
          <a:endParaRPr lang="en-US" dirty="0"/>
        </a:p>
      </dgm:t>
    </dgm:pt>
    <dgm:pt modelId="{A33490F2-C368-4514-B135-9C456EDA10C2}" type="parTrans" cxnId="{01584BE8-CA91-4A3E-A44A-A3CE55F34060}">
      <dgm:prSet/>
      <dgm:spPr/>
      <dgm:t>
        <a:bodyPr/>
        <a:lstStyle/>
        <a:p>
          <a:endParaRPr lang="en-US"/>
        </a:p>
      </dgm:t>
    </dgm:pt>
    <dgm:pt modelId="{BEC676D0-8B3F-4C06-9FFD-44F889E48D1F}" type="sibTrans" cxnId="{01584BE8-CA91-4A3E-A44A-A3CE55F34060}">
      <dgm:prSet/>
      <dgm:spPr/>
      <dgm:t>
        <a:bodyPr/>
        <a:lstStyle/>
        <a:p>
          <a:endParaRPr lang="en-US"/>
        </a:p>
      </dgm:t>
    </dgm:pt>
    <dgm:pt modelId="{C354420D-BA91-46C0-9436-913688ED1384}">
      <dgm:prSet phldrT="[Text]"/>
      <dgm:spPr>
        <a:solidFill>
          <a:schemeClr val="bg2">
            <a:lumMod val="10000"/>
          </a:schemeClr>
        </a:solidFill>
      </dgm:spPr>
      <dgm:t>
        <a:bodyPr/>
        <a:lstStyle/>
        <a:p>
          <a:r>
            <a:rPr lang="vi-VN" dirty="0" smtClean="0">
              <a:latin typeface="+mj-lt"/>
            </a:rPr>
            <a:t>Tạc tượng , đắp tượng ,đục tượng, trên các chất liệu đồng sắt nhôm gỗ...</a:t>
          </a:r>
          <a:endParaRPr lang="en-US" dirty="0"/>
        </a:p>
      </dgm:t>
    </dgm:pt>
    <dgm:pt modelId="{CE3E3EC9-2083-4D2F-AB2C-DC69ADF1206E}" type="sibTrans" cxnId="{821EDBE1-86B1-42A6-8B53-98612E0875A1}">
      <dgm:prSet/>
      <dgm:spPr/>
      <dgm:t>
        <a:bodyPr/>
        <a:lstStyle/>
        <a:p>
          <a:endParaRPr lang="en-US"/>
        </a:p>
      </dgm:t>
    </dgm:pt>
    <dgm:pt modelId="{60ED4230-AD7C-4BC4-8C53-931790A7BC82}" type="parTrans" cxnId="{821EDBE1-86B1-42A6-8B53-98612E0875A1}">
      <dgm:prSet/>
      <dgm:spPr/>
      <dgm:t>
        <a:bodyPr/>
        <a:lstStyle/>
        <a:p>
          <a:endParaRPr lang="en-US"/>
        </a:p>
      </dgm:t>
    </dgm:pt>
    <dgm:pt modelId="{C277A292-24D1-4DCE-9B66-66A40439A574}">
      <dgm:prSet phldrT="[Text]"/>
      <dgm:spPr>
        <a:solidFill>
          <a:srgbClr val="C00000"/>
        </a:solidFill>
      </dgm:spPr>
      <dgm:t>
        <a:bodyPr/>
        <a:lstStyle/>
        <a:p>
          <a:endParaRPr lang="vi-VN" b="1" dirty="0" smtClean="0">
            <a:latin typeface="+mj-lt"/>
          </a:endParaRPr>
        </a:p>
        <a:p>
          <a:r>
            <a:rPr lang="vi-VN" b="1" dirty="0" smtClean="0">
              <a:latin typeface="+mj-lt"/>
            </a:rPr>
            <a:t>Làm tranh khắc gỗ, in tranh...</a:t>
          </a:r>
          <a:endParaRPr lang="en-US" dirty="0"/>
        </a:p>
      </dgm:t>
    </dgm:pt>
    <dgm:pt modelId="{F30890DD-FA95-40DA-B1AC-B89549AE9B2A}" type="parTrans" cxnId="{8E5369A8-A7E5-4DF9-9288-F4CEE01F5A52}">
      <dgm:prSet/>
      <dgm:spPr/>
      <dgm:t>
        <a:bodyPr/>
        <a:lstStyle/>
        <a:p>
          <a:endParaRPr lang="en-US"/>
        </a:p>
      </dgm:t>
    </dgm:pt>
    <dgm:pt modelId="{CD8C9B2F-1EFD-442D-A340-DA3834F78BC1}" type="sibTrans" cxnId="{8E5369A8-A7E5-4DF9-9288-F4CEE01F5A52}">
      <dgm:prSet/>
      <dgm:spPr/>
      <dgm:t>
        <a:bodyPr/>
        <a:lstStyle/>
        <a:p>
          <a:endParaRPr lang="en-US"/>
        </a:p>
      </dgm:t>
    </dgm:pt>
    <dgm:pt modelId="{A08E40D3-4979-480D-8EC3-4CD0550698DC}" type="pres">
      <dgm:prSet presAssocID="{4772DBFE-E669-4D62-A1FC-5DC969AC57B9}" presName="Name0" presStyleCnt="0">
        <dgm:presLayoutVars>
          <dgm:dir/>
          <dgm:resizeHandles val="exact"/>
        </dgm:presLayoutVars>
      </dgm:prSet>
      <dgm:spPr/>
    </dgm:pt>
    <dgm:pt modelId="{2A33A794-FAF5-4F13-AD10-A4FC0907CE4D}" type="pres">
      <dgm:prSet presAssocID="{4772DBFE-E669-4D62-A1FC-5DC969AC57B9}" presName="bkgdShp" presStyleLbl="alignAccFollowNode1" presStyleIdx="0" presStyleCnt="1"/>
      <dgm:spPr/>
    </dgm:pt>
    <dgm:pt modelId="{E26FD1A0-21F7-4DC0-84DE-07198D6DA6B1}" type="pres">
      <dgm:prSet presAssocID="{4772DBFE-E669-4D62-A1FC-5DC969AC57B9}" presName="linComp" presStyleCnt="0"/>
      <dgm:spPr/>
    </dgm:pt>
    <dgm:pt modelId="{F0E645B3-7674-42E2-9CD8-8D035A02B0CB}" type="pres">
      <dgm:prSet presAssocID="{38D49922-389B-4063-9DAF-D195C8E2DE7A}" presName="compNode" presStyleCnt="0"/>
      <dgm:spPr/>
    </dgm:pt>
    <dgm:pt modelId="{D5704D1A-603F-4D33-B32D-C450C46DCE13}" type="pres">
      <dgm:prSet presAssocID="{38D49922-389B-4063-9DAF-D195C8E2DE7A}" presName="node" presStyleLbl="node1" presStyleIdx="0" presStyleCnt="4">
        <dgm:presLayoutVars>
          <dgm:bulletEnabled val="1"/>
        </dgm:presLayoutVars>
      </dgm:prSet>
      <dgm:spPr/>
      <dgm:t>
        <a:bodyPr/>
        <a:lstStyle/>
        <a:p>
          <a:endParaRPr lang="en-US"/>
        </a:p>
      </dgm:t>
    </dgm:pt>
    <dgm:pt modelId="{198201CB-D203-45A9-B5B7-9635D7107613}" type="pres">
      <dgm:prSet presAssocID="{38D49922-389B-4063-9DAF-D195C8E2DE7A}" presName="invisiNode" presStyleLbl="node1" presStyleIdx="0" presStyleCnt="4"/>
      <dgm:spPr/>
    </dgm:pt>
    <dgm:pt modelId="{917A9E81-C345-42EA-AA1F-63CAF5CB5574}" type="pres">
      <dgm:prSet presAssocID="{38D49922-389B-4063-9DAF-D195C8E2DE7A}" presName="imagNode" presStyleLbl="fgImgPlace1" presStyleIdx="0" presStyleCnt="4"/>
      <dgm:spPr/>
    </dgm:pt>
    <dgm:pt modelId="{6C6C4AC4-AF49-4BA4-A2E9-49E5F79D8E70}" type="pres">
      <dgm:prSet presAssocID="{A8787AB7-B7EA-49BD-B63C-5E97E859A237}" presName="sibTrans" presStyleLbl="sibTrans2D1" presStyleIdx="0" presStyleCnt="0"/>
      <dgm:spPr/>
      <dgm:t>
        <a:bodyPr/>
        <a:lstStyle/>
        <a:p>
          <a:endParaRPr lang="en-US"/>
        </a:p>
      </dgm:t>
    </dgm:pt>
    <dgm:pt modelId="{4446BDD5-F896-4FA1-9157-4C56CF63C0AD}" type="pres">
      <dgm:prSet presAssocID="{C354420D-BA91-46C0-9436-913688ED1384}" presName="compNode" presStyleCnt="0"/>
      <dgm:spPr/>
    </dgm:pt>
    <dgm:pt modelId="{8EE32856-E0FD-4E0B-B223-E21BCC87C57D}" type="pres">
      <dgm:prSet presAssocID="{C354420D-BA91-46C0-9436-913688ED1384}" presName="node" presStyleLbl="node1" presStyleIdx="1" presStyleCnt="4">
        <dgm:presLayoutVars>
          <dgm:bulletEnabled val="1"/>
        </dgm:presLayoutVars>
      </dgm:prSet>
      <dgm:spPr/>
      <dgm:t>
        <a:bodyPr/>
        <a:lstStyle/>
        <a:p>
          <a:endParaRPr lang="en-US"/>
        </a:p>
      </dgm:t>
    </dgm:pt>
    <dgm:pt modelId="{A28A8EC4-2831-46F3-98FC-D6FA6427C6A3}" type="pres">
      <dgm:prSet presAssocID="{C354420D-BA91-46C0-9436-913688ED1384}" presName="invisiNode" presStyleLbl="node1" presStyleIdx="1" presStyleCnt="4"/>
      <dgm:spPr/>
    </dgm:pt>
    <dgm:pt modelId="{4195E20D-FB0C-4490-A555-A8364CBE067B}" type="pres">
      <dgm:prSet presAssocID="{C354420D-BA91-46C0-9436-913688ED1384}" presName="imagNode" presStyleLbl="fgImgPlace1" presStyleIdx="1" presStyleCnt="4"/>
      <dgm:spPr/>
    </dgm:pt>
    <dgm:pt modelId="{749C1745-A1B7-4B4A-9322-428CADF7BEE3}" type="pres">
      <dgm:prSet presAssocID="{CE3E3EC9-2083-4D2F-AB2C-DC69ADF1206E}" presName="sibTrans" presStyleLbl="sibTrans2D1" presStyleIdx="0" presStyleCnt="0"/>
      <dgm:spPr/>
      <dgm:t>
        <a:bodyPr/>
        <a:lstStyle/>
        <a:p>
          <a:endParaRPr lang="en-US"/>
        </a:p>
      </dgm:t>
    </dgm:pt>
    <dgm:pt modelId="{9B11AFE3-3EAB-4632-ADD9-0A893CAB5182}" type="pres">
      <dgm:prSet presAssocID="{366DBD19-247F-46D3-BCA8-2A17D0CCA5A8}" presName="compNode" presStyleCnt="0"/>
      <dgm:spPr/>
    </dgm:pt>
    <dgm:pt modelId="{B0EEF1DF-C1A5-443B-B82A-B5ED143723AF}" type="pres">
      <dgm:prSet presAssocID="{366DBD19-247F-46D3-BCA8-2A17D0CCA5A8}" presName="node" presStyleLbl="node1" presStyleIdx="2" presStyleCnt="4">
        <dgm:presLayoutVars>
          <dgm:bulletEnabled val="1"/>
        </dgm:presLayoutVars>
      </dgm:prSet>
      <dgm:spPr/>
      <dgm:t>
        <a:bodyPr/>
        <a:lstStyle/>
        <a:p>
          <a:endParaRPr lang="en-US"/>
        </a:p>
      </dgm:t>
    </dgm:pt>
    <dgm:pt modelId="{777136DD-052E-4ACD-A9AF-13F66C6B87E3}" type="pres">
      <dgm:prSet presAssocID="{366DBD19-247F-46D3-BCA8-2A17D0CCA5A8}" presName="invisiNode" presStyleLbl="node1" presStyleIdx="2" presStyleCnt="4"/>
      <dgm:spPr/>
    </dgm:pt>
    <dgm:pt modelId="{C07E6E35-EA06-411A-A359-E67530B77A6E}" type="pres">
      <dgm:prSet presAssocID="{366DBD19-247F-46D3-BCA8-2A17D0CCA5A8}" presName="imagNode" presStyleLbl="fgImgPlace1" presStyleIdx="2" presStyleCnt="4"/>
      <dgm:spPr/>
    </dgm:pt>
    <dgm:pt modelId="{2D9F6104-AC51-460A-B739-C7B4AF8905CB}" type="pres">
      <dgm:prSet presAssocID="{BEC676D0-8B3F-4C06-9FFD-44F889E48D1F}" presName="sibTrans" presStyleLbl="sibTrans2D1" presStyleIdx="0" presStyleCnt="0"/>
      <dgm:spPr/>
      <dgm:t>
        <a:bodyPr/>
        <a:lstStyle/>
        <a:p>
          <a:endParaRPr lang="en-US"/>
        </a:p>
      </dgm:t>
    </dgm:pt>
    <dgm:pt modelId="{DB9820ED-5A89-4386-9D03-9743AC758BA3}" type="pres">
      <dgm:prSet presAssocID="{C277A292-24D1-4DCE-9B66-66A40439A574}" presName="compNode" presStyleCnt="0"/>
      <dgm:spPr/>
    </dgm:pt>
    <dgm:pt modelId="{987D0479-EBBA-44F0-995B-BCBA4D232058}" type="pres">
      <dgm:prSet presAssocID="{C277A292-24D1-4DCE-9B66-66A40439A574}" presName="node" presStyleLbl="node1" presStyleIdx="3" presStyleCnt="4">
        <dgm:presLayoutVars>
          <dgm:bulletEnabled val="1"/>
        </dgm:presLayoutVars>
      </dgm:prSet>
      <dgm:spPr/>
      <dgm:t>
        <a:bodyPr/>
        <a:lstStyle/>
        <a:p>
          <a:endParaRPr lang="en-US"/>
        </a:p>
      </dgm:t>
    </dgm:pt>
    <dgm:pt modelId="{E3E3EFD1-59A9-4CB4-80E5-DF177AA8F290}" type="pres">
      <dgm:prSet presAssocID="{C277A292-24D1-4DCE-9B66-66A40439A574}" presName="invisiNode" presStyleLbl="node1" presStyleIdx="3" presStyleCnt="4"/>
      <dgm:spPr/>
    </dgm:pt>
    <dgm:pt modelId="{3E22992D-D6C9-4400-BC32-355FC335E8FF}" type="pres">
      <dgm:prSet presAssocID="{C277A292-24D1-4DCE-9B66-66A40439A574}" presName="imagNode" presStyleLbl="fgImgPlace1" presStyleIdx="3" presStyleCnt="4"/>
      <dgm:spPr/>
    </dgm:pt>
  </dgm:ptLst>
  <dgm:cxnLst>
    <dgm:cxn modelId="{8E5369A8-A7E5-4DF9-9288-F4CEE01F5A52}" srcId="{4772DBFE-E669-4D62-A1FC-5DC969AC57B9}" destId="{C277A292-24D1-4DCE-9B66-66A40439A574}" srcOrd="3" destOrd="0" parTransId="{F30890DD-FA95-40DA-B1AC-B89549AE9B2A}" sibTransId="{CD8C9B2F-1EFD-442D-A340-DA3834F78BC1}"/>
    <dgm:cxn modelId="{A023F9C4-5D3C-4FA1-BE6E-A1ED7991D3CB}" type="presOf" srcId="{C277A292-24D1-4DCE-9B66-66A40439A574}" destId="{987D0479-EBBA-44F0-995B-BCBA4D232058}" srcOrd="0" destOrd="0" presId="urn:microsoft.com/office/officeart/2005/8/layout/pList2"/>
    <dgm:cxn modelId="{F0464D1B-4D1A-4212-B6F1-4ECDAB9183B5}" srcId="{4772DBFE-E669-4D62-A1FC-5DC969AC57B9}" destId="{38D49922-389B-4063-9DAF-D195C8E2DE7A}" srcOrd="0" destOrd="0" parTransId="{FEE8535E-3046-4376-B849-43C4C923ACFD}" sibTransId="{A8787AB7-B7EA-49BD-B63C-5E97E859A237}"/>
    <dgm:cxn modelId="{94A21284-3F0B-4AE6-B2A9-DE12537A4724}" type="presOf" srcId="{4772DBFE-E669-4D62-A1FC-5DC969AC57B9}" destId="{A08E40D3-4979-480D-8EC3-4CD0550698DC}" srcOrd="0" destOrd="0" presId="urn:microsoft.com/office/officeart/2005/8/layout/pList2"/>
    <dgm:cxn modelId="{0D94494A-D9E8-4AE9-91C3-AD381D8AACEA}" type="presOf" srcId="{38D49922-389B-4063-9DAF-D195C8E2DE7A}" destId="{D5704D1A-603F-4D33-B32D-C450C46DCE13}" srcOrd="0" destOrd="0" presId="urn:microsoft.com/office/officeart/2005/8/layout/pList2"/>
    <dgm:cxn modelId="{01584BE8-CA91-4A3E-A44A-A3CE55F34060}" srcId="{4772DBFE-E669-4D62-A1FC-5DC969AC57B9}" destId="{366DBD19-247F-46D3-BCA8-2A17D0CCA5A8}" srcOrd="2" destOrd="0" parTransId="{A33490F2-C368-4514-B135-9C456EDA10C2}" sibTransId="{BEC676D0-8B3F-4C06-9FFD-44F889E48D1F}"/>
    <dgm:cxn modelId="{A587FA76-FB26-424A-BD95-01F7B530A247}" type="presOf" srcId="{BEC676D0-8B3F-4C06-9FFD-44F889E48D1F}" destId="{2D9F6104-AC51-460A-B739-C7B4AF8905CB}" srcOrd="0" destOrd="0" presId="urn:microsoft.com/office/officeart/2005/8/layout/pList2"/>
    <dgm:cxn modelId="{3CD53727-158F-4D53-920B-D4CFFDEDA767}" type="presOf" srcId="{A8787AB7-B7EA-49BD-B63C-5E97E859A237}" destId="{6C6C4AC4-AF49-4BA4-A2E9-49E5F79D8E70}" srcOrd="0" destOrd="0" presId="urn:microsoft.com/office/officeart/2005/8/layout/pList2"/>
    <dgm:cxn modelId="{821EDBE1-86B1-42A6-8B53-98612E0875A1}" srcId="{4772DBFE-E669-4D62-A1FC-5DC969AC57B9}" destId="{C354420D-BA91-46C0-9436-913688ED1384}" srcOrd="1" destOrd="0" parTransId="{60ED4230-AD7C-4BC4-8C53-931790A7BC82}" sibTransId="{CE3E3EC9-2083-4D2F-AB2C-DC69ADF1206E}"/>
    <dgm:cxn modelId="{3ABBFCBE-E6B1-43BC-8B9C-0C0A261E2BA8}" type="presOf" srcId="{CE3E3EC9-2083-4D2F-AB2C-DC69ADF1206E}" destId="{749C1745-A1B7-4B4A-9322-428CADF7BEE3}" srcOrd="0" destOrd="0" presId="urn:microsoft.com/office/officeart/2005/8/layout/pList2"/>
    <dgm:cxn modelId="{6AA9559E-3353-4520-BFFF-23F9EEBE1BB2}" type="presOf" srcId="{C354420D-BA91-46C0-9436-913688ED1384}" destId="{8EE32856-E0FD-4E0B-B223-E21BCC87C57D}" srcOrd="0" destOrd="0" presId="urn:microsoft.com/office/officeart/2005/8/layout/pList2"/>
    <dgm:cxn modelId="{F666496B-D46F-4709-9F87-A557D095BCD3}" type="presOf" srcId="{366DBD19-247F-46D3-BCA8-2A17D0CCA5A8}" destId="{B0EEF1DF-C1A5-443B-B82A-B5ED143723AF}" srcOrd="0" destOrd="0" presId="urn:microsoft.com/office/officeart/2005/8/layout/pList2"/>
    <dgm:cxn modelId="{39F1D5B2-8730-4F5F-BA34-B5DB79855F36}" type="presParOf" srcId="{A08E40D3-4979-480D-8EC3-4CD0550698DC}" destId="{2A33A794-FAF5-4F13-AD10-A4FC0907CE4D}" srcOrd="0" destOrd="0" presId="urn:microsoft.com/office/officeart/2005/8/layout/pList2"/>
    <dgm:cxn modelId="{60B21D3A-C29C-4B47-A6E2-B693422D8794}" type="presParOf" srcId="{A08E40D3-4979-480D-8EC3-4CD0550698DC}" destId="{E26FD1A0-21F7-4DC0-84DE-07198D6DA6B1}" srcOrd="1" destOrd="0" presId="urn:microsoft.com/office/officeart/2005/8/layout/pList2"/>
    <dgm:cxn modelId="{2EAD7DA0-8868-4075-B640-89DD29890C2E}" type="presParOf" srcId="{E26FD1A0-21F7-4DC0-84DE-07198D6DA6B1}" destId="{F0E645B3-7674-42E2-9CD8-8D035A02B0CB}" srcOrd="0" destOrd="0" presId="urn:microsoft.com/office/officeart/2005/8/layout/pList2"/>
    <dgm:cxn modelId="{45128DBE-E5C1-4876-9E27-D69C94F1F1D0}" type="presParOf" srcId="{F0E645B3-7674-42E2-9CD8-8D035A02B0CB}" destId="{D5704D1A-603F-4D33-B32D-C450C46DCE13}" srcOrd="0" destOrd="0" presId="urn:microsoft.com/office/officeart/2005/8/layout/pList2"/>
    <dgm:cxn modelId="{9DDAAD5B-F29C-4602-AE17-FE77BA61CB2D}" type="presParOf" srcId="{F0E645B3-7674-42E2-9CD8-8D035A02B0CB}" destId="{198201CB-D203-45A9-B5B7-9635D7107613}" srcOrd="1" destOrd="0" presId="urn:microsoft.com/office/officeart/2005/8/layout/pList2"/>
    <dgm:cxn modelId="{385401C9-D3E4-4760-9E3D-32576E8EE0CC}" type="presParOf" srcId="{F0E645B3-7674-42E2-9CD8-8D035A02B0CB}" destId="{917A9E81-C345-42EA-AA1F-63CAF5CB5574}" srcOrd="2" destOrd="0" presId="urn:microsoft.com/office/officeart/2005/8/layout/pList2"/>
    <dgm:cxn modelId="{86FBEC69-4C20-43F2-98E1-C9A5988E7182}" type="presParOf" srcId="{E26FD1A0-21F7-4DC0-84DE-07198D6DA6B1}" destId="{6C6C4AC4-AF49-4BA4-A2E9-49E5F79D8E70}" srcOrd="1" destOrd="0" presId="urn:microsoft.com/office/officeart/2005/8/layout/pList2"/>
    <dgm:cxn modelId="{320BC6D9-28DA-4439-AA29-6F0559AFFDAA}" type="presParOf" srcId="{E26FD1A0-21F7-4DC0-84DE-07198D6DA6B1}" destId="{4446BDD5-F896-4FA1-9157-4C56CF63C0AD}" srcOrd="2" destOrd="0" presId="urn:microsoft.com/office/officeart/2005/8/layout/pList2"/>
    <dgm:cxn modelId="{A2203D1C-7A4B-4458-BD9A-DE191BE93DFB}" type="presParOf" srcId="{4446BDD5-F896-4FA1-9157-4C56CF63C0AD}" destId="{8EE32856-E0FD-4E0B-B223-E21BCC87C57D}" srcOrd="0" destOrd="0" presId="urn:microsoft.com/office/officeart/2005/8/layout/pList2"/>
    <dgm:cxn modelId="{94274326-65D0-4952-9F28-FCEEC4C72D26}" type="presParOf" srcId="{4446BDD5-F896-4FA1-9157-4C56CF63C0AD}" destId="{A28A8EC4-2831-46F3-98FC-D6FA6427C6A3}" srcOrd="1" destOrd="0" presId="urn:microsoft.com/office/officeart/2005/8/layout/pList2"/>
    <dgm:cxn modelId="{F1FD6E91-0AAA-45E2-ABE9-FCF00D913EFB}" type="presParOf" srcId="{4446BDD5-F896-4FA1-9157-4C56CF63C0AD}" destId="{4195E20D-FB0C-4490-A555-A8364CBE067B}" srcOrd="2" destOrd="0" presId="urn:microsoft.com/office/officeart/2005/8/layout/pList2"/>
    <dgm:cxn modelId="{BD9E5C4A-7BDF-4B6C-9D7D-0CDFCF6F4E2B}" type="presParOf" srcId="{E26FD1A0-21F7-4DC0-84DE-07198D6DA6B1}" destId="{749C1745-A1B7-4B4A-9322-428CADF7BEE3}" srcOrd="3" destOrd="0" presId="urn:microsoft.com/office/officeart/2005/8/layout/pList2"/>
    <dgm:cxn modelId="{DB29306B-7E01-4C5F-BC55-48960CC42BD5}" type="presParOf" srcId="{E26FD1A0-21F7-4DC0-84DE-07198D6DA6B1}" destId="{9B11AFE3-3EAB-4632-ADD9-0A893CAB5182}" srcOrd="4" destOrd="0" presId="urn:microsoft.com/office/officeart/2005/8/layout/pList2"/>
    <dgm:cxn modelId="{9BCD5B3A-6ECC-4406-953A-C4E2677E6A80}" type="presParOf" srcId="{9B11AFE3-3EAB-4632-ADD9-0A893CAB5182}" destId="{B0EEF1DF-C1A5-443B-B82A-B5ED143723AF}" srcOrd="0" destOrd="0" presId="urn:microsoft.com/office/officeart/2005/8/layout/pList2"/>
    <dgm:cxn modelId="{07565C66-9A9F-4727-B735-3B58341E9B38}" type="presParOf" srcId="{9B11AFE3-3EAB-4632-ADD9-0A893CAB5182}" destId="{777136DD-052E-4ACD-A9AF-13F66C6B87E3}" srcOrd="1" destOrd="0" presId="urn:microsoft.com/office/officeart/2005/8/layout/pList2"/>
    <dgm:cxn modelId="{0C731FF0-3084-4A7A-81DE-408DD8FFDF67}" type="presParOf" srcId="{9B11AFE3-3EAB-4632-ADD9-0A893CAB5182}" destId="{C07E6E35-EA06-411A-A359-E67530B77A6E}" srcOrd="2" destOrd="0" presId="urn:microsoft.com/office/officeart/2005/8/layout/pList2"/>
    <dgm:cxn modelId="{701B4526-4DA5-4207-83D8-00F54BB0C5B6}" type="presParOf" srcId="{E26FD1A0-21F7-4DC0-84DE-07198D6DA6B1}" destId="{2D9F6104-AC51-460A-B739-C7B4AF8905CB}" srcOrd="5" destOrd="0" presId="urn:microsoft.com/office/officeart/2005/8/layout/pList2"/>
    <dgm:cxn modelId="{81AA2B18-1EB7-4D19-A45F-D3C7E74DE735}" type="presParOf" srcId="{E26FD1A0-21F7-4DC0-84DE-07198D6DA6B1}" destId="{DB9820ED-5A89-4386-9D03-9743AC758BA3}" srcOrd="6" destOrd="0" presId="urn:microsoft.com/office/officeart/2005/8/layout/pList2"/>
    <dgm:cxn modelId="{4B0C9310-CEB7-4CF6-A677-021B068AA08E}" type="presParOf" srcId="{DB9820ED-5A89-4386-9D03-9743AC758BA3}" destId="{987D0479-EBBA-44F0-995B-BCBA4D232058}" srcOrd="0" destOrd="0" presId="urn:microsoft.com/office/officeart/2005/8/layout/pList2"/>
    <dgm:cxn modelId="{266BF27E-13BE-438F-9D13-F0397B25D817}" type="presParOf" srcId="{DB9820ED-5A89-4386-9D03-9743AC758BA3}" destId="{E3E3EFD1-59A9-4CB4-80E5-DF177AA8F290}" srcOrd="1" destOrd="0" presId="urn:microsoft.com/office/officeart/2005/8/layout/pList2"/>
    <dgm:cxn modelId="{BC1B6092-96BB-4734-91E1-32EA4FC9BFF2}" type="presParOf" srcId="{DB9820ED-5A89-4386-9D03-9743AC758BA3}" destId="{3E22992D-D6C9-4400-BC32-355FC335E8F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9504A0-3880-4306-9D31-5D28803146AB}"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405B2C-A237-484D-AE19-B265471D2B5D}" type="slidenum">
              <a:rPr lang="en-US" smtClean="0"/>
              <a:t>‹#›</a:t>
            </a:fld>
            <a:endParaRPr lang="en-US"/>
          </a:p>
        </p:txBody>
      </p:sp>
    </p:spTree>
    <p:extLst>
      <p:ext uri="{BB962C8B-B14F-4D97-AF65-F5344CB8AC3E}">
        <p14:creationId xmlns:p14="http://schemas.microsoft.com/office/powerpoint/2010/main" val="273852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9504A0-3880-4306-9D31-5D28803146AB}"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405B2C-A237-484D-AE19-B265471D2B5D}" type="slidenum">
              <a:rPr lang="en-US" smtClean="0"/>
              <a:t>‹#›</a:t>
            </a:fld>
            <a:endParaRPr lang="en-US"/>
          </a:p>
        </p:txBody>
      </p:sp>
    </p:spTree>
    <p:extLst>
      <p:ext uri="{BB962C8B-B14F-4D97-AF65-F5344CB8AC3E}">
        <p14:creationId xmlns:p14="http://schemas.microsoft.com/office/powerpoint/2010/main" val="1978500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9504A0-3880-4306-9D31-5D28803146AB}"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405B2C-A237-484D-AE19-B265471D2B5D}" type="slidenum">
              <a:rPr lang="en-US" smtClean="0"/>
              <a:t>‹#›</a:t>
            </a:fld>
            <a:endParaRPr lang="en-US"/>
          </a:p>
        </p:txBody>
      </p:sp>
    </p:spTree>
    <p:extLst>
      <p:ext uri="{BB962C8B-B14F-4D97-AF65-F5344CB8AC3E}">
        <p14:creationId xmlns:p14="http://schemas.microsoft.com/office/powerpoint/2010/main" val="330883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9504A0-3880-4306-9D31-5D28803146AB}"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405B2C-A237-484D-AE19-B265471D2B5D}" type="slidenum">
              <a:rPr lang="en-US" smtClean="0"/>
              <a:t>‹#›</a:t>
            </a:fld>
            <a:endParaRPr lang="en-US"/>
          </a:p>
        </p:txBody>
      </p:sp>
    </p:spTree>
    <p:extLst>
      <p:ext uri="{BB962C8B-B14F-4D97-AF65-F5344CB8AC3E}">
        <p14:creationId xmlns:p14="http://schemas.microsoft.com/office/powerpoint/2010/main" val="1543879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9504A0-3880-4306-9D31-5D28803146AB}"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405B2C-A237-484D-AE19-B265471D2B5D}" type="slidenum">
              <a:rPr lang="en-US" smtClean="0"/>
              <a:t>‹#›</a:t>
            </a:fld>
            <a:endParaRPr lang="en-US"/>
          </a:p>
        </p:txBody>
      </p:sp>
    </p:spTree>
    <p:extLst>
      <p:ext uri="{BB962C8B-B14F-4D97-AF65-F5344CB8AC3E}">
        <p14:creationId xmlns:p14="http://schemas.microsoft.com/office/powerpoint/2010/main" val="3012170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9504A0-3880-4306-9D31-5D28803146AB}" type="datetimeFigureOut">
              <a:rPr lang="en-US" smtClean="0"/>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405B2C-A237-484D-AE19-B265471D2B5D}" type="slidenum">
              <a:rPr lang="en-US" smtClean="0"/>
              <a:t>‹#›</a:t>
            </a:fld>
            <a:endParaRPr lang="en-US"/>
          </a:p>
        </p:txBody>
      </p:sp>
    </p:spTree>
    <p:extLst>
      <p:ext uri="{BB962C8B-B14F-4D97-AF65-F5344CB8AC3E}">
        <p14:creationId xmlns:p14="http://schemas.microsoft.com/office/powerpoint/2010/main" val="199051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9504A0-3880-4306-9D31-5D28803146AB}" type="datetimeFigureOut">
              <a:rPr lang="en-US" smtClean="0"/>
              <a:t>4/6/2024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405B2C-A237-484D-AE19-B265471D2B5D}" type="slidenum">
              <a:rPr lang="en-US" smtClean="0"/>
              <a:t>‹#›</a:t>
            </a:fld>
            <a:endParaRPr lang="en-US"/>
          </a:p>
        </p:txBody>
      </p:sp>
    </p:spTree>
    <p:extLst>
      <p:ext uri="{BB962C8B-B14F-4D97-AF65-F5344CB8AC3E}">
        <p14:creationId xmlns:p14="http://schemas.microsoft.com/office/powerpoint/2010/main" val="136438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9504A0-3880-4306-9D31-5D28803146AB}" type="datetimeFigureOut">
              <a:rPr lang="en-US" smtClean="0"/>
              <a:t>4/6/2024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405B2C-A237-484D-AE19-B265471D2B5D}" type="slidenum">
              <a:rPr lang="en-US" smtClean="0"/>
              <a:t>‹#›</a:t>
            </a:fld>
            <a:endParaRPr lang="en-US"/>
          </a:p>
        </p:txBody>
      </p:sp>
    </p:spTree>
    <p:extLst>
      <p:ext uri="{BB962C8B-B14F-4D97-AF65-F5344CB8AC3E}">
        <p14:creationId xmlns:p14="http://schemas.microsoft.com/office/powerpoint/2010/main" val="897830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504A0-3880-4306-9D31-5D28803146AB}" type="datetimeFigureOut">
              <a:rPr lang="en-US" smtClean="0"/>
              <a:t>4/6/2024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405B2C-A237-484D-AE19-B265471D2B5D}" type="slidenum">
              <a:rPr lang="en-US" smtClean="0"/>
              <a:t>‹#›</a:t>
            </a:fld>
            <a:endParaRPr lang="en-US"/>
          </a:p>
        </p:txBody>
      </p:sp>
    </p:spTree>
    <p:extLst>
      <p:ext uri="{BB962C8B-B14F-4D97-AF65-F5344CB8AC3E}">
        <p14:creationId xmlns:p14="http://schemas.microsoft.com/office/powerpoint/2010/main" val="397992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9504A0-3880-4306-9D31-5D28803146AB}" type="datetimeFigureOut">
              <a:rPr lang="en-US" smtClean="0"/>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405B2C-A237-484D-AE19-B265471D2B5D}" type="slidenum">
              <a:rPr lang="en-US" smtClean="0"/>
              <a:t>‹#›</a:t>
            </a:fld>
            <a:endParaRPr lang="en-US"/>
          </a:p>
        </p:txBody>
      </p:sp>
    </p:spTree>
    <p:extLst>
      <p:ext uri="{BB962C8B-B14F-4D97-AF65-F5344CB8AC3E}">
        <p14:creationId xmlns:p14="http://schemas.microsoft.com/office/powerpoint/2010/main" val="1103784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9504A0-3880-4306-9D31-5D28803146AB}" type="datetimeFigureOut">
              <a:rPr lang="en-US" smtClean="0"/>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405B2C-A237-484D-AE19-B265471D2B5D}" type="slidenum">
              <a:rPr lang="en-US" smtClean="0"/>
              <a:t>‹#›</a:t>
            </a:fld>
            <a:endParaRPr lang="en-US"/>
          </a:p>
        </p:txBody>
      </p:sp>
    </p:spTree>
    <p:extLst>
      <p:ext uri="{BB962C8B-B14F-4D97-AF65-F5344CB8AC3E}">
        <p14:creationId xmlns:p14="http://schemas.microsoft.com/office/powerpoint/2010/main" val="2885743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504A0-3880-4306-9D31-5D28803146AB}" type="datetimeFigureOut">
              <a:rPr lang="en-US" smtClean="0"/>
              <a:t>4/6/2024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05B2C-A237-484D-AE19-B265471D2B5D}" type="slidenum">
              <a:rPr lang="en-US" smtClean="0"/>
              <a:t>‹#›</a:t>
            </a:fld>
            <a:endParaRPr lang="en-US"/>
          </a:p>
        </p:txBody>
      </p:sp>
    </p:spTree>
    <p:extLst>
      <p:ext uri="{BB962C8B-B14F-4D97-AF65-F5344CB8AC3E}">
        <p14:creationId xmlns:p14="http://schemas.microsoft.com/office/powerpoint/2010/main" val="3293385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20.pn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13.pn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5.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1.xml"/><Relationship Id="rId7" Type="http://schemas.openxmlformats.org/officeDocument/2006/relationships/image" Target="../media/image13.png"/><Relationship Id="rId12" Type="http://schemas.microsoft.com/office/2007/relationships/hdphoto" Target="../media/hdphoto1.wdp"/><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image" Target="../media/image10.png"/><Relationship Id="rId5" Type="http://schemas.openxmlformats.org/officeDocument/2006/relationships/diagramColors" Target="../diagrams/colors1.xml"/><Relationship Id="rId10" Type="http://schemas.openxmlformats.org/officeDocument/2006/relationships/image" Target="../media/image12.png"/><Relationship Id="rId4" Type="http://schemas.openxmlformats.org/officeDocument/2006/relationships/diagramQuickStyle" Target="../diagrams/quickStyle1.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357100" cy="6858000"/>
          </a:xfrm>
          <a:prstGeom prst="rect">
            <a:avLst/>
          </a:prstGeom>
        </p:spPr>
      </p:pic>
      <p:sp>
        <p:nvSpPr>
          <p:cNvPr id="2" name="Title 1"/>
          <p:cNvSpPr>
            <a:spLocks noGrp="1"/>
          </p:cNvSpPr>
          <p:nvPr>
            <p:ph type="ctrTitle"/>
          </p:nvPr>
        </p:nvSpPr>
        <p:spPr/>
        <p:txBody>
          <a:bodyPr>
            <a:normAutofit/>
          </a:bodyPr>
          <a:lstStyle/>
          <a:p>
            <a:r>
              <a:rPr lang="vi-VN" sz="7200" b="1" dirty="0" smtClean="0">
                <a:latin typeface="Times New Roman" panose="02020603050405020304" pitchFamily="18" charset="0"/>
                <a:cs typeface="Times New Roman" panose="02020603050405020304" pitchFamily="18" charset="0"/>
              </a:rPr>
              <a:t>MỸ THUẬT LỚP 8</a:t>
            </a:r>
            <a:endParaRPr lang="en-US" sz="72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9563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5" name="Picture 2" descr="Có thể là hình vẽ ngẫu hứng về trẻ 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1352550" y="808038"/>
            <a:ext cx="8277225" cy="2794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2800" dirty="0" smtClean="0">
                <a:solidFill>
                  <a:srgbClr val="FFFF00"/>
                </a:solidFill>
              </a:rPr>
              <a:t>                                     </a:t>
            </a:r>
            <a:r>
              <a:rPr lang="vi-VN" sz="2800" dirty="0" smtClean="0">
                <a:solidFill>
                  <a:srgbClr val="FF0000"/>
                </a:solidFill>
              </a:rPr>
              <a:t>EM CÓ BIẾT</a:t>
            </a:r>
            <a:r>
              <a:rPr lang="vi-VN" sz="2800" dirty="0" smtClean="0">
                <a:solidFill>
                  <a:srgbClr val="FFFF00"/>
                </a:solidFill>
              </a:rPr>
              <a:t/>
            </a:r>
            <a:br>
              <a:rPr lang="vi-VN" sz="2800" dirty="0" smtClean="0">
                <a:solidFill>
                  <a:srgbClr val="FFFF00"/>
                </a:solidFill>
              </a:rPr>
            </a:br>
            <a:r>
              <a:rPr lang="vi-VN" sz="2400" dirty="0" smtClean="0">
                <a:solidFill>
                  <a:srgbClr val="FFFF00"/>
                </a:solidFill>
              </a:rPr>
              <a:t>Những công việc liên quan đến Mỹ thuật tạo hình góp phần quan trọng giúp cuộc sống trở nên đẹp hơn ở các phương diện giáo dục, nhận thức, sáng tạo thưởng thức.... Hiện nay nhiều trường đại học và cao đẳng ở Việt Nam có những mã ngành đào tạo liên quan đến Mỹ thuật tạo hình như: Lý luận, lịch sử và phê bình mỹ thuật, hội họa điêu khắc, đồ họa , Mỹ thuật đô thị...</a:t>
            </a:r>
            <a:endParaRPr lang="en-US" sz="2400" dirty="0">
              <a:solidFill>
                <a:srgbClr val="FFFF00"/>
              </a:solidFill>
            </a:endParaRPr>
          </a:p>
        </p:txBody>
      </p:sp>
    </p:spTree>
    <p:extLst>
      <p:ext uri="{BB962C8B-B14F-4D97-AF65-F5344CB8AC3E}">
        <p14:creationId xmlns:p14="http://schemas.microsoft.com/office/powerpoint/2010/main" val="3324962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7"/>
                                        </p:tgtEl>
                                        <p:attrNameLst>
                                          <p:attrName>style.color</p:attrName>
                                        </p:attrNameLst>
                                      </p:cBhvr>
                                      <p:to>
                                        <p:clrVal>
                                          <a:schemeClr val="accent2"/>
                                        </p:clrVal>
                                      </p:to>
                                    </p:set>
                                    <p:set>
                                      <p:cBhvr>
                                        <p:cTn id="7" dur="500" fill="hold"/>
                                        <p:tgtEl>
                                          <p:spTgt spid="7"/>
                                        </p:tgtEl>
                                        <p:attrNameLst>
                                          <p:attrName>fillcolor</p:attrName>
                                        </p:attrNameLst>
                                      </p:cBhvr>
                                      <p:to>
                                        <p:clrVal>
                                          <a:schemeClr val="accent2"/>
                                        </p:clrVal>
                                      </p:to>
                                    </p:set>
                                    <p:set>
                                      <p:cBhvr>
                                        <p:cTn id="8"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582" y="-1292156"/>
            <a:ext cx="12235544" cy="2387600"/>
          </a:xfrm>
        </p:spPr>
        <p:txBody>
          <a:bodyPr>
            <a:normAutofit/>
          </a:bodyPr>
          <a:lstStyle/>
          <a:p>
            <a:r>
              <a:rPr lang="vi-VN" sz="3200" dirty="0">
                <a:solidFill>
                  <a:srgbClr val="FF0000"/>
                </a:solidFill>
                <a:cs typeface="Times New Roman" panose="02020603050405020304" pitchFamily="18" charset="0"/>
              </a:rPr>
              <a:t>B</a:t>
            </a:r>
            <a:r>
              <a:rPr lang="vi-VN" sz="3200" dirty="0" smtClean="0">
                <a:solidFill>
                  <a:srgbClr val="FF0000"/>
                </a:solidFill>
                <a:cs typeface="Times New Roman" panose="02020603050405020304" pitchFamily="18" charset="0"/>
              </a:rPr>
              <a:t>ài </a:t>
            </a:r>
            <a:r>
              <a:rPr lang="vi-VN" sz="3200" dirty="0">
                <a:solidFill>
                  <a:srgbClr val="FF0000"/>
                </a:solidFill>
                <a:cs typeface="Times New Roman" panose="02020603050405020304" pitchFamily="18" charset="0"/>
              </a:rPr>
              <a:t>tập </a:t>
            </a:r>
            <a:r>
              <a:rPr lang="vi-VN" sz="2000" dirty="0" smtClean="0">
                <a:cs typeface="Times New Roman" panose="02020603050405020304" pitchFamily="18" charset="0"/>
              </a:rPr>
              <a:t/>
            </a:r>
            <a:br>
              <a:rPr lang="vi-VN" sz="2000" dirty="0" smtClean="0">
                <a:cs typeface="Times New Roman" panose="02020603050405020304" pitchFamily="18" charset="0"/>
              </a:rPr>
            </a:br>
            <a:r>
              <a:rPr lang="vi-VN" sz="2000" dirty="0" smtClean="0">
                <a:cs typeface="Times New Roman" panose="02020603050405020304" pitchFamily="18" charset="0"/>
              </a:rPr>
              <a:t>Em </a:t>
            </a:r>
            <a:r>
              <a:rPr lang="vi-VN" sz="2000" dirty="0">
                <a:cs typeface="Times New Roman" panose="02020603050405020304" pitchFamily="18" charset="0"/>
              </a:rPr>
              <a:t>hãy sử dụng những kiến thức đã </a:t>
            </a:r>
            <a:r>
              <a:rPr lang="vi-VN" sz="2000" dirty="0" smtClean="0">
                <a:cs typeface="Times New Roman" panose="02020603050405020304" pitchFamily="18" charset="0"/>
              </a:rPr>
              <a:t>học,tìm hiểu </a:t>
            </a:r>
            <a:r>
              <a:rPr lang="vi-VN" sz="2000" dirty="0">
                <a:cs typeface="Times New Roman" panose="02020603050405020304" pitchFamily="18" charset="0"/>
              </a:rPr>
              <a:t>để vẽ một sơ đồ tư duy về nghệ thuật tạo </a:t>
            </a:r>
            <a:r>
              <a:rPr lang="vi-VN" sz="2000" dirty="0" smtClean="0">
                <a:cs typeface="Times New Roman" panose="02020603050405020304" pitchFamily="18" charset="0"/>
              </a:rPr>
              <a:t>hình.</a:t>
            </a:r>
            <a:br>
              <a:rPr lang="vi-VN" sz="2000" dirty="0" smtClean="0">
                <a:cs typeface="Times New Roman" panose="02020603050405020304" pitchFamily="18" charset="0"/>
              </a:rPr>
            </a:br>
            <a:r>
              <a:rPr lang="vi-VN" sz="1800" dirty="0">
                <a:cs typeface="Times New Roman" panose="02020603050405020304" pitchFamily="18" charset="0"/>
              </a:rPr>
              <a:t>(</a:t>
            </a:r>
            <a:r>
              <a:rPr lang="vi-VN" sz="1800" dirty="0" smtClean="0">
                <a:cs typeface="Times New Roman" panose="02020603050405020304" pitchFamily="18" charset="0"/>
              </a:rPr>
              <a:t> Hai bàn sẽ làm thành một nhóm để hoạt động)</a:t>
            </a:r>
            <a:endParaRPr lang="en-US" sz="1800" dirty="0">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03827" y="4935044"/>
            <a:ext cx="11788944" cy="1586522"/>
            <a:chOff x="203827" y="4935044"/>
            <a:chExt cx="11788944" cy="1586522"/>
          </a:xfrm>
        </p:grpSpPr>
        <p:pic>
          <p:nvPicPr>
            <p:cNvPr id="36" name="Picture 35"/>
            <p:cNvPicPr>
              <a:picLocks noChangeAspect="1"/>
            </p:cNvPicPr>
            <p:nvPr/>
          </p:nvPicPr>
          <p:blipFill>
            <a:blip r:embed="rId2"/>
            <a:stretch>
              <a:fillRect/>
            </a:stretch>
          </p:blipFill>
          <p:spPr>
            <a:xfrm>
              <a:off x="6259236" y="5145139"/>
              <a:ext cx="1956229" cy="1186787"/>
            </a:xfrm>
            <a:prstGeom prst="rect">
              <a:avLst/>
            </a:prstGeom>
          </p:spPr>
        </p:pic>
        <p:pic>
          <p:nvPicPr>
            <p:cNvPr id="37" name="Picture 36"/>
            <p:cNvPicPr>
              <a:picLocks noChangeAspect="1"/>
            </p:cNvPicPr>
            <p:nvPr/>
          </p:nvPicPr>
          <p:blipFill>
            <a:blip r:embed="rId3"/>
            <a:stretch>
              <a:fillRect/>
            </a:stretch>
          </p:blipFill>
          <p:spPr>
            <a:xfrm>
              <a:off x="203827" y="5010577"/>
              <a:ext cx="1452169" cy="1330471"/>
            </a:xfrm>
            <a:prstGeom prst="rect">
              <a:avLst/>
            </a:prstGeom>
          </p:spPr>
        </p:pic>
        <p:pic>
          <p:nvPicPr>
            <p:cNvPr id="7" name="Picture 6"/>
            <p:cNvPicPr>
              <a:picLocks noChangeAspect="1"/>
            </p:cNvPicPr>
            <p:nvPr/>
          </p:nvPicPr>
          <p:blipFill>
            <a:blip r:embed="rId4"/>
            <a:stretch>
              <a:fillRect/>
            </a:stretch>
          </p:blipFill>
          <p:spPr>
            <a:xfrm>
              <a:off x="4939208" y="5162113"/>
              <a:ext cx="1185011" cy="1216272"/>
            </a:xfrm>
            <a:prstGeom prst="rect">
              <a:avLst/>
            </a:prstGeom>
          </p:spPr>
        </p:pic>
        <p:grpSp>
          <p:nvGrpSpPr>
            <p:cNvPr id="8" name="Nhóm 3"/>
            <p:cNvGrpSpPr>
              <a:grpSpLocks/>
            </p:cNvGrpSpPr>
            <p:nvPr/>
          </p:nvGrpSpPr>
          <p:grpSpPr bwMode="auto">
            <a:xfrm>
              <a:off x="10517364" y="4935044"/>
              <a:ext cx="1475407" cy="1396882"/>
              <a:chOff x="2097088" y="1508125"/>
              <a:chExt cx="4948237" cy="5138738"/>
            </a:xfrm>
          </p:grpSpPr>
          <p:sp>
            <p:nvSpPr>
              <p:cNvPr id="22" name="Freeform 2"/>
              <p:cNvSpPr>
                <a:spLocks/>
              </p:cNvSpPr>
              <p:nvPr/>
            </p:nvSpPr>
            <p:spPr bwMode="auto">
              <a:xfrm>
                <a:off x="3530600" y="2924175"/>
                <a:ext cx="2093913" cy="2306638"/>
              </a:xfrm>
              <a:custGeom>
                <a:avLst/>
                <a:gdLst>
                  <a:gd name="T0" fmla="*/ 912 w 1690"/>
                  <a:gd name="T1" fmla="*/ 202 h 1862"/>
                  <a:gd name="T2" fmla="*/ 936 w 1690"/>
                  <a:gd name="T3" fmla="*/ 146 h 1862"/>
                  <a:gd name="T4" fmla="*/ 990 w 1690"/>
                  <a:gd name="T5" fmla="*/ 84 h 1862"/>
                  <a:gd name="T6" fmla="*/ 958 w 1690"/>
                  <a:gd name="T7" fmla="*/ 30 h 1862"/>
                  <a:gd name="T8" fmla="*/ 828 w 1690"/>
                  <a:gd name="T9" fmla="*/ 0 h 1862"/>
                  <a:gd name="T10" fmla="*/ 712 w 1690"/>
                  <a:gd name="T11" fmla="*/ 54 h 1862"/>
                  <a:gd name="T12" fmla="*/ 710 w 1690"/>
                  <a:gd name="T13" fmla="*/ 112 h 1862"/>
                  <a:gd name="T14" fmla="*/ 778 w 1690"/>
                  <a:gd name="T15" fmla="*/ 172 h 1862"/>
                  <a:gd name="T16" fmla="*/ 756 w 1690"/>
                  <a:gd name="T17" fmla="*/ 224 h 1862"/>
                  <a:gd name="T18" fmla="*/ 268 w 1690"/>
                  <a:gd name="T19" fmla="*/ 514 h 1862"/>
                  <a:gd name="T20" fmla="*/ 212 w 1690"/>
                  <a:gd name="T21" fmla="*/ 506 h 1862"/>
                  <a:gd name="T22" fmla="*/ 196 w 1690"/>
                  <a:gd name="T23" fmla="*/ 416 h 1862"/>
                  <a:gd name="T24" fmla="*/ 142 w 1690"/>
                  <a:gd name="T25" fmla="*/ 388 h 1862"/>
                  <a:gd name="T26" fmla="*/ 40 w 1690"/>
                  <a:gd name="T27" fmla="*/ 462 h 1862"/>
                  <a:gd name="T28" fmla="*/ 0 w 1690"/>
                  <a:gd name="T29" fmla="*/ 590 h 1862"/>
                  <a:gd name="T30" fmla="*/ 30 w 1690"/>
                  <a:gd name="T31" fmla="*/ 644 h 1862"/>
                  <a:gd name="T32" fmla="*/ 112 w 1690"/>
                  <a:gd name="T33" fmla="*/ 628 h 1862"/>
                  <a:gd name="T34" fmla="*/ 172 w 1690"/>
                  <a:gd name="T35" fmla="*/ 636 h 1862"/>
                  <a:gd name="T36" fmla="*/ 178 w 1690"/>
                  <a:gd name="T37" fmla="*/ 1152 h 1862"/>
                  <a:gd name="T38" fmla="*/ 172 w 1690"/>
                  <a:gd name="T39" fmla="*/ 1236 h 1862"/>
                  <a:gd name="T40" fmla="*/ 104 w 1690"/>
                  <a:gd name="T41" fmla="*/ 1230 h 1862"/>
                  <a:gd name="T42" fmla="*/ 36 w 1690"/>
                  <a:gd name="T43" fmla="*/ 1222 h 1862"/>
                  <a:gd name="T44" fmla="*/ 6 w 1690"/>
                  <a:gd name="T45" fmla="*/ 1302 h 1862"/>
                  <a:gd name="T46" fmla="*/ 60 w 1690"/>
                  <a:gd name="T47" fmla="*/ 1424 h 1862"/>
                  <a:gd name="T48" fmla="*/ 160 w 1690"/>
                  <a:gd name="T49" fmla="*/ 1480 h 1862"/>
                  <a:gd name="T50" fmla="*/ 204 w 1690"/>
                  <a:gd name="T51" fmla="*/ 1442 h 1862"/>
                  <a:gd name="T52" fmla="*/ 226 w 1690"/>
                  <a:gd name="T53" fmla="*/ 1354 h 1862"/>
                  <a:gd name="T54" fmla="*/ 296 w 1690"/>
                  <a:gd name="T55" fmla="*/ 1368 h 1862"/>
                  <a:gd name="T56" fmla="*/ 766 w 1690"/>
                  <a:gd name="T57" fmla="*/ 1644 h 1862"/>
                  <a:gd name="T58" fmla="*/ 776 w 1690"/>
                  <a:gd name="T59" fmla="*/ 1698 h 1862"/>
                  <a:gd name="T60" fmla="*/ 706 w 1690"/>
                  <a:gd name="T61" fmla="*/ 1758 h 1862"/>
                  <a:gd name="T62" fmla="*/ 718 w 1690"/>
                  <a:gd name="T63" fmla="*/ 1818 h 1862"/>
                  <a:gd name="T64" fmla="*/ 846 w 1690"/>
                  <a:gd name="T65" fmla="*/ 1862 h 1862"/>
                  <a:gd name="T66" fmla="*/ 966 w 1690"/>
                  <a:gd name="T67" fmla="*/ 1826 h 1862"/>
                  <a:gd name="T68" fmla="*/ 990 w 1690"/>
                  <a:gd name="T69" fmla="*/ 1766 h 1862"/>
                  <a:gd name="T70" fmla="*/ 922 w 1690"/>
                  <a:gd name="T71" fmla="*/ 1704 h 1862"/>
                  <a:gd name="T72" fmla="*/ 918 w 1690"/>
                  <a:gd name="T73" fmla="*/ 1652 h 1862"/>
                  <a:gd name="T74" fmla="*/ 1386 w 1690"/>
                  <a:gd name="T75" fmla="*/ 1380 h 1862"/>
                  <a:gd name="T76" fmla="*/ 1456 w 1690"/>
                  <a:gd name="T77" fmla="*/ 1350 h 1862"/>
                  <a:gd name="T78" fmla="*/ 1484 w 1690"/>
                  <a:gd name="T79" fmla="*/ 1430 h 1862"/>
                  <a:gd name="T80" fmla="*/ 1520 w 1690"/>
                  <a:gd name="T81" fmla="*/ 1480 h 1862"/>
                  <a:gd name="T82" fmla="*/ 1614 w 1690"/>
                  <a:gd name="T83" fmla="*/ 1444 h 1862"/>
                  <a:gd name="T84" fmla="*/ 1680 w 1690"/>
                  <a:gd name="T85" fmla="*/ 1330 h 1862"/>
                  <a:gd name="T86" fmla="*/ 1664 w 1690"/>
                  <a:gd name="T87" fmla="*/ 1232 h 1862"/>
                  <a:gd name="T88" fmla="*/ 1602 w 1690"/>
                  <a:gd name="T89" fmla="*/ 1224 h 1862"/>
                  <a:gd name="T90" fmla="*/ 1520 w 1690"/>
                  <a:gd name="T91" fmla="*/ 1240 h 1862"/>
                  <a:gd name="T92" fmla="*/ 1510 w 1690"/>
                  <a:gd name="T93" fmla="*/ 1164 h 1862"/>
                  <a:gd name="T94" fmla="*/ 1512 w 1690"/>
                  <a:gd name="T95" fmla="*/ 634 h 1862"/>
                  <a:gd name="T96" fmla="*/ 1562 w 1690"/>
                  <a:gd name="T97" fmla="*/ 612 h 1862"/>
                  <a:gd name="T98" fmla="*/ 1648 w 1690"/>
                  <a:gd name="T99" fmla="*/ 640 h 1862"/>
                  <a:gd name="T100" fmla="*/ 1688 w 1690"/>
                  <a:gd name="T101" fmla="*/ 590 h 1862"/>
                  <a:gd name="T102" fmla="*/ 1660 w 1690"/>
                  <a:gd name="T103" fmla="*/ 468 h 1862"/>
                  <a:gd name="T104" fmla="*/ 1556 w 1690"/>
                  <a:gd name="T105" fmla="*/ 378 h 1862"/>
                  <a:gd name="T106" fmla="*/ 1498 w 1690"/>
                  <a:gd name="T107" fmla="*/ 400 h 1862"/>
                  <a:gd name="T108" fmla="*/ 1482 w 1690"/>
                  <a:gd name="T109" fmla="*/ 488 h 1862"/>
                  <a:gd name="T110" fmla="*/ 1432 w 1690"/>
                  <a:gd name="T111" fmla="*/ 51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0" h="1862">
                    <a:moveTo>
                      <a:pt x="982" y="242"/>
                    </a:moveTo>
                    <a:lnTo>
                      <a:pt x="982" y="242"/>
                    </a:lnTo>
                    <a:lnTo>
                      <a:pt x="960" y="236"/>
                    </a:lnTo>
                    <a:lnTo>
                      <a:pt x="936" y="224"/>
                    </a:lnTo>
                    <a:lnTo>
                      <a:pt x="926" y="218"/>
                    </a:lnTo>
                    <a:lnTo>
                      <a:pt x="918" y="212"/>
                    </a:lnTo>
                    <a:lnTo>
                      <a:pt x="912" y="202"/>
                    </a:lnTo>
                    <a:lnTo>
                      <a:pt x="910" y="194"/>
                    </a:lnTo>
                    <a:lnTo>
                      <a:pt x="910" y="194"/>
                    </a:lnTo>
                    <a:lnTo>
                      <a:pt x="912" y="182"/>
                    </a:lnTo>
                    <a:lnTo>
                      <a:pt x="914" y="172"/>
                    </a:lnTo>
                    <a:lnTo>
                      <a:pt x="918" y="164"/>
                    </a:lnTo>
                    <a:lnTo>
                      <a:pt x="922" y="158"/>
                    </a:lnTo>
                    <a:lnTo>
                      <a:pt x="936" y="146"/>
                    </a:lnTo>
                    <a:lnTo>
                      <a:pt x="950" y="138"/>
                    </a:lnTo>
                    <a:lnTo>
                      <a:pt x="964" y="130"/>
                    </a:lnTo>
                    <a:lnTo>
                      <a:pt x="978" y="120"/>
                    </a:lnTo>
                    <a:lnTo>
                      <a:pt x="982" y="112"/>
                    </a:lnTo>
                    <a:lnTo>
                      <a:pt x="986" y="104"/>
                    </a:lnTo>
                    <a:lnTo>
                      <a:pt x="990" y="96"/>
                    </a:lnTo>
                    <a:lnTo>
                      <a:pt x="990" y="84"/>
                    </a:lnTo>
                    <a:lnTo>
                      <a:pt x="990" y="84"/>
                    </a:lnTo>
                    <a:lnTo>
                      <a:pt x="990" y="72"/>
                    </a:lnTo>
                    <a:lnTo>
                      <a:pt x="986" y="62"/>
                    </a:lnTo>
                    <a:lnTo>
                      <a:pt x="982" y="54"/>
                    </a:lnTo>
                    <a:lnTo>
                      <a:pt x="974" y="44"/>
                    </a:lnTo>
                    <a:lnTo>
                      <a:pt x="966" y="36"/>
                    </a:lnTo>
                    <a:lnTo>
                      <a:pt x="958" y="30"/>
                    </a:lnTo>
                    <a:lnTo>
                      <a:pt x="936" y="18"/>
                    </a:lnTo>
                    <a:lnTo>
                      <a:pt x="912" y="10"/>
                    </a:lnTo>
                    <a:lnTo>
                      <a:pt x="888" y="4"/>
                    </a:lnTo>
                    <a:lnTo>
                      <a:pt x="866" y="0"/>
                    </a:lnTo>
                    <a:lnTo>
                      <a:pt x="846" y="0"/>
                    </a:lnTo>
                    <a:lnTo>
                      <a:pt x="846" y="0"/>
                    </a:lnTo>
                    <a:lnTo>
                      <a:pt x="828" y="0"/>
                    </a:lnTo>
                    <a:lnTo>
                      <a:pt x="804" y="4"/>
                    </a:lnTo>
                    <a:lnTo>
                      <a:pt x="780" y="10"/>
                    </a:lnTo>
                    <a:lnTo>
                      <a:pt x="756" y="18"/>
                    </a:lnTo>
                    <a:lnTo>
                      <a:pt x="736" y="30"/>
                    </a:lnTo>
                    <a:lnTo>
                      <a:pt x="726" y="36"/>
                    </a:lnTo>
                    <a:lnTo>
                      <a:pt x="718" y="44"/>
                    </a:lnTo>
                    <a:lnTo>
                      <a:pt x="712" y="54"/>
                    </a:lnTo>
                    <a:lnTo>
                      <a:pt x="706" y="62"/>
                    </a:lnTo>
                    <a:lnTo>
                      <a:pt x="704" y="72"/>
                    </a:lnTo>
                    <a:lnTo>
                      <a:pt x="702" y="84"/>
                    </a:lnTo>
                    <a:lnTo>
                      <a:pt x="702" y="84"/>
                    </a:lnTo>
                    <a:lnTo>
                      <a:pt x="704" y="96"/>
                    </a:lnTo>
                    <a:lnTo>
                      <a:pt x="706" y="104"/>
                    </a:lnTo>
                    <a:lnTo>
                      <a:pt x="710" y="112"/>
                    </a:lnTo>
                    <a:lnTo>
                      <a:pt x="716" y="120"/>
                    </a:lnTo>
                    <a:lnTo>
                      <a:pt x="728" y="130"/>
                    </a:lnTo>
                    <a:lnTo>
                      <a:pt x="742" y="138"/>
                    </a:lnTo>
                    <a:lnTo>
                      <a:pt x="758" y="146"/>
                    </a:lnTo>
                    <a:lnTo>
                      <a:pt x="770" y="158"/>
                    </a:lnTo>
                    <a:lnTo>
                      <a:pt x="776" y="164"/>
                    </a:lnTo>
                    <a:lnTo>
                      <a:pt x="778" y="172"/>
                    </a:lnTo>
                    <a:lnTo>
                      <a:pt x="782" y="182"/>
                    </a:lnTo>
                    <a:lnTo>
                      <a:pt x="782" y="194"/>
                    </a:lnTo>
                    <a:lnTo>
                      <a:pt x="782" y="194"/>
                    </a:lnTo>
                    <a:lnTo>
                      <a:pt x="780" y="202"/>
                    </a:lnTo>
                    <a:lnTo>
                      <a:pt x="774" y="212"/>
                    </a:lnTo>
                    <a:lnTo>
                      <a:pt x="766" y="218"/>
                    </a:lnTo>
                    <a:lnTo>
                      <a:pt x="756" y="224"/>
                    </a:lnTo>
                    <a:lnTo>
                      <a:pt x="734" y="236"/>
                    </a:lnTo>
                    <a:lnTo>
                      <a:pt x="712" y="242"/>
                    </a:lnTo>
                    <a:lnTo>
                      <a:pt x="446" y="238"/>
                    </a:lnTo>
                    <a:lnTo>
                      <a:pt x="306" y="484"/>
                    </a:lnTo>
                    <a:lnTo>
                      <a:pt x="306" y="484"/>
                    </a:lnTo>
                    <a:lnTo>
                      <a:pt x="288" y="500"/>
                    </a:lnTo>
                    <a:lnTo>
                      <a:pt x="268" y="514"/>
                    </a:lnTo>
                    <a:lnTo>
                      <a:pt x="258" y="518"/>
                    </a:lnTo>
                    <a:lnTo>
                      <a:pt x="248" y="522"/>
                    </a:lnTo>
                    <a:lnTo>
                      <a:pt x="238" y="522"/>
                    </a:lnTo>
                    <a:lnTo>
                      <a:pt x="230" y="520"/>
                    </a:lnTo>
                    <a:lnTo>
                      <a:pt x="230" y="520"/>
                    </a:lnTo>
                    <a:lnTo>
                      <a:pt x="220" y="514"/>
                    </a:lnTo>
                    <a:lnTo>
                      <a:pt x="212" y="506"/>
                    </a:lnTo>
                    <a:lnTo>
                      <a:pt x="208" y="498"/>
                    </a:lnTo>
                    <a:lnTo>
                      <a:pt x="204" y="490"/>
                    </a:lnTo>
                    <a:lnTo>
                      <a:pt x="200" y="474"/>
                    </a:lnTo>
                    <a:lnTo>
                      <a:pt x="200" y="458"/>
                    </a:lnTo>
                    <a:lnTo>
                      <a:pt x="200" y="442"/>
                    </a:lnTo>
                    <a:lnTo>
                      <a:pt x="198" y="424"/>
                    </a:lnTo>
                    <a:lnTo>
                      <a:pt x="196" y="416"/>
                    </a:lnTo>
                    <a:lnTo>
                      <a:pt x="190" y="410"/>
                    </a:lnTo>
                    <a:lnTo>
                      <a:pt x="184" y="402"/>
                    </a:lnTo>
                    <a:lnTo>
                      <a:pt x="174" y="396"/>
                    </a:lnTo>
                    <a:lnTo>
                      <a:pt x="174" y="396"/>
                    </a:lnTo>
                    <a:lnTo>
                      <a:pt x="164" y="390"/>
                    </a:lnTo>
                    <a:lnTo>
                      <a:pt x="154" y="388"/>
                    </a:lnTo>
                    <a:lnTo>
                      <a:pt x="142" y="388"/>
                    </a:lnTo>
                    <a:lnTo>
                      <a:pt x="132" y="390"/>
                    </a:lnTo>
                    <a:lnTo>
                      <a:pt x="122" y="392"/>
                    </a:lnTo>
                    <a:lnTo>
                      <a:pt x="110" y="398"/>
                    </a:lnTo>
                    <a:lnTo>
                      <a:pt x="90" y="410"/>
                    </a:lnTo>
                    <a:lnTo>
                      <a:pt x="70" y="426"/>
                    </a:lnTo>
                    <a:lnTo>
                      <a:pt x="54" y="444"/>
                    </a:lnTo>
                    <a:lnTo>
                      <a:pt x="40" y="462"/>
                    </a:lnTo>
                    <a:lnTo>
                      <a:pt x="30" y="478"/>
                    </a:lnTo>
                    <a:lnTo>
                      <a:pt x="30" y="478"/>
                    </a:lnTo>
                    <a:lnTo>
                      <a:pt x="20" y="496"/>
                    </a:lnTo>
                    <a:lnTo>
                      <a:pt x="12" y="516"/>
                    </a:lnTo>
                    <a:lnTo>
                      <a:pt x="4" y="540"/>
                    </a:lnTo>
                    <a:lnTo>
                      <a:pt x="0" y="566"/>
                    </a:lnTo>
                    <a:lnTo>
                      <a:pt x="0" y="590"/>
                    </a:lnTo>
                    <a:lnTo>
                      <a:pt x="2" y="602"/>
                    </a:lnTo>
                    <a:lnTo>
                      <a:pt x="4" y="612"/>
                    </a:lnTo>
                    <a:lnTo>
                      <a:pt x="8" y="622"/>
                    </a:lnTo>
                    <a:lnTo>
                      <a:pt x="14" y="630"/>
                    </a:lnTo>
                    <a:lnTo>
                      <a:pt x="20" y="638"/>
                    </a:lnTo>
                    <a:lnTo>
                      <a:pt x="30" y="644"/>
                    </a:lnTo>
                    <a:lnTo>
                      <a:pt x="30" y="644"/>
                    </a:lnTo>
                    <a:lnTo>
                      <a:pt x="40" y="650"/>
                    </a:lnTo>
                    <a:lnTo>
                      <a:pt x="50" y="652"/>
                    </a:lnTo>
                    <a:lnTo>
                      <a:pt x="58" y="652"/>
                    </a:lnTo>
                    <a:lnTo>
                      <a:pt x="68" y="652"/>
                    </a:lnTo>
                    <a:lnTo>
                      <a:pt x="82" y="646"/>
                    </a:lnTo>
                    <a:lnTo>
                      <a:pt x="98" y="638"/>
                    </a:lnTo>
                    <a:lnTo>
                      <a:pt x="112" y="628"/>
                    </a:lnTo>
                    <a:lnTo>
                      <a:pt x="128" y="624"/>
                    </a:lnTo>
                    <a:lnTo>
                      <a:pt x="136" y="622"/>
                    </a:lnTo>
                    <a:lnTo>
                      <a:pt x="144" y="622"/>
                    </a:lnTo>
                    <a:lnTo>
                      <a:pt x="154" y="626"/>
                    </a:lnTo>
                    <a:lnTo>
                      <a:pt x="166" y="630"/>
                    </a:lnTo>
                    <a:lnTo>
                      <a:pt x="166" y="630"/>
                    </a:lnTo>
                    <a:lnTo>
                      <a:pt x="172" y="636"/>
                    </a:lnTo>
                    <a:lnTo>
                      <a:pt x="176" y="646"/>
                    </a:lnTo>
                    <a:lnTo>
                      <a:pt x="178" y="656"/>
                    </a:lnTo>
                    <a:lnTo>
                      <a:pt x="180" y="668"/>
                    </a:lnTo>
                    <a:lnTo>
                      <a:pt x="176" y="692"/>
                    </a:lnTo>
                    <a:lnTo>
                      <a:pt x="172" y="714"/>
                    </a:lnTo>
                    <a:lnTo>
                      <a:pt x="48" y="928"/>
                    </a:lnTo>
                    <a:lnTo>
                      <a:pt x="178" y="1152"/>
                    </a:lnTo>
                    <a:lnTo>
                      <a:pt x="178" y="1152"/>
                    </a:lnTo>
                    <a:lnTo>
                      <a:pt x="184" y="1174"/>
                    </a:lnTo>
                    <a:lnTo>
                      <a:pt x="186" y="1200"/>
                    </a:lnTo>
                    <a:lnTo>
                      <a:pt x="186" y="1212"/>
                    </a:lnTo>
                    <a:lnTo>
                      <a:pt x="184" y="1222"/>
                    </a:lnTo>
                    <a:lnTo>
                      <a:pt x="178" y="1230"/>
                    </a:lnTo>
                    <a:lnTo>
                      <a:pt x="172" y="1236"/>
                    </a:lnTo>
                    <a:lnTo>
                      <a:pt x="172" y="1236"/>
                    </a:lnTo>
                    <a:lnTo>
                      <a:pt x="162" y="1242"/>
                    </a:lnTo>
                    <a:lnTo>
                      <a:pt x="152" y="1244"/>
                    </a:lnTo>
                    <a:lnTo>
                      <a:pt x="142" y="1246"/>
                    </a:lnTo>
                    <a:lnTo>
                      <a:pt x="134" y="1244"/>
                    </a:lnTo>
                    <a:lnTo>
                      <a:pt x="118" y="1238"/>
                    </a:lnTo>
                    <a:lnTo>
                      <a:pt x="104" y="1230"/>
                    </a:lnTo>
                    <a:lnTo>
                      <a:pt x="90" y="1222"/>
                    </a:lnTo>
                    <a:lnTo>
                      <a:pt x="74" y="1216"/>
                    </a:lnTo>
                    <a:lnTo>
                      <a:pt x="66" y="1214"/>
                    </a:lnTo>
                    <a:lnTo>
                      <a:pt x="56" y="1216"/>
                    </a:lnTo>
                    <a:lnTo>
                      <a:pt x="48" y="1218"/>
                    </a:lnTo>
                    <a:lnTo>
                      <a:pt x="36" y="1222"/>
                    </a:lnTo>
                    <a:lnTo>
                      <a:pt x="36" y="1222"/>
                    </a:lnTo>
                    <a:lnTo>
                      <a:pt x="28" y="1228"/>
                    </a:lnTo>
                    <a:lnTo>
                      <a:pt x="20" y="1236"/>
                    </a:lnTo>
                    <a:lnTo>
                      <a:pt x="14" y="1246"/>
                    </a:lnTo>
                    <a:lnTo>
                      <a:pt x="10" y="1256"/>
                    </a:lnTo>
                    <a:lnTo>
                      <a:pt x="8" y="1266"/>
                    </a:lnTo>
                    <a:lnTo>
                      <a:pt x="6" y="1278"/>
                    </a:lnTo>
                    <a:lnTo>
                      <a:pt x="6" y="1302"/>
                    </a:lnTo>
                    <a:lnTo>
                      <a:pt x="12" y="1328"/>
                    </a:lnTo>
                    <a:lnTo>
                      <a:pt x="18" y="1350"/>
                    </a:lnTo>
                    <a:lnTo>
                      <a:pt x="26" y="1372"/>
                    </a:lnTo>
                    <a:lnTo>
                      <a:pt x="36" y="1390"/>
                    </a:lnTo>
                    <a:lnTo>
                      <a:pt x="36" y="1390"/>
                    </a:lnTo>
                    <a:lnTo>
                      <a:pt x="46" y="1406"/>
                    </a:lnTo>
                    <a:lnTo>
                      <a:pt x="60" y="1424"/>
                    </a:lnTo>
                    <a:lnTo>
                      <a:pt x="78" y="1442"/>
                    </a:lnTo>
                    <a:lnTo>
                      <a:pt x="96" y="1458"/>
                    </a:lnTo>
                    <a:lnTo>
                      <a:pt x="118" y="1470"/>
                    </a:lnTo>
                    <a:lnTo>
                      <a:pt x="128" y="1474"/>
                    </a:lnTo>
                    <a:lnTo>
                      <a:pt x="138" y="1478"/>
                    </a:lnTo>
                    <a:lnTo>
                      <a:pt x="150" y="1480"/>
                    </a:lnTo>
                    <a:lnTo>
                      <a:pt x="160" y="1480"/>
                    </a:lnTo>
                    <a:lnTo>
                      <a:pt x="170" y="1476"/>
                    </a:lnTo>
                    <a:lnTo>
                      <a:pt x="180" y="1472"/>
                    </a:lnTo>
                    <a:lnTo>
                      <a:pt x="180" y="1472"/>
                    </a:lnTo>
                    <a:lnTo>
                      <a:pt x="190" y="1466"/>
                    </a:lnTo>
                    <a:lnTo>
                      <a:pt x="196" y="1458"/>
                    </a:lnTo>
                    <a:lnTo>
                      <a:pt x="202" y="1450"/>
                    </a:lnTo>
                    <a:lnTo>
                      <a:pt x="204" y="1442"/>
                    </a:lnTo>
                    <a:lnTo>
                      <a:pt x="208" y="1426"/>
                    </a:lnTo>
                    <a:lnTo>
                      <a:pt x="208" y="1410"/>
                    </a:lnTo>
                    <a:lnTo>
                      <a:pt x="208" y="1392"/>
                    </a:lnTo>
                    <a:lnTo>
                      <a:pt x="210" y="1376"/>
                    </a:lnTo>
                    <a:lnTo>
                      <a:pt x="214" y="1368"/>
                    </a:lnTo>
                    <a:lnTo>
                      <a:pt x="218" y="1362"/>
                    </a:lnTo>
                    <a:lnTo>
                      <a:pt x="226" y="1354"/>
                    </a:lnTo>
                    <a:lnTo>
                      <a:pt x="236" y="1348"/>
                    </a:lnTo>
                    <a:lnTo>
                      <a:pt x="236" y="1348"/>
                    </a:lnTo>
                    <a:lnTo>
                      <a:pt x="244" y="1344"/>
                    </a:lnTo>
                    <a:lnTo>
                      <a:pt x="254" y="1346"/>
                    </a:lnTo>
                    <a:lnTo>
                      <a:pt x="264" y="1348"/>
                    </a:lnTo>
                    <a:lnTo>
                      <a:pt x="276" y="1354"/>
                    </a:lnTo>
                    <a:lnTo>
                      <a:pt x="296" y="1368"/>
                    </a:lnTo>
                    <a:lnTo>
                      <a:pt x="312" y="1384"/>
                    </a:lnTo>
                    <a:lnTo>
                      <a:pt x="448" y="1620"/>
                    </a:lnTo>
                    <a:lnTo>
                      <a:pt x="712" y="1620"/>
                    </a:lnTo>
                    <a:lnTo>
                      <a:pt x="712" y="1620"/>
                    </a:lnTo>
                    <a:lnTo>
                      <a:pt x="734" y="1628"/>
                    </a:lnTo>
                    <a:lnTo>
                      <a:pt x="756" y="1638"/>
                    </a:lnTo>
                    <a:lnTo>
                      <a:pt x="766" y="1644"/>
                    </a:lnTo>
                    <a:lnTo>
                      <a:pt x="774" y="1652"/>
                    </a:lnTo>
                    <a:lnTo>
                      <a:pt x="780" y="1660"/>
                    </a:lnTo>
                    <a:lnTo>
                      <a:pt x="782" y="1668"/>
                    </a:lnTo>
                    <a:lnTo>
                      <a:pt x="782" y="1668"/>
                    </a:lnTo>
                    <a:lnTo>
                      <a:pt x="782" y="1680"/>
                    </a:lnTo>
                    <a:lnTo>
                      <a:pt x="778" y="1690"/>
                    </a:lnTo>
                    <a:lnTo>
                      <a:pt x="776" y="1698"/>
                    </a:lnTo>
                    <a:lnTo>
                      <a:pt x="770" y="1704"/>
                    </a:lnTo>
                    <a:lnTo>
                      <a:pt x="758" y="1716"/>
                    </a:lnTo>
                    <a:lnTo>
                      <a:pt x="742" y="1724"/>
                    </a:lnTo>
                    <a:lnTo>
                      <a:pt x="728" y="1732"/>
                    </a:lnTo>
                    <a:lnTo>
                      <a:pt x="716" y="1742"/>
                    </a:lnTo>
                    <a:lnTo>
                      <a:pt x="710" y="1750"/>
                    </a:lnTo>
                    <a:lnTo>
                      <a:pt x="706" y="1758"/>
                    </a:lnTo>
                    <a:lnTo>
                      <a:pt x="704" y="1766"/>
                    </a:lnTo>
                    <a:lnTo>
                      <a:pt x="702" y="1778"/>
                    </a:lnTo>
                    <a:lnTo>
                      <a:pt x="702" y="1778"/>
                    </a:lnTo>
                    <a:lnTo>
                      <a:pt x="704" y="1790"/>
                    </a:lnTo>
                    <a:lnTo>
                      <a:pt x="706" y="1800"/>
                    </a:lnTo>
                    <a:lnTo>
                      <a:pt x="712" y="1810"/>
                    </a:lnTo>
                    <a:lnTo>
                      <a:pt x="718" y="1818"/>
                    </a:lnTo>
                    <a:lnTo>
                      <a:pt x="726" y="1826"/>
                    </a:lnTo>
                    <a:lnTo>
                      <a:pt x="736" y="1832"/>
                    </a:lnTo>
                    <a:lnTo>
                      <a:pt x="756" y="1844"/>
                    </a:lnTo>
                    <a:lnTo>
                      <a:pt x="780" y="1852"/>
                    </a:lnTo>
                    <a:lnTo>
                      <a:pt x="804" y="1858"/>
                    </a:lnTo>
                    <a:lnTo>
                      <a:pt x="828" y="1862"/>
                    </a:lnTo>
                    <a:lnTo>
                      <a:pt x="846" y="1862"/>
                    </a:lnTo>
                    <a:lnTo>
                      <a:pt x="846" y="1862"/>
                    </a:lnTo>
                    <a:lnTo>
                      <a:pt x="866" y="1862"/>
                    </a:lnTo>
                    <a:lnTo>
                      <a:pt x="888" y="1858"/>
                    </a:lnTo>
                    <a:lnTo>
                      <a:pt x="912" y="1852"/>
                    </a:lnTo>
                    <a:lnTo>
                      <a:pt x="936" y="1844"/>
                    </a:lnTo>
                    <a:lnTo>
                      <a:pt x="958" y="1832"/>
                    </a:lnTo>
                    <a:lnTo>
                      <a:pt x="966" y="1826"/>
                    </a:lnTo>
                    <a:lnTo>
                      <a:pt x="974" y="1818"/>
                    </a:lnTo>
                    <a:lnTo>
                      <a:pt x="982" y="1810"/>
                    </a:lnTo>
                    <a:lnTo>
                      <a:pt x="986" y="1800"/>
                    </a:lnTo>
                    <a:lnTo>
                      <a:pt x="990" y="1790"/>
                    </a:lnTo>
                    <a:lnTo>
                      <a:pt x="990" y="1778"/>
                    </a:lnTo>
                    <a:lnTo>
                      <a:pt x="990" y="1778"/>
                    </a:lnTo>
                    <a:lnTo>
                      <a:pt x="990" y="1766"/>
                    </a:lnTo>
                    <a:lnTo>
                      <a:pt x="986" y="1758"/>
                    </a:lnTo>
                    <a:lnTo>
                      <a:pt x="982" y="1750"/>
                    </a:lnTo>
                    <a:lnTo>
                      <a:pt x="978" y="1742"/>
                    </a:lnTo>
                    <a:lnTo>
                      <a:pt x="964" y="1732"/>
                    </a:lnTo>
                    <a:lnTo>
                      <a:pt x="950" y="1724"/>
                    </a:lnTo>
                    <a:lnTo>
                      <a:pt x="936" y="1716"/>
                    </a:lnTo>
                    <a:lnTo>
                      <a:pt x="922" y="1704"/>
                    </a:lnTo>
                    <a:lnTo>
                      <a:pt x="918" y="1698"/>
                    </a:lnTo>
                    <a:lnTo>
                      <a:pt x="914" y="1690"/>
                    </a:lnTo>
                    <a:lnTo>
                      <a:pt x="912" y="1680"/>
                    </a:lnTo>
                    <a:lnTo>
                      <a:pt x="910" y="1668"/>
                    </a:lnTo>
                    <a:lnTo>
                      <a:pt x="910" y="1668"/>
                    </a:lnTo>
                    <a:lnTo>
                      <a:pt x="912" y="1660"/>
                    </a:lnTo>
                    <a:lnTo>
                      <a:pt x="918" y="1652"/>
                    </a:lnTo>
                    <a:lnTo>
                      <a:pt x="926" y="1644"/>
                    </a:lnTo>
                    <a:lnTo>
                      <a:pt x="936" y="1638"/>
                    </a:lnTo>
                    <a:lnTo>
                      <a:pt x="960" y="1628"/>
                    </a:lnTo>
                    <a:lnTo>
                      <a:pt x="982" y="1620"/>
                    </a:lnTo>
                    <a:lnTo>
                      <a:pt x="1248" y="1620"/>
                    </a:lnTo>
                    <a:lnTo>
                      <a:pt x="1386" y="1380"/>
                    </a:lnTo>
                    <a:lnTo>
                      <a:pt x="1386" y="1380"/>
                    </a:lnTo>
                    <a:lnTo>
                      <a:pt x="1402" y="1366"/>
                    </a:lnTo>
                    <a:lnTo>
                      <a:pt x="1420" y="1354"/>
                    </a:lnTo>
                    <a:lnTo>
                      <a:pt x="1430" y="1350"/>
                    </a:lnTo>
                    <a:lnTo>
                      <a:pt x="1440" y="1348"/>
                    </a:lnTo>
                    <a:lnTo>
                      <a:pt x="1448" y="1348"/>
                    </a:lnTo>
                    <a:lnTo>
                      <a:pt x="1456" y="1350"/>
                    </a:lnTo>
                    <a:lnTo>
                      <a:pt x="1456" y="1350"/>
                    </a:lnTo>
                    <a:lnTo>
                      <a:pt x="1464" y="1356"/>
                    </a:lnTo>
                    <a:lnTo>
                      <a:pt x="1472" y="1364"/>
                    </a:lnTo>
                    <a:lnTo>
                      <a:pt x="1478" y="1372"/>
                    </a:lnTo>
                    <a:lnTo>
                      <a:pt x="1480" y="1380"/>
                    </a:lnTo>
                    <a:lnTo>
                      <a:pt x="1484" y="1396"/>
                    </a:lnTo>
                    <a:lnTo>
                      <a:pt x="1484" y="1412"/>
                    </a:lnTo>
                    <a:lnTo>
                      <a:pt x="1484" y="1430"/>
                    </a:lnTo>
                    <a:lnTo>
                      <a:pt x="1486" y="1446"/>
                    </a:lnTo>
                    <a:lnTo>
                      <a:pt x="1490" y="1454"/>
                    </a:lnTo>
                    <a:lnTo>
                      <a:pt x="1494" y="1460"/>
                    </a:lnTo>
                    <a:lnTo>
                      <a:pt x="1502" y="1468"/>
                    </a:lnTo>
                    <a:lnTo>
                      <a:pt x="1510" y="1474"/>
                    </a:lnTo>
                    <a:lnTo>
                      <a:pt x="1510" y="1474"/>
                    </a:lnTo>
                    <a:lnTo>
                      <a:pt x="1520" y="1480"/>
                    </a:lnTo>
                    <a:lnTo>
                      <a:pt x="1530" y="1482"/>
                    </a:lnTo>
                    <a:lnTo>
                      <a:pt x="1542" y="1482"/>
                    </a:lnTo>
                    <a:lnTo>
                      <a:pt x="1552" y="1480"/>
                    </a:lnTo>
                    <a:lnTo>
                      <a:pt x="1564" y="1478"/>
                    </a:lnTo>
                    <a:lnTo>
                      <a:pt x="1574" y="1474"/>
                    </a:lnTo>
                    <a:lnTo>
                      <a:pt x="1594" y="1460"/>
                    </a:lnTo>
                    <a:lnTo>
                      <a:pt x="1614" y="1444"/>
                    </a:lnTo>
                    <a:lnTo>
                      <a:pt x="1630" y="1426"/>
                    </a:lnTo>
                    <a:lnTo>
                      <a:pt x="1644" y="1408"/>
                    </a:lnTo>
                    <a:lnTo>
                      <a:pt x="1656" y="1392"/>
                    </a:lnTo>
                    <a:lnTo>
                      <a:pt x="1656" y="1392"/>
                    </a:lnTo>
                    <a:lnTo>
                      <a:pt x="1664" y="1374"/>
                    </a:lnTo>
                    <a:lnTo>
                      <a:pt x="1672" y="1354"/>
                    </a:lnTo>
                    <a:lnTo>
                      <a:pt x="1680" y="1330"/>
                    </a:lnTo>
                    <a:lnTo>
                      <a:pt x="1684" y="1306"/>
                    </a:lnTo>
                    <a:lnTo>
                      <a:pt x="1684" y="1280"/>
                    </a:lnTo>
                    <a:lnTo>
                      <a:pt x="1684" y="1270"/>
                    </a:lnTo>
                    <a:lnTo>
                      <a:pt x="1680" y="1258"/>
                    </a:lnTo>
                    <a:lnTo>
                      <a:pt x="1676" y="1248"/>
                    </a:lnTo>
                    <a:lnTo>
                      <a:pt x="1670" y="1240"/>
                    </a:lnTo>
                    <a:lnTo>
                      <a:pt x="1664" y="1232"/>
                    </a:lnTo>
                    <a:lnTo>
                      <a:pt x="1654" y="1226"/>
                    </a:lnTo>
                    <a:lnTo>
                      <a:pt x="1654" y="1226"/>
                    </a:lnTo>
                    <a:lnTo>
                      <a:pt x="1644" y="1220"/>
                    </a:lnTo>
                    <a:lnTo>
                      <a:pt x="1634" y="1218"/>
                    </a:lnTo>
                    <a:lnTo>
                      <a:pt x="1626" y="1218"/>
                    </a:lnTo>
                    <a:lnTo>
                      <a:pt x="1618" y="1218"/>
                    </a:lnTo>
                    <a:lnTo>
                      <a:pt x="1602" y="1224"/>
                    </a:lnTo>
                    <a:lnTo>
                      <a:pt x="1588" y="1234"/>
                    </a:lnTo>
                    <a:lnTo>
                      <a:pt x="1572" y="1242"/>
                    </a:lnTo>
                    <a:lnTo>
                      <a:pt x="1558" y="1248"/>
                    </a:lnTo>
                    <a:lnTo>
                      <a:pt x="1548" y="1248"/>
                    </a:lnTo>
                    <a:lnTo>
                      <a:pt x="1540" y="1248"/>
                    </a:lnTo>
                    <a:lnTo>
                      <a:pt x="1530" y="1244"/>
                    </a:lnTo>
                    <a:lnTo>
                      <a:pt x="1520" y="1240"/>
                    </a:lnTo>
                    <a:lnTo>
                      <a:pt x="1520" y="1240"/>
                    </a:lnTo>
                    <a:lnTo>
                      <a:pt x="1514" y="1234"/>
                    </a:lnTo>
                    <a:lnTo>
                      <a:pt x="1508" y="1226"/>
                    </a:lnTo>
                    <a:lnTo>
                      <a:pt x="1506" y="1218"/>
                    </a:lnTo>
                    <a:lnTo>
                      <a:pt x="1506" y="1208"/>
                    </a:lnTo>
                    <a:lnTo>
                      <a:pt x="1506" y="1186"/>
                    </a:lnTo>
                    <a:lnTo>
                      <a:pt x="1510" y="1164"/>
                    </a:lnTo>
                    <a:lnTo>
                      <a:pt x="1648" y="928"/>
                    </a:lnTo>
                    <a:lnTo>
                      <a:pt x="1516" y="700"/>
                    </a:lnTo>
                    <a:lnTo>
                      <a:pt x="1516" y="700"/>
                    </a:lnTo>
                    <a:lnTo>
                      <a:pt x="1512" y="678"/>
                    </a:lnTo>
                    <a:lnTo>
                      <a:pt x="1510" y="656"/>
                    </a:lnTo>
                    <a:lnTo>
                      <a:pt x="1510" y="644"/>
                    </a:lnTo>
                    <a:lnTo>
                      <a:pt x="1512" y="634"/>
                    </a:lnTo>
                    <a:lnTo>
                      <a:pt x="1518" y="626"/>
                    </a:lnTo>
                    <a:lnTo>
                      <a:pt x="1524" y="620"/>
                    </a:lnTo>
                    <a:lnTo>
                      <a:pt x="1524" y="620"/>
                    </a:lnTo>
                    <a:lnTo>
                      <a:pt x="1534" y="616"/>
                    </a:lnTo>
                    <a:lnTo>
                      <a:pt x="1544" y="612"/>
                    </a:lnTo>
                    <a:lnTo>
                      <a:pt x="1552" y="612"/>
                    </a:lnTo>
                    <a:lnTo>
                      <a:pt x="1562" y="612"/>
                    </a:lnTo>
                    <a:lnTo>
                      <a:pt x="1576" y="618"/>
                    </a:lnTo>
                    <a:lnTo>
                      <a:pt x="1592" y="626"/>
                    </a:lnTo>
                    <a:lnTo>
                      <a:pt x="1606" y="636"/>
                    </a:lnTo>
                    <a:lnTo>
                      <a:pt x="1622" y="642"/>
                    </a:lnTo>
                    <a:lnTo>
                      <a:pt x="1630" y="642"/>
                    </a:lnTo>
                    <a:lnTo>
                      <a:pt x="1638" y="642"/>
                    </a:lnTo>
                    <a:lnTo>
                      <a:pt x="1648" y="640"/>
                    </a:lnTo>
                    <a:lnTo>
                      <a:pt x="1658" y="634"/>
                    </a:lnTo>
                    <a:lnTo>
                      <a:pt x="1658" y="634"/>
                    </a:lnTo>
                    <a:lnTo>
                      <a:pt x="1668" y="628"/>
                    </a:lnTo>
                    <a:lnTo>
                      <a:pt x="1676" y="620"/>
                    </a:lnTo>
                    <a:lnTo>
                      <a:pt x="1682" y="612"/>
                    </a:lnTo>
                    <a:lnTo>
                      <a:pt x="1686" y="602"/>
                    </a:lnTo>
                    <a:lnTo>
                      <a:pt x="1688" y="590"/>
                    </a:lnTo>
                    <a:lnTo>
                      <a:pt x="1690" y="580"/>
                    </a:lnTo>
                    <a:lnTo>
                      <a:pt x="1688" y="554"/>
                    </a:lnTo>
                    <a:lnTo>
                      <a:pt x="1684" y="530"/>
                    </a:lnTo>
                    <a:lnTo>
                      <a:pt x="1678" y="506"/>
                    </a:lnTo>
                    <a:lnTo>
                      <a:pt x="1668" y="486"/>
                    </a:lnTo>
                    <a:lnTo>
                      <a:pt x="1660" y="468"/>
                    </a:lnTo>
                    <a:lnTo>
                      <a:pt x="1660" y="468"/>
                    </a:lnTo>
                    <a:lnTo>
                      <a:pt x="1650" y="452"/>
                    </a:lnTo>
                    <a:lnTo>
                      <a:pt x="1636" y="434"/>
                    </a:lnTo>
                    <a:lnTo>
                      <a:pt x="1618" y="416"/>
                    </a:lnTo>
                    <a:lnTo>
                      <a:pt x="1598" y="400"/>
                    </a:lnTo>
                    <a:lnTo>
                      <a:pt x="1578" y="386"/>
                    </a:lnTo>
                    <a:lnTo>
                      <a:pt x="1568" y="382"/>
                    </a:lnTo>
                    <a:lnTo>
                      <a:pt x="1556" y="378"/>
                    </a:lnTo>
                    <a:lnTo>
                      <a:pt x="1546" y="378"/>
                    </a:lnTo>
                    <a:lnTo>
                      <a:pt x="1536" y="378"/>
                    </a:lnTo>
                    <a:lnTo>
                      <a:pt x="1524" y="380"/>
                    </a:lnTo>
                    <a:lnTo>
                      <a:pt x="1514" y="386"/>
                    </a:lnTo>
                    <a:lnTo>
                      <a:pt x="1514" y="386"/>
                    </a:lnTo>
                    <a:lnTo>
                      <a:pt x="1506" y="392"/>
                    </a:lnTo>
                    <a:lnTo>
                      <a:pt x="1498" y="400"/>
                    </a:lnTo>
                    <a:lnTo>
                      <a:pt x="1494" y="406"/>
                    </a:lnTo>
                    <a:lnTo>
                      <a:pt x="1490" y="414"/>
                    </a:lnTo>
                    <a:lnTo>
                      <a:pt x="1488" y="430"/>
                    </a:lnTo>
                    <a:lnTo>
                      <a:pt x="1488" y="448"/>
                    </a:lnTo>
                    <a:lnTo>
                      <a:pt x="1488" y="464"/>
                    </a:lnTo>
                    <a:lnTo>
                      <a:pt x="1486" y="480"/>
                    </a:lnTo>
                    <a:lnTo>
                      <a:pt x="1482" y="488"/>
                    </a:lnTo>
                    <a:lnTo>
                      <a:pt x="1476" y="496"/>
                    </a:lnTo>
                    <a:lnTo>
                      <a:pt x="1470" y="502"/>
                    </a:lnTo>
                    <a:lnTo>
                      <a:pt x="1460" y="510"/>
                    </a:lnTo>
                    <a:lnTo>
                      <a:pt x="1460" y="510"/>
                    </a:lnTo>
                    <a:lnTo>
                      <a:pt x="1452" y="512"/>
                    </a:lnTo>
                    <a:lnTo>
                      <a:pt x="1442" y="512"/>
                    </a:lnTo>
                    <a:lnTo>
                      <a:pt x="1432" y="510"/>
                    </a:lnTo>
                    <a:lnTo>
                      <a:pt x="1422" y="504"/>
                    </a:lnTo>
                    <a:lnTo>
                      <a:pt x="1404" y="490"/>
                    </a:lnTo>
                    <a:lnTo>
                      <a:pt x="1386" y="476"/>
                    </a:lnTo>
                    <a:lnTo>
                      <a:pt x="1246" y="236"/>
                    </a:lnTo>
                    <a:lnTo>
                      <a:pt x="982" y="242"/>
                    </a:lnTo>
                    <a:close/>
                  </a:path>
                </a:pathLst>
              </a:custGeom>
              <a:solidFill>
                <a:srgbClr val="A1C6F7"/>
              </a:solidFill>
              <a:ln w="38100" cap="flat" cmpd="sng">
                <a:solidFill>
                  <a:srgbClr val="5F5F5F"/>
                </a:solidFill>
                <a:prstDash val="solid"/>
                <a:round/>
                <a:headEnd type="none" w="med" len="med"/>
                <a:tailEnd type="none" w="med" len="med"/>
              </a:ln>
              <a:effectLst/>
              <a:scene3d>
                <a:camera prst="orthographicFront"/>
                <a:lightRig rig="twoPt" dir="t"/>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23" name="Freeform 3"/>
              <p:cNvSpPr>
                <a:spLocks/>
              </p:cNvSpPr>
              <p:nvPr/>
            </p:nvSpPr>
            <p:spPr bwMode="auto">
              <a:xfrm>
                <a:off x="3576638" y="4929188"/>
                <a:ext cx="2020887" cy="1717675"/>
              </a:xfrm>
              <a:custGeom>
                <a:avLst/>
                <a:gdLst>
                  <a:gd name="T0" fmla="*/ 1602 w 1632"/>
                  <a:gd name="T1" fmla="*/ 382 h 1386"/>
                  <a:gd name="T2" fmla="*/ 1624 w 1632"/>
                  <a:gd name="T3" fmla="*/ 360 h 1386"/>
                  <a:gd name="T4" fmla="*/ 1632 w 1632"/>
                  <a:gd name="T5" fmla="*/ 302 h 1386"/>
                  <a:gd name="T6" fmla="*/ 1602 w 1632"/>
                  <a:gd name="T7" fmla="*/ 216 h 1386"/>
                  <a:gd name="T8" fmla="*/ 1570 w 1632"/>
                  <a:gd name="T9" fmla="*/ 172 h 1386"/>
                  <a:gd name="T10" fmla="*/ 1504 w 1632"/>
                  <a:gd name="T11" fmla="*/ 128 h 1386"/>
                  <a:gd name="T12" fmla="*/ 1474 w 1632"/>
                  <a:gd name="T13" fmla="*/ 128 h 1386"/>
                  <a:gd name="T14" fmla="*/ 1444 w 1632"/>
                  <a:gd name="T15" fmla="*/ 148 h 1386"/>
                  <a:gd name="T16" fmla="*/ 1434 w 1632"/>
                  <a:gd name="T17" fmla="*/ 196 h 1386"/>
                  <a:gd name="T18" fmla="*/ 1422 w 1632"/>
                  <a:gd name="T19" fmla="*/ 244 h 1386"/>
                  <a:gd name="T20" fmla="*/ 1400 w 1632"/>
                  <a:gd name="T21" fmla="*/ 260 h 1386"/>
                  <a:gd name="T22" fmla="*/ 1376 w 1632"/>
                  <a:gd name="T23" fmla="*/ 258 h 1386"/>
                  <a:gd name="T24" fmla="*/ 1200 w 1632"/>
                  <a:gd name="T25" fmla="*/ 0 h 1386"/>
                  <a:gd name="T26" fmla="*/ 890 w 1632"/>
                  <a:gd name="T27" fmla="*/ 18 h 1386"/>
                  <a:gd name="T28" fmla="*/ 864 w 1632"/>
                  <a:gd name="T29" fmla="*/ 48 h 1386"/>
                  <a:gd name="T30" fmla="*/ 872 w 1632"/>
                  <a:gd name="T31" fmla="*/ 78 h 1386"/>
                  <a:gd name="T32" fmla="*/ 918 w 1632"/>
                  <a:gd name="T33" fmla="*/ 112 h 1386"/>
                  <a:gd name="T34" fmla="*/ 944 w 1632"/>
                  <a:gd name="T35" fmla="*/ 146 h 1386"/>
                  <a:gd name="T36" fmla="*/ 940 w 1632"/>
                  <a:gd name="T37" fmla="*/ 180 h 1386"/>
                  <a:gd name="T38" fmla="*/ 912 w 1632"/>
                  <a:gd name="T39" fmla="*/ 212 h 1386"/>
                  <a:gd name="T40" fmla="*/ 820 w 1632"/>
                  <a:gd name="T41" fmla="*/ 242 h 1386"/>
                  <a:gd name="T42" fmla="*/ 758 w 1632"/>
                  <a:gd name="T43" fmla="*/ 238 h 1386"/>
                  <a:gd name="T44" fmla="*/ 680 w 1632"/>
                  <a:gd name="T45" fmla="*/ 206 h 1386"/>
                  <a:gd name="T46" fmla="*/ 658 w 1632"/>
                  <a:gd name="T47" fmla="*/ 170 h 1386"/>
                  <a:gd name="T48" fmla="*/ 660 w 1632"/>
                  <a:gd name="T49" fmla="*/ 138 h 1386"/>
                  <a:gd name="T50" fmla="*/ 696 w 1632"/>
                  <a:gd name="T51" fmla="*/ 104 h 1386"/>
                  <a:gd name="T52" fmla="*/ 732 w 1632"/>
                  <a:gd name="T53" fmla="*/ 70 h 1386"/>
                  <a:gd name="T54" fmla="*/ 734 w 1632"/>
                  <a:gd name="T55" fmla="*/ 40 h 1386"/>
                  <a:gd name="T56" fmla="*/ 688 w 1632"/>
                  <a:gd name="T57" fmla="*/ 8 h 1386"/>
                  <a:gd name="T58" fmla="*/ 248 w 1632"/>
                  <a:gd name="T59" fmla="*/ 268 h 1386"/>
                  <a:gd name="T60" fmla="*/ 242 w 1632"/>
                  <a:gd name="T61" fmla="*/ 336 h 1386"/>
                  <a:gd name="T62" fmla="*/ 264 w 1632"/>
                  <a:gd name="T63" fmla="*/ 356 h 1386"/>
                  <a:gd name="T64" fmla="*/ 308 w 1632"/>
                  <a:gd name="T65" fmla="*/ 352 h 1386"/>
                  <a:gd name="T66" fmla="*/ 360 w 1632"/>
                  <a:gd name="T67" fmla="*/ 328 h 1386"/>
                  <a:gd name="T68" fmla="*/ 390 w 1632"/>
                  <a:gd name="T69" fmla="*/ 336 h 1386"/>
                  <a:gd name="T70" fmla="*/ 416 w 1632"/>
                  <a:gd name="T71" fmla="*/ 368 h 1386"/>
                  <a:gd name="T72" fmla="*/ 414 w 1632"/>
                  <a:gd name="T73" fmla="*/ 440 h 1386"/>
                  <a:gd name="T74" fmla="*/ 390 w 1632"/>
                  <a:gd name="T75" fmla="*/ 502 h 1386"/>
                  <a:gd name="T76" fmla="*/ 330 w 1632"/>
                  <a:gd name="T77" fmla="*/ 570 h 1386"/>
                  <a:gd name="T78" fmla="*/ 276 w 1632"/>
                  <a:gd name="T79" fmla="*/ 592 h 1386"/>
                  <a:gd name="T80" fmla="*/ 246 w 1632"/>
                  <a:gd name="T81" fmla="*/ 586 h 1386"/>
                  <a:gd name="T82" fmla="*/ 222 w 1632"/>
                  <a:gd name="T83" fmla="*/ 556 h 1386"/>
                  <a:gd name="T84" fmla="*/ 216 w 1632"/>
                  <a:gd name="T85" fmla="*/ 490 h 1386"/>
                  <a:gd name="T86" fmla="*/ 190 w 1632"/>
                  <a:gd name="T87" fmla="*/ 460 h 1386"/>
                  <a:gd name="T88" fmla="*/ 162 w 1632"/>
                  <a:gd name="T89" fmla="*/ 462 h 1386"/>
                  <a:gd name="T90" fmla="*/ 4 w 1632"/>
                  <a:gd name="T91" fmla="*/ 688 h 1386"/>
                  <a:gd name="T92" fmla="*/ 1200 w 1632"/>
                  <a:gd name="T93" fmla="*/ 1386 h 1386"/>
                  <a:gd name="T94" fmla="*/ 1458 w 1632"/>
                  <a:gd name="T95" fmla="*/ 448 h 1386"/>
                  <a:gd name="T96" fmla="*/ 1456 w 1632"/>
                  <a:gd name="T97" fmla="*/ 382 h 1386"/>
                  <a:gd name="T98" fmla="*/ 1482 w 1632"/>
                  <a:gd name="T99" fmla="*/ 362 h 1386"/>
                  <a:gd name="T100" fmla="*/ 1518 w 1632"/>
                  <a:gd name="T101" fmla="*/ 364 h 1386"/>
                  <a:gd name="T102" fmla="*/ 1576 w 1632"/>
                  <a:gd name="T103" fmla="*/ 39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2" h="1386">
                    <a:moveTo>
                      <a:pt x="1576" y="390"/>
                    </a:moveTo>
                    <a:lnTo>
                      <a:pt x="1576" y="390"/>
                    </a:lnTo>
                    <a:lnTo>
                      <a:pt x="1588" y="388"/>
                    </a:lnTo>
                    <a:lnTo>
                      <a:pt x="1602" y="382"/>
                    </a:lnTo>
                    <a:lnTo>
                      <a:pt x="1602" y="382"/>
                    </a:lnTo>
                    <a:lnTo>
                      <a:pt x="1610" y="376"/>
                    </a:lnTo>
                    <a:lnTo>
                      <a:pt x="1618" y="368"/>
                    </a:lnTo>
                    <a:lnTo>
                      <a:pt x="1624" y="360"/>
                    </a:lnTo>
                    <a:lnTo>
                      <a:pt x="1628" y="350"/>
                    </a:lnTo>
                    <a:lnTo>
                      <a:pt x="1630" y="338"/>
                    </a:lnTo>
                    <a:lnTo>
                      <a:pt x="1632" y="328"/>
                    </a:lnTo>
                    <a:lnTo>
                      <a:pt x="1632" y="302"/>
                    </a:lnTo>
                    <a:lnTo>
                      <a:pt x="1626" y="278"/>
                    </a:lnTo>
                    <a:lnTo>
                      <a:pt x="1620" y="254"/>
                    </a:lnTo>
                    <a:lnTo>
                      <a:pt x="1612" y="234"/>
                    </a:lnTo>
                    <a:lnTo>
                      <a:pt x="1602" y="216"/>
                    </a:lnTo>
                    <a:lnTo>
                      <a:pt x="1602" y="216"/>
                    </a:lnTo>
                    <a:lnTo>
                      <a:pt x="1594" y="202"/>
                    </a:lnTo>
                    <a:lnTo>
                      <a:pt x="1584" y="188"/>
                    </a:lnTo>
                    <a:lnTo>
                      <a:pt x="1570" y="172"/>
                    </a:lnTo>
                    <a:lnTo>
                      <a:pt x="1556" y="158"/>
                    </a:lnTo>
                    <a:lnTo>
                      <a:pt x="1540" y="146"/>
                    </a:lnTo>
                    <a:lnTo>
                      <a:pt x="1522" y="136"/>
                    </a:lnTo>
                    <a:lnTo>
                      <a:pt x="1504" y="128"/>
                    </a:lnTo>
                    <a:lnTo>
                      <a:pt x="1496" y="126"/>
                    </a:lnTo>
                    <a:lnTo>
                      <a:pt x="1486" y="126"/>
                    </a:lnTo>
                    <a:lnTo>
                      <a:pt x="1486" y="126"/>
                    </a:lnTo>
                    <a:lnTo>
                      <a:pt x="1474" y="128"/>
                    </a:lnTo>
                    <a:lnTo>
                      <a:pt x="1460" y="134"/>
                    </a:lnTo>
                    <a:lnTo>
                      <a:pt x="1460" y="134"/>
                    </a:lnTo>
                    <a:lnTo>
                      <a:pt x="1452" y="140"/>
                    </a:lnTo>
                    <a:lnTo>
                      <a:pt x="1444" y="148"/>
                    </a:lnTo>
                    <a:lnTo>
                      <a:pt x="1440" y="154"/>
                    </a:lnTo>
                    <a:lnTo>
                      <a:pt x="1436" y="162"/>
                    </a:lnTo>
                    <a:lnTo>
                      <a:pt x="1434" y="178"/>
                    </a:lnTo>
                    <a:lnTo>
                      <a:pt x="1434" y="196"/>
                    </a:lnTo>
                    <a:lnTo>
                      <a:pt x="1434" y="212"/>
                    </a:lnTo>
                    <a:lnTo>
                      <a:pt x="1432" y="228"/>
                    </a:lnTo>
                    <a:lnTo>
                      <a:pt x="1428" y="236"/>
                    </a:lnTo>
                    <a:lnTo>
                      <a:pt x="1422" y="244"/>
                    </a:lnTo>
                    <a:lnTo>
                      <a:pt x="1416" y="250"/>
                    </a:lnTo>
                    <a:lnTo>
                      <a:pt x="1406" y="258"/>
                    </a:lnTo>
                    <a:lnTo>
                      <a:pt x="1406" y="258"/>
                    </a:lnTo>
                    <a:lnTo>
                      <a:pt x="1400" y="260"/>
                    </a:lnTo>
                    <a:lnTo>
                      <a:pt x="1392" y="260"/>
                    </a:lnTo>
                    <a:lnTo>
                      <a:pt x="1392" y="260"/>
                    </a:lnTo>
                    <a:lnTo>
                      <a:pt x="1384" y="260"/>
                    </a:lnTo>
                    <a:lnTo>
                      <a:pt x="1376" y="258"/>
                    </a:lnTo>
                    <a:lnTo>
                      <a:pt x="1360" y="248"/>
                    </a:lnTo>
                    <a:lnTo>
                      <a:pt x="1344" y="236"/>
                    </a:lnTo>
                    <a:lnTo>
                      <a:pt x="1330" y="224"/>
                    </a:lnTo>
                    <a:lnTo>
                      <a:pt x="1200" y="0"/>
                    </a:lnTo>
                    <a:lnTo>
                      <a:pt x="936" y="0"/>
                    </a:lnTo>
                    <a:lnTo>
                      <a:pt x="936" y="0"/>
                    </a:lnTo>
                    <a:lnTo>
                      <a:pt x="914" y="8"/>
                    </a:lnTo>
                    <a:lnTo>
                      <a:pt x="890" y="18"/>
                    </a:lnTo>
                    <a:lnTo>
                      <a:pt x="880" y="24"/>
                    </a:lnTo>
                    <a:lnTo>
                      <a:pt x="872" y="32"/>
                    </a:lnTo>
                    <a:lnTo>
                      <a:pt x="866" y="40"/>
                    </a:lnTo>
                    <a:lnTo>
                      <a:pt x="864" y="48"/>
                    </a:lnTo>
                    <a:lnTo>
                      <a:pt x="864" y="48"/>
                    </a:lnTo>
                    <a:lnTo>
                      <a:pt x="866" y="60"/>
                    </a:lnTo>
                    <a:lnTo>
                      <a:pt x="868" y="70"/>
                    </a:lnTo>
                    <a:lnTo>
                      <a:pt x="872" y="78"/>
                    </a:lnTo>
                    <a:lnTo>
                      <a:pt x="876" y="84"/>
                    </a:lnTo>
                    <a:lnTo>
                      <a:pt x="890" y="96"/>
                    </a:lnTo>
                    <a:lnTo>
                      <a:pt x="904" y="104"/>
                    </a:lnTo>
                    <a:lnTo>
                      <a:pt x="918" y="112"/>
                    </a:lnTo>
                    <a:lnTo>
                      <a:pt x="932" y="122"/>
                    </a:lnTo>
                    <a:lnTo>
                      <a:pt x="936" y="130"/>
                    </a:lnTo>
                    <a:lnTo>
                      <a:pt x="940" y="138"/>
                    </a:lnTo>
                    <a:lnTo>
                      <a:pt x="944" y="146"/>
                    </a:lnTo>
                    <a:lnTo>
                      <a:pt x="944" y="158"/>
                    </a:lnTo>
                    <a:lnTo>
                      <a:pt x="944" y="158"/>
                    </a:lnTo>
                    <a:lnTo>
                      <a:pt x="944" y="170"/>
                    </a:lnTo>
                    <a:lnTo>
                      <a:pt x="940" y="180"/>
                    </a:lnTo>
                    <a:lnTo>
                      <a:pt x="936" y="190"/>
                    </a:lnTo>
                    <a:lnTo>
                      <a:pt x="928" y="198"/>
                    </a:lnTo>
                    <a:lnTo>
                      <a:pt x="920" y="206"/>
                    </a:lnTo>
                    <a:lnTo>
                      <a:pt x="912" y="212"/>
                    </a:lnTo>
                    <a:lnTo>
                      <a:pt x="890" y="224"/>
                    </a:lnTo>
                    <a:lnTo>
                      <a:pt x="866" y="232"/>
                    </a:lnTo>
                    <a:lnTo>
                      <a:pt x="842" y="238"/>
                    </a:lnTo>
                    <a:lnTo>
                      <a:pt x="820" y="242"/>
                    </a:lnTo>
                    <a:lnTo>
                      <a:pt x="800" y="242"/>
                    </a:lnTo>
                    <a:lnTo>
                      <a:pt x="800" y="242"/>
                    </a:lnTo>
                    <a:lnTo>
                      <a:pt x="782" y="242"/>
                    </a:lnTo>
                    <a:lnTo>
                      <a:pt x="758" y="238"/>
                    </a:lnTo>
                    <a:lnTo>
                      <a:pt x="734" y="232"/>
                    </a:lnTo>
                    <a:lnTo>
                      <a:pt x="710" y="224"/>
                    </a:lnTo>
                    <a:lnTo>
                      <a:pt x="690" y="212"/>
                    </a:lnTo>
                    <a:lnTo>
                      <a:pt x="680" y="206"/>
                    </a:lnTo>
                    <a:lnTo>
                      <a:pt x="672" y="198"/>
                    </a:lnTo>
                    <a:lnTo>
                      <a:pt x="666" y="190"/>
                    </a:lnTo>
                    <a:lnTo>
                      <a:pt x="660" y="180"/>
                    </a:lnTo>
                    <a:lnTo>
                      <a:pt x="658" y="170"/>
                    </a:lnTo>
                    <a:lnTo>
                      <a:pt x="656" y="158"/>
                    </a:lnTo>
                    <a:lnTo>
                      <a:pt x="656" y="158"/>
                    </a:lnTo>
                    <a:lnTo>
                      <a:pt x="658" y="146"/>
                    </a:lnTo>
                    <a:lnTo>
                      <a:pt x="660" y="138"/>
                    </a:lnTo>
                    <a:lnTo>
                      <a:pt x="664" y="130"/>
                    </a:lnTo>
                    <a:lnTo>
                      <a:pt x="670" y="122"/>
                    </a:lnTo>
                    <a:lnTo>
                      <a:pt x="682" y="112"/>
                    </a:lnTo>
                    <a:lnTo>
                      <a:pt x="696" y="104"/>
                    </a:lnTo>
                    <a:lnTo>
                      <a:pt x="712" y="96"/>
                    </a:lnTo>
                    <a:lnTo>
                      <a:pt x="724" y="84"/>
                    </a:lnTo>
                    <a:lnTo>
                      <a:pt x="730" y="78"/>
                    </a:lnTo>
                    <a:lnTo>
                      <a:pt x="732" y="70"/>
                    </a:lnTo>
                    <a:lnTo>
                      <a:pt x="736" y="60"/>
                    </a:lnTo>
                    <a:lnTo>
                      <a:pt x="736" y="48"/>
                    </a:lnTo>
                    <a:lnTo>
                      <a:pt x="736" y="48"/>
                    </a:lnTo>
                    <a:lnTo>
                      <a:pt x="734" y="40"/>
                    </a:lnTo>
                    <a:lnTo>
                      <a:pt x="728" y="32"/>
                    </a:lnTo>
                    <a:lnTo>
                      <a:pt x="720" y="24"/>
                    </a:lnTo>
                    <a:lnTo>
                      <a:pt x="710" y="18"/>
                    </a:lnTo>
                    <a:lnTo>
                      <a:pt x="688" y="8"/>
                    </a:lnTo>
                    <a:lnTo>
                      <a:pt x="666" y="0"/>
                    </a:lnTo>
                    <a:lnTo>
                      <a:pt x="402" y="0"/>
                    </a:lnTo>
                    <a:lnTo>
                      <a:pt x="248" y="268"/>
                    </a:lnTo>
                    <a:lnTo>
                      <a:pt x="248" y="268"/>
                    </a:lnTo>
                    <a:lnTo>
                      <a:pt x="242" y="290"/>
                    </a:lnTo>
                    <a:lnTo>
                      <a:pt x="240" y="314"/>
                    </a:lnTo>
                    <a:lnTo>
                      <a:pt x="240" y="326"/>
                    </a:lnTo>
                    <a:lnTo>
                      <a:pt x="242" y="336"/>
                    </a:lnTo>
                    <a:lnTo>
                      <a:pt x="248" y="344"/>
                    </a:lnTo>
                    <a:lnTo>
                      <a:pt x="254" y="350"/>
                    </a:lnTo>
                    <a:lnTo>
                      <a:pt x="254" y="350"/>
                    </a:lnTo>
                    <a:lnTo>
                      <a:pt x="264" y="356"/>
                    </a:lnTo>
                    <a:lnTo>
                      <a:pt x="274" y="358"/>
                    </a:lnTo>
                    <a:lnTo>
                      <a:pt x="284" y="358"/>
                    </a:lnTo>
                    <a:lnTo>
                      <a:pt x="292" y="358"/>
                    </a:lnTo>
                    <a:lnTo>
                      <a:pt x="308" y="352"/>
                    </a:lnTo>
                    <a:lnTo>
                      <a:pt x="322" y="344"/>
                    </a:lnTo>
                    <a:lnTo>
                      <a:pt x="336" y="336"/>
                    </a:lnTo>
                    <a:lnTo>
                      <a:pt x="352" y="330"/>
                    </a:lnTo>
                    <a:lnTo>
                      <a:pt x="360" y="328"/>
                    </a:lnTo>
                    <a:lnTo>
                      <a:pt x="370" y="328"/>
                    </a:lnTo>
                    <a:lnTo>
                      <a:pt x="378" y="332"/>
                    </a:lnTo>
                    <a:lnTo>
                      <a:pt x="390" y="336"/>
                    </a:lnTo>
                    <a:lnTo>
                      <a:pt x="390" y="336"/>
                    </a:lnTo>
                    <a:lnTo>
                      <a:pt x="398" y="342"/>
                    </a:lnTo>
                    <a:lnTo>
                      <a:pt x="406" y="350"/>
                    </a:lnTo>
                    <a:lnTo>
                      <a:pt x="412" y="358"/>
                    </a:lnTo>
                    <a:lnTo>
                      <a:pt x="416" y="368"/>
                    </a:lnTo>
                    <a:lnTo>
                      <a:pt x="418" y="380"/>
                    </a:lnTo>
                    <a:lnTo>
                      <a:pt x="420" y="392"/>
                    </a:lnTo>
                    <a:lnTo>
                      <a:pt x="418" y="416"/>
                    </a:lnTo>
                    <a:lnTo>
                      <a:pt x="414" y="440"/>
                    </a:lnTo>
                    <a:lnTo>
                      <a:pt x="408" y="464"/>
                    </a:lnTo>
                    <a:lnTo>
                      <a:pt x="400" y="486"/>
                    </a:lnTo>
                    <a:lnTo>
                      <a:pt x="390" y="502"/>
                    </a:lnTo>
                    <a:lnTo>
                      <a:pt x="390" y="502"/>
                    </a:lnTo>
                    <a:lnTo>
                      <a:pt x="380" y="518"/>
                    </a:lnTo>
                    <a:lnTo>
                      <a:pt x="366" y="536"/>
                    </a:lnTo>
                    <a:lnTo>
                      <a:pt x="348" y="554"/>
                    </a:lnTo>
                    <a:lnTo>
                      <a:pt x="330" y="570"/>
                    </a:lnTo>
                    <a:lnTo>
                      <a:pt x="308" y="584"/>
                    </a:lnTo>
                    <a:lnTo>
                      <a:pt x="298" y="588"/>
                    </a:lnTo>
                    <a:lnTo>
                      <a:pt x="288" y="592"/>
                    </a:lnTo>
                    <a:lnTo>
                      <a:pt x="276" y="592"/>
                    </a:lnTo>
                    <a:lnTo>
                      <a:pt x="266" y="592"/>
                    </a:lnTo>
                    <a:lnTo>
                      <a:pt x="256" y="590"/>
                    </a:lnTo>
                    <a:lnTo>
                      <a:pt x="246" y="586"/>
                    </a:lnTo>
                    <a:lnTo>
                      <a:pt x="246" y="586"/>
                    </a:lnTo>
                    <a:lnTo>
                      <a:pt x="236" y="578"/>
                    </a:lnTo>
                    <a:lnTo>
                      <a:pt x="230" y="572"/>
                    </a:lnTo>
                    <a:lnTo>
                      <a:pt x="224" y="564"/>
                    </a:lnTo>
                    <a:lnTo>
                      <a:pt x="222" y="556"/>
                    </a:lnTo>
                    <a:lnTo>
                      <a:pt x="218" y="540"/>
                    </a:lnTo>
                    <a:lnTo>
                      <a:pt x="218" y="522"/>
                    </a:lnTo>
                    <a:lnTo>
                      <a:pt x="218" y="506"/>
                    </a:lnTo>
                    <a:lnTo>
                      <a:pt x="216" y="490"/>
                    </a:lnTo>
                    <a:lnTo>
                      <a:pt x="212" y="482"/>
                    </a:lnTo>
                    <a:lnTo>
                      <a:pt x="206" y="474"/>
                    </a:lnTo>
                    <a:lnTo>
                      <a:pt x="200" y="468"/>
                    </a:lnTo>
                    <a:lnTo>
                      <a:pt x="190" y="460"/>
                    </a:lnTo>
                    <a:lnTo>
                      <a:pt x="190" y="460"/>
                    </a:lnTo>
                    <a:lnTo>
                      <a:pt x="182" y="458"/>
                    </a:lnTo>
                    <a:lnTo>
                      <a:pt x="172" y="458"/>
                    </a:lnTo>
                    <a:lnTo>
                      <a:pt x="162" y="462"/>
                    </a:lnTo>
                    <a:lnTo>
                      <a:pt x="152" y="466"/>
                    </a:lnTo>
                    <a:lnTo>
                      <a:pt x="132" y="480"/>
                    </a:lnTo>
                    <a:lnTo>
                      <a:pt x="116" y="496"/>
                    </a:lnTo>
                    <a:lnTo>
                      <a:pt x="4" y="688"/>
                    </a:lnTo>
                    <a:lnTo>
                      <a:pt x="2" y="688"/>
                    </a:lnTo>
                    <a:lnTo>
                      <a:pt x="0" y="694"/>
                    </a:lnTo>
                    <a:lnTo>
                      <a:pt x="400" y="1386"/>
                    </a:lnTo>
                    <a:lnTo>
                      <a:pt x="1200" y="1386"/>
                    </a:lnTo>
                    <a:lnTo>
                      <a:pt x="1600" y="694"/>
                    </a:lnTo>
                    <a:lnTo>
                      <a:pt x="1598" y="688"/>
                    </a:lnTo>
                    <a:lnTo>
                      <a:pt x="1458" y="448"/>
                    </a:lnTo>
                    <a:lnTo>
                      <a:pt x="1458" y="448"/>
                    </a:lnTo>
                    <a:lnTo>
                      <a:pt x="1454" y="426"/>
                    </a:lnTo>
                    <a:lnTo>
                      <a:pt x="1452" y="402"/>
                    </a:lnTo>
                    <a:lnTo>
                      <a:pt x="1454" y="392"/>
                    </a:lnTo>
                    <a:lnTo>
                      <a:pt x="1456" y="382"/>
                    </a:lnTo>
                    <a:lnTo>
                      <a:pt x="1460" y="374"/>
                    </a:lnTo>
                    <a:lnTo>
                      <a:pt x="1466" y="368"/>
                    </a:lnTo>
                    <a:lnTo>
                      <a:pt x="1466" y="368"/>
                    </a:lnTo>
                    <a:lnTo>
                      <a:pt x="1482" y="362"/>
                    </a:lnTo>
                    <a:lnTo>
                      <a:pt x="1496" y="360"/>
                    </a:lnTo>
                    <a:lnTo>
                      <a:pt x="1496" y="360"/>
                    </a:lnTo>
                    <a:lnTo>
                      <a:pt x="1508" y="360"/>
                    </a:lnTo>
                    <a:lnTo>
                      <a:pt x="1518" y="364"/>
                    </a:lnTo>
                    <a:lnTo>
                      <a:pt x="1536" y="374"/>
                    </a:lnTo>
                    <a:lnTo>
                      <a:pt x="1556" y="384"/>
                    </a:lnTo>
                    <a:lnTo>
                      <a:pt x="1566" y="388"/>
                    </a:lnTo>
                    <a:lnTo>
                      <a:pt x="1576" y="390"/>
                    </a:lnTo>
                    <a:lnTo>
                      <a:pt x="1576" y="390"/>
                    </a:lnTo>
                    <a:close/>
                  </a:path>
                </a:pathLst>
              </a:custGeom>
              <a:solidFill>
                <a:srgbClr val="EF43AF"/>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24" name="Freeform 4"/>
              <p:cNvSpPr>
                <a:spLocks/>
              </p:cNvSpPr>
              <p:nvPr/>
            </p:nvSpPr>
            <p:spPr bwMode="auto">
              <a:xfrm>
                <a:off x="2097088" y="3778250"/>
                <a:ext cx="2001837" cy="2005013"/>
              </a:xfrm>
              <a:custGeom>
                <a:avLst/>
                <a:gdLst>
                  <a:gd name="T0" fmla="*/ 1358 w 1616"/>
                  <a:gd name="T1" fmla="*/ 1392 h 1618"/>
                  <a:gd name="T2" fmla="*/ 1396 w 1616"/>
                  <a:gd name="T3" fmla="*/ 1398 h 1618"/>
                  <a:gd name="T4" fmla="*/ 1414 w 1616"/>
                  <a:gd name="T5" fmla="*/ 1452 h 1618"/>
                  <a:gd name="T6" fmla="*/ 1432 w 1616"/>
                  <a:gd name="T7" fmla="*/ 1508 h 1618"/>
                  <a:gd name="T8" fmla="*/ 1472 w 1616"/>
                  <a:gd name="T9" fmla="*/ 1522 h 1618"/>
                  <a:gd name="T10" fmla="*/ 1544 w 1616"/>
                  <a:gd name="T11" fmla="*/ 1484 h 1618"/>
                  <a:gd name="T12" fmla="*/ 1596 w 1616"/>
                  <a:gd name="T13" fmla="*/ 1416 h 1618"/>
                  <a:gd name="T14" fmla="*/ 1614 w 1616"/>
                  <a:gd name="T15" fmla="*/ 1310 h 1618"/>
                  <a:gd name="T16" fmla="*/ 1586 w 1616"/>
                  <a:gd name="T17" fmla="*/ 1266 h 1618"/>
                  <a:gd name="T18" fmla="*/ 1548 w 1616"/>
                  <a:gd name="T19" fmla="*/ 1260 h 1618"/>
                  <a:gd name="T20" fmla="*/ 1480 w 1616"/>
                  <a:gd name="T21" fmla="*/ 1288 h 1618"/>
                  <a:gd name="T22" fmla="*/ 1444 w 1616"/>
                  <a:gd name="T23" fmla="*/ 1274 h 1618"/>
                  <a:gd name="T24" fmla="*/ 1444 w 1616"/>
                  <a:gd name="T25" fmla="*/ 1198 h 1618"/>
                  <a:gd name="T26" fmla="*/ 1462 w 1616"/>
                  <a:gd name="T27" fmla="*/ 694 h 1618"/>
                  <a:gd name="T28" fmla="*/ 1394 w 1616"/>
                  <a:gd name="T29" fmla="*/ 654 h 1618"/>
                  <a:gd name="T30" fmla="*/ 1364 w 1616"/>
                  <a:gd name="T31" fmla="*/ 678 h 1618"/>
                  <a:gd name="T32" fmla="*/ 1354 w 1616"/>
                  <a:gd name="T33" fmla="*/ 752 h 1618"/>
                  <a:gd name="T34" fmla="*/ 1330 w 1616"/>
                  <a:gd name="T35" fmla="*/ 782 h 1618"/>
                  <a:gd name="T36" fmla="*/ 1278 w 1616"/>
                  <a:gd name="T37" fmla="*/ 784 h 1618"/>
                  <a:gd name="T38" fmla="*/ 1196 w 1616"/>
                  <a:gd name="T39" fmla="*/ 716 h 1618"/>
                  <a:gd name="T40" fmla="*/ 1162 w 1616"/>
                  <a:gd name="T41" fmla="*/ 638 h 1618"/>
                  <a:gd name="T42" fmla="*/ 1164 w 1616"/>
                  <a:gd name="T43" fmla="*/ 556 h 1618"/>
                  <a:gd name="T44" fmla="*/ 1198 w 1616"/>
                  <a:gd name="T45" fmla="*/ 528 h 1618"/>
                  <a:gd name="T46" fmla="*/ 1254 w 1616"/>
                  <a:gd name="T47" fmla="*/ 540 h 1618"/>
                  <a:gd name="T48" fmla="*/ 1312 w 1616"/>
                  <a:gd name="T49" fmla="*/ 552 h 1618"/>
                  <a:gd name="T50" fmla="*/ 1336 w 1616"/>
                  <a:gd name="T51" fmla="*/ 522 h 1618"/>
                  <a:gd name="T52" fmla="*/ 1198 w 1616"/>
                  <a:gd name="T53" fmla="*/ 238 h 1618"/>
                  <a:gd name="T54" fmla="*/ 902 w 1616"/>
                  <a:gd name="T55" fmla="*/ 230 h 1618"/>
                  <a:gd name="T56" fmla="*/ 896 w 1616"/>
                  <a:gd name="T57" fmla="*/ 226 h 1618"/>
                  <a:gd name="T58" fmla="*/ 890 w 1616"/>
                  <a:gd name="T59" fmla="*/ 224 h 1618"/>
                  <a:gd name="T60" fmla="*/ 886 w 1616"/>
                  <a:gd name="T61" fmla="*/ 220 h 1618"/>
                  <a:gd name="T62" fmla="*/ 880 w 1616"/>
                  <a:gd name="T63" fmla="*/ 216 h 1618"/>
                  <a:gd name="T64" fmla="*/ 876 w 1616"/>
                  <a:gd name="T65" fmla="*/ 212 h 1618"/>
                  <a:gd name="T66" fmla="*/ 874 w 1616"/>
                  <a:gd name="T67" fmla="*/ 208 h 1618"/>
                  <a:gd name="T68" fmla="*/ 872 w 1616"/>
                  <a:gd name="T69" fmla="*/ 206 h 1618"/>
                  <a:gd name="T70" fmla="*/ 868 w 1616"/>
                  <a:gd name="T71" fmla="*/ 200 h 1618"/>
                  <a:gd name="T72" fmla="*/ 868 w 1616"/>
                  <a:gd name="T73" fmla="*/ 194 h 1618"/>
                  <a:gd name="T74" fmla="*/ 868 w 1616"/>
                  <a:gd name="T75" fmla="*/ 194 h 1618"/>
                  <a:gd name="T76" fmla="*/ 894 w 1616"/>
                  <a:gd name="T77" fmla="*/ 148 h 1618"/>
                  <a:gd name="T78" fmla="*/ 944 w 1616"/>
                  <a:gd name="T79" fmla="*/ 106 h 1618"/>
                  <a:gd name="T80" fmla="*/ 944 w 1616"/>
                  <a:gd name="T81" fmla="*/ 64 h 1618"/>
                  <a:gd name="T82" fmla="*/ 894 w 1616"/>
                  <a:gd name="T83" fmla="*/ 18 h 1618"/>
                  <a:gd name="T84" fmla="*/ 804 w 1616"/>
                  <a:gd name="T85" fmla="*/ 0 h 1618"/>
                  <a:gd name="T86" fmla="*/ 694 w 1616"/>
                  <a:gd name="T87" fmla="*/ 30 h 1618"/>
                  <a:gd name="T88" fmla="*/ 662 w 1616"/>
                  <a:gd name="T89" fmla="*/ 74 h 1618"/>
                  <a:gd name="T90" fmla="*/ 668 w 1616"/>
                  <a:gd name="T91" fmla="*/ 114 h 1618"/>
                  <a:gd name="T92" fmla="*/ 728 w 1616"/>
                  <a:gd name="T93" fmla="*/ 158 h 1618"/>
                  <a:gd name="T94" fmla="*/ 740 w 1616"/>
                  <a:gd name="T95" fmla="*/ 194 h 1618"/>
                  <a:gd name="T96" fmla="*/ 740 w 1616"/>
                  <a:gd name="T97" fmla="*/ 194 h 1618"/>
                  <a:gd name="T98" fmla="*/ 740 w 1616"/>
                  <a:gd name="T99" fmla="*/ 202 h 1618"/>
                  <a:gd name="T100" fmla="*/ 738 w 1616"/>
                  <a:gd name="T101" fmla="*/ 206 h 1618"/>
                  <a:gd name="T102" fmla="*/ 734 w 1616"/>
                  <a:gd name="T103" fmla="*/ 210 h 1618"/>
                  <a:gd name="T104" fmla="*/ 732 w 1616"/>
                  <a:gd name="T105" fmla="*/ 212 h 1618"/>
                  <a:gd name="T106" fmla="*/ 726 w 1616"/>
                  <a:gd name="T107" fmla="*/ 218 h 1618"/>
                  <a:gd name="T108" fmla="*/ 722 w 1616"/>
                  <a:gd name="T109" fmla="*/ 220 h 1618"/>
                  <a:gd name="T110" fmla="*/ 716 w 1616"/>
                  <a:gd name="T111" fmla="*/ 224 h 1618"/>
                  <a:gd name="T112" fmla="*/ 712 w 1616"/>
                  <a:gd name="T113" fmla="*/ 226 h 1618"/>
                  <a:gd name="T114" fmla="*/ 706 w 1616"/>
                  <a:gd name="T115" fmla="*/ 230 h 1618"/>
                  <a:gd name="T116" fmla="*/ 0 w 1616"/>
                  <a:gd name="T117" fmla="*/ 926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6" h="1618">
                    <a:moveTo>
                      <a:pt x="1312" y="1426"/>
                    </a:moveTo>
                    <a:lnTo>
                      <a:pt x="1312" y="1426"/>
                    </a:lnTo>
                    <a:lnTo>
                      <a:pt x="1328" y="1410"/>
                    </a:lnTo>
                    <a:lnTo>
                      <a:pt x="1348" y="1396"/>
                    </a:lnTo>
                    <a:lnTo>
                      <a:pt x="1358" y="1392"/>
                    </a:lnTo>
                    <a:lnTo>
                      <a:pt x="1368" y="1388"/>
                    </a:lnTo>
                    <a:lnTo>
                      <a:pt x="1378" y="1388"/>
                    </a:lnTo>
                    <a:lnTo>
                      <a:pt x="1386" y="1390"/>
                    </a:lnTo>
                    <a:lnTo>
                      <a:pt x="1386" y="1390"/>
                    </a:lnTo>
                    <a:lnTo>
                      <a:pt x="1396" y="1398"/>
                    </a:lnTo>
                    <a:lnTo>
                      <a:pt x="1402" y="1404"/>
                    </a:lnTo>
                    <a:lnTo>
                      <a:pt x="1408" y="1412"/>
                    </a:lnTo>
                    <a:lnTo>
                      <a:pt x="1412" y="1420"/>
                    </a:lnTo>
                    <a:lnTo>
                      <a:pt x="1414" y="1436"/>
                    </a:lnTo>
                    <a:lnTo>
                      <a:pt x="1414" y="1452"/>
                    </a:lnTo>
                    <a:lnTo>
                      <a:pt x="1414" y="1470"/>
                    </a:lnTo>
                    <a:lnTo>
                      <a:pt x="1418" y="1486"/>
                    </a:lnTo>
                    <a:lnTo>
                      <a:pt x="1420" y="1494"/>
                    </a:lnTo>
                    <a:lnTo>
                      <a:pt x="1426" y="1502"/>
                    </a:lnTo>
                    <a:lnTo>
                      <a:pt x="1432" y="1508"/>
                    </a:lnTo>
                    <a:lnTo>
                      <a:pt x="1442" y="1516"/>
                    </a:lnTo>
                    <a:lnTo>
                      <a:pt x="1442" y="1516"/>
                    </a:lnTo>
                    <a:lnTo>
                      <a:pt x="1452" y="1520"/>
                    </a:lnTo>
                    <a:lnTo>
                      <a:pt x="1462" y="1522"/>
                    </a:lnTo>
                    <a:lnTo>
                      <a:pt x="1472" y="1522"/>
                    </a:lnTo>
                    <a:lnTo>
                      <a:pt x="1484" y="1522"/>
                    </a:lnTo>
                    <a:lnTo>
                      <a:pt x="1494" y="1518"/>
                    </a:lnTo>
                    <a:lnTo>
                      <a:pt x="1504" y="1514"/>
                    </a:lnTo>
                    <a:lnTo>
                      <a:pt x="1526" y="1500"/>
                    </a:lnTo>
                    <a:lnTo>
                      <a:pt x="1544" y="1484"/>
                    </a:lnTo>
                    <a:lnTo>
                      <a:pt x="1562" y="1466"/>
                    </a:lnTo>
                    <a:lnTo>
                      <a:pt x="1576" y="1448"/>
                    </a:lnTo>
                    <a:lnTo>
                      <a:pt x="1586" y="1432"/>
                    </a:lnTo>
                    <a:lnTo>
                      <a:pt x="1586" y="1432"/>
                    </a:lnTo>
                    <a:lnTo>
                      <a:pt x="1596" y="1416"/>
                    </a:lnTo>
                    <a:lnTo>
                      <a:pt x="1604" y="1394"/>
                    </a:lnTo>
                    <a:lnTo>
                      <a:pt x="1610" y="1370"/>
                    </a:lnTo>
                    <a:lnTo>
                      <a:pt x="1614" y="1346"/>
                    </a:lnTo>
                    <a:lnTo>
                      <a:pt x="1616" y="1322"/>
                    </a:lnTo>
                    <a:lnTo>
                      <a:pt x="1614" y="1310"/>
                    </a:lnTo>
                    <a:lnTo>
                      <a:pt x="1612" y="1298"/>
                    </a:lnTo>
                    <a:lnTo>
                      <a:pt x="1608" y="1288"/>
                    </a:lnTo>
                    <a:lnTo>
                      <a:pt x="1602" y="1280"/>
                    </a:lnTo>
                    <a:lnTo>
                      <a:pt x="1594" y="1272"/>
                    </a:lnTo>
                    <a:lnTo>
                      <a:pt x="1586" y="1266"/>
                    </a:lnTo>
                    <a:lnTo>
                      <a:pt x="1586" y="1266"/>
                    </a:lnTo>
                    <a:lnTo>
                      <a:pt x="1574" y="1262"/>
                    </a:lnTo>
                    <a:lnTo>
                      <a:pt x="1566" y="1258"/>
                    </a:lnTo>
                    <a:lnTo>
                      <a:pt x="1556" y="1258"/>
                    </a:lnTo>
                    <a:lnTo>
                      <a:pt x="1548" y="1260"/>
                    </a:lnTo>
                    <a:lnTo>
                      <a:pt x="1532" y="1266"/>
                    </a:lnTo>
                    <a:lnTo>
                      <a:pt x="1518" y="1274"/>
                    </a:lnTo>
                    <a:lnTo>
                      <a:pt x="1504" y="1282"/>
                    </a:lnTo>
                    <a:lnTo>
                      <a:pt x="1488" y="1288"/>
                    </a:lnTo>
                    <a:lnTo>
                      <a:pt x="1480" y="1288"/>
                    </a:lnTo>
                    <a:lnTo>
                      <a:pt x="1470" y="1288"/>
                    </a:lnTo>
                    <a:lnTo>
                      <a:pt x="1460" y="1286"/>
                    </a:lnTo>
                    <a:lnTo>
                      <a:pt x="1450" y="1280"/>
                    </a:lnTo>
                    <a:lnTo>
                      <a:pt x="1450" y="1280"/>
                    </a:lnTo>
                    <a:lnTo>
                      <a:pt x="1444" y="1274"/>
                    </a:lnTo>
                    <a:lnTo>
                      <a:pt x="1438" y="1266"/>
                    </a:lnTo>
                    <a:lnTo>
                      <a:pt x="1436" y="1256"/>
                    </a:lnTo>
                    <a:lnTo>
                      <a:pt x="1436" y="1244"/>
                    </a:lnTo>
                    <a:lnTo>
                      <a:pt x="1438" y="1220"/>
                    </a:lnTo>
                    <a:lnTo>
                      <a:pt x="1444" y="1198"/>
                    </a:lnTo>
                    <a:lnTo>
                      <a:pt x="1598" y="930"/>
                    </a:lnTo>
                    <a:lnTo>
                      <a:pt x="1600" y="926"/>
                    </a:lnTo>
                    <a:lnTo>
                      <a:pt x="1596" y="926"/>
                    </a:lnTo>
                    <a:lnTo>
                      <a:pt x="1462" y="694"/>
                    </a:lnTo>
                    <a:lnTo>
                      <a:pt x="1462" y="694"/>
                    </a:lnTo>
                    <a:lnTo>
                      <a:pt x="1446" y="678"/>
                    </a:lnTo>
                    <a:lnTo>
                      <a:pt x="1426" y="664"/>
                    </a:lnTo>
                    <a:lnTo>
                      <a:pt x="1414" y="658"/>
                    </a:lnTo>
                    <a:lnTo>
                      <a:pt x="1404" y="656"/>
                    </a:lnTo>
                    <a:lnTo>
                      <a:pt x="1394" y="654"/>
                    </a:lnTo>
                    <a:lnTo>
                      <a:pt x="1386" y="658"/>
                    </a:lnTo>
                    <a:lnTo>
                      <a:pt x="1386" y="658"/>
                    </a:lnTo>
                    <a:lnTo>
                      <a:pt x="1376" y="664"/>
                    </a:lnTo>
                    <a:lnTo>
                      <a:pt x="1368" y="672"/>
                    </a:lnTo>
                    <a:lnTo>
                      <a:pt x="1364" y="678"/>
                    </a:lnTo>
                    <a:lnTo>
                      <a:pt x="1360" y="686"/>
                    </a:lnTo>
                    <a:lnTo>
                      <a:pt x="1358" y="702"/>
                    </a:lnTo>
                    <a:lnTo>
                      <a:pt x="1358" y="720"/>
                    </a:lnTo>
                    <a:lnTo>
                      <a:pt x="1358" y="736"/>
                    </a:lnTo>
                    <a:lnTo>
                      <a:pt x="1354" y="752"/>
                    </a:lnTo>
                    <a:lnTo>
                      <a:pt x="1352" y="760"/>
                    </a:lnTo>
                    <a:lnTo>
                      <a:pt x="1346" y="768"/>
                    </a:lnTo>
                    <a:lnTo>
                      <a:pt x="1340" y="776"/>
                    </a:lnTo>
                    <a:lnTo>
                      <a:pt x="1330" y="782"/>
                    </a:lnTo>
                    <a:lnTo>
                      <a:pt x="1330" y="782"/>
                    </a:lnTo>
                    <a:lnTo>
                      <a:pt x="1320" y="786"/>
                    </a:lnTo>
                    <a:lnTo>
                      <a:pt x="1310" y="790"/>
                    </a:lnTo>
                    <a:lnTo>
                      <a:pt x="1300" y="790"/>
                    </a:lnTo>
                    <a:lnTo>
                      <a:pt x="1288" y="788"/>
                    </a:lnTo>
                    <a:lnTo>
                      <a:pt x="1278" y="784"/>
                    </a:lnTo>
                    <a:lnTo>
                      <a:pt x="1268" y="780"/>
                    </a:lnTo>
                    <a:lnTo>
                      <a:pt x="1246" y="768"/>
                    </a:lnTo>
                    <a:lnTo>
                      <a:pt x="1228" y="752"/>
                    </a:lnTo>
                    <a:lnTo>
                      <a:pt x="1210" y="734"/>
                    </a:lnTo>
                    <a:lnTo>
                      <a:pt x="1196" y="716"/>
                    </a:lnTo>
                    <a:lnTo>
                      <a:pt x="1186" y="700"/>
                    </a:lnTo>
                    <a:lnTo>
                      <a:pt x="1186" y="700"/>
                    </a:lnTo>
                    <a:lnTo>
                      <a:pt x="1176" y="682"/>
                    </a:lnTo>
                    <a:lnTo>
                      <a:pt x="1168" y="660"/>
                    </a:lnTo>
                    <a:lnTo>
                      <a:pt x="1162" y="638"/>
                    </a:lnTo>
                    <a:lnTo>
                      <a:pt x="1156" y="612"/>
                    </a:lnTo>
                    <a:lnTo>
                      <a:pt x="1156" y="588"/>
                    </a:lnTo>
                    <a:lnTo>
                      <a:pt x="1158" y="576"/>
                    </a:lnTo>
                    <a:lnTo>
                      <a:pt x="1160" y="566"/>
                    </a:lnTo>
                    <a:lnTo>
                      <a:pt x="1164" y="556"/>
                    </a:lnTo>
                    <a:lnTo>
                      <a:pt x="1170" y="546"/>
                    </a:lnTo>
                    <a:lnTo>
                      <a:pt x="1178" y="538"/>
                    </a:lnTo>
                    <a:lnTo>
                      <a:pt x="1186" y="532"/>
                    </a:lnTo>
                    <a:lnTo>
                      <a:pt x="1186" y="532"/>
                    </a:lnTo>
                    <a:lnTo>
                      <a:pt x="1198" y="528"/>
                    </a:lnTo>
                    <a:lnTo>
                      <a:pt x="1206" y="526"/>
                    </a:lnTo>
                    <a:lnTo>
                      <a:pt x="1216" y="524"/>
                    </a:lnTo>
                    <a:lnTo>
                      <a:pt x="1224" y="526"/>
                    </a:lnTo>
                    <a:lnTo>
                      <a:pt x="1240" y="532"/>
                    </a:lnTo>
                    <a:lnTo>
                      <a:pt x="1254" y="540"/>
                    </a:lnTo>
                    <a:lnTo>
                      <a:pt x="1268" y="548"/>
                    </a:lnTo>
                    <a:lnTo>
                      <a:pt x="1284" y="554"/>
                    </a:lnTo>
                    <a:lnTo>
                      <a:pt x="1292" y="556"/>
                    </a:lnTo>
                    <a:lnTo>
                      <a:pt x="1302" y="554"/>
                    </a:lnTo>
                    <a:lnTo>
                      <a:pt x="1312" y="552"/>
                    </a:lnTo>
                    <a:lnTo>
                      <a:pt x="1322" y="546"/>
                    </a:lnTo>
                    <a:lnTo>
                      <a:pt x="1322" y="546"/>
                    </a:lnTo>
                    <a:lnTo>
                      <a:pt x="1328" y="540"/>
                    </a:lnTo>
                    <a:lnTo>
                      <a:pt x="1334" y="532"/>
                    </a:lnTo>
                    <a:lnTo>
                      <a:pt x="1336" y="522"/>
                    </a:lnTo>
                    <a:lnTo>
                      <a:pt x="1336" y="510"/>
                    </a:lnTo>
                    <a:lnTo>
                      <a:pt x="1334" y="484"/>
                    </a:lnTo>
                    <a:lnTo>
                      <a:pt x="1328" y="462"/>
                    </a:lnTo>
                    <a:lnTo>
                      <a:pt x="1198" y="238"/>
                    </a:lnTo>
                    <a:lnTo>
                      <a:pt x="1198" y="238"/>
                    </a:lnTo>
                    <a:lnTo>
                      <a:pt x="924" y="238"/>
                    </a:lnTo>
                    <a:lnTo>
                      <a:pt x="924" y="238"/>
                    </a:lnTo>
                    <a:lnTo>
                      <a:pt x="902" y="230"/>
                    </a:lnTo>
                    <a:lnTo>
                      <a:pt x="902" y="230"/>
                    </a:lnTo>
                    <a:lnTo>
                      <a:pt x="902" y="230"/>
                    </a:lnTo>
                    <a:lnTo>
                      <a:pt x="902" y="230"/>
                    </a:lnTo>
                    <a:lnTo>
                      <a:pt x="898" y="228"/>
                    </a:lnTo>
                    <a:lnTo>
                      <a:pt x="898" y="228"/>
                    </a:lnTo>
                    <a:lnTo>
                      <a:pt x="896" y="226"/>
                    </a:lnTo>
                    <a:lnTo>
                      <a:pt x="896" y="226"/>
                    </a:lnTo>
                    <a:lnTo>
                      <a:pt x="894" y="226"/>
                    </a:lnTo>
                    <a:lnTo>
                      <a:pt x="894" y="226"/>
                    </a:lnTo>
                    <a:lnTo>
                      <a:pt x="892" y="224"/>
                    </a:lnTo>
                    <a:lnTo>
                      <a:pt x="892" y="224"/>
                    </a:lnTo>
                    <a:lnTo>
                      <a:pt x="890" y="224"/>
                    </a:lnTo>
                    <a:lnTo>
                      <a:pt x="890" y="224"/>
                    </a:lnTo>
                    <a:lnTo>
                      <a:pt x="888" y="222"/>
                    </a:lnTo>
                    <a:lnTo>
                      <a:pt x="888" y="222"/>
                    </a:lnTo>
                    <a:lnTo>
                      <a:pt x="886" y="220"/>
                    </a:lnTo>
                    <a:lnTo>
                      <a:pt x="886" y="220"/>
                    </a:lnTo>
                    <a:lnTo>
                      <a:pt x="884" y="220"/>
                    </a:lnTo>
                    <a:lnTo>
                      <a:pt x="884" y="220"/>
                    </a:lnTo>
                    <a:lnTo>
                      <a:pt x="882" y="218"/>
                    </a:lnTo>
                    <a:lnTo>
                      <a:pt x="882" y="218"/>
                    </a:lnTo>
                    <a:lnTo>
                      <a:pt x="880" y="216"/>
                    </a:lnTo>
                    <a:lnTo>
                      <a:pt x="880" y="216"/>
                    </a:lnTo>
                    <a:lnTo>
                      <a:pt x="878" y="214"/>
                    </a:lnTo>
                    <a:lnTo>
                      <a:pt x="878" y="214"/>
                    </a:lnTo>
                    <a:lnTo>
                      <a:pt x="876" y="212"/>
                    </a:lnTo>
                    <a:lnTo>
                      <a:pt x="876" y="212"/>
                    </a:lnTo>
                    <a:lnTo>
                      <a:pt x="876" y="212"/>
                    </a:lnTo>
                    <a:lnTo>
                      <a:pt x="876" y="212"/>
                    </a:lnTo>
                    <a:lnTo>
                      <a:pt x="874" y="210"/>
                    </a:lnTo>
                    <a:lnTo>
                      <a:pt x="874" y="210"/>
                    </a:lnTo>
                    <a:lnTo>
                      <a:pt x="874" y="208"/>
                    </a:lnTo>
                    <a:lnTo>
                      <a:pt x="874" y="208"/>
                    </a:lnTo>
                    <a:lnTo>
                      <a:pt x="872" y="206"/>
                    </a:lnTo>
                    <a:lnTo>
                      <a:pt x="872" y="206"/>
                    </a:lnTo>
                    <a:lnTo>
                      <a:pt x="872" y="206"/>
                    </a:lnTo>
                    <a:lnTo>
                      <a:pt x="872" y="206"/>
                    </a:lnTo>
                    <a:lnTo>
                      <a:pt x="870" y="204"/>
                    </a:lnTo>
                    <a:lnTo>
                      <a:pt x="870" y="204"/>
                    </a:lnTo>
                    <a:lnTo>
                      <a:pt x="870" y="202"/>
                    </a:lnTo>
                    <a:lnTo>
                      <a:pt x="870" y="202"/>
                    </a:lnTo>
                    <a:lnTo>
                      <a:pt x="868" y="200"/>
                    </a:lnTo>
                    <a:lnTo>
                      <a:pt x="868" y="200"/>
                    </a:lnTo>
                    <a:lnTo>
                      <a:pt x="868" y="198"/>
                    </a:lnTo>
                    <a:lnTo>
                      <a:pt x="868" y="198"/>
                    </a:lnTo>
                    <a:lnTo>
                      <a:pt x="868" y="194"/>
                    </a:lnTo>
                    <a:lnTo>
                      <a:pt x="868" y="194"/>
                    </a:lnTo>
                    <a:lnTo>
                      <a:pt x="868" y="194"/>
                    </a:lnTo>
                    <a:lnTo>
                      <a:pt x="868" y="194"/>
                    </a:lnTo>
                    <a:lnTo>
                      <a:pt x="868" y="194"/>
                    </a:lnTo>
                    <a:lnTo>
                      <a:pt x="868" y="194"/>
                    </a:lnTo>
                    <a:lnTo>
                      <a:pt x="868" y="194"/>
                    </a:lnTo>
                    <a:lnTo>
                      <a:pt x="870" y="182"/>
                    </a:lnTo>
                    <a:lnTo>
                      <a:pt x="872" y="172"/>
                    </a:lnTo>
                    <a:lnTo>
                      <a:pt x="876" y="164"/>
                    </a:lnTo>
                    <a:lnTo>
                      <a:pt x="880" y="158"/>
                    </a:lnTo>
                    <a:lnTo>
                      <a:pt x="894" y="148"/>
                    </a:lnTo>
                    <a:lnTo>
                      <a:pt x="908" y="138"/>
                    </a:lnTo>
                    <a:lnTo>
                      <a:pt x="922" y="130"/>
                    </a:lnTo>
                    <a:lnTo>
                      <a:pt x="936" y="120"/>
                    </a:lnTo>
                    <a:lnTo>
                      <a:pt x="940" y="114"/>
                    </a:lnTo>
                    <a:lnTo>
                      <a:pt x="944" y="106"/>
                    </a:lnTo>
                    <a:lnTo>
                      <a:pt x="948" y="96"/>
                    </a:lnTo>
                    <a:lnTo>
                      <a:pt x="948" y="84"/>
                    </a:lnTo>
                    <a:lnTo>
                      <a:pt x="948" y="84"/>
                    </a:lnTo>
                    <a:lnTo>
                      <a:pt x="948" y="74"/>
                    </a:lnTo>
                    <a:lnTo>
                      <a:pt x="944" y="64"/>
                    </a:lnTo>
                    <a:lnTo>
                      <a:pt x="940" y="54"/>
                    </a:lnTo>
                    <a:lnTo>
                      <a:pt x="932" y="46"/>
                    </a:lnTo>
                    <a:lnTo>
                      <a:pt x="924" y="38"/>
                    </a:lnTo>
                    <a:lnTo>
                      <a:pt x="916" y="30"/>
                    </a:lnTo>
                    <a:lnTo>
                      <a:pt x="894" y="18"/>
                    </a:lnTo>
                    <a:lnTo>
                      <a:pt x="870" y="10"/>
                    </a:lnTo>
                    <a:lnTo>
                      <a:pt x="846" y="4"/>
                    </a:lnTo>
                    <a:lnTo>
                      <a:pt x="824" y="2"/>
                    </a:lnTo>
                    <a:lnTo>
                      <a:pt x="804" y="0"/>
                    </a:lnTo>
                    <a:lnTo>
                      <a:pt x="804" y="0"/>
                    </a:lnTo>
                    <a:lnTo>
                      <a:pt x="786" y="2"/>
                    </a:lnTo>
                    <a:lnTo>
                      <a:pt x="762" y="4"/>
                    </a:lnTo>
                    <a:lnTo>
                      <a:pt x="738" y="10"/>
                    </a:lnTo>
                    <a:lnTo>
                      <a:pt x="714" y="18"/>
                    </a:lnTo>
                    <a:lnTo>
                      <a:pt x="694" y="30"/>
                    </a:lnTo>
                    <a:lnTo>
                      <a:pt x="684" y="38"/>
                    </a:lnTo>
                    <a:lnTo>
                      <a:pt x="676" y="46"/>
                    </a:lnTo>
                    <a:lnTo>
                      <a:pt x="670" y="54"/>
                    </a:lnTo>
                    <a:lnTo>
                      <a:pt x="664" y="64"/>
                    </a:lnTo>
                    <a:lnTo>
                      <a:pt x="662" y="74"/>
                    </a:lnTo>
                    <a:lnTo>
                      <a:pt x="660" y="84"/>
                    </a:lnTo>
                    <a:lnTo>
                      <a:pt x="660" y="84"/>
                    </a:lnTo>
                    <a:lnTo>
                      <a:pt x="662" y="96"/>
                    </a:lnTo>
                    <a:lnTo>
                      <a:pt x="664" y="106"/>
                    </a:lnTo>
                    <a:lnTo>
                      <a:pt x="668" y="114"/>
                    </a:lnTo>
                    <a:lnTo>
                      <a:pt x="674" y="120"/>
                    </a:lnTo>
                    <a:lnTo>
                      <a:pt x="686" y="130"/>
                    </a:lnTo>
                    <a:lnTo>
                      <a:pt x="700" y="138"/>
                    </a:lnTo>
                    <a:lnTo>
                      <a:pt x="716" y="148"/>
                    </a:lnTo>
                    <a:lnTo>
                      <a:pt x="728" y="158"/>
                    </a:lnTo>
                    <a:lnTo>
                      <a:pt x="734" y="164"/>
                    </a:lnTo>
                    <a:lnTo>
                      <a:pt x="736" y="172"/>
                    </a:lnTo>
                    <a:lnTo>
                      <a:pt x="740" y="182"/>
                    </a:lnTo>
                    <a:lnTo>
                      <a:pt x="740" y="194"/>
                    </a:lnTo>
                    <a:lnTo>
                      <a:pt x="740" y="194"/>
                    </a:lnTo>
                    <a:lnTo>
                      <a:pt x="740" y="194"/>
                    </a:lnTo>
                    <a:lnTo>
                      <a:pt x="740" y="194"/>
                    </a:lnTo>
                    <a:lnTo>
                      <a:pt x="740" y="194"/>
                    </a:lnTo>
                    <a:lnTo>
                      <a:pt x="740" y="194"/>
                    </a:lnTo>
                    <a:lnTo>
                      <a:pt x="740" y="194"/>
                    </a:lnTo>
                    <a:lnTo>
                      <a:pt x="740" y="198"/>
                    </a:lnTo>
                    <a:lnTo>
                      <a:pt x="740" y="198"/>
                    </a:lnTo>
                    <a:lnTo>
                      <a:pt x="740" y="200"/>
                    </a:lnTo>
                    <a:lnTo>
                      <a:pt x="740" y="200"/>
                    </a:lnTo>
                    <a:lnTo>
                      <a:pt x="740" y="202"/>
                    </a:lnTo>
                    <a:lnTo>
                      <a:pt x="740" y="202"/>
                    </a:lnTo>
                    <a:lnTo>
                      <a:pt x="738" y="204"/>
                    </a:lnTo>
                    <a:lnTo>
                      <a:pt x="738" y="204"/>
                    </a:lnTo>
                    <a:lnTo>
                      <a:pt x="738" y="206"/>
                    </a:lnTo>
                    <a:lnTo>
                      <a:pt x="738" y="206"/>
                    </a:lnTo>
                    <a:lnTo>
                      <a:pt x="736" y="206"/>
                    </a:lnTo>
                    <a:lnTo>
                      <a:pt x="736" y="206"/>
                    </a:lnTo>
                    <a:lnTo>
                      <a:pt x="736" y="208"/>
                    </a:lnTo>
                    <a:lnTo>
                      <a:pt x="736" y="208"/>
                    </a:lnTo>
                    <a:lnTo>
                      <a:pt x="734" y="210"/>
                    </a:lnTo>
                    <a:lnTo>
                      <a:pt x="734" y="210"/>
                    </a:lnTo>
                    <a:lnTo>
                      <a:pt x="734" y="212"/>
                    </a:lnTo>
                    <a:lnTo>
                      <a:pt x="734" y="212"/>
                    </a:lnTo>
                    <a:lnTo>
                      <a:pt x="732" y="212"/>
                    </a:lnTo>
                    <a:lnTo>
                      <a:pt x="732" y="212"/>
                    </a:lnTo>
                    <a:lnTo>
                      <a:pt x="730" y="214"/>
                    </a:lnTo>
                    <a:lnTo>
                      <a:pt x="730" y="214"/>
                    </a:lnTo>
                    <a:lnTo>
                      <a:pt x="730" y="216"/>
                    </a:lnTo>
                    <a:lnTo>
                      <a:pt x="730" y="216"/>
                    </a:lnTo>
                    <a:lnTo>
                      <a:pt x="726" y="218"/>
                    </a:lnTo>
                    <a:lnTo>
                      <a:pt x="726" y="218"/>
                    </a:lnTo>
                    <a:lnTo>
                      <a:pt x="724" y="220"/>
                    </a:lnTo>
                    <a:lnTo>
                      <a:pt x="724" y="220"/>
                    </a:lnTo>
                    <a:lnTo>
                      <a:pt x="722" y="220"/>
                    </a:lnTo>
                    <a:lnTo>
                      <a:pt x="722" y="220"/>
                    </a:lnTo>
                    <a:lnTo>
                      <a:pt x="720" y="222"/>
                    </a:lnTo>
                    <a:lnTo>
                      <a:pt x="720" y="222"/>
                    </a:lnTo>
                    <a:lnTo>
                      <a:pt x="718" y="224"/>
                    </a:lnTo>
                    <a:lnTo>
                      <a:pt x="718" y="224"/>
                    </a:lnTo>
                    <a:lnTo>
                      <a:pt x="716" y="224"/>
                    </a:lnTo>
                    <a:lnTo>
                      <a:pt x="716" y="224"/>
                    </a:lnTo>
                    <a:lnTo>
                      <a:pt x="714" y="226"/>
                    </a:lnTo>
                    <a:lnTo>
                      <a:pt x="714" y="226"/>
                    </a:lnTo>
                    <a:lnTo>
                      <a:pt x="712" y="226"/>
                    </a:lnTo>
                    <a:lnTo>
                      <a:pt x="712" y="226"/>
                    </a:lnTo>
                    <a:lnTo>
                      <a:pt x="710" y="228"/>
                    </a:lnTo>
                    <a:lnTo>
                      <a:pt x="710" y="228"/>
                    </a:lnTo>
                    <a:lnTo>
                      <a:pt x="708" y="230"/>
                    </a:lnTo>
                    <a:lnTo>
                      <a:pt x="708" y="230"/>
                    </a:lnTo>
                    <a:lnTo>
                      <a:pt x="706" y="230"/>
                    </a:lnTo>
                    <a:lnTo>
                      <a:pt x="706" y="230"/>
                    </a:lnTo>
                    <a:lnTo>
                      <a:pt x="684" y="238"/>
                    </a:lnTo>
                    <a:lnTo>
                      <a:pt x="400" y="238"/>
                    </a:lnTo>
                    <a:lnTo>
                      <a:pt x="398" y="236"/>
                    </a:lnTo>
                    <a:lnTo>
                      <a:pt x="0" y="926"/>
                    </a:lnTo>
                    <a:lnTo>
                      <a:pt x="400" y="1618"/>
                    </a:lnTo>
                    <a:lnTo>
                      <a:pt x="1198" y="1618"/>
                    </a:lnTo>
                    <a:lnTo>
                      <a:pt x="1200" y="1618"/>
                    </a:lnTo>
                    <a:lnTo>
                      <a:pt x="1312" y="1426"/>
                    </a:lnTo>
                    <a:close/>
                  </a:path>
                </a:pathLst>
              </a:custGeom>
              <a:solidFill>
                <a:srgbClr val="50EC20"/>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25" name="Freeform 5"/>
              <p:cNvSpPr>
                <a:spLocks/>
              </p:cNvSpPr>
              <p:nvPr/>
            </p:nvSpPr>
            <p:spPr bwMode="auto">
              <a:xfrm>
                <a:off x="2097088" y="2360613"/>
                <a:ext cx="1997075" cy="1717675"/>
              </a:xfrm>
              <a:custGeom>
                <a:avLst/>
                <a:gdLst>
                  <a:gd name="T0" fmla="*/ 694 w 1612"/>
                  <a:gd name="T1" fmla="*/ 1382 h 1386"/>
                  <a:gd name="T2" fmla="*/ 710 w 1612"/>
                  <a:gd name="T3" fmla="*/ 1376 h 1386"/>
                  <a:gd name="T4" fmla="*/ 714 w 1612"/>
                  <a:gd name="T5" fmla="*/ 1374 h 1386"/>
                  <a:gd name="T6" fmla="*/ 720 w 1612"/>
                  <a:gd name="T7" fmla="*/ 1370 h 1386"/>
                  <a:gd name="T8" fmla="*/ 724 w 1612"/>
                  <a:gd name="T9" fmla="*/ 1368 h 1386"/>
                  <a:gd name="T10" fmla="*/ 730 w 1612"/>
                  <a:gd name="T11" fmla="*/ 1362 h 1386"/>
                  <a:gd name="T12" fmla="*/ 734 w 1612"/>
                  <a:gd name="T13" fmla="*/ 1360 h 1386"/>
                  <a:gd name="T14" fmla="*/ 736 w 1612"/>
                  <a:gd name="T15" fmla="*/ 1354 h 1386"/>
                  <a:gd name="T16" fmla="*/ 738 w 1612"/>
                  <a:gd name="T17" fmla="*/ 1352 h 1386"/>
                  <a:gd name="T18" fmla="*/ 740 w 1612"/>
                  <a:gd name="T19" fmla="*/ 1346 h 1386"/>
                  <a:gd name="T20" fmla="*/ 740 w 1612"/>
                  <a:gd name="T21" fmla="*/ 1342 h 1386"/>
                  <a:gd name="T22" fmla="*/ 716 w 1612"/>
                  <a:gd name="T23" fmla="*/ 1296 h 1386"/>
                  <a:gd name="T24" fmla="*/ 664 w 1612"/>
                  <a:gd name="T25" fmla="*/ 1254 h 1386"/>
                  <a:gd name="T26" fmla="*/ 660 w 1612"/>
                  <a:gd name="T27" fmla="*/ 1232 h 1386"/>
                  <a:gd name="T28" fmla="*/ 676 w 1612"/>
                  <a:gd name="T29" fmla="*/ 1194 h 1386"/>
                  <a:gd name="T30" fmla="*/ 762 w 1612"/>
                  <a:gd name="T31" fmla="*/ 1152 h 1386"/>
                  <a:gd name="T32" fmla="*/ 846 w 1612"/>
                  <a:gd name="T33" fmla="*/ 1152 h 1386"/>
                  <a:gd name="T34" fmla="*/ 932 w 1612"/>
                  <a:gd name="T35" fmla="*/ 1194 h 1386"/>
                  <a:gd name="T36" fmla="*/ 948 w 1612"/>
                  <a:gd name="T37" fmla="*/ 1232 h 1386"/>
                  <a:gd name="T38" fmla="*/ 944 w 1612"/>
                  <a:gd name="T39" fmla="*/ 1254 h 1386"/>
                  <a:gd name="T40" fmla="*/ 894 w 1612"/>
                  <a:gd name="T41" fmla="*/ 1296 h 1386"/>
                  <a:gd name="T42" fmla="*/ 868 w 1612"/>
                  <a:gd name="T43" fmla="*/ 1342 h 1386"/>
                  <a:gd name="T44" fmla="*/ 868 w 1612"/>
                  <a:gd name="T45" fmla="*/ 1346 h 1386"/>
                  <a:gd name="T46" fmla="*/ 870 w 1612"/>
                  <a:gd name="T47" fmla="*/ 1352 h 1386"/>
                  <a:gd name="T48" fmla="*/ 872 w 1612"/>
                  <a:gd name="T49" fmla="*/ 1354 h 1386"/>
                  <a:gd name="T50" fmla="*/ 876 w 1612"/>
                  <a:gd name="T51" fmla="*/ 1360 h 1386"/>
                  <a:gd name="T52" fmla="*/ 878 w 1612"/>
                  <a:gd name="T53" fmla="*/ 1362 h 1386"/>
                  <a:gd name="T54" fmla="*/ 884 w 1612"/>
                  <a:gd name="T55" fmla="*/ 1368 h 1386"/>
                  <a:gd name="T56" fmla="*/ 888 w 1612"/>
                  <a:gd name="T57" fmla="*/ 1370 h 1386"/>
                  <a:gd name="T58" fmla="*/ 894 w 1612"/>
                  <a:gd name="T59" fmla="*/ 1374 h 1386"/>
                  <a:gd name="T60" fmla="*/ 898 w 1612"/>
                  <a:gd name="T61" fmla="*/ 1376 h 1386"/>
                  <a:gd name="T62" fmla="*/ 914 w 1612"/>
                  <a:gd name="T63" fmla="*/ 1382 h 1386"/>
                  <a:gd name="T64" fmla="*/ 1322 w 1612"/>
                  <a:gd name="T65" fmla="*/ 1172 h 1386"/>
                  <a:gd name="T66" fmla="*/ 1326 w 1612"/>
                  <a:gd name="T67" fmla="*/ 1104 h 1386"/>
                  <a:gd name="T68" fmla="*/ 1294 w 1612"/>
                  <a:gd name="T69" fmla="*/ 1080 h 1386"/>
                  <a:gd name="T70" fmla="*/ 1232 w 1612"/>
                  <a:gd name="T71" fmla="*/ 1104 h 1386"/>
                  <a:gd name="T72" fmla="*/ 1180 w 1612"/>
                  <a:gd name="T73" fmla="*/ 1102 h 1386"/>
                  <a:gd name="T74" fmla="*/ 1154 w 1612"/>
                  <a:gd name="T75" fmla="*/ 1070 h 1386"/>
                  <a:gd name="T76" fmla="*/ 1162 w 1612"/>
                  <a:gd name="T77" fmla="*/ 974 h 1386"/>
                  <a:gd name="T78" fmla="*/ 1204 w 1612"/>
                  <a:gd name="T79" fmla="*/ 902 h 1386"/>
                  <a:gd name="T80" fmla="*/ 1282 w 1612"/>
                  <a:gd name="T81" fmla="*/ 848 h 1386"/>
                  <a:gd name="T82" fmla="*/ 1324 w 1612"/>
                  <a:gd name="T83" fmla="*/ 854 h 1386"/>
                  <a:gd name="T84" fmla="*/ 1350 w 1612"/>
                  <a:gd name="T85" fmla="*/ 900 h 1386"/>
                  <a:gd name="T86" fmla="*/ 1362 w 1612"/>
                  <a:gd name="T87" fmla="*/ 964 h 1386"/>
                  <a:gd name="T88" fmla="*/ 1398 w 1612"/>
                  <a:gd name="T89" fmla="*/ 980 h 1386"/>
                  <a:gd name="T90" fmla="*/ 1598 w 1612"/>
                  <a:gd name="T91" fmla="*/ 696 h 1386"/>
                  <a:gd name="T92" fmla="*/ 1432 w 1612"/>
                  <a:gd name="T93" fmla="*/ 382 h 1386"/>
                  <a:gd name="T94" fmla="*/ 1446 w 1612"/>
                  <a:gd name="T95" fmla="*/ 342 h 1386"/>
                  <a:gd name="T96" fmla="*/ 1500 w 1612"/>
                  <a:gd name="T97" fmla="*/ 340 h 1386"/>
                  <a:gd name="T98" fmla="*/ 1562 w 1612"/>
                  <a:gd name="T99" fmla="*/ 364 h 1386"/>
                  <a:gd name="T100" fmla="*/ 1596 w 1612"/>
                  <a:gd name="T101" fmla="*/ 346 h 1386"/>
                  <a:gd name="T102" fmla="*/ 1612 w 1612"/>
                  <a:gd name="T103" fmla="*/ 296 h 1386"/>
                  <a:gd name="T104" fmla="*/ 1582 w 1612"/>
                  <a:gd name="T105" fmla="*/ 198 h 1386"/>
                  <a:gd name="T106" fmla="*/ 1500 w 1612"/>
                  <a:gd name="T107" fmla="*/ 116 h 1386"/>
                  <a:gd name="T108" fmla="*/ 1448 w 1612"/>
                  <a:gd name="T109" fmla="*/ 110 h 1386"/>
                  <a:gd name="T110" fmla="*/ 1416 w 1612"/>
                  <a:gd name="T111" fmla="*/ 138 h 1386"/>
                  <a:gd name="T112" fmla="*/ 1412 w 1612"/>
                  <a:gd name="T113" fmla="*/ 182 h 1386"/>
                  <a:gd name="T114" fmla="*/ 1392 w 1612"/>
                  <a:gd name="T115" fmla="*/ 234 h 1386"/>
                  <a:gd name="T116" fmla="*/ 1360 w 1612"/>
                  <a:gd name="T117" fmla="*/ 240 h 1386"/>
                  <a:gd name="T118" fmla="*/ 400 w 1612"/>
                  <a:gd name="T119"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12" h="1386">
                    <a:moveTo>
                      <a:pt x="674" y="1382"/>
                    </a:moveTo>
                    <a:lnTo>
                      <a:pt x="674" y="1382"/>
                    </a:lnTo>
                    <a:lnTo>
                      <a:pt x="670" y="1382"/>
                    </a:lnTo>
                    <a:lnTo>
                      <a:pt x="694" y="1382"/>
                    </a:lnTo>
                    <a:lnTo>
                      <a:pt x="694" y="1382"/>
                    </a:lnTo>
                    <a:lnTo>
                      <a:pt x="706" y="1378"/>
                    </a:lnTo>
                    <a:lnTo>
                      <a:pt x="706" y="1378"/>
                    </a:lnTo>
                    <a:lnTo>
                      <a:pt x="708" y="1378"/>
                    </a:lnTo>
                    <a:lnTo>
                      <a:pt x="708" y="1378"/>
                    </a:lnTo>
                    <a:lnTo>
                      <a:pt x="710" y="1376"/>
                    </a:lnTo>
                    <a:lnTo>
                      <a:pt x="710" y="1376"/>
                    </a:lnTo>
                    <a:lnTo>
                      <a:pt x="712" y="1374"/>
                    </a:lnTo>
                    <a:lnTo>
                      <a:pt x="712" y="1374"/>
                    </a:lnTo>
                    <a:lnTo>
                      <a:pt x="714" y="1374"/>
                    </a:lnTo>
                    <a:lnTo>
                      <a:pt x="714" y="1374"/>
                    </a:lnTo>
                    <a:lnTo>
                      <a:pt x="716" y="1372"/>
                    </a:lnTo>
                    <a:lnTo>
                      <a:pt x="716" y="1372"/>
                    </a:lnTo>
                    <a:lnTo>
                      <a:pt x="718" y="1372"/>
                    </a:lnTo>
                    <a:lnTo>
                      <a:pt x="718" y="1372"/>
                    </a:lnTo>
                    <a:lnTo>
                      <a:pt x="720" y="1370"/>
                    </a:lnTo>
                    <a:lnTo>
                      <a:pt x="720" y="1370"/>
                    </a:lnTo>
                    <a:lnTo>
                      <a:pt x="722" y="1368"/>
                    </a:lnTo>
                    <a:lnTo>
                      <a:pt x="722" y="1368"/>
                    </a:lnTo>
                    <a:lnTo>
                      <a:pt x="724" y="1368"/>
                    </a:lnTo>
                    <a:lnTo>
                      <a:pt x="724" y="1368"/>
                    </a:lnTo>
                    <a:lnTo>
                      <a:pt x="726" y="1366"/>
                    </a:lnTo>
                    <a:lnTo>
                      <a:pt x="726" y="1366"/>
                    </a:lnTo>
                    <a:lnTo>
                      <a:pt x="730" y="1364"/>
                    </a:lnTo>
                    <a:lnTo>
                      <a:pt x="730" y="1364"/>
                    </a:lnTo>
                    <a:lnTo>
                      <a:pt x="730" y="1362"/>
                    </a:lnTo>
                    <a:lnTo>
                      <a:pt x="730" y="1362"/>
                    </a:lnTo>
                    <a:lnTo>
                      <a:pt x="732" y="1360"/>
                    </a:lnTo>
                    <a:lnTo>
                      <a:pt x="732" y="1360"/>
                    </a:lnTo>
                    <a:lnTo>
                      <a:pt x="734" y="1360"/>
                    </a:lnTo>
                    <a:lnTo>
                      <a:pt x="734" y="1360"/>
                    </a:lnTo>
                    <a:lnTo>
                      <a:pt x="734" y="1358"/>
                    </a:lnTo>
                    <a:lnTo>
                      <a:pt x="734" y="1358"/>
                    </a:lnTo>
                    <a:lnTo>
                      <a:pt x="736" y="1356"/>
                    </a:lnTo>
                    <a:lnTo>
                      <a:pt x="736" y="1356"/>
                    </a:lnTo>
                    <a:lnTo>
                      <a:pt x="736" y="1354"/>
                    </a:lnTo>
                    <a:lnTo>
                      <a:pt x="736" y="1354"/>
                    </a:lnTo>
                    <a:lnTo>
                      <a:pt x="738" y="1354"/>
                    </a:lnTo>
                    <a:lnTo>
                      <a:pt x="738" y="1354"/>
                    </a:lnTo>
                    <a:lnTo>
                      <a:pt x="738" y="1352"/>
                    </a:lnTo>
                    <a:lnTo>
                      <a:pt x="738" y="1352"/>
                    </a:lnTo>
                    <a:lnTo>
                      <a:pt x="740" y="1350"/>
                    </a:lnTo>
                    <a:lnTo>
                      <a:pt x="740" y="1350"/>
                    </a:lnTo>
                    <a:lnTo>
                      <a:pt x="740" y="1348"/>
                    </a:lnTo>
                    <a:lnTo>
                      <a:pt x="740" y="1348"/>
                    </a:lnTo>
                    <a:lnTo>
                      <a:pt x="740" y="1346"/>
                    </a:lnTo>
                    <a:lnTo>
                      <a:pt x="740" y="1346"/>
                    </a:lnTo>
                    <a:lnTo>
                      <a:pt x="740" y="1342"/>
                    </a:lnTo>
                    <a:lnTo>
                      <a:pt x="740" y="1342"/>
                    </a:lnTo>
                    <a:lnTo>
                      <a:pt x="740" y="1342"/>
                    </a:lnTo>
                    <a:lnTo>
                      <a:pt x="740" y="1342"/>
                    </a:lnTo>
                    <a:lnTo>
                      <a:pt x="740" y="1330"/>
                    </a:lnTo>
                    <a:lnTo>
                      <a:pt x="736" y="1320"/>
                    </a:lnTo>
                    <a:lnTo>
                      <a:pt x="734" y="1312"/>
                    </a:lnTo>
                    <a:lnTo>
                      <a:pt x="728" y="1306"/>
                    </a:lnTo>
                    <a:lnTo>
                      <a:pt x="716" y="1296"/>
                    </a:lnTo>
                    <a:lnTo>
                      <a:pt x="700" y="1286"/>
                    </a:lnTo>
                    <a:lnTo>
                      <a:pt x="686" y="1278"/>
                    </a:lnTo>
                    <a:lnTo>
                      <a:pt x="674" y="1268"/>
                    </a:lnTo>
                    <a:lnTo>
                      <a:pt x="668" y="1262"/>
                    </a:lnTo>
                    <a:lnTo>
                      <a:pt x="664" y="1254"/>
                    </a:lnTo>
                    <a:lnTo>
                      <a:pt x="662" y="1244"/>
                    </a:lnTo>
                    <a:lnTo>
                      <a:pt x="660" y="1232"/>
                    </a:lnTo>
                    <a:lnTo>
                      <a:pt x="660" y="1232"/>
                    </a:lnTo>
                    <a:lnTo>
                      <a:pt x="660" y="1232"/>
                    </a:lnTo>
                    <a:lnTo>
                      <a:pt x="660" y="1232"/>
                    </a:lnTo>
                    <a:lnTo>
                      <a:pt x="660" y="1232"/>
                    </a:lnTo>
                    <a:lnTo>
                      <a:pt x="662" y="1222"/>
                    </a:lnTo>
                    <a:lnTo>
                      <a:pt x="664" y="1212"/>
                    </a:lnTo>
                    <a:lnTo>
                      <a:pt x="670" y="1202"/>
                    </a:lnTo>
                    <a:lnTo>
                      <a:pt x="676" y="1194"/>
                    </a:lnTo>
                    <a:lnTo>
                      <a:pt x="684" y="1186"/>
                    </a:lnTo>
                    <a:lnTo>
                      <a:pt x="694" y="1178"/>
                    </a:lnTo>
                    <a:lnTo>
                      <a:pt x="714" y="1166"/>
                    </a:lnTo>
                    <a:lnTo>
                      <a:pt x="738" y="1158"/>
                    </a:lnTo>
                    <a:lnTo>
                      <a:pt x="762" y="1152"/>
                    </a:lnTo>
                    <a:lnTo>
                      <a:pt x="786" y="1150"/>
                    </a:lnTo>
                    <a:lnTo>
                      <a:pt x="804" y="1148"/>
                    </a:lnTo>
                    <a:lnTo>
                      <a:pt x="804" y="1148"/>
                    </a:lnTo>
                    <a:lnTo>
                      <a:pt x="824" y="1150"/>
                    </a:lnTo>
                    <a:lnTo>
                      <a:pt x="846" y="1152"/>
                    </a:lnTo>
                    <a:lnTo>
                      <a:pt x="870" y="1158"/>
                    </a:lnTo>
                    <a:lnTo>
                      <a:pt x="894" y="1166"/>
                    </a:lnTo>
                    <a:lnTo>
                      <a:pt x="916" y="1178"/>
                    </a:lnTo>
                    <a:lnTo>
                      <a:pt x="924" y="1186"/>
                    </a:lnTo>
                    <a:lnTo>
                      <a:pt x="932" y="1194"/>
                    </a:lnTo>
                    <a:lnTo>
                      <a:pt x="940" y="1202"/>
                    </a:lnTo>
                    <a:lnTo>
                      <a:pt x="944" y="1212"/>
                    </a:lnTo>
                    <a:lnTo>
                      <a:pt x="948" y="1222"/>
                    </a:lnTo>
                    <a:lnTo>
                      <a:pt x="948" y="1232"/>
                    </a:lnTo>
                    <a:lnTo>
                      <a:pt x="948" y="1232"/>
                    </a:lnTo>
                    <a:lnTo>
                      <a:pt x="948" y="1232"/>
                    </a:lnTo>
                    <a:lnTo>
                      <a:pt x="948" y="1232"/>
                    </a:lnTo>
                    <a:lnTo>
                      <a:pt x="948" y="1232"/>
                    </a:lnTo>
                    <a:lnTo>
                      <a:pt x="948" y="1244"/>
                    </a:lnTo>
                    <a:lnTo>
                      <a:pt x="944" y="1254"/>
                    </a:lnTo>
                    <a:lnTo>
                      <a:pt x="940" y="1262"/>
                    </a:lnTo>
                    <a:lnTo>
                      <a:pt x="936" y="1268"/>
                    </a:lnTo>
                    <a:lnTo>
                      <a:pt x="922" y="1278"/>
                    </a:lnTo>
                    <a:lnTo>
                      <a:pt x="908" y="1286"/>
                    </a:lnTo>
                    <a:lnTo>
                      <a:pt x="894" y="1296"/>
                    </a:lnTo>
                    <a:lnTo>
                      <a:pt x="880" y="1306"/>
                    </a:lnTo>
                    <a:lnTo>
                      <a:pt x="876" y="1312"/>
                    </a:lnTo>
                    <a:lnTo>
                      <a:pt x="872" y="1320"/>
                    </a:lnTo>
                    <a:lnTo>
                      <a:pt x="870" y="1330"/>
                    </a:lnTo>
                    <a:lnTo>
                      <a:pt x="868" y="1342"/>
                    </a:lnTo>
                    <a:lnTo>
                      <a:pt x="868" y="1342"/>
                    </a:lnTo>
                    <a:lnTo>
                      <a:pt x="868" y="1342"/>
                    </a:lnTo>
                    <a:lnTo>
                      <a:pt x="868" y="1342"/>
                    </a:lnTo>
                    <a:lnTo>
                      <a:pt x="868" y="1346"/>
                    </a:lnTo>
                    <a:lnTo>
                      <a:pt x="868" y="1346"/>
                    </a:lnTo>
                    <a:lnTo>
                      <a:pt x="868" y="1348"/>
                    </a:lnTo>
                    <a:lnTo>
                      <a:pt x="868" y="1348"/>
                    </a:lnTo>
                    <a:lnTo>
                      <a:pt x="870" y="1350"/>
                    </a:lnTo>
                    <a:lnTo>
                      <a:pt x="870" y="1350"/>
                    </a:lnTo>
                    <a:lnTo>
                      <a:pt x="870" y="1352"/>
                    </a:lnTo>
                    <a:lnTo>
                      <a:pt x="870" y="1352"/>
                    </a:lnTo>
                    <a:lnTo>
                      <a:pt x="872" y="1354"/>
                    </a:lnTo>
                    <a:lnTo>
                      <a:pt x="872" y="1354"/>
                    </a:lnTo>
                    <a:lnTo>
                      <a:pt x="872" y="1354"/>
                    </a:lnTo>
                    <a:lnTo>
                      <a:pt x="872" y="1354"/>
                    </a:lnTo>
                    <a:lnTo>
                      <a:pt x="874" y="1356"/>
                    </a:lnTo>
                    <a:lnTo>
                      <a:pt x="874" y="1356"/>
                    </a:lnTo>
                    <a:lnTo>
                      <a:pt x="874" y="1358"/>
                    </a:lnTo>
                    <a:lnTo>
                      <a:pt x="874" y="1358"/>
                    </a:lnTo>
                    <a:lnTo>
                      <a:pt x="876" y="1360"/>
                    </a:lnTo>
                    <a:lnTo>
                      <a:pt x="876" y="1360"/>
                    </a:lnTo>
                    <a:lnTo>
                      <a:pt x="876" y="1360"/>
                    </a:lnTo>
                    <a:lnTo>
                      <a:pt x="876" y="1360"/>
                    </a:lnTo>
                    <a:lnTo>
                      <a:pt x="878" y="1362"/>
                    </a:lnTo>
                    <a:lnTo>
                      <a:pt x="878" y="1362"/>
                    </a:lnTo>
                    <a:lnTo>
                      <a:pt x="880" y="1364"/>
                    </a:lnTo>
                    <a:lnTo>
                      <a:pt x="880" y="1364"/>
                    </a:lnTo>
                    <a:lnTo>
                      <a:pt x="882" y="1366"/>
                    </a:lnTo>
                    <a:lnTo>
                      <a:pt x="882" y="1366"/>
                    </a:lnTo>
                    <a:lnTo>
                      <a:pt x="884" y="1368"/>
                    </a:lnTo>
                    <a:lnTo>
                      <a:pt x="884" y="1368"/>
                    </a:lnTo>
                    <a:lnTo>
                      <a:pt x="886" y="1368"/>
                    </a:lnTo>
                    <a:lnTo>
                      <a:pt x="886" y="1368"/>
                    </a:lnTo>
                    <a:lnTo>
                      <a:pt x="888" y="1370"/>
                    </a:lnTo>
                    <a:lnTo>
                      <a:pt x="888" y="1370"/>
                    </a:lnTo>
                    <a:lnTo>
                      <a:pt x="890" y="1372"/>
                    </a:lnTo>
                    <a:lnTo>
                      <a:pt x="890" y="1372"/>
                    </a:lnTo>
                    <a:lnTo>
                      <a:pt x="892" y="1372"/>
                    </a:lnTo>
                    <a:lnTo>
                      <a:pt x="892" y="1372"/>
                    </a:lnTo>
                    <a:lnTo>
                      <a:pt x="894" y="1374"/>
                    </a:lnTo>
                    <a:lnTo>
                      <a:pt x="894" y="1374"/>
                    </a:lnTo>
                    <a:lnTo>
                      <a:pt x="896" y="1374"/>
                    </a:lnTo>
                    <a:lnTo>
                      <a:pt x="896" y="1374"/>
                    </a:lnTo>
                    <a:lnTo>
                      <a:pt x="898" y="1376"/>
                    </a:lnTo>
                    <a:lnTo>
                      <a:pt x="898" y="1376"/>
                    </a:lnTo>
                    <a:lnTo>
                      <a:pt x="902" y="1378"/>
                    </a:lnTo>
                    <a:lnTo>
                      <a:pt x="902" y="1378"/>
                    </a:lnTo>
                    <a:lnTo>
                      <a:pt x="902" y="1378"/>
                    </a:lnTo>
                    <a:lnTo>
                      <a:pt x="902" y="1378"/>
                    </a:lnTo>
                    <a:lnTo>
                      <a:pt x="914" y="1382"/>
                    </a:lnTo>
                    <a:lnTo>
                      <a:pt x="940" y="1382"/>
                    </a:lnTo>
                    <a:lnTo>
                      <a:pt x="940" y="1382"/>
                    </a:lnTo>
                    <a:lnTo>
                      <a:pt x="934" y="1382"/>
                    </a:lnTo>
                    <a:lnTo>
                      <a:pt x="1198" y="1386"/>
                    </a:lnTo>
                    <a:lnTo>
                      <a:pt x="1322" y="1172"/>
                    </a:lnTo>
                    <a:lnTo>
                      <a:pt x="1322" y="1172"/>
                    </a:lnTo>
                    <a:lnTo>
                      <a:pt x="1326" y="1150"/>
                    </a:lnTo>
                    <a:lnTo>
                      <a:pt x="1330" y="1126"/>
                    </a:lnTo>
                    <a:lnTo>
                      <a:pt x="1328" y="1114"/>
                    </a:lnTo>
                    <a:lnTo>
                      <a:pt x="1326" y="1104"/>
                    </a:lnTo>
                    <a:lnTo>
                      <a:pt x="1322" y="1094"/>
                    </a:lnTo>
                    <a:lnTo>
                      <a:pt x="1316" y="1088"/>
                    </a:lnTo>
                    <a:lnTo>
                      <a:pt x="1316" y="1088"/>
                    </a:lnTo>
                    <a:lnTo>
                      <a:pt x="1304" y="1084"/>
                    </a:lnTo>
                    <a:lnTo>
                      <a:pt x="1294" y="1080"/>
                    </a:lnTo>
                    <a:lnTo>
                      <a:pt x="1286" y="1080"/>
                    </a:lnTo>
                    <a:lnTo>
                      <a:pt x="1278" y="1082"/>
                    </a:lnTo>
                    <a:lnTo>
                      <a:pt x="1262" y="1086"/>
                    </a:lnTo>
                    <a:lnTo>
                      <a:pt x="1248" y="1096"/>
                    </a:lnTo>
                    <a:lnTo>
                      <a:pt x="1232" y="1104"/>
                    </a:lnTo>
                    <a:lnTo>
                      <a:pt x="1218" y="1110"/>
                    </a:lnTo>
                    <a:lnTo>
                      <a:pt x="1208" y="1110"/>
                    </a:lnTo>
                    <a:lnTo>
                      <a:pt x="1200" y="1110"/>
                    </a:lnTo>
                    <a:lnTo>
                      <a:pt x="1190" y="1108"/>
                    </a:lnTo>
                    <a:lnTo>
                      <a:pt x="1180" y="1102"/>
                    </a:lnTo>
                    <a:lnTo>
                      <a:pt x="1180" y="1102"/>
                    </a:lnTo>
                    <a:lnTo>
                      <a:pt x="1170" y="1096"/>
                    </a:lnTo>
                    <a:lnTo>
                      <a:pt x="1164" y="1088"/>
                    </a:lnTo>
                    <a:lnTo>
                      <a:pt x="1158" y="1080"/>
                    </a:lnTo>
                    <a:lnTo>
                      <a:pt x="1154" y="1070"/>
                    </a:lnTo>
                    <a:lnTo>
                      <a:pt x="1152" y="1060"/>
                    </a:lnTo>
                    <a:lnTo>
                      <a:pt x="1150" y="1048"/>
                    </a:lnTo>
                    <a:lnTo>
                      <a:pt x="1150" y="1024"/>
                    </a:lnTo>
                    <a:lnTo>
                      <a:pt x="1154" y="998"/>
                    </a:lnTo>
                    <a:lnTo>
                      <a:pt x="1162" y="974"/>
                    </a:lnTo>
                    <a:lnTo>
                      <a:pt x="1170" y="954"/>
                    </a:lnTo>
                    <a:lnTo>
                      <a:pt x="1180" y="936"/>
                    </a:lnTo>
                    <a:lnTo>
                      <a:pt x="1180" y="936"/>
                    </a:lnTo>
                    <a:lnTo>
                      <a:pt x="1190" y="920"/>
                    </a:lnTo>
                    <a:lnTo>
                      <a:pt x="1204" y="902"/>
                    </a:lnTo>
                    <a:lnTo>
                      <a:pt x="1220" y="884"/>
                    </a:lnTo>
                    <a:lnTo>
                      <a:pt x="1240" y="868"/>
                    </a:lnTo>
                    <a:lnTo>
                      <a:pt x="1260" y="856"/>
                    </a:lnTo>
                    <a:lnTo>
                      <a:pt x="1272" y="850"/>
                    </a:lnTo>
                    <a:lnTo>
                      <a:pt x="1282" y="848"/>
                    </a:lnTo>
                    <a:lnTo>
                      <a:pt x="1292" y="846"/>
                    </a:lnTo>
                    <a:lnTo>
                      <a:pt x="1304" y="846"/>
                    </a:lnTo>
                    <a:lnTo>
                      <a:pt x="1314" y="848"/>
                    </a:lnTo>
                    <a:lnTo>
                      <a:pt x="1324" y="854"/>
                    </a:lnTo>
                    <a:lnTo>
                      <a:pt x="1324" y="854"/>
                    </a:lnTo>
                    <a:lnTo>
                      <a:pt x="1334" y="860"/>
                    </a:lnTo>
                    <a:lnTo>
                      <a:pt x="1340" y="868"/>
                    </a:lnTo>
                    <a:lnTo>
                      <a:pt x="1346" y="874"/>
                    </a:lnTo>
                    <a:lnTo>
                      <a:pt x="1348" y="882"/>
                    </a:lnTo>
                    <a:lnTo>
                      <a:pt x="1350" y="900"/>
                    </a:lnTo>
                    <a:lnTo>
                      <a:pt x="1350" y="916"/>
                    </a:lnTo>
                    <a:lnTo>
                      <a:pt x="1350" y="932"/>
                    </a:lnTo>
                    <a:lnTo>
                      <a:pt x="1354" y="948"/>
                    </a:lnTo>
                    <a:lnTo>
                      <a:pt x="1358" y="956"/>
                    </a:lnTo>
                    <a:lnTo>
                      <a:pt x="1362" y="964"/>
                    </a:lnTo>
                    <a:lnTo>
                      <a:pt x="1370" y="972"/>
                    </a:lnTo>
                    <a:lnTo>
                      <a:pt x="1380" y="978"/>
                    </a:lnTo>
                    <a:lnTo>
                      <a:pt x="1380" y="978"/>
                    </a:lnTo>
                    <a:lnTo>
                      <a:pt x="1388" y="980"/>
                    </a:lnTo>
                    <a:lnTo>
                      <a:pt x="1398" y="980"/>
                    </a:lnTo>
                    <a:lnTo>
                      <a:pt x="1408" y="976"/>
                    </a:lnTo>
                    <a:lnTo>
                      <a:pt x="1418" y="972"/>
                    </a:lnTo>
                    <a:lnTo>
                      <a:pt x="1438" y="958"/>
                    </a:lnTo>
                    <a:lnTo>
                      <a:pt x="1456" y="942"/>
                    </a:lnTo>
                    <a:lnTo>
                      <a:pt x="1598" y="696"/>
                    </a:lnTo>
                    <a:lnTo>
                      <a:pt x="1436" y="418"/>
                    </a:lnTo>
                    <a:lnTo>
                      <a:pt x="1436" y="418"/>
                    </a:lnTo>
                    <a:lnTo>
                      <a:pt x="1434" y="400"/>
                    </a:lnTo>
                    <a:lnTo>
                      <a:pt x="1432" y="382"/>
                    </a:lnTo>
                    <a:lnTo>
                      <a:pt x="1432" y="382"/>
                    </a:lnTo>
                    <a:lnTo>
                      <a:pt x="1432" y="370"/>
                    </a:lnTo>
                    <a:lnTo>
                      <a:pt x="1434" y="358"/>
                    </a:lnTo>
                    <a:lnTo>
                      <a:pt x="1440" y="348"/>
                    </a:lnTo>
                    <a:lnTo>
                      <a:pt x="1446" y="342"/>
                    </a:lnTo>
                    <a:lnTo>
                      <a:pt x="1446" y="342"/>
                    </a:lnTo>
                    <a:lnTo>
                      <a:pt x="1456" y="338"/>
                    </a:lnTo>
                    <a:lnTo>
                      <a:pt x="1466" y="334"/>
                    </a:lnTo>
                    <a:lnTo>
                      <a:pt x="1476" y="334"/>
                    </a:lnTo>
                    <a:lnTo>
                      <a:pt x="1484" y="334"/>
                    </a:lnTo>
                    <a:lnTo>
                      <a:pt x="1500" y="340"/>
                    </a:lnTo>
                    <a:lnTo>
                      <a:pt x="1514" y="348"/>
                    </a:lnTo>
                    <a:lnTo>
                      <a:pt x="1528" y="358"/>
                    </a:lnTo>
                    <a:lnTo>
                      <a:pt x="1544" y="364"/>
                    </a:lnTo>
                    <a:lnTo>
                      <a:pt x="1552" y="364"/>
                    </a:lnTo>
                    <a:lnTo>
                      <a:pt x="1562" y="364"/>
                    </a:lnTo>
                    <a:lnTo>
                      <a:pt x="1572" y="362"/>
                    </a:lnTo>
                    <a:lnTo>
                      <a:pt x="1582" y="356"/>
                    </a:lnTo>
                    <a:lnTo>
                      <a:pt x="1582" y="356"/>
                    </a:lnTo>
                    <a:lnTo>
                      <a:pt x="1590" y="352"/>
                    </a:lnTo>
                    <a:lnTo>
                      <a:pt x="1596" y="346"/>
                    </a:lnTo>
                    <a:lnTo>
                      <a:pt x="1600" y="340"/>
                    </a:lnTo>
                    <a:lnTo>
                      <a:pt x="1604" y="332"/>
                    </a:lnTo>
                    <a:lnTo>
                      <a:pt x="1610" y="316"/>
                    </a:lnTo>
                    <a:lnTo>
                      <a:pt x="1612" y="296"/>
                    </a:lnTo>
                    <a:lnTo>
                      <a:pt x="1612" y="296"/>
                    </a:lnTo>
                    <a:lnTo>
                      <a:pt x="1608" y="268"/>
                    </a:lnTo>
                    <a:lnTo>
                      <a:pt x="1602" y="242"/>
                    </a:lnTo>
                    <a:lnTo>
                      <a:pt x="1592" y="218"/>
                    </a:lnTo>
                    <a:lnTo>
                      <a:pt x="1582" y="198"/>
                    </a:lnTo>
                    <a:lnTo>
                      <a:pt x="1582" y="198"/>
                    </a:lnTo>
                    <a:lnTo>
                      <a:pt x="1572" y="182"/>
                    </a:lnTo>
                    <a:lnTo>
                      <a:pt x="1558" y="164"/>
                    </a:lnTo>
                    <a:lnTo>
                      <a:pt x="1542" y="146"/>
                    </a:lnTo>
                    <a:lnTo>
                      <a:pt x="1522" y="130"/>
                    </a:lnTo>
                    <a:lnTo>
                      <a:pt x="1500" y="116"/>
                    </a:lnTo>
                    <a:lnTo>
                      <a:pt x="1490" y="112"/>
                    </a:lnTo>
                    <a:lnTo>
                      <a:pt x="1480" y="108"/>
                    </a:lnTo>
                    <a:lnTo>
                      <a:pt x="1468" y="108"/>
                    </a:lnTo>
                    <a:lnTo>
                      <a:pt x="1458" y="108"/>
                    </a:lnTo>
                    <a:lnTo>
                      <a:pt x="1448" y="110"/>
                    </a:lnTo>
                    <a:lnTo>
                      <a:pt x="1438" y="116"/>
                    </a:lnTo>
                    <a:lnTo>
                      <a:pt x="1438" y="116"/>
                    </a:lnTo>
                    <a:lnTo>
                      <a:pt x="1430" y="120"/>
                    </a:lnTo>
                    <a:lnTo>
                      <a:pt x="1424" y="126"/>
                    </a:lnTo>
                    <a:lnTo>
                      <a:pt x="1416" y="138"/>
                    </a:lnTo>
                    <a:lnTo>
                      <a:pt x="1412" y="150"/>
                    </a:lnTo>
                    <a:lnTo>
                      <a:pt x="1410" y="164"/>
                    </a:lnTo>
                    <a:lnTo>
                      <a:pt x="1410" y="164"/>
                    </a:lnTo>
                    <a:lnTo>
                      <a:pt x="1412" y="182"/>
                    </a:lnTo>
                    <a:lnTo>
                      <a:pt x="1412" y="182"/>
                    </a:lnTo>
                    <a:lnTo>
                      <a:pt x="1410" y="198"/>
                    </a:lnTo>
                    <a:lnTo>
                      <a:pt x="1408" y="212"/>
                    </a:lnTo>
                    <a:lnTo>
                      <a:pt x="1404" y="220"/>
                    </a:lnTo>
                    <a:lnTo>
                      <a:pt x="1398" y="226"/>
                    </a:lnTo>
                    <a:lnTo>
                      <a:pt x="1392" y="234"/>
                    </a:lnTo>
                    <a:lnTo>
                      <a:pt x="1382" y="240"/>
                    </a:lnTo>
                    <a:lnTo>
                      <a:pt x="1382" y="240"/>
                    </a:lnTo>
                    <a:lnTo>
                      <a:pt x="1376" y="242"/>
                    </a:lnTo>
                    <a:lnTo>
                      <a:pt x="1368" y="242"/>
                    </a:lnTo>
                    <a:lnTo>
                      <a:pt x="1360" y="240"/>
                    </a:lnTo>
                    <a:lnTo>
                      <a:pt x="1352" y="238"/>
                    </a:lnTo>
                    <a:lnTo>
                      <a:pt x="1334" y="228"/>
                    </a:lnTo>
                    <a:lnTo>
                      <a:pt x="1320" y="216"/>
                    </a:lnTo>
                    <a:lnTo>
                      <a:pt x="1198" y="0"/>
                    </a:lnTo>
                    <a:lnTo>
                      <a:pt x="400" y="0"/>
                    </a:lnTo>
                    <a:lnTo>
                      <a:pt x="0" y="694"/>
                    </a:lnTo>
                    <a:lnTo>
                      <a:pt x="398" y="1384"/>
                    </a:lnTo>
                    <a:lnTo>
                      <a:pt x="400" y="1382"/>
                    </a:lnTo>
                    <a:lnTo>
                      <a:pt x="674" y="1382"/>
                    </a:lnTo>
                    <a:close/>
                  </a:path>
                </a:pathLst>
              </a:custGeom>
              <a:solidFill>
                <a:srgbClr val="20B7EC"/>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26" name="Freeform 6"/>
              <p:cNvSpPr>
                <a:spLocks/>
              </p:cNvSpPr>
              <p:nvPr/>
            </p:nvSpPr>
            <p:spPr bwMode="auto">
              <a:xfrm>
                <a:off x="5064125" y="4071938"/>
                <a:ext cx="1981200" cy="1711325"/>
              </a:xfrm>
              <a:custGeom>
                <a:avLst/>
                <a:gdLst>
                  <a:gd name="T0" fmla="*/ 908 w 1600"/>
                  <a:gd name="T1" fmla="*/ 4 h 1382"/>
                  <a:gd name="T2" fmla="*/ 892 w 1600"/>
                  <a:gd name="T3" fmla="*/ 10 h 1382"/>
                  <a:gd name="T4" fmla="*/ 884 w 1600"/>
                  <a:gd name="T5" fmla="*/ 14 h 1382"/>
                  <a:gd name="T6" fmla="*/ 876 w 1600"/>
                  <a:gd name="T7" fmla="*/ 18 h 1382"/>
                  <a:gd name="T8" fmla="*/ 870 w 1600"/>
                  <a:gd name="T9" fmla="*/ 22 h 1382"/>
                  <a:gd name="T10" fmla="*/ 862 w 1600"/>
                  <a:gd name="T11" fmla="*/ 28 h 1382"/>
                  <a:gd name="T12" fmla="*/ 858 w 1600"/>
                  <a:gd name="T13" fmla="*/ 34 h 1382"/>
                  <a:gd name="T14" fmla="*/ 856 w 1600"/>
                  <a:gd name="T15" fmla="*/ 40 h 1382"/>
                  <a:gd name="T16" fmla="*/ 854 w 1600"/>
                  <a:gd name="T17" fmla="*/ 46 h 1382"/>
                  <a:gd name="T18" fmla="*/ 856 w 1600"/>
                  <a:gd name="T19" fmla="*/ 58 h 1382"/>
                  <a:gd name="T20" fmla="*/ 856 w 1600"/>
                  <a:gd name="T21" fmla="*/ 64 h 1382"/>
                  <a:gd name="T22" fmla="*/ 866 w 1600"/>
                  <a:gd name="T23" fmla="*/ 82 h 1382"/>
                  <a:gd name="T24" fmla="*/ 906 w 1600"/>
                  <a:gd name="T25" fmla="*/ 110 h 1382"/>
                  <a:gd name="T26" fmla="*/ 914 w 1600"/>
                  <a:gd name="T27" fmla="*/ 114 h 1382"/>
                  <a:gd name="T28" fmla="*/ 924 w 1600"/>
                  <a:gd name="T29" fmla="*/ 124 h 1382"/>
                  <a:gd name="T30" fmla="*/ 928 w 1600"/>
                  <a:gd name="T31" fmla="*/ 130 h 1382"/>
                  <a:gd name="T32" fmla="*/ 934 w 1600"/>
                  <a:gd name="T33" fmla="*/ 146 h 1382"/>
                  <a:gd name="T34" fmla="*/ 934 w 1600"/>
                  <a:gd name="T35" fmla="*/ 156 h 1382"/>
                  <a:gd name="T36" fmla="*/ 910 w 1600"/>
                  <a:gd name="T37" fmla="*/ 204 h 1382"/>
                  <a:gd name="T38" fmla="*/ 790 w 1600"/>
                  <a:gd name="T39" fmla="*/ 240 h 1382"/>
                  <a:gd name="T40" fmla="*/ 680 w 1600"/>
                  <a:gd name="T41" fmla="*/ 210 h 1382"/>
                  <a:gd name="T42" fmla="*/ 646 w 1600"/>
                  <a:gd name="T43" fmla="*/ 156 h 1382"/>
                  <a:gd name="T44" fmla="*/ 648 w 1600"/>
                  <a:gd name="T45" fmla="*/ 148 h 1382"/>
                  <a:gd name="T46" fmla="*/ 650 w 1600"/>
                  <a:gd name="T47" fmla="*/ 138 h 1382"/>
                  <a:gd name="T48" fmla="*/ 656 w 1600"/>
                  <a:gd name="T49" fmla="*/ 124 h 1382"/>
                  <a:gd name="T50" fmla="*/ 662 w 1600"/>
                  <a:gd name="T51" fmla="*/ 118 h 1382"/>
                  <a:gd name="T52" fmla="*/ 672 w 1600"/>
                  <a:gd name="T53" fmla="*/ 110 h 1382"/>
                  <a:gd name="T54" fmla="*/ 702 w 1600"/>
                  <a:gd name="T55" fmla="*/ 92 h 1382"/>
                  <a:gd name="T56" fmla="*/ 724 w 1600"/>
                  <a:gd name="T57" fmla="*/ 64 h 1382"/>
                  <a:gd name="T58" fmla="*/ 726 w 1600"/>
                  <a:gd name="T59" fmla="*/ 58 h 1382"/>
                  <a:gd name="T60" fmla="*/ 726 w 1600"/>
                  <a:gd name="T61" fmla="*/ 46 h 1382"/>
                  <a:gd name="T62" fmla="*/ 726 w 1600"/>
                  <a:gd name="T63" fmla="*/ 40 h 1382"/>
                  <a:gd name="T64" fmla="*/ 722 w 1600"/>
                  <a:gd name="T65" fmla="*/ 34 h 1382"/>
                  <a:gd name="T66" fmla="*/ 718 w 1600"/>
                  <a:gd name="T67" fmla="*/ 28 h 1382"/>
                  <a:gd name="T68" fmla="*/ 710 w 1600"/>
                  <a:gd name="T69" fmla="*/ 22 h 1382"/>
                  <a:gd name="T70" fmla="*/ 704 w 1600"/>
                  <a:gd name="T71" fmla="*/ 18 h 1382"/>
                  <a:gd name="T72" fmla="*/ 696 w 1600"/>
                  <a:gd name="T73" fmla="*/ 14 h 1382"/>
                  <a:gd name="T74" fmla="*/ 688 w 1600"/>
                  <a:gd name="T75" fmla="*/ 10 h 1382"/>
                  <a:gd name="T76" fmla="*/ 674 w 1600"/>
                  <a:gd name="T77" fmla="*/ 4 h 1382"/>
                  <a:gd name="T78" fmla="*/ 402 w 1600"/>
                  <a:gd name="T79" fmla="*/ 2 h 1382"/>
                  <a:gd name="T80" fmla="*/ 262 w 1600"/>
                  <a:gd name="T81" fmla="*/ 300 h 1382"/>
                  <a:gd name="T82" fmla="*/ 302 w 1600"/>
                  <a:gd name="T83" fmla="*/ 322 h 1382"/>
                  <a:gd name="T84" fmla="*/ 380 w 1600"/>
                  <a:gd name="T85" fmla="*/ 292 h 1382"/>
                  <a:gd name="T86" fmla="*/ 424 w 1600"/>
                  <a:gd name="T87" fmla="*/ 314 h 1382"/>
                  <a:gd name="T88" fmla="*/ 434 w 1600"/>
                  <a:gd name="T89" fmla="*/ 404 h 1382"/>
                  <a:gd name="T90" fmla="*/ 384 w 1600"/>
                  <a:gd name="T91" fmla="*/ 500 h 1382"/>
                  <a:gd name="T92" fmla="*/ 296 w 1600"/>
                  <a:gd name="T93" fmla="*/ 556 h 1382"/>
                  <a:gd name="T94" fmla="*/ 248 w 1600"/>
                  <a:gd name="T95" fmla="*/ 534 h 1382"/>
                  <a:gd name="T96" fmla="*/ 234 w 1600"/>
                  <a:gd name="T97" fmla="*/ 454 h 1382"/>
                  <a:gd name="T98" fmla="*/ 202 w 1600"/>
                  <a:gd name="T99" fmla="*/ 422 h 1382"/>
                  <a:gd name="T100" fmla="*/ 4 w 1600"/>
                  <a:gd name="T101" fmla="*/ 690 h 1382"/>
                  <a:gd name="T102" fmla="*/ 146 w 1600"/>
                  <a:gd name="T103" fmla="*/ 930 h 1382"/>
                  <a:gd name="T104" fmla="*/ 198 w 1600"/>
                  <a:gd name="T105" fmla="*/ 954 h 1382"/>
                  <a:gd name="T106" fmla="*/ 228 w 1600"/>
                  <a:gd name="T107" fmla="*/ 922 h 1382"/>
                  <a:gd name="T108" fmla="*/ 242 w 1600"/>
                  <a:gd name="T109" fmla="*/ 842 h 1382"/>
                  <a:gd name="T110" fmla="*/ 286 w 1600"/>
                  <a:gd name="T111" fmla="*/ 820 h 1382"/>
                  <a:gd name="T112" fmla="*/ 372 w 1600"/>
                  <a:gd name="T113" fmla="*/ 866 h 1382"/>
                  <a:gd name="T114" fmla="*/ 424 w 1600"/>
                  <a:gd name="T115" fmla="*/ 948 h 1382"/>
                  <a:gd name="T116" fmla="*/ 428 w 1600"/>
                  <a:gd name="T117" fmla="*/ 1054 h 1382"/>
                  <a:gd name="T118" fmla="*/ 376 w 1600"/>
                  <a:gd name="T119" fmla="*/ 1084 h 1382"/>
                  <a:gd name="T120" fmla="*/ 308 w 1600"/>
                  <a:gd name="T121" fmla="*/ 1056 h 1382"/>
                  <a:gd name="T122" fmla="*/ 264 w 1600"/>
                  <a:gd name="T123" fmla="*/ 1068 h 1382"/>
                  <a:gd name="T124" fmla="*/ 402 w 1600"/>
                  <a:gd name="T125" fmla="*/ 1382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0" h="1382">
                    <a:moveTo>
                      <a:pt x="1200" y="2"/>
                    </a:moveTo>
                    <a:lnTo>
                      <a:pt x="912" y="2"/>
                    </a:lnTo>
                    <a:lnTo>
                      <a:pt x="912" y="2"/>
                    </a:lnTo>
                    <a:lnTo>
                      <a:pt x="912" y="2"/>
                    </a:lnTo>
                    <a:lnTo>
                      <a:pt x="912" y="2"/>
                    </a:lnTo>
                    <a:lnTo>
                      <a:pt x="908" y="4"/>
                    </a:lnTo>
                    <a:lnTo>
                      <a:pt x="908" y="4"/>
                    </a:lnTo>
                    <a:lnTo>
                      <a:pt x="906" y="4"/>
                    </a:lnTo>
                    <a:lnTo>
                      <a:pt x="906" y="4"/>
                    </a:lnTo>
                    <a:lnTo>
                      <a:pt x="894" y="8"/>
                    </a:lnTo>
                    <a:lnTo>
                      <a:pt x="894" y="8"/>
                    </a:lnTo>
                    <a:lnTo>
                      <a:pt x="892" y="10"/>
                    </a:lnTo>
                    <a:lnTo>
                      <a:pt x="892" y="10"/>
                    </a:lnTo>
                    <a:lnTo>
                      <a:pt x="890" y="10"/>
                    </a:lnTo>
                    <a:lnTo>
                      <a:pt x="890" y="10"/>
                    </a:lnTo>
                    <a:lnTo>
                      <a:pt x="886" y="12"/>
                    </a:lnTo>
                    <a:lnTo>
                      <a:pt x="886" y="12"/>
                    </a:lnTo>
                    <a:lnTo>
                      <a:pt x="884" y="14"/>
                    </a:lnTo>
                    <a:lnTo>
                      <a:pt x="884" y="14"/>
                    </a:lnTo>
                    <a:lnTo>
                      <a:pt x="882" y="14"/>
                    </a:lnTo>
                    <a:lnTo>
                      <a:pt x="882" y="14"/>
                    </a:lnTo>
                    <a:lnTo>
                      <a:pt x="880" y="16"/>
                    </a:lnTo>
                    <a:lnTo>
                      <a:pt x="880" y="16"/>
                    </a:lnTo>
                    <a:lnTo>
                      <a:pt x="876" y="18"/>
                    </a:lnTo>
                    <a:lnTo>
                      <a:pt x="876" y="18"/>
                    </a:lnTo>
                    <a:lnTo>
                      <a:pt x="874" y="18"/>
                    </a:lnTo>
                    <a:lnTo>
                      <a:pt x="874" y="18"/>
                    </a:lnTo>
                    <a:lnTo>
                      <a:pt x="870" y="22"/>
                    </a:lnTo>
                    <a:lnTo>
                      <a:pt x="870" y="22"/>
                    </a:lnTo>
                    <a:lnTo>
                      <a:pt x="870" y="22"/>
                    </a:lnTo>
                    <a:lnTo>
                      <a:pt x="870" y="22"/>
                    </a:lnTo>
                    <a:lnTo>
                      <a:pt x="866" y="26"/>
                    </a:lnTo>
                    <a:lnTo>
                      <a:pt x="866" y="26"/>
                    </a:lnTo>
                    <a:lnTo>
                      <a:pt x="864" y="26"/>
                    </a:lnTo>
                    <a:lnTo>
                      <a:pt x="864" y="26"/>
                    </a:lnTo>
                    <a:lnTo>
                      <a:pt x="862" y="28"/>
                    </a:lnTo>
                    <a:lnTo>
                      <a:pt x="862" y="28"/>
                    </a:lnTo>
                    <a:lnTo>
                      <a:pt x="862" y="30"/>
                    </a:lnTo>
                    <a:lnTo>
                      <a:pt x="862" y="30"/>
                    </a:lnTo>
                    <a:lnTo>
                      <a:pt x="860" y="32"/>
                    </a:lnTo>
                    <a:lnTo>
                      <a:pt x="860" y="32"/>
                    </a:lnTo>
                    <a:lnTo>
                      <a:pt x="858" y="34"/>
                    </a:lnTo>
                    <a:lnTo>
                      <a:pt x="858" y="34"/>
                    </a:lnTo>
                    <a:lnTo>
                      <a:pt x="856" y="36"/>
                    </a:lnTo>
                    <a:lnTo>
                      <a:pt x="856" y="36"/>
                    </a:lnTo>
                    <a:lnTo>
                      <a:pt x="856" y="38"/>
                    </a:lnTo>
                    <a:lnTo>
                      <a:pt x="856" y="38"/>
                    </a:lnTo>
                    <a:lnTo>
                      <a:pt x="856" y="40"/>
                    </a:lnTo>
                    <a:lnTo>
                      <a:pt x="856" y="40"/>
                    </a:lnTo>
                    <a:lnTo>
                      <a:pt x="854" y="42"/>
                    </a:lnTo>
                    <a:lnTo>
                      <a:pt x="854" y="42"/>
                    </a:lnTo>
                    <a:lnTo>
                      <a:pt x="854" y="46"/>
                    </a:lnTo>
                    <a:lnTo>
                      <a:pt x="854" y="46"/>
                    </a:lnTo>
                    <a:lnTo>
                      <a:pt x="854" y="46"/>
                    </a:lnTo>
                    <a:lnTo>
                      <a:pt x="854" y="46"/>
                    </a:lnTo>
                    <a:lnTo>
                      <a:pt x="854" y="52"/>
                    </a:lnTo>
                    <a:lnTo>
                      <a:pt x="854" y="52"/>
                    </a:lnTo>
                    <a:lnTo>
                      <a:pt x="854" y="54"/>
                    </a:lnTo>
                    <a:lnTo>
                      <a:pt x="854" y="54"/>
                    </a:lnTo>
                    <a:lnTo>
                      <a:pt x="856" y="58"/>
                    </a:lnTo>
                    <a:lnTo>
                      <a:pt x="856" y="58"/>
                    </a:lnTo>
                    <a:lnTo>
                      <a:pt x="856" y="60"/>
                    </a:lnTo>
                    <a:lnTo>
                      <a:pt x="856" y="60"/>
                    </a:lnTo>
                    <a:lnTo>
                      <a:pt x="856" y="64"/>
                    </a:lnTo>
                    <a:lnTo>
                      <a:pt x="856" y="64"/>
                    </a:lnTo>
                    <a:lnTo>
                      <a:pt x="856" y="64"/>
                    </a:lnTo>
                    <a:lnTo>
                      <a:pt x="856" y="64"/>
                    </a:lnTo>
                    <a:lnTo>
                      <a:pt x="858" y="70"/>
                    </a:lnTo>
                    <a:lnTo>
                      <a:pt x="858" y="70"/>
                    </a:lnTo>
                    <a:lnTo>
                      <a:pt x="858" y="70"/>
                    </a:lnTo>
                    <a:lnTo>
                      <a:pt x="862" y="76"/>
                    </a:lnTo>
                    <a:lnTo>
                      <a:pt x="866" y="82"/>
                    </a:lnTo>
                    <a:lnTo>
                      <a:pt x="878" y="92"/>
                    </a:lnTo>
                    <a:lnTo>
                      <a:pt x="890" y="100"/>
                    </a:lnTo>
                    <a:lnTo>
                      <a:pt x="904" y="108"/>
                    </a:lnTo>
                    <a:lnTo>
                      <a:pt x="904" y="108"/>
                    </a:lnTo>
                    <a:lnTo>
                      <a:pt x="906" y="110"/>
                    </a:lnTo>
                    <a:lnTo>
                      <a:pt x="906" y="110"/>
                    </a:lnTo>
                    <a:lnTo>
                      <a:pt x="908" y="110"/>
                    </a:lnTo>
                    <a:lnTo>
                      <a:pt x="908" y="110"/>
                    </a:lnTo>
                    <a:lnTo>
                      <a:pt x="912" y="114"/>
                    </a:lnTo>
                    <a:lnTo>
                      <a:pt x="912" y="114"/>
                    </a:lnTo>
                    <a:lnTo>
                      <a:pt x="914" y="114"/>
                    </a:lnTo>
                    <a:lnTo>
                      <a:pt x="914" y="114"/>
                    </a:lnTo>
                    <a:lnTo>
                      <a:pt x="918" y="118"/>
                    </a:lnTo>
                    <a:lnTo>
                      <a:pt x="918" y="118"/>
                    </a:lnTo>
                    <a:lnTo>
                      <a:pt x="920" y="120"/>
                    </a:lnTo>
                    <a:lnTo>
                      <a:pt x="920" y="120"/>
                    </a:lnTo>
                    <a:lnTo>
                      <a:pt x="924" y="124"/>
                    </a:lnTo>
                    <a:lnTo>
                      <a:pt x="924" y="124"/>
                    </a:lnTo>
                    <a:lnTo>
                      <a:pt x="924" y="124"/>
                    </a:lnTo>
                    <a:lnTo>
                      <a:pt x="924" y="124"/>
                    </a:lnTo>
                    <a:lnTo>
                      <a:pt x="928" y="130"/>
                    </a:lnTo>
                    <a:lnTo>
                      <a:pt x="928" y="130"/>
                    </a:lnTo>
                    <a:lnTo>
                      <a:pt x="928" y="130"/>
                    </a:lnTo>
                    <a:lnTo>
                      <a:pt x="928" y="130"/>
                    </a:lnTo>
                    <a:lnTo>
                      <a:pt x="930" y="138"/>
                    </a:lnTo>
                    <a:lnTo>
                      <a:pt x="930" y="138"/>
                    </a:lnTo>
                    <a:lnTo>
                      <a:pt x="932" y="138"/>
                    </a:lnTo>
                    <a:lnTo>
                      <a:pt x="932" y="138"/>
                    </a:lnTo>
                    <a:lnTo>
                      <a:pt x="934" y="146"/>
                    </a:lnTo>
                    <a:lnTo>
                      <a:pt x="934" y="146"/>
                    </a:lnTo>
                    <a:lnTo>
                      <a:pt x="934" y="148"/>
                    </a:lnTo>
                    <a:lnTo>
                      <a:pt x="934" y="148"/>
                    </a:lnTo>
                    <a:lnTo>
                      <a:pt x="934" y="156"/>
                    </a:lnTo>
                    <a:lnTo>
                      <a:pt x="934" y="156"/>
                    </a:lnTo>
                    <a:lnTo>
                      <a:pt x="934" y="156"/>
                    </a:lnTo>
                    <a:lnTo>
                      <a:pt x="934" y="156"/>
                    </a:lnTo>
                    <a:lnTo>
                      <a:pt x="934" y="156"/>
                    </a:lnTo>
                    <a:lnTo>
                      <a:pt x="934" y="168"/>
                    </a:lnTo>
                    <a:lnTo>
                      <a:pt x="930" y="178"/>
                    </a:lnTo>
                    <a:lnTo>
                      <a:pt x="926" y="188"/>
                    </a:lnTo>
                    <a:lnTo>
                      <a:pt x="918" y="196"/>
                    </a:lnTo>
                    <a:lnTo>
                      <a:pt x="910" y="204"/>
                    </a:lnTo>
                    <a:lnTo>
                      <a:pt x="902" y="210"/>
                    </a:lnTo>
                    <a:lnTo>
                      <a:pt x="880" y="222"/>
                    </a:lnTo>
                    <a:lnTo>
                      <a:pt x="856" y="230"/>
                    </a:lnTo>
                    <a:lnTo>
                      <a:pt x="832" y="236"/>
                    </a:lnTo>
                    <a:lnTo>
                      <a:pt x="810" y="240"/>
                    </a:lnTo>
                    <a:lnTo>
                      <a:pt x="790" y="240"/>
                    </a:lnTo>
                    <a:lnTo>
                      <a:pt x="790" y="240"/>
                    </a:lnTo>
                    <a:lnTo>
                      <a:pt x="770" y="240"/>
                    </a:lnTo>
                    <a:lnTo>
                      <a:pt x="748" y="236"/>
                    </a:lnTo>
                    <a:lnTo>
                      <a:pt x="724" y="230"/>
                    </a:lnTo>
                    <a:lnTo>
                      <a:pt x="700" y="222"/>
                    </a:lnTo>
                    <a:lnTo>
                      <a:pt x="680" y="210"/>
                    </a:lnTo>
                    <a:lnTo>
                      <a:pt x="670" y="204"/>
                    </a:lnTo>
                    <a:lnTo>
                      <a:pt x="662" y="196"/>
                    </a:lnTo>
                    <a:lnTo>
                      <a:pt x="656" y="188"/>
                    </a:lnTo>
                    <a:lnTo>
                      <a:pt x="650" y="178"/>
                    </a:lnTo>
                    <a:lnTo>
                      <a:pt x="648" y="168"/>
                    </a:lnTo>
                    <a:lnTo>
                      <a:pt x="646" y="156"/>
                    </a:lnTo>
                    <a:lnTo>
                      <a:pt x="646" y="156"/>
                    </a:lnTo>
                    <a:lnTo>
                      <a:pt x="646" y="156"/>
                    </a:lnTo>
                    <a:lnTo>
                      <a:pt x="646" y="156"/>
                    </a:lnTo>
                    <a:lnTo>
                      <a:pt x="646" y="156"/>
                    </a:lnTo>
                    <a:lnTo>
                      <a:pt x="648" y="148"/>
                    </a:lnTo>
                    <a:lnTo>
                      <a:pt x="648" y="148"/>
                    </a:lnTo>
                    <a:lnTo>
                      <a:pt x="648" y="146"/>
                    </a:lnTo>
                    <a:lnTo>
                      <a:pt x="648" y="146"/>
                    </a:lnTo>
                    <a:lnTo>
                      <a:pt x="650" y="138"/>
                    </a:lnTo>
                    <a:lnTo>
                      <a:pt x="650" y="138"/>
                    </a:lnTo>
                    <a:lnTo>
                      <a:pt x="650" y="138"/>
                    </a:lnTo>
                    <a:lnTo>
                      <a:pt x="650" y="138"/>
                    </a:lnTo>
                    <a:lnTo>
                      <a:pt x="652" y="130"/>
                    </a:lnTo>
                    <a:lnTo>
                      <a:pt x="652" y="130"/>
                    </a:lnTo>
                    <a:lnTo>
                      <a:pt x="652" y="130"/>
                    </a:lnTo>
                    <a:lnTo>
                      <a:pt x="652" y="130"/>
                    </a:lnTo>
                    <a:lnTo>
                      <a:pt x="656" y="124"/>
                    </a:lnTo>
                    <a:lnTo>
                      <a:pt x="656" y="124"/>
                    </a:lnTo>
                    <a:lnTo>
                      <a:pt x="656" y="124"/>
                    </a:lnTo>
                    <a:lnTo>
                      <a:pt x="656" y="124"/>
                    </a:lnTo>
                    <a:lnTo>
                      <a:pt x="660" y="120"/>
                    </a:lnTo>
                    <a:lnTo>
                      <a:pt x="660" y="120"/>
                    </a:lnTo>
                    <a:lnTo>
                      <a:pt x="662" y="118"/>
                    </a:lnTo>
                    <a:lnTo>
                      <a:pt x="662" y="118"/>
                    </a:lnTo>
                    <a:lnTo>
                      <a:pt x="666" y="114"/>
                    </a:lnTo>
                    <a:lnTo>
                      <a:pt x="666" y="114"/>
                    </a:lnTo>
                    <a:lnTo>
                      <a:pt x="668" y="114"/>
                    </a:lnTo>
                    <a:lnTo>
                      <a:pt x="668" y="114"/>
                    </a:lnTo>
                    <a:lnTo>
                      <a:pt x="672" y="110"/>
                    </a:lnTo>
                    <a:lnTo>
                      <a:pt x="672" y="110"/>
                    </a:lnTo>
                    <a:lnTo>
                      <a:pt x="674" y="110"/>
                    </a:lnTo>
                    <a:lnTo>
                      <a:pt x="674" y="110"/>
                    </a:lnTo>
                    <a:lnTo>
                      <a:pt x="676" y="108"/>
                    </a:lnTo>
                    <a:lnTo>
                      <a:pt x="676" y="108"/>
                    </a:lnTo>
                    <a:lnTo>
                      <a:pt x="690" y="100"/>
                    </a:lnTo>
                    <a:lnTo>
                      <a:pt x="702" y="92"/>
                    </a:lnTo>
                    <a:lnTo>
                      <a:pt x="714" y="82"/>
                    </a:lnTo>
                    <a:lnTo>
                      <a:pt x="718" y="76"/>
                    </a:lnTo>
                    <a:lnTo>
                      <a:pt x="722" y="70"/>
                    </a:lnTo>
                    <a:lnTo>
                      <a:pt x="722" y="70"/>
                    </a:lnTo>
                    <a:lnTo>
                      <a:pt x="724" y="64"/>
                    </a:lnTo>
                    <a:lnTo>
                      <a:pt x="724" y="64"/>
                    </a:lnTo>
                    <a:lnTo>
                      <a:pt x="724" y="64"/>
                    </a:lnTo>
                    <a:lnTo>
                      <a:pt x="724" y="64"/>
                    </a:lnTo>
                    <a:lnTo>
                      <a:pt x="724" y="60"/>
                    </a:lnTo>
                    <a:lnTo>
                      <a:pt x="724" y="60"/>
                    </a:lnTo>
                    <a:lnTo>
                      <a:pt x="726" y="58"/>
                    </a:lnTo>
                    <a:lnTo>
                      <a:pt x="726" y="58"/>
                    </a:lnTo>
                    <a:lnTo>
                      <a:pt x="726" y="54"/>
                    </a:lnTo>
                    <a:lnTo>
                      <a:pt x="726" y="54"/>
                    </a:lnTo>
                    <a:lnTo>
                      <a:pt x="726" y="52"/>
                    </a:lnTo>
                    <a:lnTo>
                      <a:pt x="726" y="52"/>
                    </a:lnTo>
                    <a:lnTo>
                      <a:pt x="726" y="46"/>
                    </a:lnTo>
                    <a:lnTo>
                      <a:pt x="726" y="46"/>
                    </a:lnTo>
                    <a:lnTo>
                      <a:pt x="726" y="46"/>
                    </a:lnTo>
                    <a:lnTo>
                      <a:pt x="726" y="46"/>
                    </a:lnTo>
                    <a:lnTo>
                      <a:pt x="726" y="42"/>
                    </a:lnTo>
                    <a:lnTo>
                      <a:pt x="726" y="42"/>
                    </a:lnTo>
                    <a:lnTo>
                      <a:pt x="726" y="40"/>
                    </a:lnTo>
                    <a:lnTo>
                      <a:pt x="726" y="40"/>
                    </a:lnTo>
                    <a:lnTo>
                      <a:pt x="724" y="38"/>
                    </a:lnTo>
                    <a:lnTo>
                      <a:pt x="724" y="38"/>
                    </a:lnTo>
                    <a:lnTo>
                      <a:pt x="724" y="36"/>
                    </a:lnTo>
                    <a:lnTo>
                      <a:pt x="724" y="36"/>
                    </a:lnTo>
                    <a:lnTo>
                      <a:pt x="722" y="34"/>
                    </a:lnTo>
                    <a:lnTo>
                      <a:pt x="722" y="34"/>
                    </a:lnTo>
                    <a:lnTo>
                      <a:pt x="722" y="32"/>
                    </a:lnTo>
                    <a:lnTo>
                      <a:pt x="722" y="32"/>
                    </a:lnTo>
                    <a:lnTo>
                      <a:pt x="720" y="30"/>
                    </a:lnTo>
                    <a:lnTo>
                      <a:pt x="720" y="30"/>
                    </a:lnTo>
                    <a:lnTo>
                      <a:pt x="718" y="28"/>
                    </a:lnTo>
                    <a:lnTo>
                      <a:pt x="718" y="28"/>
                    </a:lnTo>
                    <a:lnTo>
                      <a:pt x="716" y="26"/>
                    </a:lnTo>
                    <a:lnTo>
                      <a:pt x="716" y="26"/>
                    </a:lnTo>
                    <a:lnTo>
                      <a:pt x="714" y="26"/>
                    </a:lnTo>
                    <a:lnTo>
                      <a:pt x="714" y="26"/>
                    </a:lnTo>
                    <a:lnTo>
                      <a:pt x="710" y="22"/>
                    </a:lnTo>
                    <a:lnTo>
                      <a:pt x="710" y="22"/>
                    </a:lnTo>
                    <a:lnTo>
                      <a:pt x="710" y="22"/>
                    </a:lnTo>
                    <a:lnTo>
                      <a:pt x="710" y="22"/>
                    </a:lnTo>
                    <a:lnTo>
                      <a:pt x="706" y="18"/>
                    </a:lnTo>
                    <a:lnTo>
                      <a:pt x="706" y="18"/>
                    </a:lnTo>
                    <a:lnTo>
                      <a:pt x="704" y="18"/>
                    </a:lnTo>
                    <a:lnTo>
                      <a:pt x="704" y="18"/>
                    </a:lnTo>
                    <a:lnTo>
                      <a:pt x="702" y="16"/>
                    </a:lnTo>
                    <a:lnTo>
                      <a:pt x="702" y="16"/>
                    </a:lnTo>
                    <a:lnTo>
                      <a:pt x="700" y="14"/>
                    </a:lnTo>
                    <a:lnTo>
                      <a:pt x="700" y="14"/>
                    </a:lnTo>
                    <a:lnTo>
                      <a:pt x="696" y="14"/>
                    </a:lnTo>
                    <a:lnTo>
                      <a:pt x="696" y="14"/>
                    </a:lnTo>
                    <a:lnTo>
                      <a:pt x="694" y="12"/>
                    </a:lnTo>
                    <a:lnTo>
                      <a:pt x="694" y="12"/>
                    </a:lnTo>
                    <a:lnTo>
                      <a:pt x="692" y="10"/>
                    </a:lnTo>
                    <a:lnTo>
                      <a:pt x="692" y="10"/>
                    </a:lnTo>
                    <a:lnTo>
                      <a:pt x="688" y="10"/>
                    </a:lnTo>
                    <a:lnTo>
                      <a:pt x="688" y="10"/>
                    </a:lnTo>
                    <a:lnTo>
                      <a:pt x="686" y="8"/>
                    </a:lnTo>
                    <a:lnTo>
                      <a:pt x="686" y="8"/>
                    </a:lnTo>
                    <a:lnTo>
                      <a:pt x="674" y="4"/>
                    </a:lnTo>
                    <a:lnTo>
                      <a:pt x="674" y="4"/>
                    </a:lnTo>
                    <a:lnTo>
                      <a:pt x="674" y="4"/>
                    </a:lnTo>
                    <a:lnTo>
                      <a:pt x="674" y="4"/>
                    </a:lnTo>
                    <a:lnTo>
                      <a:pt x="668" y="2"/>
                    </a:lnTo>
                    <a:lnTo>
                      <a:pt x="668" y="2"/>
                    </a:lnTo>
                    <a:lnTo>
                      <a:pt x="668" y="2"/>
                    </a:lnTo>
                    <a:lnTo>
                      <a:pt x="402" y="2"/>
                    </a:lnTo>
                    <a:lnTo>
                      <a:pt x="402" y="2"/>
                    </a:lnTo>
                    <a:lnTo>
                      <a:pt x="402" y="2"/>
                    </a:lnTo>
                    <a:lnTo>
                      <a:pt x="264" y="238"/>
                    </a:lnTo>
                    <a:lnTo>
                      <a:pt x="264" y="238"/>
                    </a:lnTo>
                    <a:lnTo>
                      <a:pt x="260" y="260"/>
                    </a:lnTo>
                    <a:lnTo>
                      <a:pt x="260" y="282"/>
                    </a:lnTo>
                    <a:lnTo>
                      <a:pt x="260" y="292"/>
                    </a:lnTo>
                    <a:lnTo>
                      <a:pt x="262" y="300"/>
                    </a:lnTo>
                    <a:lnTo>
                      <a:pt x="268" y="308"/>
                    </a:lnTo>
                    <a:lnTo>
                      <a:pt x="274" y="314"/>
                    </a:lnTo>
                    <a:lnTo>
                      <a:pt x="274" y="314"/>
                    </a:lnTo>
                    <a:lnTo>
                      <a:pt x="284" y="318"/>
                    </a:lnTo>
                    <a:lnTo>
                      <a:pt x="294" y="322"/>
                    </a:lnTo>
                    <a:lnTo>
                      <a:pt x="302" y="322"/>
                    </a:lnTo>
                    <a:lnTo>
                      <a:pt x="312" y="322"/>
                    </a:lnTo>
                    <a:lnTo>
                      <a:pt x="326" y="316"/>
                    </a:lnTo>
                    <a:lnTo>
                      <a:pt x="342" y="308"/>
                    </a:lnTo>
                    <a:lnTo>
                      <a:pt x="356" y="298"/>
                    </a:lnTo>
                    <a:lnTo>
                      <a:pt x="372" y="292"/>
                    </a:lnTo>
                    <a:lnTo>
                      <a:pt x="380" y="292"/>
                    </a:lnTo>
                    <a:lnTo>
                      <a:pt x="388" y="292"/>
                    </a:lnTo>
                    <a:lnTo>
                      <a:pt x="398" y="294"/>
                    </a:lnTo>
                    <a:lnTo>
                      <a:pt x="408" y="300"/>
                    </a:lnTo>
                    <a:lnTo>
                      <a:pt x="408" y="300"/>
                    </a:lnTo>
                    <a:lnTo>
                      <a:pt x="418" y="306"/>
                    </a:lnTo>
                    <a:lnTo>
                      <a:pt x="424" y="314"/>
                    </a:lnTo>
                    <a:lnTo>
                      <a:pt x="430" y="322"/>
                    </a:lnTo>
                    <a:lnTo>
                      <a:pt x="434" y="332"/>
                    </a:lnTo>
                    <a:lnTo>
                      <a:pt x="438" y="344"/>
                    </a:lnTo>
                    <a:lnTo>
                      <a:pt x="438" y="354"/>
                    </a:lnTo>
                    <a:lnTo>
                      <a:pt x="438" y="380"/>
                    </a:lnTo>
                    <a:lnTo>
                      <a:pt x="434" y="404"/>
                    </a:lnTo>
                    <a:lnTo>
                      <a:pt x="426" y="428"/>
                    </a:lnTo>
                    <a:lnTo>
                      <a:pt x="418" y="448"/>
                    </a:lnTo>
                    <a:lnTo>
                      <a:pt x="410" y="466"/>
                    </a:lnTo>
                    <a:lnTo>
                      <a:pt x="410" y="466"/>
                    </a:lnTo>
                    <a:lnTo>
                      <a:pt x="398" y="482"/>
                    </a:lnTo>
                    <a:lnTo>
                      <a:pt x="384" y="500"/>
                    </a:lnTo>
                    <a:lnTo>
                      <a:pt x="368" y="518"/>
                    </a:lnTo>
                    <a:lnTo>
                      <a:pt x="348" y="534"/>
                    </a:lnTo>
                    <a:lnTo>
                      <a:pt x="328" y="548"/>
                    </a:lnTo>
                    <a:lnTo>
                      <a:pt x="318" y="552"/>
                    </a:lnTo>
                    <a:lnTo>
                      <a:pt x="306" y="554"/>
                    </a:lnTo>
                    <a:lnTo>
                      <a:pt x="296" y="556"/>
                    </a:lnTo>
                    <a:lnTo>
                      <a:pt x="284" y="556"/>
                    </a:lnTo>
                    <a:lnTo>
                      <a:pt x="274" y="554"/>
                    </a:lnTo>
                    <a:lnTo>
                      <a:pt x="264" y="548"/>
                    </a:lnTo>
                    <a:lnTo>
                      <a:pt x="264" y="548"/>
                    </a:lnTo>
                    <a:lnTo>
                      <a:pt x="256" y="542"/>
                    </a:lnTo>
                    <a:lnTo>
                      <a:pt x="248" y="534"/>
                    </a:lnTo>
                    <a:lnTo>
                      <a:pt x="244" y="528"/>
                    </a:lnTo>
                    <a:lnTo>
                      <a:pt x="240" y="520"/>
                    </a:lnTo>
                    <a:lnTo>
                      <a:pt x="238" y="504"/>
                    </a:lnTo>
                    <a:lnTo>
                      <a:pt x="238" y="486"/>
                    </a:lnTo>
                    <a:lnTo>
                      <a:pt x="238" y="470"/>
                    </a:lnTo>
                    <a:lnTo>
                      <a:pt x="234" y="454"/>
                    </a:lnTo>
                    <a:lnTo>
                      <a:pt x="232" y="446"/>
                    </a:lnTo>
                    <a:lnTo>
                      <a:pt x="226" y="438"/>
                    </a:lnTo>
                    <a:lnTo>
                      <a:pt x="218" y="430"/>
                    </a:lnTo>
                    <a:lnTo>
                      <a:pt x="210" y="424"/>
                    </a:lnTo>
                    <a:lnTo>
                      <a:pt x="210" y="424"/>
                    </a:lnTo>
                    <a:lnTo>
                      <a:pt x="202" y="422"/>
                    </a:lnTo>
                    <a:lnTo>
                      <a:pt x="194" y="422"/>
                    </a:lnTo>
                    <a:lnTo>
                      <a:pt x="184" y="424"/>
                    </a:lnTo>
                    <a:lnTo>
                      <a:pt x="174" y="428"/>
                    </a:lnTo>
                    <a:lnTo>
                      <a:pt x="156" y="440"/>
                    </a:lnTo>
                    <a:lnTo>
                      <a:pt x="140" y="454"/>
                    </a:lnTo>
                    <a:lnTo>
                      <a:pt x="4" y="690"/>
                    </a:lnTo>
                    <a:lnTo>
                      <a:pt x="0" y="690"/>
                    </a:lnTo>
                    <a:lnTo>
                      <a:pt x="2" y="694"/>
                    </a:lnTo>
                    <a:lnTo>
                      <a:pt x="4" y="694"/>
                    </a:lnTo>
                    <a:lnTo>
                      <a:pt x="132" y="918"/>
                    </a:lnTo>
                    <a:lnTo>
                      <a:pt x="132" y="918"/>
                    </a:lnTo>
                    <a:lnTo>
                      <a:pt x="146" y="930"/>
                    </a:lnTo>
                    <a:lnTo>
                      <a:pt x="160" y="942"/>
                    </a:lnTo>
                    <a:lnTo>
                      <a:pt x="176" y="950"/>
                    </a:lnTo>
                    <a:lnTo>
                      <a:pt x="184" y="954"/>
                    </a:lnTo>
                    <a:lnTo>
                      <a:pt x="192" y="954"/>
                    </a:lnTo>
                    <a:lnTo>
                      <a:pt x="192" y="954"/>
                    </a:lnTo>
                    <a:lnTo>
                      <a:pt x="198" y="954"/>
                    </a:lnTo>
                    <a:lnTo>
                      <a:pt x="202" y="952"/>
                    </a:lnTo>
                    <a:lnTo>
                      <a:pt x="202" y="952"/>
                    </a:lnTo>
                    <a:lnTo>
                      <a:pt x="212" y="944"/>
                    </a:lnTo>
                    <a:lnTo>
                      <a:pt x="220" y="938"/>
                    </a:lnTo>
                    <a:lnTo>
                      <a:pt x="224" y="930"/>
                    </a:lnTo>
                    <a:lnTo>
                      <a:pt x="228" y="922"/>
                    </a:lnTo>
                    <a:lnTo>
                      <a:pt x="230" y="906"/>
                    </a:lnTo>
                    <a:lnTo>
                      <a:pt x="230" y="890"/>
                    </a:lnTo>
                    <a:lnTo>
                      <a:pt x="230" y="872"/>
                    </a:lnTo>
                    <a:lnTo>
                      <a:pt x="234" y="856"/>
                    </a:lnTo>
                    <a:lnTo>
                      <a:pt x="236" y="848"/>
                    </a:lnTo>
                    <a:lnTo>
                      <a:pt x="242" y="842"/>
                    </a:lnTo>
                    <a:lnTo>
                      <a:pt x="248" y="834"/>
                    </a:lnTo>
                    <a:lnTo>
                      <a:pt x="258" y="828"/>
                    </a:lnTo>
                    <a:lnTo>
                      <a:pt x="258" y="828"/>
                    </a:lnTo>
                    <a:lnTo>
                      <a:pt x="272" y="822"/>
                    </a:lnTo>
                    <a:lnTo>
                      <a:pt x="286" y="820"/>
                    </a:lnTo>
                    <a:lnTo>
                      <a:pt x="286" y="820"/>
                    </a:lnTo>
                    <a:lnTo>
                      <a:pt x="296" y="820"/>
                    </a:lnTo>
                    <a:lnTo>
                      <a:pt x="304" y="822"/>
                    </a:lnTo>
                    <a:lnTo>
                      <a:pt x="322" y="828"/>
                    </a:lnTo>
                    <a:lnTo>
                      <a:pt x="340" y="838"/>
                    </a:lnTo>
                    <a:lnTo>
                      <a:pt x="358" y="852"/>
                    </a:lnTo>
                    <a:lnTo>
                      <a:pt x="372" y="866"/>
                    </a:lnTo>
                    <a:lnTo>
                      <a:pt x="386" y="882"/>
                    </a:lnTo>
                    <a:lnTo>
                      <a:pt x="398" y="896"/>
                    </a:lnTo>
                    <a:lnTo>
                      <a:pt x="406" y="910"/>
                    </a:lnTo>
                    <a:lnTo>
                      <a:pt x="406" y="910"/>
                    </a:lnTo>
                    <a:lnTo>
                      <a:pt x="414" y="928"/>
                    </a:lnTo>
                    <a:lnTo>
                      <a:pt x="424" y="948"/>
                    </a:lnTo>
                    <a:lnTo>
                      <a:pt x="430" y="972"/>
                    </a:lnTo>
                    <a:lnTo>
                      <a:pt x="434" y="996"/>
                    </a:lnTo>
                    <a:lnTo>
                      <a:pt x="436" y="1022"/>
                    </a:lnTo>
                    <a:lnTo>
                      <a:pt x="434" y="1032"/>
                    </a:lnTo>
                    <a:lnTo>
                      <a:pt x="432" y="1044"/>
                    </a:lnTo>
                    <a:lnTo>
                      <a:pt x="428" y="1054"/>
                    </a:lnTo>
                    <a:lnTo>
                      <a:pt x="422" y="1062"/>
                    </a:lnTo>
                    <a:lnTo>
                      <a:pt x="414" y="1070"/>
                    </a:lnTo>
                    <a:lnTo>
                      <a:pt x="404" y="1076"/>
                    </a:lnTo>
                    <a:lnTo>
                      <a:pt x="404" y="1076"/>
                    </a:lnTo>
                    <a:lnTo>
                      <a:pt x="390" y="1082"/>
                    </a:lnTo>
                    <a:lnTo>
                      <a:pt x="376" y="1084"/>
                    </a:lnTo>
                    <a:lnTo>
                      <a:pt x="376" y="1084"/>
                    </a:lnTo>
                    <a:lnTo>
                      <a:pt x="366" y="1084"/>
                    </a:lnTo>
                    <a:lnTo>
                      <a:pt x="354" y="1080"/>
                    </a:lnTo>
                    <a:lnTo>
                      <a:pt x="336" y="1070"/>
                    </a:lnTo>
                    <a:lnTo>
                      <a:pt x="318" y="1060"/>
                    </a:lnTo>
                    <a:lnTo>
                      <a:pt x="308" y="1056"/>
                    </a:lnTo>
                    <a:lnTo>
                      <a:pt x="296" y="1054"/>
                    </a:lnTo>
                    <a:lnTo>
                      <a:pt x="296" y="1054"/>
                    </a:lnTo>
                    <a:lnTo>
                      <a:pt x="284" y="1056"/>
                    </a:lnTo>
                    <a:lnTo>
                      <a:pt x="270" y="1062"/>
                    </a:lnTo>
                    <a:lnTo>
                      <a:pt x="270" y="1062"/>
                    </a:lnTo>
                    <a:lnTo>
                      <a:pt x="264" y="1068"/>
                    </a:lnTo>
                    <a:lnTo>
                      <a:pt x="258" y="1076"/>
                    </a:lnTo>
                    <a:lnTo>
                      <a:pt x="256" y="1086"/>
                    </a:lnTo>
                    <a:lnTo>
                      <a:pt x="256" y="1096"/>
                    </a:lnTo>
                    <a:lnTo>
                      <a:pt x="258" y="1120"/>
                    </a:lnTo>
                    <a:lnTo>
                      <a:pt x="262" y="1142"/>
                    </a:lnTo>
                    <a:lnTo>
                      <a:pt x="402" y="1382"/>
                    </a:lnTo>
                    <a:lnTo>
                      <a:pt x="1200" y="1382"/>
                    </a:lnTo>
                    <a:lnTo>
                      <a:pt x="1600" y="690"/>
                    </a:lnTo>
                    <a:lnTo>
                      <a:pt x="1200" y="0"/>
                    </a:lnTo>
                    <a:lnTo>
                      <a:pt x="1200" y="0"/>
                    </a:lnTo>
                    <a:lnTo>
                      <a:pt x="1200" y="2"/>
                    </a:lnTo>
                    <a:close/>
                  </a:path>
                </a:pathLst>
              </a:custGeom>
              <a:solidFill>
                <a:srgbClr val="FB8037"/>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27" name="Freeform 7"/>
              <p:cNvSpPr>
                <a:spLocks/>
              </p:cNvSpPr>
              <p:nvPr/>
            </p:nvSpPr>
            <p:spPr bwMode="auto">
              <a:xfrm>
                <a:off x="3582988" y="1508125"/>
                <a:ext cx="2027237" cy="1717675"/>
              </a:xfrm>
              <a:custGeom>
                <a:avLst/>
                <a:gdLst>
                  <a:gd name="T0" fmla="*/ 198 w 1636"/>
                  <a:gd name="T1" fmla="*/ 906 h 1386"/>
                  <a:gd name="T2" fmla="*/ 214 w 1636"/>
                  <a:gd name="T3" fmla="*/ 868 h 1386"/>
                  <a:gd name="T4" fmla="*/ 214 w 1636"/>
                  <a:gd name="T5" fmla="*/ 834 h 1386"/>
                  <a:gd name="T6" fmla="*/ 232 w 1636"/>
                  <a:gd name="T7" fmla="*/ 800 h 1386"/>
                  <a:gd name="T8" fmla="*/ 260 w 1636"/>
                  <a:gd name="T9" fmla="*/ 786 h 1386"/>
                  <a:gd name="T10" fmla="*/ 302 w 1636"/>
                  <a:gd name="T11" fmla="*/ 794 h 1386"/>
                  <a:gd name="T12" fmla="*/ 374 w 1636"/>
                  <a:gd name="T13" fmla="*/ 860 h 1386"/>
                  <a:gd name="T14" fmla="*/ 406 w 1636"/>
                  <a:gd name="T15" fmla="*/ 924 h 1386"/>
                  <a:gd name="T16" fmla="*/ 414 w 1636"/>
                  <a:gd name="T17" fmla="*/ 982 h 1386"/>
                  <a:gd name="T18" fmla="*/ 404 w 1636"/>
                  <a:gd name="T19" fmla="*/ 1032 h 1386"/>
                  <a:gd name="T20" fmla="*/ 384 w 1636"/>
                  <a:gd name="T21" fmla="*/ 1050 h 1386"/>
                  <a:gd name="T22" fmla="*/ 346 w 1636"/>
                  <a:gd name="T23" fmla="*/ 1058 h 1386"/>
                  <a:gd name="T24" fmla="*/ 286 w 1636"/>
                  <a:gd name="T25" fmla="*/ 1028 h 1386"/>
                  <a:gd name="T26" fmla="*/ 248 w 1636"/>
                  <a:gd name="T27" fmla="*/ 1036 h 1386"/>
                  <a:gd name="T28" fmla="*/ 236 w 1636"/>
                  <a:gd name="T29" fmla="*/ 1058 h 1386"/>
                  <a:gd name="T30" fmla="*/ 240 w 1636"/>
                  <a:gd name="T31" fmla="*/ 1102 h 1386"/>
                  <a:gd name="T32" fmla="*/ 400 w 1636"/>
                  <a:gd name="T33" fmla="*/ 1382 h 1386"/>
                  <a:gd name="T34" fmla="*/ 664 w 1636"/>
                  <a:gd name="T35" fmla="*/ 1386 h 1386"/>
                  <a:gd name="T36" fmla="*/ 726 w 1636"/>
                  <a:gd name="T37" fmla="*/ 1356 h 1386"/>
                  <a:gd name="T38" fmla="*/ 734 w 1636"/>
                  <a:gd name="T39" fmla="*/ 1326 h 1386"/>
                  <a:gd name="T40" fmla="*/ 710 w 1636"/>
                  <a:gd name="T41" fmla="*/ 1290 h 1386"/>
                  <a:gd name="T42" fmla="*/ 662 w 1636"/>
                  <a:gd name="T43" fmla="*/ 1256 h 1386"/>
                  <a:gd name="T44" fmla="*/ 654 w 1636"/>
                  <a:gd name="T45" fmla="*/ 1228 h 1386"/>
                  <a:gd name="T46" fmla="*/ 670 w 1636"/>
                  <a:gd name="T47" fmla="*/ 1188 h 1386"/>
                  <a:gd name="T48" fmla="*/ 732 w 1636"/>
                  <a:gd name="T49" fmla="*/ 1154 h 1386"/>
                  <a:gd name="T50" fmla="*/ 798 w 1636"/>
                  <a:gd name="T51" fmla="*/ 1144 h 1386"/>
                  <a:gd name="T52" fmla="*/ 888 w 1636"/>
                  <a:gd name="T53" fmla="*/ 1162 h 1386"/>
                  <a:gd name="T54" fmla="*/ 934 w 1636"/>
                  <a:gd name="T55" fmla="*/ 1198 h 1386"/>
                  <a:gd name="T56" fmla="*/ 942 w 1636"/>
                  <a:gd name="T57" fmla="*/ 1228 h 1386"/>
                  <a:gd name="T58" fmla="*/ 930 w 1636"/>
                  <a:gd name="T59" fmla="*/ 1264 h 1386"/>
                  <a:gd name="T60" fmla="*/ 874 w 1636"/>
                  <a:gd name="T61" fmla="*/ 1302 h 1386"/>
                  <a:gd name="T62" fmla="*/ 862 w 1636"/>
                  <a:gd name="T63" fmla="*/ 1338 h 1386"/>
                  <a:gd name="T64" fmla="*/ 878 w 1636"/>
                  <a:gd name="T65" fmla="*/ 1362 h 1386"/>
                  <a:gd name="T66" fmla="*/ 1194 w 1636"/>
                  <a:gd name="T67" fmla="*/ 1386 h 1386"/>
                  <a:gd name="T68" fmla="*/ 1202 w 1636"/>
                  <a:gd name="T69" fmla="*/ 1378 h 1386"/>
                  <a:gd name="T70" fmla="*/ 1340 w 1636"/>
                  <a:gd name="T71" fmla="*/ 1138 h 1386"/>
                  <a:gd name="T72" fmla="*/ 1394 w 1636"/>
                  <a:gd name="T73" fmla="*/ 1104 h 1386"/>
                  <a:gd name="T74" fmla="*/ 1420 w 1636"/>
                  <a:gd name="T75" fmla="*/ 1114 h 1386"/>
                  <a:gd name="T76" fmla="*/ 1438 w 1636"/>
                  <a:gd name="T77" fmla="*/ 1152 h 1386"/>
                  <a:gd name="T78" fmla="*/ 1444 w 1636"/>
                  <a:gd name="T79" fmla="*/ 1210 h 1386"/>
                  <a:gd name="T80" fmla="*/ 1466 w 1636"/>
                  <a:gd name="T81" fmla="*/ 1232 h 1386"/>
                  <a:gd name="T82" fmla="*/ 1506 w 1636"/>
                  <a:gd name="T83" fmla="*/ 1238 h 1386"/>
                  <a:gd name="T84" fmla="*/ 1568 w 1636"/>
                  <a:gd name="T85" fmla="*/ 1202 h 1386"/>
                  <a:gd name="T86" fmla="*/ 1610 w 1636"/>
                  <a:gd name="T87" fmla="*/ 1150 h 1386"/>
                  <a:gd name="T88" fmla="*/ 1632 w 1636"/>
                  <a:gd name="T89" fmla="*/ 1094 h 1386"/>
                  <a:gd name="T90" fmla="*/ 1634 w 1636"/>
                  <a:gd name="T91" fmla="*/ 1026 h 1386"/>
                  <a:gd name="T92" fmla="*/ 1606 w 1636"/>
                  <a:gd name="T93" fmla="*/ 990 h 1386"/>
                  <a:gd name="T94" fmla="*/ 1570 w 1636"/>
                  <a:gd name="T95" fmla="*/ 984 h 1386"/>
                  <a:gd name="T96" fmla="*/ 1510 w 1636"/>
                  <a:gd name="T97" fmla="*/ 1012 h 1386"/>
                  <a:gd name="T98" fmla="*/ 1472 w 1636"/>
                  <a:gd name="T99" fmla="*/ 1004 h 1386"/>
                  <a:gd name="T100" fmla="*/ 1458 w 1636"/>
                  <a:gd name="T101" fmla="*/ 982 h 1386"/>
                  <a:gd name="T102" fmla="*/ 1464 w 1636"/>
                  <a:gd name="T103" fmla="*/ 926 h 1386"/>
                  <a:gd name="T104" fmla="*/ 1582 w 1636"/>
                  <a:gd name="T105" fmla="*/ 668 h 1386"/>
                  <a:gd name="T106" fmla="*/ 322 w 1636"/>
                  <a:gd name="T107" fmla="*/ 132 h 1386"/>
                  <a:gd name="T108" fmla="*/ 132 w 1636"/>
                  <a:gd name="T109" fmla="*/ 902 h 1386"/>
                  <a:gd name="T110" fmla="*/ 176 w 1636"/>
                  <a:gd name="T111" fmla="*/ 92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36" h="1386">
                    <a:moveTo>
                      <a:pt x="184" y="918"/>
                    </a:moveTo>
                    <a:lnTo>
                      <a:pt x="184" y="918"/>
                    </a:lnTo>
                    <a:lnTo>
                      <a:pt x="192" y="912"/>
                    </a:lnTo>
                    <a:lnTo>
                      <a:pt x="198" y="906"/>
                    </a:lnTo>
                    <a:lnTo>
                      <a:pt x="204" y="900"/>
                    </a:lnTo>
                    <a:lnTo>
                      <a:pt x="208" y="894"/>
                    </a:lnTo>
                    <a:lnTo>
                      <a:pt x="212" y="882"/>
                    </a:lnTo>
                    <a:lnTo>
                      <a:pt x="214" y="868"/>
                    </a:lnTo>
                    <a:lnTo>
                      <a:pt x="214" y="868"/>
                    </a:lnTo>
                    <a:lnTo>
                      <a:pt x="212" y="850"/>
                    </a:lnTo>
                    <a:lnTo>
                      <a:pt x="212" y="850"/>
                    </a:lnTo>
                    <a:lnTo>
                      <a:pt x="214" y="834"/>
                    </a:lnTo>
                    <a:lnTo>
                      <a:pt x="216" y="820"/>
                    </a:lnTo>
                    <a:lnTo>
                      <a:pt x="220" y="812"/>
                    </a:lnTo>
                    <a:lnTo>
                      <a:pt x="224" y="806"/>
                    </a:lnTo>
                    <a:lnTo>
                      <a:pt x="232" y="800"/>
                    </a:lnTo>
                    <a:lnTo>
                      <a:pt x="240" y="794"/>
                    </a:lnTo>
                    <a:lnTo>
                      <a:pt x="240" y="794"/>
                    </a:lnTo>
                    <a:lnTo>
                      <a:pt x="250" y="788"/>
                    </a:lnTo>
                    <a:lnTo>
                      <a:pt x="260" y="786"/>
                    </a:lnTo>
                    <a:lnTo>
                      <a:pt x="270" y="786"/>
                    </a:lnTo>
                    <a:lnTo>
                      <a:pt x="282" y="786"/>
                    </a:lnTo>
                    <a:lnTo>
                      <a:pt x="292" y="790"/>
                    </a:lnTo>
                    <a:lnTo>
                      <a:pt x="302" y="794"/>
                    </a:lnTo>
                    <a:lnTo>
                      <a:pt x="324" y="808"/>
                    </a:lnTo>
                    <a:lnTo>
                      <a:pt x="344" y="824"/>
                    </a:lnTo>
                    <a:lnTo>
                      <a:pt x="360" y="842"/>
                    </a:lnTo>
                    <a:lnTo>
                      <a:pt x="374" y="860"/>
                    </a:lnTo>
                    <a:lnTo>
                      <a:pt x="384" y="876"/>
                    </a:lnTo>
                    <a:lnTo>
                      <a:pt x="384" y="876"/>
                    </a:lnTo>
                    <a:lnTo>
                      <a:pt x="396" y="898"/>
                    </a:lnTo>
                    <a:lnTo>
                      <a:pt x="406" y="924"/>
                    </a:lnTo>
                    <a:lnTo>
                      <a:pt x="412" y="954"/>
                    </a:lnTo>
                    <a:lnTo>
                      <a:pt x="414" y="968"/>
                    </a:lnTo>
                    <a:lnTo>
                      <a:pt x="414" y="982"/>
                    </a:lnTo>
                    <a:lnTo>
                      <a:pt x="414" y="982"/>
                    </a:lnTo>
                    <a:lnTo>
                      <a:pt x="414" y="1004"/>
                    </a:lnTo>
                    <a:lnTo>
                      <a:pt x="412" y="1014"/>
                    </a:lnTo>
                    <a:lnTo>
                      <a:pt x="408" y="1022"/>
                    </a:lnTo>
                    <a:lnTo>
                      <a:pt x="404" y="1032"/>
                    </a:lnTo>
                    <a:lnTo>
                      <a:pt x="398" y="1038"/>
                    </a:lnTo>
                    <a:lnTo>
                      <a:pt x="392" y="1046"/>
                    </a:lnTo>
                    <a:lnTo>
                      <a:pt x="384" y="1050"/>
                    </a:lnTo>
                    <a:lnTo>
                      <a:pt x="384" y="1050"/>
                    </a:lnTo>
                    <a:lnTo>
                      <a:pt x="374" y="1056"/>
                    </a:lnTo>
                    <a:lnTo>
                      <a:pt x="364" y="1058"/>
                    </a:lnTo>
                    <a:lnTo>
                      <a:pt x="354" y="1058"/>
                    </a:lnTo>
                    <a:lnTo>
                      <a:pt x="346" y="1058"/>
                    </a:lnTo>
                    <a:lnTo>
                      <a:pt x="330" y="1052"/>
                    </a:lnTo>
                    <a:lnTo>
                      <a:pt x="316" y="1042"/>
                    </a:lnTo>
                    <a:lnTo>
                      <a:pt x="302" y="1034"/>
                    </a:lnTo>
                    <a:lnTo>
                      <a:pt x="286" y="1028"/>
                    </a:lnTo>
                    <a:lnTo>
                      <a:pt x="278" y="1028"/>
                    </a:lnTo>
                    <a:lnTo>
                      <a:pt x="268" y="1028"/>
                    </a:lnTo>
                    <a:lnTo>
                      <a:pt x="258" y="1032"/>
                    </a:lnTo>
                    <a:lnTo>
                      <a:pt x="248" y="1036"/>
                    </a:lnTo>
                    <a:lnTo>
                      <a:pt x="248" y="1036"/>
                    </a:lnTo>
                    <a:lnTo>
                      <a:pt x="242" y="1042"/>
                    </a:lnTo>
                    <a:lnTo>
                      <a:pt x="238" y="1048"/>
                    </a:lnTo>
                    <a:lnTo>
                      <a:pt x="236" y="1058"/>
                    </a:lnTo>
                    <a:lnTo>
                      <a:pt x="234" y="1068"/>
                    </a:lnTo>
                    <a:lnTo>
                      <a:pt x="234" y="1068"/>
                    </a:lnTo>
                    <a:lnTo>
                      <a:pt x="236" y="1086"/>
                    </a:lnTo>
                    <a:lnTo>
                      <a:pt x="240" y="1102"/>
                    </a:lnTo>
                    <a:lnTo>
                      <a:pt x="398" y="1378"/>
                    </a:lnTo>
                    <a:lnTo>
                      <a:pt x="402" y="1378"/>
                    </a:lnTo>
                    <a:lnTo>
                      <a:pt x="402" y="1380"/>
                    </a:lnTo>
                    <a:lnTo>
                      <a:pt x="400" y="1382"/>
                    </a:lnTo>
                    <a:lnTo>
                      <a:pt x="400" y="1382"/>
                    </a:lnTo>
                    <a:lnTo>
                      <a:pt x="402" y="1386"/>
                    </a:lnTo>
                    <a:lnTo>
                      <a:pt x="664" y="1386"/>
                    </a:lnTo>
                    <a:lnTo>
                      <a:pt x="664" y="1386"/>
                    </a:lnTo>
                    <a:lnTo>
                      <a:pt x="686" y="1380"/>
                    </a:lnTo>
                    <a:lnTo>
                      <a:pt x="708" y="1368"/>
                    </a:lnTo>
                    <a:lnTo>
                      <a:pt x="718" y="1362"/>
                    </a:lnTo>
                    <a:lnTo>
                      <a:pt x="726" y="1356"/>
                    </a:lnTo>
                    <a:lnTo>
                      <a:pt x="732" y="1346"/>
                    </a:lnTo>
                    <a:lnTo>
                      <a:pt x="734" y="1338"/>
                    </a:lnTo>
                    <a:lnTo>
                      <a:pt x="734" y="1338"/>
                    </a:lnTo>
                    <a:lnTo>
                      <a:pt x="734" y="1326"/>
                    </a:lnTo>
                    <a:lnTo>
                      <a:pt x="730" y="1316"/>
                    </a:lnTo>
                    <a:lnTo>
                      <a:pt x="728" y="1308"/>
                    </a:lnTo>
                    <a:lnTo>
                      <a:pt x="722" y="1302"/>
                    </a:lnTo>
                    <a:lnTo>
                      <a:pt x="710" y="1290"/>
                    </a:lnTo>
                    <a:lnTo>
                      <a:pt x="694" y="1282"/>
                    </a:lnTo>
                    <a:lnTo>
                      <a:pt x="680" y="1274"/>
                    </a:lnTo>
                    <a:lnTo>
                      <a:pt x="668" y="1264"/>
                    </a:lnTo>
                    <a:lnTo>
                      <a:pt x="662" y="1256"/>
                    </a:lnTo>
                    <a:lnTo>
                      <a:pt x="658" y="1248"/>
                    </a:lnTo>
                    <a:lnTo>
                      <a:pt x="656" y="1240"/>
                    </a:lnTo>
                    <a:lnTo>
                      <a:pt x="654" y="1228"/>
                    </a:lnTo>
                    <a:lnTo>
                      <a:pt x="654" y="1228"/>
                    </a:lnTo>
                    <a:lnTo>
                      <a:pt x="656" y="1216"/>
                    </a:lnTo>
                    <a:lnTo>
                      <a:pt x="658" y="1206"/>
                    </a:lnTo>
                    <a:lnTo>
                      <a:pt x="664" y="1198"/>
                    </a:lnTo>
                    <a:lnTo>
                      <a:pt x="670" y="1188"/>
                    </a:lnTo>
                    <a:lnTo>
                      <a:pt x="678" y="1180"/>
                    </a:lnTo>
                    <a:lnTo>
                      <a:pt x="688" y="1174"/>
                    </a:lnTo>
                    <a:lnTo>
                      <a:pt x="708" y="1162"/>
                    </a:lnTo>
                    <a:lnTo>
                      <a:pt x="732" y="1154"/>
                    </a:lnTo>
                    <a:lnTo>
                      <a:pt x="756" y="1148"/>
                    </a:lnTo>
                    <a:lnTo>
                      <a:pt x="780" y="1144"/>
                    </a:lnTo>
                    <a:lnTo>
                      <a:pt x="798" y="1144"/>
                    </a:lnTo>
                    <a:lnTo>
                      <a:pt x="798" y="1144"/>
                    </a:lnTo>
                    <a:lnTo>
                      <a:pt x="818" y="1144"/>
                    </a:lnTo>
                    <a:lnTo>
                      <a:pt x="840" y="1148"/>
                    </a:lnTo>
                    <a:lnTo>
                      <a:pt x="864" y="1154"/>
                    </a:lnTo>
                    <a:lnTo>
                      <a:pt x="888" y="1162"/>
                    </a:lnTo>
                    <a:lnTo>
                      <a:pt x="910" y="1174"/>
                    </a:lnTo>
                    <a:lnTo>
                      <a:pt x="918" y="1180"/>
                    </a:lnTo>
                    <a:lnTo>
                      <a:pt x="926" y="1188"/>
                    </a:lnTo>
                    <a:lnTo>
                      <a:pt x="934" y="1198"/>
                    </a:lnTo>
                    <a:lnTo>
                      <a:pt x="938" y="1206"/>
                    </a:lnTo>
                    <a:lnTo>
                      <a:pt x="942" y="1216"/>
                    </a:lnTo>
                    <a:lnTo>
                      <a:pt x="942" y="1228"/>
                    </a:lnTo>
                    <a:lnTo>
                      <a:pt x="942" y="1228"/>
                    </a:lnTo>
                    <a:lnTo>
                      <a:pt x="942" y="1240"/>
                    </a:lnTo>
                    <a:lnTo>
                      <a:pt x="938" y="1248"/>
                    </a:lnTo>
                    <a:lnTo>
                      <a:pt x="934" y="1256"/>
                    </a:lnTo>
                    <a:lnTo>
                      <a:pt x="930" y="1264"/>
                    </a:lnTo>
                    <a:lnTo>
                      <a:pt x="916" y="1274"/>
                    </a:lnTo>
                    <a:lnTo>
                      <a:pt x="902" y="1282"/>
                    </a:lnTo>
                    <a:lnTo>
                      <a:pt x="888" y="1290"/>
                    </a:lnTo>
                    <a:lnTo>
                      <a:pt x="874" y="1302"/>
                    </a:lnTo>
                    <a:lnTo>
                      <a:pt x="870" y="1308"/>
                    </a:lnTo>
                    <a:lnTo>
                      <a:pt x="866" y="1316"/>
                    </a:lnTo>
                    <a:lnTo>
                      <a:pt x="864" y="1326"/>
                    </a:lnTo>
                    <a:lnTo>
                      <a:pt x="862" y="1338"/>
                    </a:lnTo>
                    <a:lnTo>
                      <a:pt x="862" y="1338"/>
                    </a:lnTo>
                    <a:lnTo>
                      <a:pt x="864" y="1346"/>
                    </a:lnTo>
                    <a:lnTo>
                      <a:pt x="870" y="1356"/>
                    </a:lnTo>
                    <a:lnTo>
                      <a:pt x="878" y="1362"/>
                    </a:lnTo>
                    <a:lnTo>
                      <a:pt x="888" y="1368"/>
                    </a:lnTo>
                    <a:lnTo>
                      <a:pt x="912" y="1380"/>
                    </a:lnTo>
                    <a:lnTo>
                      <a:pt x="934" y="1386"/>
                    </a:lnTo>
                    <a:lnTo>
                      <a:pt x="1194" y="1386"/>
                    </a:lnTo>
                    <a:lnTo>
                      <a:pt x="1198" y="1380"/>
                    </a:lnTo>
                    <a:lnTo>
                      <a:pt x="1198" y="1380"/>
                    </a:lnTo>
                    <a:lnTo>
                      <a:pt x="1198" y="1378"/>
                    </a:lnTo>
                    <a:lnTo>
                      <a:pt x="1202" y="1378"/>
                    </a:lnTo>
                    <a:lnTo>
                      <a:pt x="1204" y="1372"/>
                    </a:lnTo>
                    <a:lnTo>
                      <a:pt x="1240" y="1310"/>
                    </a:lnTo>
                    <a:lnTo>
                      <a:pt x="1340" y="1138"/>
                    </a:lnTo>
                    <a:lnTo>
                      <a:pt x="1340" y="1138"/>
                    </a:lnTo>
                    <a:lnTo>
                      <a:pt x="1356" y="1124"/>
                    </a:lnTo>
                    <a:lnTo>
                      <a:pt x="1376" y="1112"/>
                    </a:lnTo>
                    <a:lnTo>
                      <a:pt x="1384" y="1108"/>
                    </a:lnTo>
                    <a:lnTo>
                      <a:pt x="1394" y="1104"/>
                    </a:lnTo>
                    <a:lnTo>
                      <a:pt x="1402" y="1104"/>
                    </a:lnTo>
                    <a:lnTo>
                      <a:pt x="1410" y="1108"/>
                    </a:lnTo>
                    <a:lnTo>
                      <a:pt x="1410" y="1108"/>
                    </a:lnTo>
                    <a:lnTo>
                      <a:pt x="1420" y="1114"/>
                    </a:lnTo>
                    <a:lnTo>
                      <a:pt x="1426" y="1122"/>
                    </a:lnTo>
                    <a:lnTo>
                      <a:pt x="1432" y="1128"/>
                    </a:lnTo>
                    <a:lnTo>
                      <a:pt x="1436" y="1136"/>
                    </a:lnTo>
                    <a:lnTo>
                      <a:pt x="1438" y="1152"/>
                    </a:lnTo>
                    <a:lnTo>
                      <a:pt x="1438" y="1170"/>
                    </a:lnTo>
                    <a:lnTo>
                      <a:pt x="1438" y="1186"/>
                    </a:lnTo>
                    <a:lnTo>
                      <a:pt x="1440" y="1202"/>
                    </a:lnTo>
                    <a:lnTo>
                      <a:pt x="1444" y="1210"/>
                    </a:lnTo>
                    <a:lnTo>
                      <a:pt x="1448" y="1218"/>
                    </a:lnTo>
                    <a:lnTo>
                      <a:pt x="1456" y="1226"/>
                    </a:lnTo>
                    <a:lnTo>
                      <a:pt x="1466" y="1232"/>
                    </a:lnTo>
                    <a:lnTo>
                      <a:pt x="1466" y="1232"/>
                    </a:lnTo>
                    <a:lnTo>
                      <a:pt x="1476" y="1236"/>
                    </a:lnTo>
                    <a:lnTo>
                      <a:pt x="1486" y="1240"/>
                    </a:lnTo>
                    <a:lnTo>
                      <a:pt x="1496" y="1240"/>
                    </a:lnTo>
                    <a:lnTo>
                      <a:pt x="1506" y="1238"/>
                    </a:lnTo>
                    <a:lnTo>
                      <a:pt x="1518" y="1234"/>
                    </a:lnTo>
                    <a:lnTo>
                      <a:pt x="1528" y="1230"/>
                    </a:lnTo>
                    <a:lnTo>
                      <a:pt x="1550" y="1218"/>
                    </a:lnTo>
                    <a:lnTo>
                      <a:pt x="1568" y="1202"/>
                    </a:lnTo>
                    <a:lnTo>
                      <a:pt x="1586" y="1184"/>
                    </a:lnTo>
                    <a:lnTo>
                      <a:pt x="1600" y="1166"/>
                    </a:lnTo>
                    <a:lnTo>
                      <a:pt x="1610" y="1150"/>
                    </a:lnTo>
                    <a:lnTo>
                      <a:pt x="1610" y="1150"/>
                    </a:lnTo>
                    <a:lnTo>
                      <a:pt x="1618" y="1132"/>
                    </a:lnTo>
                    <a:lnTo>
                      <a:pt x="1628" y="1112"/>
                    </a:lnTo>
                    <a:lnTo>
                      <a:pt x="1628" y="1112"/>
                    </a:lnTo>
                    <a:lnTo>
                      <a:pt x="1632" y="1094"/>
                    </a:lnTo>
                    <a:lnTo>
                      <a:pt x="1636" y="1076"/>
                    </a:lnTo>
                    <a:lnTo>
                      <a:pt x="1636" y="1060"/>
                    </a:lnTo>
                    <a:lnTo>
                      <a:pt x="1636" y="1042"/>
                    </a:lnTo>
                    <a:lnTo>
                      <a:pt x="1634" y="1026"/>
                    </a:lnTo>
                    <a:lnTo>
                      <a:pt x="1628" y="1012"/>
                    </a:lnTo>
                    <a:lnTo>
                      <a:pt x="1618" y="1000"/>
                    </a:lnTo>
                    <a:lnTo>
                      <a:pt x="1606" y="990"/>
                    </a:lnTo>
                    <a:lnTo>
                      <a:pt x="1606" y="990"/>
                    </a:lnTo>
                    <a:lnTo>
                      <a:pt x="1596" y="986"/>
                    </a:lnTo>
                    <a:lnTo>
                      <a:pt x="1586" y="984"/>
                    </a:lnTo>
                    <a:lnTo>
                      <a:pt x="1578" y="982"/>
                    </a:lnTo>
                    <a:lnTo>
                      <a:pt x="1570" y="984"/>
                    </a:lnTo>
                    <a:lnTo>
                      <a:pt x="1554" y="990"/>
                    </a:lnTo>
                    <a:lnTo>
                      <a:pt x="1540" y="998"/>
                    </a:lnTo>
                    <a:lnTo>
                      <a:pt x="1524" y="1006"/>
                    </a:lnTo>
                    <a:lnTo>
                      <a:pt x="1510" y="1012"/>
                    </a:lnTo>
                    <a:lnTo>
                      <a:pt x="1500" y="1014"/>
                    </a:lnTo>
                    <a:lnTo>
                      <a:pt x="1492" y="1012"/>
                    </a:lnTo>
                    <a:lnTo>
                      <a:pt x="1482" y="1010"/>
                    </a:lnTo>
                    <a:lnTo>
                      <a:pt x="1472" y="1004"/>
                    </a:lnTo>
                    <a:lnTo>
                      <a:pt x="1472" y="1004"/>
                    </a:lnTo>
                    <a:lnTo>
                      <a:pt x="1464" y="1000"/>
                    </a:lnTo>
                    <a:lnTo>
                      <a:pt x="1460" y="992"/>
                    </a:lnTo>
                    <a:lnTo>
                      <a:pt x="1458" y="982"/>
                    </a:lnTo>
                    <a:lnTo>
                      <a:pt x="1458" y="972"/>
                    </a:lnTo>
                    <a:lnTo>
                      <a:pt x="1458" y="950"/>
                    </a:lnTo>
                    <a:lnTo>
                      <a:pt x="1462" y="928"/>
                    </a:lnTo>
                    <a:lnTo>
                      <a:pt x="1464" y="926"/>
                    </a:lnTo>
                    <a:lnTo>
                      <a:pt x="1464" y="926"/>
                    </a:lnTo>
                    <a:lnTo>
                      <a:pt x="1466" y="920"/>
                    </a:lnTo>
                    <a:lnTo>
                      <a:pt x="1598" y="692"/>
                    </a:lnTo>
                    <a:lnTo>
                      <a:pt x="1582" y="668"/>
                    </a:lnTo>
                    <a:lnTo>
                      <a:pt x="1584" y="668"/>
                    </a:lnTo>
                    <a:lnTo>
                      <a:pt x="1198" y="0"/>
                    </a:lnTo>
                    <a:lnTo>
                      <a:pt x="398" y="0"/>
                    </a:lnTo>
                    <a:lnTo>
                      <a:pt x="322" y="132"/>
                    </a:lnTo>
                    <a:lnTo>
                      <a:pt x="0" y="690"/>
                    </a:lnTo>
                    <a:lnTo>
                      <a:pt x="116" y="888"/>
                    </a:lnTo>
                    <a:lnTo>
                      <a:pt x="116" y="888"/>
                    </a:lnTo>
                    <a:lnTo>
                      <a:pt x="132" y="902"/>
                    </a:lnTo>
                    <a:lnTo>
                      <a:pt x="150" y="914"/>
                    </a:lnTo>
                    <a:lnTo>
                      <a:pt x="160" y="918"/>
                    </a:lnTo>
                    <a:lnTo>
                      <a:pt x="168" y="920"/>
                    </a:lnTo>
                    <a:lnTo>
                      <a:pt x="176" y="920"/>
                    </a:lnTo>
                    <a:lnTo>
                      <a:pt x="184" y="918"/>
                    </a:lnTo>
                    <a:lnTo>
                      <a:pt x="184" y="918"/>
                    </a:lnTo>
                    <a:close/>
                  </a:path>
                </a:pathLst>
              </a:custGeom>
              <a:solidFill>
                <a:srgbClr val="438DEF"/>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28" name="Freeform 8"/>
              <p:cNvSpPr>
                <a:spLocks/>
              </p:cNvSpPr>
              <p:nvPr/>
            </p:nvSpPr>
            <p:spPr bwMode="auto">
              <a:xfrm>
                <a:off x="5064125" y="2360613"/>
                <a:ext cx="1981200" cy="2011362"/>
              </a:xfrm>
              <a:custGeom>
                <a:avLst/>
                <a:gdLst>
                  <a:gd name="T0" fmla="*/ 262 w 1600"/>
                  <a:gd name="T1" fmla="*/ 260 h 1624"/>
                  <a:gd name="T2" fmla="*/ 286 w 1600"/>
                  <a:gd name="T3" fmla="*/ 316 h 1624"/>
                  <a:gd name="T4" fmla="*/ 374 w 1600"/>
                  <a:gd name="T5" fmla="*/ 290 h 1624"/>
                  <a:gd name="T6" fmla="*/ 424 w 1600"/>
                  <a:gd name="T7" fmla="*/ 306 h 1624"/>
                  <a:gd name="T8" fmla="*/ 430 w 1600"/>
                  <a:gd name="T9" fmla="*/ 426 h 1624"/>
                  <a:gd name="T10" fmla="*/ 368 w 1600"/>
                  <a:gd name="T11" fmla="*/ 524 h 1624"/>
                  <a:gd name="T12" fmla="*/ 274 w 1600"/>
                  <a:gd name="T13" fmla="*/ 558 h 1624"/>
                  <a:gd name="T14" fmla="*/ 238 w 1600"/>
                  <a:gd name="T15" fmla="*/ 508 h 1624"/>
                  <a:gd name="T16" fmla="*/ 210 w 1600"/>
                  <a:gd name="T17" fmla="*/ 430 h 1624"/>
                  <a:gd name="T18" fmla="*/ 140 w 1600"/>
                  <a:gd name="T19" fmla="*/ 460 h 1624"/>
                  <a:gd name="T20" fmla="*/ 140 w 1600"/>
                  <a:gd name="T21" fmla="*/ 934 h 1624"/>
                  <a:gd name="T22" fmla="*/ 214 w 1600"/>
                  <a:gd name="T23" fmla="*/ 968 h 1624"/>
                  <a:gd name="T24" fmla="*/ 242 w 1600"/>
                  <a:gd name="T25" fmla="*/ 906 h 1624"/>
                  <a:gd name="T26" fmla="*/ 268 w 1600"/>
                  <a:gd name="T27" fmla="*/ 844 h 1624"/>
                  <a:gd name="T28" fmla="*/ 352 w 1600"/>
                  <a:gd name="T29" fmla="*/ 858 h 1624"/>
                  <a:gd name="T30" fmla="*/ 432 w 1600"/>
                  <a:gd name="T31" fmla="*/ 964 h 1624"/>
                  <a:gd name="T32" fmla="*/ 430 w 1600"/>
                  <a:gd name="T33" fmla="*/ 1078 h 1624"/>
                  <a:gd name="T34" fmla="*/ 376 w 1600"/>
                  <a:gd name="T35" fmla="*/ 1100 h 1624"/>
                  <a:gd name="T36" fmla="*/ 288 w 1600"/>
                  <a:gd name="T37" fmla="*/ 1074 h 1624"/>
                  <a:gd name="T38" fmla="*/ 266 w 1600"/>
                  <a:gd name="T39" fmla="*/ 1136 h 1624"/>
                  <a:gd name="T40" fmla="*/ 668 w 1600"/>
                  <a:gd name="T41" fmla="*/ 1386 h 1624"/>
                  <a:gd name="T42" fmla="*/ 686 w 1600"/>
                  <a:gd name="T43" fmla="*/ 1392 h 1624"/>
                  <a:gd name="T44" fmla="*/ 696 w 1600"/>
                  <a:gd name="T45" fmla="*/ 1398 h 1624"/>
                  <a:gd name="T46" fmla="*/ 704 w 1600"/>
                  <a:gd name="T47" fmla="*/ 1402 h 1624"/>
                  <a:gd name="T48" fmla="*/ 714 w 1600"/>
                  <a:gd name="T49" fmla="*/ 1410 h 1624"/>
                  <a:gd name="T50" fmla="*/ 720 w 1600"/>
                  <a:gd name="T51" fmla="*/ 1414 h 1624"/>
                  <a:gd name="T52" fmla="*/ 724 w 1600"/>
                  <a:gd name="T53" fmla="*/ 1422 h 1624"/>
                  <a:gd name="T54" fmla="*/ 726 w 1600"/>
                  <a:gd name="T55" fmla="*/ 1430 h 1624"/>
                  <a:gd name="T56" fmla="*/ 726 w 1600"/>
                  <a:gd name="T57" fmla="*/ 1436 h 1624"/>
                  <a:gd name="T58" fmla="*/ 724 w 1600"/>
                  <a:gd name="T59" fmla="*/ 1448 h 1624"/>
                  <a:gd name="T60" fmla="*/ 704 w 1600"/>
                  <a:gd name="T61" fmla="*/ 1476 h 1624"/>
                  <a:gd name="T62" fmla="*/ 672 w 1600"/>
                  <a:gd name="T63" fmla="*/ 1494 h 1624"/>
                  <a:gd name="T64" fmla="*/ 660 w 1600"/>
                  <a:gd name="T65" fmla="*/ 1504 h 1624"/>
                  <a:gd name="T66" fmla="*/ 652 w 1600"/>
                  <a:gd name="T67" fmla="*/ 1514 h 1624"/>
                  <a:gd name="T68" fmla="*/ 648 w 1600"/>
                  <a:gd name="T69" fmla="*/ 1530 h 1624"/>
                  <a:gd name="T70" fmla="*/ 650 w 1600"/>
                  <a:gd name="T71" fmla="*/ 1562 h 1624"/>
                  <a:gd name="T72" fmla="*/ 748 w 1600"/>
                  <a:gd name="T73" fmla="*/ 1620 h 1624"/>
                  <a:gd name="T74" fmla="*/ 880 w 1600"/>
                  <a:gd name="T75" fmla="*/ 1606 h 1624"/>
                  <a:gd name="T76" fmla="*/ 934 w 1600"/>
                  <a:gd name="T77" fmla="*/ 1540 h 1624"/>
                  <a:gd name="T78" fmla="*/ 932 w 1600"/>
                  <a:gd name="T79" fmla="*/ 1522 h 1624"/>
                  <a:gd name="T80" fmla="*/ 924 w 1600"/>
                  <a:gd name="T81" fmla="*/ 1508 h 1624"/>
                  <a:gd name="T82" fmla="*/ 918 w 1600"/>
                  <a:gd name="T83" fmla="*/ 1502 h 1624"/>
                  <a:gd name="T84" fmla="*/ 906 w 1600"/>
                  <a:gd name="T85" fmla="*/ 1494 h 1624"/>
                  <a:gd name="T86" fmla="*/ 862 w 1600"/>
                  <a:gd name="T87" fmla="*/ 1460 h 1624"/>
                  <a:gd name="T88" fmla="*/ 856 w 1600"/>
                  <a:gd name="T89" fmla="*/ 1448 h 1624"/>
                  <a:gd name="T90" fmla="*/ 854 w 1600"/>
                  <a:gd name="T91" fmla="*/ 1438 h 1624"/>
                  <a:gd name="T92" fmla="*/ 854 w 1600"/>
                  <a:gd name="T93" fmla="*/ 1430 h 1624"/>
                  <a:gd name="T94" fmla="*/ 856 w 1600"/>
                  <a:gd name="T95" fmla="*/ 1422 h 1624"/>
                  <a:gd name="T96" fmla="*/ 860 w 1600"/>
                  <a:gd name="T97" fmla="*/ 1416 h 1624"/>
                  <a:gd name="T98" fmla="*/ 866 w 1600"/>
                  <a:gd name="T99" fmla="*/ 1410 h 1624"/>
                  <a:gd name="T100" fmla="*/ 874 w 1600"/>
                  <a:gd name="T101" fmla="*/ 1402 h 1624"/>
                  <a:gd name="T102" fmla="*/ 884 w 1600"/>
                  <a:gd name="T103" fmla="*/ 1398 h 1624"/>
                  <a:gd name="T104" fmla="*/ 892 w 1600"/>
                  <a:gd name="T105" fmla="*/ 1394 h 1624"/>
                  <a:gd name="T106" fmla="*/ 912 w 1600"/>
                  <a:gd name="T107" fmla="*/ 1386 h 1624"/>
                  <a:gd name="T108" fmla="*/ 1200 w 1600"/>
                  <a:gd name="T109" fmla="*/ 0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0" h="1624">
                    <a:moveTo>
                      <a:pt x="1200" y="0"/>
                    </a:moveTo>
                    <a:lnTo>
                      <a:pt x="402" y="0"/>
                    </a:lnTo>
                    <a:lnTo>
                      <a:pt x="400" y="6"/>
                    </a:lnTo>
                    <a:lnTo>
                      <a:pt x="400" y="8"/>
                    </a:lnTo>
                    <a:lnTo>
                      <a:pt x="266" y="240"/>
                    </a:lnTo>
                    <a:lnTo>
                      <a:pt x="266" y="240"/>
                    </a:lnTo>
                    <a:lnTo>
                      <a:pt x="262" y="260"/>
                    </a:lnTo>
                    <a:lnTo>
                      <a:pt x="262" y="282"/>
                    </a:lnTo>
                    <a:lnTo>
                      <a:pt x="264" y="290"/>
                    </a:lnTo>
                    <a:lnTo>
                      <a:pt x="266" y="298"/>
                    </a:lnTo>
                    <a:lnTo>
                      <a:pt x="270" y="306"/>
                    </a:lnTo>
                    <a:lnTo>
                      <a:pt x="276" y="310"/>
                    </a:lnTo>
                    <a:lnTo>
                      <a:pt x="276" y="310"/>
                    </a:lnTo>
                    <a:lnTo>
                      <a:pt x="286" y="316"/>
                    </a:lnTo>
                    <a:lnTo>
                      <a:pt x="296" y="318"/>
                    </a:lnTo>
                    <a:lnTo>
                      <a:pt x="306" y="320"/>
                    </a:lnTo>
                    <a:lnTo>
                      <a:pt x="314" y="318"/>
                    </a:lnTo>
                    <a:lnTo>
                      <a:pt x="330" y="312"/>
                    </a:lnTo>
                    <a:lnTo>
                      <a:pt x="344" y="304"/>
                    </a:lnTo>
                    <a:lnTo>
                      <a:pt x="358" y="296"/>
                    </a:lnTo>
                    <a:lnTo>
                      <a:pt x="374" y="290"/>
                    </a:lnTo>
                    <a:lnTo>
                      <a:pt x="382" y="288"/>
                    </a:lnTo>
                    <a:lnTo>
                      <a:pt x="392" y="290"/>
                    </a:lnTo>
                    <a:lnTo>
                      <a:pt x="400" y="292"/>
                    </a:lnTo>
                    <a:lnTo>
                      <a:pt x="412" y="296"/>
                    </a:lnTo>
                    <a:lnTo>
                      <a:pt x="412" y="296"/>
                    </a:lnTo>
                    <a:lnTo>
                      <a:pt x="418" y="302"/>
                    </a:lnTo>
                    <a:lnTo>
                      <a:pt x="424" y="306"/>
                    </a:lnTo>
                    <a:lnTo>
                      <a:pt x="434" y="320"/>
                    </a:lnTo>
                    <a:lnTo>
                      <a:pt x="438" y="336"/>
                    </a:lnTo>
                    <a:lnTo>
                      <a:pt x="442" y="352"/>
                    </a:lnTo>
                    <a:lnTo>
                      <a:pt x="442" y="370"/>
                    </a:lnTo>
                    <a:lnTo>
                      <a:pt x="438" y="390"/>
                    </a:lnTo>
                    <a:lnTo>
                      <a:pt x="434" y="408"/>
                    </a:lnTo>
                    <a:lnTo>
                      <a:pt x="430" y="426"/>
                    </a:lnTo>
                    <a:lnTo>
                      <a:pt x="430" y="426"/>
                    </a:lnTo>
                    <a:lnTo>
                      <a:pt x="420" y="450"/>
                    </a:lnTo>
                    <a:lnTo>
                      <a:pt x="410" y="472"/>
                    </a:lnTo>
                    <a:lnTo>
                      <a:pt x="410" y="472"/>
                    </a:lnTo>
                    <a:lnTo>
                      <a:pt x="398" y="488"/>
                    </a:lnTo>
                    <a:lnTo>
                      <a:pt x="384" y="506"/>
                    </a:lnTo>
                    <a:lnTo>
                      <a:pt x="368" y="524"/>
                    </a:lnTo>
                    <a:lnTo>
                      <a:pt x="348" y="540"/>
                    </a:lnTo>
                    <a:lnTo>
                      <a:pt x="328" y="552"/>
                    </a:lnTo>
                    <a:lnTo>
                      <a:pt x="318" y="556"/>
                    </a:lnTo>
                    <a:lnTo>
                      <a:pt x="306" y="560"/>
                    </a:lnTo>
                    <a:lnTo>
                      <a:pt x="296" y="562"/>
                    </a:lnTo>
                    <a:lnTo>
                      <a:pt x="284" y="562"/>
                    </a:lnTo>
                    <a:lnTo>
                      <a:pt x="274" y="558"/>
                    </a:lnTo>
                    <a:lnTo>
                      <a:pt x="264" y="554"/>
                    </a:lnTo>
                    <a:lnTo>
                      <a:pt x="264" y="554"/>
                    </a:lnTo>
                    <a:lnTo>
                      <a:pt x="256" y="548"/>
                    </a:lnTo>
                    <a:lnTo>
                      <a:pt x="248" y="540"/>
                    </a:lnTo>
                    <a:lnTo>
                      <a:pt x="244" y="532"/>
                    </a:lnTo>
                    <a:lnTo>
                      <a:pt x="240" y="524"/>
                    </a:lnTo>
                    <a:lnTo>
                      <a:pt x="238" y="508"/>
                    </a:lnTo>
                    <a:lnTo>
                      <a:pt x="238" y="492"/>
                    </a:lnTo>
                    <a:lnTo>
                      <a:pt x="238" y="474"/>
                    </a:lnTo>
                    <a:lnTo>
                      <a:pt x="234" y="458"/>
                    </a:lnTo>
                    <a:lnTo>
                      <a:pt x="232" y="450"/>
                    </a:lnTo>
                    <a:lnTo>
                      <a:pt x="226" y="444"/>
                    </a:lnTo>
                    <a:lnTo>
                      <a:pt x="218" y="436"/>
                    </a:lnTo>
                    <a:lnTo>
                      <a:pt x="210" y="430"/>
                    </a:lnTo>
                    <a:lnTo>
                      <a:pt x="210" y="430"/>
                    </a:lnTo>
                    <a:lnTo>
                      <a:pt x="202" y="426"/>
                    </a:lnTo>
                    <a:lnTo>
                      <a:pt x="192" y="426"/>
                    </a:lnTo>
                    <a:lnTo>
                      <a:pt x="184" y="430"/>
                    </a:lnTo>
                    <a:lnTo>
                      <a:pt x="174" y="434"/>
                    </a:lnTo>
                    <a:lnTo>
                      <a:pt x="156" y="446"/>
                    </a:lnTo>
                    <a:lnTo>
                      <a:pt x="140" y="460"/>
                    </a:lnTo>
                    <a:lnTo>
                      <a:pt x="40" y="632"/>
                    </a:lnTo>
                    <a:lnTo>
                      <a:pt x="4" y="694"/>
                    </a:lnTo>
                    <a:lnTo>
                      <a:pt x="0" y="694"/>
                    </a:lnTo>
                    <a:lnTo>
                      <a:pt x="0" y="694"/>
                    </a:lnTo>
                    <a:lnTo>
                      <a:pt x="2" y="696"/>
                    </a:lnTo>
                    <a:lnTo>
                      <a:pt x="4" y="696"/>
                    </a:lnTo>
                    <a:lnTo>
                      <a:pt x="140" y="934"/>
                    </a:lnTo>
                    <a:lnTo>
                      <a:pt x="140" y="934"/>
                    </a:lnTo>
                    <a:lnTo>
                      <a:pt x="158" y="948"/>
                    </a:lnTo>
                    <a:lnTo>
                      <a:pt x="176" y="962"/>
                    </a:lnTo>
                    <a:lnTo>
                      <a:pt x="186" y="968"/>
                    </a:lnTo>
                    <a:lnTo>
                      <a:pt x="196" y="970"/>
                    </a:lnTo>
                    <a:lnTo>
                      <a:pt x="206" y="970"/>
                    </a:lnTo>
                    <a:lnTo>
                      <a:pt x="214" y="968"/>
                    </a:lnTo>
                    <a:lnTo>
                      <a:pt x="214" y="968"/>
                    </a:lnTo>
                    <a:lnTo>
                      <a:pt x="224" y="960"/>
                    </a:lnTo>
                    <a:lnTo>
                      <a:pt x="230" y="954"/>
                    </a:lnTo>
                    <a:lnTo>
                      <a:pt x="236" y="946"/>
                    </a:lnTo>
                    <a:lnTo>
                      <a:pt x="240" y="938"/>
                    </a:lnTo>
                    <a:lnTo>
                      <a:pt x="242" y="922"/>
                    </a:lnTo>
                    <a:lnTo>
                      <a:pt x="242" y="906"/>
                    </a:lnTo>
                    <a:lnTo>
                      <a:pt x="242" y="888"/>
                    </a:lnTo>
                    <a:lnTo>
                      <a:pt x="244" y="872"/>
                    </a:lnTo>
                    <a:lnTo>
                      <a:pt x="248" y="864"/>
                    </a:lnTo>
                    <a:lnTo>
                      <a:pt x="252" y="858"/>
                    </a:lnTo>
                    <a:lnTo>
                      <a:pt x="260" y="850"/>
                    </a:lnTo>
                    <a:lnTo>
                      <a:pt x="268" y="844"/>
                    </a:lnTo>
                    <a:lnTo>
                      <a:pt x="268" y="844"/>
                    </a:lnTo>
                    <a:lnTo>
                      <a:pt x="278" y="838"/>
                    </a:lnTo>
                    <a:lnTo>
                      <a:pt x="290" y="836"/>
                    </a:lnTo>
                    <a:lnTo>
                      <a:pt x="300" y="836"/>
                    </a:lnTo>
                    <a:lnTo>
                      <a:pt x="310" y="836"/>
                    </a:lnTo>
                    <a:lnTo>
                      <a:pt x="322" y="840"/>
                    </a:lnTo>
                    <a:lnTo>
                      <a:pt x="332" y="844"/>
                    </a:lnTo>
                    <a:lnTo>
                      <a:pt x="352" y="858"/>
                    </a:lnTo>
                    <a:lnTo>
                      <a:pt x="372" y="874"/>
                    </a:lnTo>
                    <a:lnTo>
                      <a:pt x="390" y="892"/>
                    </a:lnTo>
                    <a:lnTo>
                      <a:pt x="404" y="910"/>
                    </a:lnTo>
                    <a:lnTo>
                      <a:pt x="414" y="926"/>
                    </a:lnTo>
                    <a:lnTo>
                      <a:pt x="414" y="926"/>
                    </a:lnTo>
                    <a:lnTo>
                      <a:pt x="422" y="944"/>
                    </a:lnTo>
                    <a:lnTo>
                      <a:pt x="432" y="964"/>
                    </a:lnTo>
                    <a:lnTo>
                      <a:pt x="438" y="988"/>
                    </a:lnTo>
                    <a:lnTo>
                      <a:pt x="442" y="1012"/>
                    </a:lnTo>
                    <a:lnTo>
                      <a:pt x="444" y="1038"/>
                    </a:lnTo>
                    <a:lnTo>
                      <a:pt x="442" y="1048"/>
                    </a:lnTo>
                    <a:lnTo>
                      <a:pt x="440" y="1060"/>
                    </a:lnTo>
                    <a:lnTo>
                      <a:pt x="436" y="1070"/>
                    </a:lnTo>
                    <a:lnTo>
                      <a:pt x="430" y="1078"/>
                    </a:lnTo>
                    <a:lnTo>
                      <a:pt x="422" y="1086"/>
                    </a:lnTo>
                    <a:lnTo>
                      <a:pt x="412" y="1092"/>
                    </a:lnTo>
                    <a:lnTo>
                      <a:pt x="412" y="1092"/>
                    </a:lnTo>
                    <a:lnTo>
                      <a:pt x="402" y="1098"/>
                    </a:lnTo>
                    <a:lnTo>
                      <a:pt x="392" y="1100"/>
                    </a:lnTo>
                    <a:lnTo>
                      <a:pt x="384" y="1100"/>
                    </a:lnTo>
                    <a:lnTo>
                      <a:pt x="376" y="1100"/>
                    </a:lnTo>
                    <a:lnTo>
                      <a:pt x="360" y="1094"/>
                    </a:lnTo>
                    <a:lnTo>
                      <a:pt x="346" y="1084"/>
                    </a:lnTo>
                    <a:lnTo>
                      <a:pt x="330" y="1076"/>
                    </a:lnTo>
                    <a:lnTo>
                      <a:pt x="316" y="1070"/>
                    </a:lnTo>
                    <a:lnTo>
                      <a:pt x="306" y="1070"/>
                    </a:lnTo>
                    <a:lnTo>
                      <a:pt x="298" y="1070"/>
                    </a:lnTo>
                    <a:lnTo>
                      <a:pt x="288" y="1074"/>
                    </a:lnTo>
                    <a:lnTo>
                      <a:pt x="278" y="1078"/>
                    </a:lnTo>
                    <a:lnTo>
                      <a:pt x="278" y="1078"/>
                    </a:lnTo>
                    <a:lnTo>
                      <a:pt x="272" y="1084"/>
                    </a:lnTo>
                    <a:lnTo>
                      <a:pt x="266" y="1092"/>
                    </a:lnTo>
                    <a:lnTo>
                      <a:pt x="264" y="1102"/>
                    </a:lnTo>
                    <a:lnTo>
                      <a:pt x="264" y="1114"/>
                    </a:lnTo>
                    <a:lnTo>
                      <a:pt x="266" y="1136"/>
                    </a:lnTo>
                    <a:lnTo>
                      <a:pt x="270" y="1158"/>
                    </a:lnTo>
                    <a:lnTo>
                      <a:pt x="402" y="1386"/>
                    </a:lnTo>
                    <a:lnTo>
                      <a:pt x="402" y="1386"/>
                    </a:lnTo>
                    <a:lnTo>
                      <a:pt x="402" y="1386"/>
                    </a:lnTo>
                    <a:lnTo>
                      <a:pt x="668" y="1386"/>
                    </a:lnTo>
                    <a:lnTo>
                      <a:pt x="668" y="1386"/>
                    </a:lnTo>
                    <a:lnTo>
                      <a:pt x="668" y="1386"/>
                    </a:lnTo>
                    <a:lnTo>
                      <a:pt x="668" y="1386"/>
                    </a:lnTo>
                    <a:lnTo>
                      <a:pt x="674" y="1388"/>
                    </a:lnTo>
                    <a:lnTo>
                      <a:pt x="674" y="1388"/>
                    </a:lnTo>
                    <a:lnTo>
                      <a:pt x="674" y="1388"/>
                    </a:lnTo>
                    <a:lnTo>
                      <a:pt x="674" y="1388"/>
                    </a:lnTo>
                    <a:lnTo>
                      <a:pt x="686" y="1392"/>
                    </a:lnTo>
                    <a:lnTo>
                      <a:pt x="686" y="1392"/>
                    </a:lnTo>
                    <a:lnTo>
                      <a:pt x="688" y="1394"/>
                    </a:lnTo>
                    <a:lnTo>
                      <a:pt x="688" y="1394"/>
                    </a:lnTo>
                    <a:lnTo>
                      <a:pt x="692" y="1394"/>
                    </a:lnTo>
                    <a:lnTo>
                      <a:pt x="692" y="1394"/>
                    </a:lnTo>
                    <a:lnTo>
                      <a:pt x="694" y="1396"/>
                    </a:lnTo>
                    <a:lnTo>
                      <a:pt x="694" y="1396"/>
                    </a:lnTo>
                    <a:lnTo>
                      <a:pt x="696" y="1398"/>
                    </a:lnTo>
                    <a:lnTo>
                      <a:pt x="696" y="1398"/>
                    </a:lnTo>
                    <a:lnTo>
                      <a:pt x="700" y="1398"/>
                    </a:lnTo>
                    <a:lnTo>
                      <a:pt x="700" y="1398"/>
                    </a:lnTo>
                    <a:lnTo>
                      <a:pt x="702" y="1400"/>
                    </a:lnTo>
                    <a:lnTo>
                      <a:pt x="702" y="1400"/>
                    </a:lnTo>
                    <a:lnTo>
                      <a:pt x="704" y="1402"/>
                    </a:lnTo>
                    <a:lnTo>
                      <a:pt x="704" y="1402"/>
                    </a:lnTo>
                    <a:lnTo>
                      <a:pt x="706" y="1402"/>
                    </a:lnTo>
                    <a:lnTo>
                      <a:pt x="706" y="1402"/>
                    </a:lnTo>
                    <a:lnTo>
                      <a:pt x="710" y="1406"/>
                    </a:lnTo>
                    <a:lnTo>
                      <a:pt x="710" y="1406"/>
                    </a:lnTo>
                    <a:lnTo>
                      <a:pt x="710" y="1406"/>
                    </a:lnTo>
                    <a:lnTo>
                      <a:pt x="710" y="1406"/>
                    </a:lnTo>
                    <a:lnTo>
                      <a:pt x="714" y="1410"/>
                    </a:lnTo>
                    <a:lnTo>
                      <a:pt x="714" y="1410"/>
                    </a:lnTo>
                    <a:lnTo>
                      <a:pt x="716" y="1410"/>
                    </a:lnTo>
                    <a:lnTo>
                      <a:pt x="716" y="1410"/>
                    </a:lnTo>
                    <a:lnTo>
                      <a:pt x="718" y="1412"/>
                    </a:lnTo>
                    <a:lnTo>
                      <a:pt x="718" y="1412"/>
                    </a:lnTo>
                    <a:lnTo>
                      <a:pt x="720" y="1414"/>
                    </a:lnTo>
                    <a:lnTo>
                      <a:pt x="720" y="1414"/>
                    </a:lnTo>
                    <a:lnTo>
                      <a:pt x="722" y="1416"/>
                    </a:lnTo>
                    <a:lnTo>
                      <a:pt x="722" y="1416"/>
                    </a:lnTo>
                    <a:lnTo>
                      <a:pt x="722" y="1418"/>
                    </a:lnTo>
                    <a:lnTo>
                      <a:pt x="722" y="1418"/>
                    </a:lnTo>
                    <a:lnTo>
                      <a:pt x="724" y="1420"/>
                    </a:lnTo>
                    <a:lnTo>
                      <a:pt x="724" y="1420"/>
                    </a:lnTo>
                    <a:lnTo>
                      <a:pt x="724" y="1422"/>
                    </a:lnTo>
                    <a:lnTo>
                      <a:pt x="724" y="1422"/>
                    </a:lnTo>
                    <a:lnTo>
                      <a:pt x="726" y="1424"/>
                    </a:lnTo>
                    <a:lnTo>
                      <a:pt x="726" y="1424"/>
                    </a:lnTo>
                    <a:lnTo>
                      <a:pt x="726" y="1426"/>
                    </a:lnTo>
                    <a:lnTo>
                      <a:pt x="726" y="1426"/>
                    </a:lnTo>
                    <a:lnTo>
                      <a:pt x="726" y="1430"/>
                    </a:lnTo>
                    <a:lnTo>
                      <a:pt x="726" y="1430"/>
                    </a:lnTo>
                    <a:lnTo>
                      <a:pt x="726" y="1430"/>
                    </a:lnTo>
                    <a:lnTo>
                      <a:pt x="726" y="1430"/>
                    </a:lnTo>
                    <a:lnTo>
                      <a:pt x="726" y="1430"/>
                    </a:lnTo>
                    <a:lnTo>
                      <a:pt x="726" y="1430"/>
                    </a:lnTo>
                    <a:lnTo>
                      <a:pt x="726" y="1430"/>
                    </a:lnTo>
                    <a:lnTo>
                      <a:pt x="726" y="1436"/>
                    </a:lnTo>
                    <a:lnTo>
                      <a:pt x="726" y="1436"/>
                    </a:lnTo>
                    <a:lnTo>
                      <a:pt x="726" y="1438"/>
                    </a:lnTo>
                    <a:lnTo>
                      <a:pt x="726" y="1438"/>
                    </a:lnTo>
                    <a:lnTo>
                      <a:pt x="726" y="1442"/>
                    </a:lnTo>
                    <a:lnTo>
                      <a:pt x="726" y="1442"/>
                    </a:lnTo>
                    <a:lnTo>
                      <a:pt x="724" y="1444"/>
                    </a:lnTo>
                    <a:lnTo>
                      <a:pt x="724" y="1444"/>
                    </a:lnTo>
                    <a:lnTo>
                      <a:pt x="724" y="1448"/>
                    </a:lnTo>
                    <a:lnTo>
                      <a:pt x="724" y="1448"/>
                    </a:lnTo>
                    <a:lnTo>
                      <a:pt x="724" y="1448"/>
                    </a:lnTo>
                    <a:lnTo>
                      <a:pt x="724" y="1448"/>
                    </a:lnTo>
                    <a:lnTo>
                      <a:pt x="720" y="1458"/>
                    </a:lnTo>
                    <a:lnTo>
                      <a:pt x="716" y="1464"/>
                    </a:lnTo>
                    <a:lnTo>
                      <a:pt x="710" y="1470"/>
                    </a:lnTo>
                    <a:lnTo>
                      <a:pt x="704" y="1476"/>
                    </a:lnTo>
                    <a:lnTo>
                      <a:pt x="690" y="1484"/>
                    </a:lnTo>
                    <a:lnTo>
                      <a:pt x="676" y="1492"/>
                    </a:lnTo>
                    <a:lnTo>
                      <a:pt x="676" y="1492"/>
                    </a:lnTo>
                    <a:lnTo>
                      <a:pt x="674" y="1494"/>
                    </a:lnTo>
                    <a:lnTo>
                      <a:pt x="674" y="1494"/>
                    </a:lnTo>
                    <a:lnTo>
                      <a:pt x="672" y="1494"/>
                    </a:lnTo>
                    <a:lnTo>
                      <a:pt x="672" y="1494"/>
                    </a:lnTo>
                    <a:lnTo>
                      <a:pt x="668" y="1498"/>
                    </a:lnTo>
                    <a:lnTo>
                      <a:pt x="668" y="1498"/>
                    </a:lnTo>
                    <a:lnTo>
                      <a:pt x="666" y="1498"/>
                    </a:lnTo>
                    <a:lnTo>
                      <a:pt x="666" y="1498"/>
                    </a:lnTo>
                    <a:lnTo>
                      <a:pt x="662" y="1502"/>
                    </a:lnTo>
                    <a:lnTo>
                      <a:pt x="662" y="1502"/>
                    </a:lnTo>
                    <a:lnTo>
                      <a:pt x="660" y="1504"/>
                    </a:lnTo>
                    <a:lnTo>
                      <a:pt x="660" y="1504"/>
                    </a:lnTo>
                    <a:lnTo>
                      <a:pt x="656" y="1508"/>
                    </a:lnTo>
                    <a:lnTo>
                      <a:pt x="656" y="1508"/>
                    </a:lnTo>
                    <a:lnTo>
                      <a:pt x="656" y="1508"/>
                    </a:lnTo>
                    <a:lnTo>
                      <a:pt x="656" y="1508"/>
                    </a:lnTo>
                    <a:lnTo>
                      <a:pt x="652" y="1514"/>
                    </a:lnTo>
                    <a:lnTo>
                      <a:pt x="652" y="1514"/>
                    </a:lnTo>
                    <a:lnTo>
                      <a:pt x="652" y="1514"/>
                    </a:lnTo>
                    <a:lnTo>
                      <a:pt x="652" y="1514"/>
                    </a:lnTo>
                    <a:lnTo>
                      <a:pt x="650" y="1522"/>
                    </a:lnTo>
                    <a:lnTo>
                      <a:pt x="650" y="1522"/>
                    </a:lnTo>
                    <a:lnTo>
                      <a:pt x="650" y="1522"/>
                    </a:lnTo>
                    <a:lnTo>
                      <a:pt x="650" y="1522"/>
                    </a:lnTo>
                    <a:lnTo>
                      <a:pt x="648" y="1530"/>
                    </a:lnTo>
                    <a:lnTo>
                      <a:pt x="648" y="1530"/>
                    </a:lnTo>
                    <a:lnTo>
                      <a:pt x="648" y="1532"/>
                    </a:lnTo>
                    <a:lnTo>
                      <a:pt x="648" y="1532"/>
                    </a:lnTo>
                    <a:lnTo>
                      <a:pt x="646" y="1540"/>
                    </a:lnTo>
                    <a:lnTo>
                      <a:pt x="646" y="1540"/>
                    </a:lnTo>
                    <a:lnTo>
                      <a:pt x="648" y="1552"/>
                    </a:lnTo>
                    <a:lnTo>
                      <a:pt x="650" y="1562"/>
                    </a:lnTo>
                    <a:lnTo>
                      <a:pt x="656" y="1572"/>
                    </a:lnTo>
                    <a:lnTo>
                      <a:pt x="662" y="1580"/>
                    </a:lnTo>
                    <a:lnTo>
                      <a:pt x="670" y="1588"/>
                    </a:lnTo>
                    <a:lnTo>
                      <a:pt x="680" y="1594"/>
                    </a:lnTo>
                    <a:lnTo>
                      <a:pt x="700" y="1606"/>
                    </a:lnTo>
                    <a:lnTo>
                      <a:pt x="724" y="1614"/>
                    </a:lnTo>
                    <a:lnTo>
                      <a:pt x="748" y="1620"/>
                    </a:lnTo>
                    <a:lnTo>
                      <a:pt x="770" y="1624"/>
                    </a:lnTo>
                    <a:lnTo>
                      <a:pt x="790" y="1624"/>
                    </a:lnTo>
                    <a:lnTo>
                      <a:pt x="790" y="1624"/>
                    </a:lnTo>
                    <a:lnTo>
                      <a:pt x="810" y="1624"/>
                    </a:lnTo>
                    <a:lnTo>
                      <a:pt x="832" y="1620"/>
                    </a:lnTo>
                    <a:lnTo>
                      <a:pt x="856" y="1614"/>
                    </a:lnTo>
                    <a:lnTo>
                      <a:pt x="880" y="1606"/>
                    </a:lnTo>
                    <a:lnTo>
                      <a:pt x="902" y="1594"/>
                    </a:lnTo>
                    <a:lnTo>
                      <a:pt x="910" y="1588"/>
                    </a:lnTo>
                    <a:lnTo>
                      <a:pt x="918" y="1580"/>
                    </a:lnTo>
                    <a:lnTo>
                      <a:pt x="926" y="1572"/>
                    </a:lnTo>
                    <a:lnTo>
                      <a:pt x="930" y="1562"/>
                    </a:lnTo>
                    <a:lnTo>
                      <a:pt x="934" y="1552"/>
                    </a:lnTo>
                    <a:lnTo>
                      <a:pt x="934" y="1540"/>
                    </a:lnTo>
                    <a:lnTo>
                      <a:pt x="934" y="1540"/>
                    </a:lnTo>
                    <a:lnTo>
                      <a:pt x="934" y="1532"/>
                    </a:lnTo>
                    <a:lnTo>
                      <a:pt x="934" y="1532"/>
                    </a:lnTo>
                    <a:lnTo>
                      <a:pt x="934" y="1530"/>
                    </a:lnTo>
                    <a:lnTo>
                      <a:pt x="934" y="1530"/>
                    </a:lnTo>
                    <a:lnTo>
                      <a:pt x="932" y="1522"/>
                    </a:lnTo>
                    <a:lnTo>
                      <a:pt x="932" y="1522"/>
                    </a:lnTo>
                    <a:lnTo>
                      <a:pt x="930" y="1522"/>
                    </a:lnTo>
                    <a:lnTo>
                      <a:pt x="930" y="1522"/>
                    </a:lnTo>
                    <a:lnTo>
                      <a:pt x="928" y="1514"/>
                    </a:lnTo>
                    <a:lnTo>
                      <a:pt x="928" y="1514"/>
                    </a:lnTo>
                    <a:lnTo>
                      <a:pt x="928" y="1514"/>
                    </a:lnTo>
                    <a:lnTo>
                      <a:pt x="928" y="1514"/>
                    </a:lnTo>
                    <a:lnTo>
                      <a:pt x="924" y="1508"/>
                    </a:lnTo>
                    <a:lnTo>
                      <a:pt x="924" y="1508"/>
                    </a:lnTo>
                    <a:lnTo>
                      <a:pt x="924" y="1508"/>
                    </a:lnTo>
                    <a:lnTo>
                      <a:pt x="924" y="1508"/>
                    </a:lnTo>
                    <a:lnTo>
                      <a:pt x="920" y="1504"/>
                    </a:lnTo>
                    <a:lnTo>
                      <a:pt x="920" y="1504"/>
                    </a:lnTo>
                    <a:lnTo>
                      <a:pt x="918" y="1502"/>
                    </a:lnTo>
                    <a:lnTo>
                      <a:pt x="918" y="1502"/>
                    </a:lnTo>
                    <a:lnTo>
                      <a:pt x="914" y="1498"/>
                    </a:lnTo>
                    <a:lnTo>
                      <a:pt x="914" y="1498"/>
                    </a:lnTo>
                    <a:lnTo>
                      <a:pt x="912" y="1498"/>
                    </a:lnTo>
                    <a:lnTo>
                      <a:pt x="912" y="1498"/>
                    </a:lnTo>
                    <a:lnTo>
                      <a:pt x="908" y="1494"/>
                    </a:lnTo>
                    <a:lnTo>
                      <a:pt x="908" y="1494"/>
                    </a:lnTo>
                    <a:lnTo>
                      <a:pt x="906" y="1494"/>
                    </a:lnTo>
                    <a:lnTo>
                      <a:pt x="906" y="1494"/>
                    </a:lnTo>
                    <a:lnTo>
                      <a:pt x="904" y="1492"/>
                    </a:lnTo>
                    <a:lnTo>
                      <a:pt x="904" y="1492"/>
                    </a:lnTo>
                    <a:lnTo>
                      <a:pt x="890" y="1484"/>
                    </a:lnTo>
                    <a:lnTo>
                      <a:pt x="878" y="1476"/>
                    </a:lnTo>
                    <a:lnTo>
                      <a:pt x="866" y="1466"/>
                    </a:lnTo>
                    <a:lnTo>
                      <a:pt x="862" y="1460"/>
                    </a:lnTo>
                    <a:lnTo>
                      <a:pt x="858" y="1454"/>
                    </a:lnTo>
                    <a:lnTo>
                      <a:pt x="858" y="1454"/>
                    </a:lnTo>
                    <a:lnTo>
                      <a:pt x="858" y="1454"/>
                    </a:lnTo>
                    <a:lnTo>
                      <a:pt x="858" y="1454"/>
                    </a:lnTo>
                    <a:lnTo>
                      <a:pt x="856" y="1448"/>
                    </a:lnTo>
                    <a:lnTo>
                      <a:pt x="856" y="1448"/>
                    </a:lnTo>
                    <a:lnTo>
                      <a:pt x="856" y="1448"/>
                    </a:lnTo>
                    <a:lnTo>
                      <a:pt x="856" y="1448"/>
                    </a:lnTo>
                    <a:lnTo>
                      <a:pt x="856" y="1444"/>
                    </a:lnTo>
                    <a:lnTo>
                      <a:pt x="856" y="1444"/>
                    </a:lnTo>
                    <a:lnTo>
                      <a:pt x="856" y="1442"/>
                    </a:lnTo>
                    <a:lnTo>
                      <a:pt x="856" y="1442"/>
                    </a:lnTo>
                    <a:lnTo>
                      <a:pt x="854" y="1438"/>
                    </a:lnTo>
                    <a:lnTo>
                      <a:pt x="854" y="1438"/>
                    </a:lnTo>
                    <a:lnTo>
                      <a:pt x="854" y="1436"/>
                    </a:lnTo>
                    <a:lnTo>
                      <a:pt x="854" y="1436"/>
                    </a:lnTo>
                    <a:lnTo>
                      <a:pt x="854" y="1430"/>
                    </a:lnTo>
                    <a:lnTo>
                      <a:pt x="854" y="1430"/>
                    </a:lnTo>
                    <a:lnTo>
                      <a:pt x="854" y="1430"/>
                    </a:lnTo>
                    <a:lnTo>
                      <a:pt x="854" y="1430"/>
                    </a:lnTo>
                    <a:lnTo>
                      <a:pt x="854" y="1430"/>
                    </a:lnTo>
                    <a:lnTo>
                      <a:pt x="854" y="1430"/>
                    </a:lnTo>
                    <a:lnTo>
                      <a:pt x="854" y="1430"/>
                    </a:lnTo>
                    <a:lnTo>
                      <a:pt x="854" y="1426"/>
                    </a:lnTo>
                    <a:lnTo>
                      <a:pt x="854" y="1426"/>
                    </a:lnTo>
                    <a:lnTo>
                      <a:pt x="856" y="1424"/>
                    </a:lnTo>
                    <a:lnTo>
                      <a:pt x="856" y="1424"/>
                    </a:lnTo>
                    <a:lnTo>
                      <a:pt x="856" y="1422"/>
                    </a:lnTo>
                    <a:lnTo>
                      <a:pt x="856" y="1422"/>
                    </a:lnTo>
                    <a:lnTo>
                      <a:pt x="856" y="1420"/>
                    </a:lnTo>
                    <a:lnTo>
                      <a:pt x="856" y="1420"/>
                    </a:lnTo>
                    <a:lnTo>
                      <a:pt x="858" y="1418"/>
                    </a:lnTo>
                    <a:lnTo>
                      <a:pt x="858" y="1418"/>
                    </a:lnTo>
                    <a:lnTo>
                      <a:pt x="860" y="1416"/>
                    </a:lnTo>
                    <a:lnTo>
                      <a:pt x="860" y="1416"/>
                    </a:lnTo>
                    <a:lnTo>
                      <a:pt x="862" y="1414"/>
                    </a:lnTo>
                    <a:lnTo>
                      <a:pt x="862" y="1414"/>
                    </a:lnTo>
                    <a:lnTo>
                      <a:pt x="862" y="1412"/>
                    </a:lnTo>
                    <a:lnTo>
                      <a:pt x="862" y="1412"/>
                    </a:lnTo>
                    <a:lnTo>
                      <a:pt x="864" y="1410"/>
                    </a:lnTo>
                    <a:lnTo>
                      <a:pt x="864" y="1410"/>
                    </a:lnTo>
                    <a:lnTo>
                      <a:pt x="866" y="1410"/>
                    </a:lnTo>
                    <a:lnTo>
                      <a:pt x="866" y="1410"/>
                    </a:lnTo>
                    <a:lnTo>
                      <a:pt x="870" y="1406"/>
                    </a:lnTo>
                    <a:lnTo>
                      <a:pt x="870" y="1406"/>
                    </a:lnTo>
                    <a:lnTo>
                      <a:pt x="870" y="1406"/>
                    </a:lnTo>
                    <a:lnTo>
                      <a:pt x="870" y="1406"/>
                    </a:lnTo>
                    <a:lnTo>
                      <a:pt x="874" y="1402"/>
                    </a:lnTo>
                    <a:lnTo>
                      <a:pt x="874" y="1402"/>
                    </a:lnTo>
                    <a:lnTo>
                      <a:pt x="876" y="1402"/>
                    </a:lnTo>
                    <a:lnTo>
                      <a:pt x="876" y="1402"/>
                    </a:lnTo>
                    <a:lnTo>
                      <a:pt x="880" y="1400"/>
                    </a:lnTo>
                    <a:lnTo>
                      <a:pt x="880" y="1400"/>
                    </a:lnTo>
                    <a:lnTo>
                      <a:pt x="882" y="1398"/>
                    </a:lnTo>
                    <a:lnTo>
                      <a:pt x="882" y="1398"/>
                    </a:lnTo>
                    <a:lnTo>
                      <a:pt x="884" y="1398"/>
                    </a:lnTo>
                    <a:lnTo>
                      <a:pt x="884" y="1398"/>
                    </a:lnTo>
                    <a:lnTo>
                      <a:pt x="886" y="1396"/>
                    </a:lnTo>
                    <a:lnTo>
                      <a:pt x="886" y="1396"/>
                    </a:lnTo>
                    <a:lnTo>
                      <a:pt x="890" y="1394"/>
                    </a:lnTo>
                    <a:lnTo>
                      <a:pt x="890" y="1394"/>
                    </a:lnTo>
                    <a:lnTo>
                      <a:pt x="892" y="1394"/>
                    </a:lnTo>
                    <a:lnTo>
                      <a:pt x="892" y="1394"/>
                    </a:lnTo>
                    <a:lnTo>
                      <a:pt x="894" y="1392"/>
                    </a:lnTo>
                    <a:lnTo>
                      <a:pt x="894" y="1392"/>
                    </a:lnTo>
                    <a:lnTo>
                      <a:pt x="906" y="1388"/>
                    </a:lnTo>
                    <a:lnTo>
                      <a:pt x="906" y="1388"/>
                    </a:lnTo>
                    <a:lnTo>
                      <a:pt x="908" y="1388"/>
                    </a:lnTo>
                    <a:lnTo>
                      <a:pt x="908" y="1388"/>
                    </a:lnTo>
                    <a:lnTo>
                      <a:pt x="912" y="1386"/>
                    </a:lnTo>
                    <a:lnTo>
                      <a:pt x="912" y="1386"/>
                    </a:lnTo>
                    <a:lnTo>
                      <a:pt x="912" y="1386"/>
                    </a:lnTo>
                    <a:lnTo>
                      <a:pt x="1200" y="1386"/>
                    </a:lnTo>
                    <a:lnTo>
                      <a:pt x="1200" y="1384"/>
                    </a:lnTo>
                    <a:lnTo>
                      <a:pt x="1200" y="1384"/>
                    </a:lnTo>
                    <a:lnTo>
                      <a:pt x="1600" y="694"/>
                    </a:lnTo>
                    <a:lnTo>
                      <a:pt x="1200" y="0"/>
                    </a:lnTo>
                    <a:close/>
                  </a:path>
                </a:pathLst>
              </a:custGeom>
              <a:solidFill>
                <a:srgbClr val="FBFB37"/>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29" name="Text Box 9"/>
              <p:cNvSpPr txBox="1">
                <a:spLocks noChangeArrowheads="1"/>
              </p:cNvSpPr>
              <p:nvPr/>
            </p:nvSpPr>
            <p:spPr bwMode="auto">
              <a:xfrm>
                <a:off x="4279319" y="2061786"/>
                <a:ext cx="619550" cy="178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endParaRPr lang="en-GB" sz="1600" kern="0" dirty="0">
                  <a:solidFill>
                    <a:srgbClr val="000000"/>
                  </a:solidFill>
                </a:endParaRPr>
              </a:p>
            </p:txBody>
          </p:sp>
          <p:sp>
            <p:nvSpPr>
              <p:cNvPr id="32" name="Text Box 12"/>
              <p:cNvSpPr txBox="1">
                <a:spLocks noChangeArrowheads="1"/>
              </p:cNvSpPr>
              <p:nvPr/>
            </p:nvSpPr>
            <p:spPr bwMode="auto">
              <a:xfrm>
                <a:off x="5856821" y="2985958"/>
                <a:ext cx="619550" cy="178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endParaRPr lang="en-GB" sz="1600" kern="0" dirty="0">
                  <a:solidFill>
                    <a:srgbClr val="000000"/>
                  </a:solidFill>
                </a:endParaRPr>
              </a:p>
            </p:txBody>
          </p:sp>
        </p:grpSp>
        <p:grpSp>
          <p:nvGrpSpPr>
            <p:cNvPr id="9" name="Group 8"/>
            <p:cNvGrpSpPr/>
            <p:nvPr/>
          </p:nvGrpSpPr>
          <p:grpSpPr>
            <a:xfrm>
              <a:off x="8527235" y="5012081"/>
              <a:ext cx="1684871" cy="1509485"/>
              <a:chOff x="3122611" y="1509713"/>
              <a:chExt cx="6081715" cy="4537075"/>
            </a:xfrm>
          </p:grpSpPr>
          <p:sp>
            <p:nvSpPr>
              <p:cNvPr id="12" name="Hình chữ nhật góc tròn 19"/>
              <p:cNvSpPr/>
              <p:nvPr/>
            </p:nvSpPr>
            <p:spPr>
              <a:xfrm>
                <a:off x="5243514" y="1509713"/>
                <a:ext cx="1857375" cy="1219200"/>
              </a:xfrm>
              <a:prstGeom prst="roundRect">
                <a:avLst/>
              </a:prstGeom>
              <a:pattFill prst="dotGrid">
                <a:fgClr>
                  <a:schemeClr val="accent1">
                    <a:lumMod val="60000"/>
                    <a:lumOff val="40000"/>
                  </a:schemeClr>
                </a:fgClr>
                <a:bgClr>
                  <a:schemeClr val="accent1"/>
                </a:bgClr>
              </a:patt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Hình chữ nhật góc tròn 21"/>
              <p:cNvSpPr/>
              <p:nvPr/>
            </p:nvSpPr>
            <p:spPr>
              <a:xfrm>
                <a:off x="3124200" y="2590800"/>
                <a:ext cx="1855788" cy="1219200"/>
              </a:xfrm>
              <a:prstGeom prst="roundRect">
                <a:avLst/>
              </a:prstGeom>
              <a:pattFill prst="dotGrid">
                <a:fgClr>
                  <a:schemeClr val="accent6">
                    <a:lumMod val="60000"/>
                    <a:lumOff val="40000"/>
                  </a:schemeClr>
                </a:fgClr>
                <a:bgClr>
                  <a:schemeClr val="accent6"/>
                </a:bgClr>
              </a:patt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Hình chữ nhật góc tròn 22"/>
              <p:cNvSpPr/>
              <p:nvPr/>
            </p:nvSpPr>
            <p:spPr>
              <a:xfrm>
                <a:off x="7348539" y="2590800"/>
                <a:ext cx="1855787" cy="1219200"/>
              </a:xfrm>
              <a:prstGeom prst="roundRect">
                <a:avLst/>
              </a:prstGeom>
              <a:pattFill prst="dotGrid">
                <a:fgClr>
                  <a:schemeClr val="accent5">
                    <a:lumMod val="60000"/>
                    <a:lumOff val="40000"/>
                  </a:schemeClr>
                </a:fgClr>
                <a:bgClr>
                  <a:schemeClr val="accent5"/>
                </a:bgClr>
              </a:patt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Đường kết nối Thẳng 11"/>
              <p:cNvCxnSpPr>
                <a:stCxn id="13" idx="2"/>
              </p:cNvCxnSpPr>
              <p:nvPr/>
            </p:nvCxnSpPr>
            <p:spPr>
              <a:xfrm>
                <a:off x="4052888" y="3810000"/>
                <a:ext cx="1128712" cy="1219200"/>
              </a:xfrm>
              <a:prstGeom prst="line">
                <a:avLst/>
              </a:prstGeom>
              <a:ln w="2857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Đường kết nối Thẳng 13"/>
              <p:cNvCxnSpPr>
                <a:stCxn id="14" idx="2"/>
              </p:cNvCxnSpPr>
              <p:nvPr/>
            </p:nvCxnSpPr>
            <p:spPr>
              <a:xfrm flipH="1">
                <a:off x="6599238" y="3810000"/>
                <a:ext cx="1676400" cy="1219200"/>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7" name="Đường kết nối Thẳng 15"/>
              <p:cNvCxnSpPr/>
              <p:nvPr/>
            </p:nvCxnSpPr>
            <p:spPr>
              <a:xfrm>
                <a:off x="6172200" y="2743200"/>
                <a:ext cx="0" cy="99060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8" name="Hộp_Văn_Bản 24"/>
              <p:cNvSpPr txBox="1">
                <a:spLocks noChangeArrowheads="1"/>
              </p:cNvSpPr>
              <p:nvPr/>
            </p:nvSpPr>
            <p:spPr bwMode="auto">
              <a:xfrm>
                <a:off x="3122611" y="2854382"/>
                <a:ext cx="719714" cy="1009574"/>
              </a:xfrm>
              <a:prstGeom prst="rect">
                <a:avLst/>
              </a:prstGeom>
              <a:noFill/>
              <a:ln w="9525">
                <a:noFill/>
                <a:miter lim="800000"/>
                <a:headEnd/>
                <a:tailEnd/>
              </a:ln>
            </p:spPr>
            <p:txBody>
              <a:bodyPr wrap="none">
                <a:spAutoFit/>
              </a:bodyPr>
              <a:lstStyle/>
              <a:p>
                <a:r>
                  <a:rPr lang="en-US" sz="1600" b="1" i="1" dirty="0" smtClean="0"/>
                  <a:t>"</a:t>
                </a:r>
                <a:endParaRPr lang="en-US" sz="1600" b="1" i="1" dirty="0"/>
              </a:p>
            </p:txBody>
          </p:sp>
          <p:sp>
            <p:nvSpPr>
              <p:cNvPr id="19" name="Hộp_Văn_Bản 40"/>
              <p:cNvSpPr txBox="1">
                <a:spLocks noChangeArrowheads="1"/>
              </p:cNvSpPr>
              <p:nvPr/>
            </p:nvSpPr>
            <p:spPr bwMode="auto">
              <a:xfrm>
                <a:off x="7354888" y="2986088"/>
                <a:ext cx="719714" cy="1009574"/>
              </a:xfrm>
              <a:prstGeom prst="rect">
                <a:avLst/>
              </a:prstGeom>
              <a:noFill/>
              <a:ln w="9525">
                <a:noFill/>
                <a:miter lim="800000"/>
                <a:headEnd/>
                <a:tailEnd/>
              </a:ln>
            </p:spPr>
            <p:txBody>
              <a:bodyPr wrap="none">
                <a:spAutoFit/>
              </a:bodyPr>
              <a:lstStyle/>
              <a:p>
                <a:r>
                  <a:rPr lang="en-US" sz="1600" b="1" i="1" dirty="0" smtClean="0"/>
                  <a:t>"</a:t>
                </a:r>
                <a:endParaRPr lang="en-US" sz="1600" b="1" i="1" dirty="0"/>
              </a:p>
            </p:txBody>
          </p:sp>
          <p:sp>
            <p:nvSpPr>
              <p:cNvPr id="20" name="Hộp_Văn_Bản 41"/>
              <p:cNvSpPr txBox="1">
                <a:spLocks noChangeArrowheads="1"/>
              </p:cNvSpPr>
              <p:nvPr/>
            </p:nvSpPr>
            <p:spPr bwMode="auto">
              <a:xfrm>
                <a:off x="5249865" y="1893889"/>
                <a:ext cx="719714" cy="1009574"/>
              </a:xfrm>
              <a:prstGeom prst="rect">
                <a:avLst/>
              </a:prstGeom>
              <a:noFill/>
              <a:ln w="9525">
                <a:noFill/>
                <a:miter lim="800000"/>
                <a:headEnd/>
                <a:tailEnd/>
              </a:ln>
            </p:spPr>
            <p:txBody>
              <a:bodyPr wrap="none">
                <a:spAutoFit/>
              </a:bodyPr>
              <a:lstStyle/>
              <a:p>
                <a:r>
                  <a:rPr lang="en-US" sz="1600" b="1" i="1" dirty="0" smtClean="0"/>
                  <a:t>"</a:t>
                </a:r>
                <a:endParaRPr lang="en-US" sz="1600" b="1" i="1" dirty="0"/>
              </a:p>
            </p:txBody>
          </p:sp>
          <p:pic>
            <p:nvPicPr>
              <p:cNvPr id="21" name="Picture 13"/>
              <p:cNvPicPr>
                <a:picLocks noChangeAspect="1" noChangeArrowheads="1"/>
              </p:cNvPicPr>
              <p:nvPr/>
            </p:nvPicPr>
            <p:blipFill>
              <a:blip r:embed="rId5"/>
              <a:srcRect/>
              <a:stretch>
                <a:fillRect/>
              </a:stretch>
            </p:blipFill>
            <p:spPr bwMode="auto">
              <a:xfrm>
                <a:off x="4991100" y="3684588"/>
                <a:ext cx="2362200" cy="2362200"/>
              </a:xfrm>
              <a:prstGeom prst="rect">
                <a:avLst/>
              </a:prstGeom>
              <a:noFill/>
              <a:ln w="9525">
                <a:noFill/>
                <a:miter lim="800000"/>
                <a:headEnd/>
                <a:tailEnd/>
              </a:ln>
              <a:effectLst/>
            </p:spPr>
          </p:pic>
        </p:grpSp>
        <p:pic>
          <p:nvPicPr>
            <p:cNvPr id="10" name="Picture 9"/>
            <p:cNvPicPr>
              <a:picLocks noChangeAspect="1"/>
            </p:cNvPicPr>
            <p:nvPr/>
          </p:nvPicPr>
          <p:blipFill>
            <a:blip r:embed="rId6"/>
            <a:stretch>
              <a:fillRect/>
            </a:stretch>
          </p:blipFill>
          <p:spPr>
            <a:xfrm>
              <a:off x="1863759" y="5124684"/>
              <a:ext cx="1462921" cy="1191243"/>
            </a:xfrm>
            <a:prstGeom prst="rect">
              <a:avLst/>
            </a:prstGeom>
          </p:spPr>
        </p:pic>
        <p:pic>
          <p:nvPicPr>
            <p:cNvPr id="11" name="Picture 10"/>
            <p:cNvPicPr>
              <a:picLocks noChangeAspect="1"/>
            </p:cNvPicPr>
            <p:nvPr/>
          </p:nvPicPr>
          <p:blipFill rotWithShape="1">
            <a:blip r:embed="rId7"/>
            <a:srcRect l="5699" t="16225" r="9140" b="12548"/>
            <a:stretch/>
          </p:blipFill>
          <p:spPr>
            <a:xfrm>
              <a:off x="3607925" y="5145139"/>
              <a:ext cx="1121312" cy="1243370"/>
            </a:xfrm>
            <a:prstGeom prst="rect">
              <a:avLst/>
            </a:prstGeom>
          </p:spPr>
        </p:pic>
      </p:grpSp>
      <p:grpSp>
        <p:nvGrpSpPr>
          <p:cNvPr id="58" name="Group 57"/>
          <p:cNvGrpSpPr/>
          <p:nvPr/>
        </p:nvGrpSpPr>
        <p:grpSpPr>
          <a:xfrm>
            <a:off x="1669643" y="1208613"/>
            <a:ext cx="8558674" cy="1646889"/>
            <a:chOff x="1559811" y="314495"/>
            <a:chExt cx="8558674" cy="1646889"/>
          </a:xfrm>
        </p:grpSpPr>
        <p:grpSp>
          <p:nvGrpSpPr>
            <p:cNvPr id="56" name="Group 55"/>
            <p:cNvGrpSpPr/>
            <p:nvPr/>
          </p:nvGrpSpPr>
          <p:grpSpPr>
            <a:xfrm>
              <a:off x="1559811" y="314495"/>
              <a:ext cx="8558674" cy="1236092"/>
              <a:chOff x="1254846" y="1170644"/>
              <a:chExt cx="8558674" cy="1236092"/>
            </a:xfrm>
          </p:grpSpPr>
          <p:pic>
            <p:nvPicPr>
              <p:cNvPr id="46" name="Picture 45"/>
              <p:cNvPicPr>
                <a:picLocks noChangeAspect="1"/>
              </p:cNvPicPr>
              <p:nvPr/>
            </p:nvPicPr>
            <p:blipFill>
              <a:blip r:embed="rId8"/>
              <a:stretch>
                <a:fillRect/>
              </a:stretch>
            </p:blipFill>
            <p:spPr>
              <a:xfrm>
                <a:off x="7918999" y="1170644"/>
                <a:ext cx="1894521" cy="1236092"/>
              </a:xfrm>
              <a:prstGeom prst="rect">
                <a:avLst/>
              </a:prstGeom>
              <a:ln>
                <a:solidFill>
                  <a:schemeClr val="tx1"/>
                </a:solidFill>
              </a:ln>
            </p:spPr>
          </p:pic>
          <p:pic>
            <p:nvPicPr>
              <p:cNvPr id="47" name="Picture 46"/>
              <p:cNvPicPr>
                <a:picLocks noChangeAspect="1"/>
              </p:cNvPicPr>
              <p:nvPr/>
            </p:nvPicPr>
            <p:blipFill>
              <a:blip r:embed="rId9"/>
              <a:stretch>
                <a:fillRect/>
              </a:stretch>
            </p:blipFill>
            <p:spPr>
              <a:xfrm>
                <a:off x="1254846" y="1180803"/>
                <a:ext cx="1799968" cy="1166454"/>
              </a:xfrm>
              <a:prstGeom prst="rect">
                <a:avLst/>
              </a:prstGeom>
              <a:ln>
                <a:solidFill>
                  <a:schemeClr val="tx1"/>
                </a:solidFill>
              </a:ln>
            </p:spPr>
          </p:pic>
          <p:pic>
            <p:nvPicPr>
              <p:cNvPr id="48" name="Picture 47"/>
              <p:cNvPicPr>
                <a:picLocks noChangeAspect="1"/>
              </p:cNvPicPr>
              <p:nvPr/>
            </p:nvPicPr>
            <p:blipFill rotWithShape="1">
              <a:blip r:embed="rId10"/>
              <a:srcRect l="22618" t="297" r="1787" b="-297"/>
              <a:stretch/>
            </p:blipFill>
            <p:spPr>
              <a:xfrm>
                <a:off x="3387816" y="1189197"/>
                <a:ext cx="1894521" cy="1166890"/>
              </a:xfrm>
              <a:prstGeom prst="rect">
                <a:avLst/>
              </a:prstGeom>
              <a:ln>
                <a:solidFill>
                  <a:schemeClr val="tx1"/>
                </a:solidFill>
              </a:ln>
            </p:spPr>
          </p:pic>
          <p:pic>
            <p:nvPicPr>
              <p:cNvPr id="49" name="Picture 48"/>
              <p:cNvPicPr>
                <a:picLocks noChangeAspect="1"/>
              </p:cNvPicPr>
              <p:nvPr/>
            </p:nvPicPr>
            <p:blipFill>
              <a:blip r:embed="rId11"/>
              <a:stretch>
                <a:fillRect/>
              </a:stretch>
            </p:blipFill>
            <p:spPr>
              <a:xfrm>
                <a:off x="5625366" y="1176425"/>
                <a:ext cx="1842787" cy="1224531"/>
              </a:xfrm>
              <a:prstGeom prst="rect">
                <a:avLst/>
              </a:prstGeom>
              <a:ln>
                <a:solidFill>
                  <a:schemeClr val="tx1"/>
                </a:solidFill>
              </a:ln>
            </p:spPr>
          </p:pic>
        </p:grpSp>
        <p:sp>
          <p:nvSpPr>
            <p:cNvPr id="50" name="TextBox 49"/>
            <p:cNvSpPr txBox="1"/>
            <p:nvPr/>
          </p:nvSpPr>
          <p:spPr>
            <a:xfrm>
              <a:off x="3951953" y="1592052"/>
              <a:ext cx="1376175" cy="369332"/>
            </a:xfrm>
            <a:prstGeom prst="rect">
              <a:avLst/>
            </a:prstGeom>
            <a:noFill/>
          </p:spPr>
          <p:txBody>
            <a:bodyPr wrap="square" rtlCol="0">
              <a:spAutoFit/>
            </a:bodyPr>
            <a:lstStyle/>
            <a:p>
              <a:r>
                <a:rPr lang="vi-VN" dirty="0" smtClean="0"/>
                <a:t>Điêu khắc</a:t>
              </a:r>
              <a:endParaRPr lang="en-US" dirty="0"/>
            </a:p>
          </p:txBody>
        </p:sp>
        <p:sp>
          <p:nvSpPr>
            <p:cNvPr id="51" name="TextBox 50"/>
            <p:cNvSpPr txBox="1"/>
            <p:nvPr/>
          </p:nvSpPr>
          <p:spPr>
            <a:xfrm>
              <a:off x="6320157" y="1536799"/>
              <a:ext cx="1228481" cy="369332"/>
            </a:xfrm>
            <a:prstGeom prst="rect">
              <a:avLst/>
            </a:prstGeom>
            <a:noFill/>
          </p:spPr>
          <p:txBody>
            <a:bodyPr wrap="square" rtlCol="0">
              <a:spAutoFit/>
            </a:bodyPr>
            <a:lstStyle/>
            <a:p>
              <a:r>
                <a:rPr lang="vi-VN" dirty="0" smtClean="0"/>
                <a:t>Kiến trúc</a:t>
              </a:r>
              <a:endParaRPr lang="en-US" dirty="0"/>
            </a:p>
          </p:txBody>
        </p:sp>
        <p:sp>
          <p:nvSpPr>
            <p:cNvPr id="52" name="TextBox 51"/>
            <p:cNvSpPr txBox="1"/>
            <p:nvPr/>
          </p:nvSpPr>
          <p:spPr>
            <a:xfrm>
              <a:off x="8796363" y="1523255"/>
              <a:ext cx="1158674" cy="369332"/>
            </a:xfrm>
            <a:prstGeom prst="rect">
              <a:avLst/>
            </a:prstGeom>
            <a:noFill/>
          </p:spPr>
          <p:txBody>
            <a:bodyPr wrap="square" rtlCol="0">
              <a:spAutoFit/>
            </a:bodyPr>
            <a:lstStyle/>
            <a:p>
              <a:r>
                <a:rPr lang="vi-VN" dirty="0" smtClean="0"/>
                <a:t>Đồ họa</a:t>
              </a:r>
              <a:endParaRPr lang="en-US" dirty="0"/>
            </a:p>
          </p:txBody>
        </p:sp>
        <p:sp>
          <p:nvSpPr>
            <p:cNvPr id="57" name="TextBox 56"/>
            <p:cNvSpPr txBox="1"/>
            <p:nvPr/>
          </p:nvSpPr>
          <p:spPr>
            <a:xfrm>
              <a:off x="1913114" y="1586374"/>
              <a:ext cx="1662262" cy="369332"/>
            </a:xfrm>
            <a:prstGeom prst="rect">
              <a:avLst/>
            </a:prstGeom>
            <a:noFill/>
          </p:spPr>
          <p:txBody>
            <a:bodyPr wrap="square" rtlCol="0">
              <a:spAutoFit/>
            </a:bodyPr>
            <a:lstStyle/>
            <a:p>
              <a:r>
                <a:rPr lang="vi-VN" dirty="0" smtClean="0"/>
                <a:t>Họa sĩ</a:t>
              </a:r>
              <a:endParaRPr lang="en-US" dirty="0"/>
            </a:p>
          </p:txBody>
        </p:sp>
      </p:grpSp>
      <p:grpSp>
        <p:nvGrpSpPr>
          <p:cNvPr id="60" name="Group 59"/>
          <p:cNvGrpSpPr/>
          <p:nvPr/>
        </p:nvGrpSpPr>
        <p:grpSpPr>
          <a:xfrm>
            <a:off x="1548548" y="2830459"/>
            <a:ext cx="10991361" cy="1831356"/>
            <a:chOff x="849542" y="2483307"/>
            <a:chExt cx="10991361" cy="1831356"/>
          </a:xfrm>
        </p:grpSpPr>
        <p:grpSp>
          <p:nvGrpSpPr>
            <p:cNvPr id="38" name="Group 37"/>
            <p:cNvGrpSpPr/>
            <p:nvPr/>
          </p:nvGrpSpPr>
          <p:grpSpPr>
            <a:xfrm>
              <a:off x="849542" y="2483307"/>
              <a:ext cx="9324483" cy="1429754"/>
              <a:chOff x="648929" y="414930"/>
              <a:chExt cx="9725737" cy="1978812"/>
            </a:xfrm>
          </p:grpSpPr>
          <p:grpSp>
            <p:nvGrpSpPr>
              <p:cNvPr id="39" name="Group 38"/>
              <p:cNvGrpSpPr/>
              <p:nvPr/>
            </p:nvGrpSpPr>
            <p:grpSpPr>
              <a:xfrm>
                <a:off x="648929" y="414930"/>
                <a:ext cx="6782720" cy="1952796"/>
                <a:chOff x="648929" y="520097"/>
                <a:chExt cx="6782720" cy="1952796"/>
              </a:xfrm>
            </p:grpSpPr>
            <p:pic>
              <p:nvPicPr>
                <p:cNvPr id="42" name="Picture 41"/>
                <p:cNvPicPr>
                  <a:picLocks noChangeAspect="1"/>
                </p:cNvPicPr>
                <p:nvPr/>
              </p:nvPicPr>
              <p:blipFill>
                <a:blip r:embed="rId12"/>
                <a:stretch>
                  <a:fillRect/>
                </a:stretch>
              </p:blipFill>
              <p:spPr>
                <a:xfrm>
                  <a:off x="2693699" y="520097"/>
                  <a:ext cx="2034358" cy="1717703"/>
                </a:xfrm>
                <a:prstGeom prst="rect">
                  <a:avLst/>
                </a:prstGeom>
              </p:spPr>
            </p:pic>
            <p:pic>
              <p:nvPicPr>
                <p:cNvPr id="43" name="Picture 42"/>
                <p:cNvPicPr>
                  <a:picLocks noChangeAspect="1"/>
                </p:cNvPicPr>
                <p:nvPr/>
              </p:nvPicPr>
              <p:blipFill rotWithShape="1">
                <a:blip r:embed="rId13"/>
                <a:srcRect r="38198"/>
                <a:stretch/>
              </p:blipFill>
              <p:spPr>
                <a:xfrm>
                  <a:off x="648929" y="642719"/>
                  <a:ext cx="1630501" cy="1717704"/>
                </a:xfrm>
                <a:prstGeom prst="rect">
                  <a:avLst/>
                </a:prstGeom>
              </p:spPr>
            </p:pic>
            <p:pic>
              <p:nvPicPr>
                <p:cNvPr id="44" name="Picture 43"/>
                <p:cNvPicPr>
                  <a:picLocks noChangeAspect="1"/>
                </p:cNvPicPr>
                <p:nvPr/>
              </p:nvPicPr>
              <p:blipFill>
                <a:blip r:embed="rId14"/>
                <a:stretch>
                  <a:fillRect/>
                </a:stretch>
              </p:blipFill>
              <p:spPr>
                <a:xfrm>
                  <a:off x="5325729" y="755188"/>
                  <a:ext cx="2105920" cy="1717705"/>
                </a:xfrm>
                <a:prstGeom prst="rect">
                  <a:avLst/>
                </a:prstGeom>
              </p:spPr>
            </p:pic>
          </p:grpSp>
          <p:pic>
            <p:nvPicPr>
              <p:cNvPr id="40" name="Picture 39"/>
              <p:cNvPicPr>
                <a:picLocks noChangeAspect="1"/>
              </p:cNvPicPr>
              <p:nvPr/>
            </p:nvPicPr>
            <p:blipFill>
              <a:blip r:embed="rId15"/>
              <a:stretch>
                <a:fillRect/>
              </a:stretch>
            </p:blipFill>
            <p:spPr>
              <a:xfrm>
                <a:off x="8160406" y="676036"/>
                <a:ext cx="2214260" cy="1717706"/>
              </a:xfrm>
              <a:prstGeom prst="rect">
                <a:avLst/>
              </a:prstGeom>
            </p:spPr>
          </p:pic>
        </p:grpSp>
        <p:sp>
          <p:nvSpPr>
            <p:cNvPr id="59" name="TextBox 58"/>
            <p:cNvSpPr txBox="1"/>
            <p:nvPr/>
          </p:nvSpPr>
          <p:spPr>
            <a:xfrm>
              <a:off x="1091931" y="3945331"/>
              <a:ext cx="10748972" cy="369332"/>
            </a:xfrm>
            <a:prstGeom prst="rect">
              <a:avLst/>
            </a:prstGeom>
            <a:noFill/>
          </p:spPr>
          <p:txBody>
            <a:bodyPr wrap="square" rtlCol="0">
              <a:spAutoFit/>
            </a:bodyPr>
            <a:lstStyle/>
            <a:p>
              <a:r>
                <a:rPr lang="vi-VN" dirty="0" smtClean="0"/>
                <a:t>múa</a:t>
              </a:r>
              <a:r>
                <a:rPr lang="vi-VN" dirty="0"/>
                <a:t>, </a:t>
              </a:r>
              <a:r>
                <a:rPr lang="vi-VN" dirty="0" smtClean="0"/>
                <a:t>                     nhiếp </a:t>
              </a:r>
              <a:r>
                <a:rPr lang="vi-VN" dirty="0"/>
                <a:t>ảnh, </a:t>
              </a:r>
              <a:r>
                <a:rPr lang="vi-VN" dirty="0" smtClean="0"/>
                <a:t>                            thêu</a:t>
              </a:r>
              <a:r>
                <a:rPr lang="vi-VN" dirty="0"/>
                <a:t>, </a:t>
              </a:r>
              <a:r>
                <a:rPr lang="vi-VN" dirty="0" smtClean="0"/>
                <a:t>                             nghệ </a:t>
              </a:r>
              <a:r>
                <a:rPr lang="vi-VN" dirty="0"/>
                <a:t>nhân làm gốm...</a:t>
              </a:r>
              <a:endParaRPr lang="en-US" dirty="0"/>
            </a:p>
          </p:txBody>
        </p:sp>
      </p:grpSp>
      <p:sp>
        <p:nvSpPr>
          <p:cNvPr id="61" name="Subtitle 60"/>
          <p:cNvSpPr>
            <a:spLocks noGrp="1"/>
          </p:cNvSpPr>
          <p:nvPr>
            <p:ph type="subTitle" idx="1"/>
          </p:nvPr>
        </p:nvSpPr>
        <p:spPr>
          <a:xfrm>
            <a:off x="-743498" y="-1340677"/>
            <a:ext cx="9144000" cy="1655762"/>
          </a:xfrm>
        </p:spPr>
        <p:txBody>
          <a:bodyPr/>
          <a:lstStyle/>
          <a:p>
            <a:endParaRPr lang="en-US" dirty="0"/>
          </a:p>
        </p:txBody>
      </p:sp>
    </p:spTree>
    <p:extLst>
      <p:ext uri="{BB962C8B-B14F-4D97-AF65-F5344CB8AC3E}">
        <p14:creationId xmlns:p14="http://schemas.microsoft.com/office/powerpoint/2010/main" val="8430796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par>
                                <p:cTn id="14" presetID="16" presetClass="entr" presetSubtype="21"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barn(inVertical)">
                                      <p:cBhvr>
                                        <p:cTn id="16" dur="5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000"/>
                                        <p:tgtEl>
                                          <p:spTgt spid="62"/>
                                        </p:tgtEl>
                                      </p:cBhvr>
                                    </p:animEffect>
                                    <p:anim calcmode="lin" valueType="num">
                                      <p:cBhvr>
                                        <p:cTn id="22" dur="1000" fill="hold"/>
                                        <p:tgtEl>
                                          <p:spTgt spid="62"/>
                                        </p:tgtEl>
                                        <p:attrNameLst>
                                          <p:attrName>ppt_x</p:attrName>
                                        </p:attrNameLst>
                                      </p:cBhvr>
                                      <p:tavLst>
                                        <p:tav tm="0">
                                          <p:val>
                                            <p:strVal val="#ppt_x"/>
                                          </p:val>
                                        </p:tav>
                                        <p:tav tm="100000">
                                          <p:val>
                                            <p:strVal val="#ppt_x"/>
                                          </p:val>
                                        </p:tav>
                                      </p:tavLst>
                                    </p:anim>
                                    <p:anim calcmode="lin" valueType="num">
                                      <p:cBhvr>
                                        <p:cTn id="2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981075"/>
          </a:xfrm>
        </p:spPr>
        <p:txBody>
          <a:bodyPr>
            <a:normAutofit/>
          </a:bodyPr>
          <a:lstStyle/>
          <a:p>
            <a:r>
              <a:rPr lang="vi-VN" sz="2400" dirty="0" smtClean="0">
                <a:latin typeface="Times New Roman" panose="02020603050405020304" pitchFamily="18" charset="0"/>
                <a:cs typeface="Times New Roman" panose="02020603050405020304" pitchFamily="18" charset="0"/>
              </a:rPr>
              <a:t>THẢO LUẬN</a:t>
            </a:r>
            <a:br>
              <a:rPr lang="vi-VN" sz="2400" dirty="0" smtClean="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866775" y="830263"/>
            <a:ext cx="9948864" cy="1655762"/>
          </a:xfrm>
        </p:spPr>
        <p:txBody>
          <a:bodyPr>
            <a:normAutofit lnSpcReduction="10000"/>
          </a:bodyPr>
          <a:lstStyle/>
          <a:p>
            <a:pPr algn="l"/>
            <a:r>
              <a:rPr lang="vi-VN" dirty="0" smtClean="0">
                <a:solidFill>
                  <a:srgbClr val="FF0000"/>
                </a:solidFill>
                <a:latin typeface="Times New Roman" panose="02020603050405020304" pitchFamily="18" charset="0"/>
                <a:cs typeface="Times New Roman" panose="02020603050405020304" pitchFamily="18" charset="0"/>
              </a:rPr>
              <a:t>Trưng </a:t>
            </a:r>
            <a:r>
              <a:rPr lang="vi-VN" dirty="0">
                <a:solidFill>
                  <a:srgbClr val="FF0000"/>
                </a:solidFill>
                <a:latin typeface="Times New Roman" panose="02020603050405020304" pitchFamily="18" charset="0"/>
                <a:cs typeface="Times New Roman" panose="02020603050405020304" pitchFamily="18" charset="0"/>
              </a:rPr>
              <a:t>bày sản phẩm mỹ thuật nhóm đã thực hiện và trả lời những câu hỏi sau sản phẩm của </a:t>
            </a:r>
            <a:r>
              <a:rPr lang="vi-VN" dirty="0" smtClean="0">
                <a:solidFill>
                  <a:srgbClr val="FF0000"/>
                </a:solidFill>
                <a:latin typeface="Times New Roman" panose="02020603050405020304" pitchFamily="18" charset="0"/>
                <a:cs typeface="Times New Roman" panose="02020603050405020304" pitchFamily="18" charset="0"/>
              </a:rPr>
              <a:t>nhóm:</a:t>
            </a:r>
          </a:p>
          <a:p>
            <a:pPr algn="l"/>
            <a:r>
              <a:rPr lang="vi-VN" dirty="0" smtClean="0">
                <a:latin typeface="Times New Roman" panose="02020603050405020304" pitchFamily="18" charset="0"/>
                <a:cs typeface="Times New Roman" panose="02020603050405020304" pitchFamily="18" charset="0"/>
              </a:rPr>
              <a:t>- Em có </a:t>
            </a:r>
            <a:r>
              <a:rPr lang="vi-VN" dirty="0">
                <a:latin typeface="Times New Roman" panose="02020603050405020304" pitchFamily="18" charset="0"/>
                <a:cs typeface="Times New Roman" panose="02020603050405020304" pitchFamily="18" charset="0"/>
              </a:rPr>
              <a:t>nhận xét gì về sản phẩm của nhóm </a:t>
            </a:r>
            <a:r>
              <a:rPr lang="vi-VN" dirty="0" smtClean="0">
                <a:latin typeface="Times New Roman" panose="02020603050405020304" pitchFamily="18" charset="0"/>
                <a:cs typeface="Times New Roman" panose="02020603050405020304" pitchFamily="18" charset="0"/>
              </a:rPr>
              <a:t>bạn?</a:t>
            </a:r>
            <a:endParaRPr lang="vi-VN" dirty="0">
              <a:latin typeface="Times New Roman" panose="02020603050405020304" pitchFamily="18" charset="0"/>
              <a:cs typeface="Times New Roman" panose="02020603050405020304" pitchFamily="18" charset="0"/>
            </a:endParaRPr>
          </a:p>
          <a:p>
            <a:pPr algn="l"/>
            <a:r>
              <a:rPr lang="vi-VN" dirty="0" smtClean="0">
                <a:latin typeface="Times New Roman" panose="02020603050405020304" pitchFamily="18" charset="0"/>
                <a:cs typeface="Times New Roman" panose="02020603050405020304" pitchFamily="18" charset="0"/>
              </a:rPr>
              <a:t>-T</a:t>
            </a:r>
            <a:r>
              <a:rPr lang="en-US" dirty="0" err="1" smtClean="0">
                <a:latin typeface="Times New Roman" panose="02020603050405020304" pitchFamily="18" charset="0"/>
                <a:cs typeface="Times New Roman" panose="02020603050405020304" pitchFamily="18" charset="0"/>
              </a:rPr>
              <a:t>rong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sao</a:t>
            </a:r>
            <a:r>
              <a:rPr lang="vi-VN"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nvGrpSpPr>
          <p:cNvPr id="45" name="Group 44"/>
          <p:cNvGrpSpPr/>
          <p:nvPr/>
        </p:nvGrpSpPr>
        <p:grpSpPr>
          <a:xfrm>
            <a:off x="1789032" y="2280584"/>
            <a:ext cx="9174465" cy="4256420"/>
            <a:chOff x="1789032" y="2280584"/>
            <a:chExt cx="9174465" cy="4256420"/>
          </a:xfrm>
        </p:grpSpPr>
        <p:pic>
          <p:nvPicPr>
            <p:cNvPr id="5" name="Picture 4"/>
            <p:cNvPicPr>
              <a:picLocks noChangeAspect="1"/>
            </p:cNvPicPr>
            <p:nvPr/>
          </p:nvPicPr>
          <p:blipFill>
            <a:blip r:embed="rId2"/>
            <a:stretch>
              <a:fillRect/>
            </a:stretch>
          </p:blipFill>
          <p:spPr>
            <a:xfrm>
              <a:off x="2177423" y="5014436"/>
              <a:ext cx="2165060" cy="1522568"/>
            </a:xfrm>
            <a:prstGeom prst="rect">
              <a:avLst/>
            </a:prstGeom>
          </p:spPr>
        </p:pic>
        <p:pic>
          <p:nvPicPr>
            <p:cNvPr id="6" name="Picture 5"/>
            <p:cNvPicPr>
              <a:picLocks noChangeAspect="1"/>
            </p:cNvPicPr>
            <p:nvPr/>
          </p:nvPicPr>
          <p:blipFill>
            <a:blip r:embed="rId3"/>
            <a:stretch>
              <a:fillRect/>
            </a:stretch>
          </p:blipFill>
          <p:spPr>
            <a:xfrm>
              <a:off x="5332343" y="4888708"/>
              <a:ext cx="1466619" cy="1557611"/>
            </a:xfrm>
            <a:prstGeom prst="rect">
              <a:avLst/>
            </a:prstGeom>
          </p:spPr>
        </p:pic>
        <p:grpSp>
          <p:nvGrpSpPr>
            <p:cNvPr id="8" name="Nhóm 3"/>
            <p:cNvGrpSpPr>
              <a:grpSpLocks/>
            </p:cNvGrpSpPr>
            <p:nvPr/>
          </p:nvGrpSpPr>
          <p:grpSpPr bwMode="auto">
            <a:xfrm>
              <a:off x="7788822" y="4869797"/>
              <a:ext cx="1490088" cy="1635359"/>
              <a:chOff x="2097088" y="1508125"/>
              <a:chExt cx="4948237" cy="5138738"/>
            </a:xfrm>
          </p:grpSpPr>
          <p:sp>
            <p:nvSpPr>
              <p:cNvPr id="22" name="Freeform 2"/>
              <p:cNvSpPr>
                <a:spLocks/>
              </p:cNvSpPr>
              <p:nvPr/>
            </p:nvSpPr>
            <p:spPr bwMode="auto">
              <a:xfrm>
                <a:off x="3530600" y="2924175"/>
                <a:ext cx="2093913" cy="2306638"/>
              </a:xfrm>
              <a:custGeom>
                <a:avLst/>
                <a:gdLst>
                  <a:gd name="T0" fmla="*/ 912 w 1690"/>
                  <a:gd name="T1" fmla="*/ 202 h 1862"/>
                  <a:gd name="T2" fmla="*/ 936 w 1690"/>
                  <a:gd name="T3" fmla="*/ 146 h 1862"/>
                  <a:gd name="T4" fmla="*/ 990 w 1690"/>
                  <a:gd name="T5" fmla="*/ 84 h 1862"/>
                  <a:gd name="T6" fmla="*/ 958 w 1690"/>
                  <a:gd name="T7" fmla="*/ 30 h 1862"/>
                  <a:gd name="T8" fmla="*/ 828 w 1690"/>
                  <a:gd name="T9" fmla="*/ 0 h 1862"/>
                  <a:gd name="T10" fmla="*/ 712 w 1690"/>
                  <a:gd name="T11" fmla="*/ 54 h 1862"/>
                  <a:gd name="T12" fmla="*/ 710 w 1690"/>
                  <a:gd name="T13" fmla="*/ 112 h 1862"/>
                  <a:gd name="T14" fmla="*/ 778 w 1690"/>
                  <a:gd name="T15" fmla="*/ 172 h 1862"/>
                  <a:gd name="T16" fmla="*/ 756 w 1690"/>
                  <a:gd name="T17" fmla="*/ 224 h 1862"/>
                  <a:gd name="T18" fmla="*/ 268 w 1690"/>
                  <a:gd name="T19" fmla="*/ 514 h 1862"/>
                  <a:gd name="T20" fmla="*/ 212 w 1690"/>
                  <a:gd name="T21" fmla="*/ 506 h 1862"/>
                  <a:gd name="T22" fmla="*/ 196 w 1690"/>
                  <a:gd name="T23" fmla="*/ 416 h 1862"/>
                  <a:gd name="T24" fmla="*/ 142 w 1690"/>
                  <a:gd name="T25" fmla="*/ 388 h 1862"/>
                  <a:gd name="T26" fmla="*/ 40 w 1690"/>
                  <a:gd name="T27" fmla="*/ 462 h 1862"/>
                  <a:gd name="T28" fmla="*/ 0 w 1690"/>
                  <a:gd name="T29" fmla="*/ 590 h 1862"/>
                  <a:gd name="T30" fmla="*/ 30 w 1690"/>
                  <a:gd name="T31" fmla="*/ 644 h 1862"/>
                  <a:gd name="T32" fmla="*/ 112 w 1690"/>
                  <a:gd name="T33" fmla="*/ 628 h 1862"/>
                  <a:gd name="T34" fmla="*/ 172 w 1690"/>
                  <a:gd name="T35" fmla="*/ 636 h 1862"/>
                  <a:gd name="T36" fmla="*/ 178 w 1690"/>
                  <a:gd name="T37" fmla="*/ 1152 h 1862"/>
                  <a:gd name="T38" fmla="*/ 172 w 1690"/>
                  <a:gd name="T39" fmla="*/ 1236 h 1862"/>
                  <a:gd name="T40" fmla="*/ 104 w 1690"/>
                  <a:gd name="T41" fmla="*/ 1230 h 1862"/>
                  <a:gd name="T42" fmla="*/ 36 w 1690"/>
                  <a:gd name="T43" fmla="*/ 1222 h 1862"/>
                  <a:gd name="T44" fmla="*/ 6 w 1690"/>
                  <a:gd name="T45" fmla="*/ 1302 h 1862"/>
                  <a:gd name="T46" fmla="*/ 60 w 1690"/>
                  <a:gd name="T47" fmla="*/ 1424 h 1862"/>
                  <a:gd name="T48" fmla="*/ 160 w 1690"/>
                  <a:gd name="T49" fmla="*/ 1480 h 1862"/>
                  <a:gd name="T50" fmla="*/ 204 w 1690"/>
                  <a:gd name="T51" fmla="*/ 1442 h 1862"/>
                  <a:gd name="T52" fmla="*/ 226 w 1690"/>
                  <a:gd name="T53" fmla="*/ 1354 h 1862"/>
                  <a:gd name="T54" fmla="*/ 296 w 1690"/>
                  <a:gd name="T55" fmla="*/ 1368 h 1862"/>
                  <a:gd name="T56" fmla="*/ 766 w 1690"/>
                  <a:gd name="T57" fmla="*/ 1644 h 1862"/>
                  <a:gd name="T58" fmla="*/ 776 w 1690"/>
                  <a:gd name="T59" fmla="*/ 1698 h 1862"/>
                  <a:gd name="T60" fmla="*/ 706 w 1690"/>
                  <a:gd name="T61" fmla="*/ 1758 h 1862"/>
                  <a:gd name="T62" fmla="*/ 718 w 1690"/>
                  <a:gd name="T63" fmla="*/ 1818 h 1862"/>
                  <a:gd name="T64" fmla="*/ 846 w 1690"/>
                  <a:gd name="T65" fmla="*/ 1862 h 1862"/>
                  <a:gd name="T66" fmla="*/ 966 w 1690"/>
                  <a:gd name="T67" fmla="*/ 1826 h 1862"/>
                  <a:gd name="T68" fmla="*/ 990 w 1690"/>
                  <a:gd name="T69" fmla="*/ 1766 h 1862"/>
                  <a:gd name="T70" fmla="*/ 922 w 1690"/>
                  <a:gd name="T71" fmla="*/ 1704 h 1862"/>
                  <a:gd name="T72" fmla="*/ 918 w 1690"/>
                  <a:gd name="T73" fmla="*/ 1652 h 1862"/>
                  <a:gd name="T74" fmla="*/ 1386 w 1690"/>
                  <a:gd name="T75" fmla="*/ 1380 h 1862"/>
                  <a:gd name="T76" fmla="*/ 1456 w 1690"/>
                  <a:gd name="T77" fmla="*/ 1350 h 1862"/>
                  <a:gd name="T78" fmla="*/ 1484 w 1690"/>
                  <a:gd name="T79" fmla="*/ 1430 h 1862"/>
                  <a:gd name="T80" fmla="*/ 1520 w 1690"/>
                  <a:gd name="T81" fmla="*/ 1480 h 1862"/>
                  <a:gd name="T82" fmla="*/ 1614 w 1690"/>
                  <a:gd name="T83" fmla="*/ 1444 h 1862"/>
                  <a:gd name="T84" fmla="*/ 1680 w 1690"/>
                  <a:gd name="T85" fmla="*/ 1330 h 1862"/>
                  <a:gd name="T86" fmla="*/ 1664 w 1690"/>
                  <a:gd name="T87" fmla="*/ 1232 h 1862"/>
                  <a:gd name="T88" fmla="*/ 1602 w 1690"/>
                  <a:gd name="T89" fmla="*/ 1224 h 1862"/>
                  <a:gd name="T90" fmla="*/ 1520 w 1690"/>
                  <a:gd name="T91" fmla="*/ 1240 h 1862"/>
                  <a:gd name="T92" fmla="*/ 1510 w 1690"/>
                  <a:gd name="T93" fmla="*/ 1164 h 1862"/>
                  <a:gd name="T94" fmla="*/ 1512 w 1690"/>
                  <a:gd name="T95" fmla="*/ 634 h 1862"/>
                  <a:gd name="T96" fmla="*/ 1562 w 1690"/>
                  <a:gd name="T97" fmla="*/ 612 h 1862"/>
                  <a:gd name="T98" fmla="*/ 1648 w 1690"/>
                  <a:gd name="T99" fmla="*/ 640 h 1862"/>
                  <a:gd name="T100" fmla="*/ 1688 w 1690"/>
                  <a:gd name="T101" fmla="*/ 590 h 1862"/>
                  <a:gd name="T102" fmla="*/ 1660 w 1690"/>
                  <a:gd name="T103" fmla="*/ 468 h 1862"/>
                  <a:gd name="T104" fmla="*/ 1556 w 1690"/>
                  <a:gd name="T105" fmla="*/ 378 h 1862"/>
                  <a:gd name="T106" fmla="*/ 1498 w 1690"/>
                  <a:gd name="T107" fmla="*/ 400 h 1862"/>
                  <a:gd name="T108" fmla="*/ 1482 w 1690"/>
                  <a:gd name="T109" fmla="*/ 488 h 1862"/>
                  <a:gd name="T110" fmla="*/ 1432 w 1690"/>
                  <a:gd name="T111" fmla="*/ 51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0" h="1862">
                    <a:moveTo>
                      <a:pt x="982" y="242"/>
                    </a:moveTo>
                    <a:lnTo>
                      <a:pt x="982" y="242"/>
                    </a:lnTo>
                    <a:lnTo>
                      <a:pt x="960" y="236"/>
                    </a:lnTo>
                    <a:lnTo>
                      <a:pt x="936" y="224"/>
                    </a:lnTo>
                    <a:lnTo>
                      <a:pt x="926" y="218"/>
                    </a:lnTo>
                    <a:lnTo>
                      <a:pt x="918" y="212"/>
                    </a:lnTo>
                    <a:lnTo>
                      <a:pt x="912" y="202"/>
                    </a:lnTo>
                    <a:lnTo>
                      <a:pt x="910" y="194"/>
                    </a:lnTo>
                    <a:lnTo>
                      <a:pt x="910" y="194"/>
                    </a:lnTo>
                    <a:lnTo>
                      <a:pt x="912" y="182"/>
                    </a:lnTo>
                    <a:lnTo>
                      <a:pt x="914" y="172"/>
                    </a:lnTo>
                    <a:lnTo>
                      <a:pt x="918" y="164"/>
                    </a:lnTo>
                    <a:lnTo>
                      <a:pt x="922" y="158"/>
                    </a:lnTo>
                    <a:lnTo>
                      <a:pt x="936" y="146"/>
                    </a:lnTo>
                    <a:lnTo>
                      <a:pt x="950" y="138"/>
                    </a:lnTo>
                    <a:lnTo>
                      <a:pt x="964" y="130"/>
                    </a:lnTo>
                    <a:lnTo>
                      <a:pt x="978" y="120"/>
                    </a:lnTo>
                    <a:lnTo>
                      <a:pt x="982" y="112"/>
                    </a:lnTo>
                    <a:lnTo>
                      <a:pt x="986" y="104"/>
                    </a:lnTo>
                    <a:lnTo>
                      <a:pt x="990" y="96"/>
                    </a:lnTo>
                    <a:lnTo>
                      <a:pt x="990" y="84"/>
                    </a:lnTo>
                    <a:lnTo>
                      <a:pt x="990" y="84"/>
                    </a:lnTo>
                    <a:lnTo>
                      <a:pt x="990" y="72"/>
                    </a:lnTo>
                    <a:lnTo>
                      <a:pt x="986" y="62"/>
                    </a:lnTo>
                    <a:lnTo>
                      <a:pt x="982" y="54"/>
                    </a:lnTo>
                    <a:lnTo>
                      <a:pt x="974" y="44"/>
                    </a:lnTo>
                    <a:lnTo>
                      <a:pt x="966" y="36"/>
                    </a:lnTo>
                    <a:lnTo>
                      <a:pt x="958" y="30"/>
                    </a:lnTo>
                    <a:lnTo>
                      <a:pt x="936" y="18"/>
                    </a:lnTo>
                    <a:lnTo>
                      <a:pt x="912" y="10"/>
                    </a:lnTo>
                    <a:lnTo>
                      <a:pt x="888" y="4"/>
                    </a:lnTo>
                    <a:lnTo>
                      <a:pt x="866" y="0"/>
                    </a:lnTo>
                    <a:lnTo>
                      <a:pt x="846" y="0"/>
                    </a:lnTo>
                    <a:lnTo>
                      <a:pt x="846" y="0"/>
                    </a:lnTo>
                    <a:lnTo>
                      <a:pt x="828" y="0"/>
                    </a:lnTo>
                    <a:lnTo>
                      <a:pt x="804" y="4"/>
                    </a:lnTo>
                    <a:lnTo>
                      <a:pt x="780" y="10"/>
                    </a:lnTo>
                    <a:lnTo>
                      <a:pt x="756" y="18"/>
                    </a:lnTo>
                    <a:lnTo>
                      <a:pt x="736" y="30"/>
                    </a:lnTo>
                    <a:lnTo>
                      <a:pt x="726" y="36"/>
                    </a:lnTo>
                    <a:lnTo>
                      <a:pt x="718" y="44"/>
                    </a:lnTo>
                    <a:lnTo>
                      <a:pt x="712" y="54"/>
                    </a:lnTo>
                    <a:lnTo>
                      <a:pt x="706" y="62"/>
                    </a:lnTo>
                    <a:lnTo>
                      <a:pt x="704" y="72"/>
                    </a:lnTo>
                    <a:lnTo>
                      <a:pt x="702" y="84"/>
                    </a:lnTo>
                    <a:lnTo>
                      <a:pt x="702" y="84"/>
                    </a:lnTo>
                    <a:lnTo>
                      <a:pt x="704" y="96"/>
                    </a:lnTo>
                    <a:lnTo>
                      <a:pt x="706" y="104"/>
                    </a:lnTo>
                    <a:lnTo>
                      <a:pt x="710" y="112"/>
                    </a:lnTo>
                    <a:lnTo>
                      <a:pt x="716" y="120"/>
                    </a:lnTo>
                    <a:lnTo>
                      <a:pt x="728" y="130"/>
                    </a:lnTo>
                    <a:lnTo>
                      <a:pt x="742" y="138"/>
                    </a:lnTo>
                    <a:lnTo>
                      <a:pt x="758" y="146"/>
                    </a:lnTo>
                    <a:lnTo>
                      <a:pt x="770" y="158"/>
                    </a:lnTo>
                    <a:lnTo>
                      <a:pt x="776" y="164"/>
                    </a:lnTo>
                    <a:lnTo>
                      <a:pt x="778" y="172"/>
                    </a:lnTo>
                    <a:lnTo>
                      <a:pt x="782" y="182"/>
                    </a:lnTo>
                    <a:lnTo>
                      <a:pt x="782" y="194"/>
                    </a:lnTo>
                    <a:lnTo>
                      <a:pt x="782" y="194"/>
                    </a:lnTo>
                    <a:lnTo>
                      <a:pt x="780" y="202"/>
                    </a:lnTo>
                    <a:lnTo>
                      <a:pt x="774" y="212"/>
                    </a:lnTo>
                    <a:lnTo>
                      <a:pt x="766" y="218"/>
                    </a:lnTo>
                    <a:lnTo>
                      <a:pt x="756" y="224"/>
                    </a:lnTo>
                    <a:lnTo>
                      <a:pt x="734" y="236"/>
                    </a:lnTo>
                    <a:lnTo>
                      <a:pt x="712" y="242"/>
                    </a:lnTo>
                    <a:lnTo>
                      <a:pt x="446" y="238"/>
                    </a:lnTo>
                    <a:lnTo>
                      <a:pt x="306" y="484"/>
                    </a:lnTo>
                    <a:lnTo>
                      <a:pt x="306" y="484"/>
                    </a:lnTo>
                    <a:lnTo>
                      <a:pt x="288" y="500"/>
                    </a:lnTo>
                    <a:lnTo>
                      <a:pt x="268" y="514"/>
                    </a:lnTo>
                    <a:lnTo>
                      <a:pt x="258" y="518"/>
                    </a:lnTo>
                    <a:lnTo>
                      <a:pt x="248" y="522"/>
                    </a:lnTo>
                    <a:lnTo>
                      <a:pt x="238" y="522"/>
                    </a:lnTo>
                    <a:lnTo>
                      <a:pt x="230" y="520"/>
                    </a:lnTo>
                    <a:lnTo>
                      <a:pt x="230" y="520"/>
                    </a:lnTo>
                    <a:lnTo>
                      <a:pt x="220" y="514"/>
                    </a:lnTo>
                    <a:lnTo>
                      <a:pt x="212" y="506"/>
                    </a:lnTo>
                    <a:lnTo>
                      <a:pt x="208" y="498"/>
                    </a:lnTo>
                    <a:lnTo>
                      <a:pt x="204" y="490"/>
                    </a:lnTo>
                    <a:lnTo>
                      <a:pt x="200" y="474"/>
                    </a:lnTo>
                    <a:lnTo>
                      <a:pt x="200" y="458"/>
                    </a:lnTo>
                    <a:lnTo>
                      <a:pt x="200" y="442"/>
                    </a:lnTo>
                    <a:lnTo>
                      <a:pt x="198" y="424"/>
                    </a:lnTo>
                    <a:lnTo>
                      <a:pt x="196" y="416"/>
                    </a:lnTo>
                    <a:lnTo>
                      <a:pt x="190" y="410"/>
                    </a:lnTo>
                    <a:lnTo>
                      <a:pt x="184" y="402"/>
                    </a:lnTo>
                    <a:lnTo>
                      <a:pt x="174" y="396"/>
                    </a:lnTo>
                    <a:lnTo>
                      <a:pt x="174" y="396"/>
                    </a:lnTo>
                    <a:lnTo>
                      <a:pt x="164" y="390"/>
                    </a:lnTo>
                    <a:lnTo>
                      <a:pt x="154" y="388"/>
                    </a:lnTo>
                    <a:lnTo>
                      <a:pt x="142" y="388"/>
                    </a:lnTo>
                    <a:lnTo>
                      <a:pt x="132" y="390"/>
                    </a:lnTo>
                    <a:lnTo>
                      <a:pt x="122" y="392"/>
                    </a:lnTo>
                    <a:lnTo>
                      <a:pt x="110" y="398"/>
                    </a:lnTo>
                    <a:lnTo>
                      <a:pt x="90" y="410"/>
                    </a:lnTo>
                    <a:lnTo>
                      <a:pt x="70" y="426"/>
                    </a:lnTo>
                    <a:lnTo>
                      <a:pt x="54" y="444"/>
                    </a:lnTo>
                    <a:lnTo>
                      <a:pt x="40" y="462"/>
                    </a:lnTo>
                    <a:lnTo>
                      <a:pt x="30" y="478"/>
                    </a:lnTo>
                    <a:lnTo>
                      <a:pt x="30" y="478"/>
                    </a:lnTo>
                    <a:lnTo>
                      <a:pt x="20" y="496"/>
                    </a:lnTo>
                    <a:lnTo>
                      <a:pt x="12" y="516"/>
                    </a:lnTo>
                    <a:lnTo>
                      <a:pt x="4" y="540"/>
                    </a:lnTo>
                    <a:lnTo>
                      <a:pt x="0" y="566"/>
                    </a:lnTo>
                    <a:lnTo>
                      <a:pt x="0" y="590"/>
                    </a:lnTo>
                    <a:lnTo>
                      <a:pt x="2" y="602"/>
                    </a:lnTo>
                    <a:lnTo>
                      <a:pt x="4" y="612"/>
                    </a:lnTo>
                    <a:lnTo>
                      <a:pt x="8" y="622"/>
                    </a:lnTo>
                    <a:lnTo>
                      <a:pt x="14" y="630"/>
                    </a:lnTo>
                    <a:lnTo>
                      <a:pt x="20" y="638"/>
                    </a:lnTo>
                    <a:lnTo>
                      <a:pt x="30" y="644"/>
                    </a:lnTo>
                    <a:lnTo>
                      <a:pt x="30" y="644"/>
                    </a:lnTo>
                    <a:lnTo>
                      <a:pt x="40" y="650"/>
                    </a:lnTo>
                    <a:lnTo>
                      <a:pt x="50" y="652"/>
                    </a:lnTo>
                    <a:lnTo>
                      <a:pt x="58" y="652"/>
                    </a:lnTo>
                    <a:lnTo>
                      <a:pt x="68" y="652"/>
                    </a:lnTo>
                    <a:lnTo>
                      <a:pt x="82" y="646"/>
                    </a:lnTo>
                    <a:lnTo>
                      <a:pt x="98" y="638"/>
                    </a:lnTo>
                    <a:lnTo>
                      <a:pt x="112" y="628"/>
                    </a:lnTo>
                    <a:lnTo>
                      <a:pt x="128" y="624"/>
                    </a:lnTo>
                    <a:lnTo>
                      <a:pt x="136" y="622"/>
                    </a:lnTo>
                    <a:lnTo>
                      <a:pt x="144" y="622"/>
                    </a:lnTo>
                    <a:lnTo>
                      <a:pt x="154" y="626"/>
                    </a:lnTo>
                    <a:lnTo>
                      <a:pt x="166" y="630"/>
                    </a:lnTo>
                    <a:lnTo>
                      <a:pt x="166" y="630"/>
                    </a:lnTo>
                    <a:lnTo>
                      <a:pt x="172" y="636"/>
                    </a:lnTo>
                    <a:lnTo>
                      <a:pt x="176" y="646"/>
                    </a:lnTo>
                    <a:lnTo>
                      <a:pt x="178" y="656"/>
                    </a:lnTo>
                    <a:lnTo>
                      <a:pt x="180" y="668"/>
                    </a:lnTo>
                    <a:lnTo>
                      <a:pt x="176" y="692"/>
                    </a:lnTo>
                    <a:lnTo>
                      <a:pt x="172" y="714"/>
                    </a:lnTo>
                    <a:lnTo>
                      <a:pt x="48" y="928"/>
                    </a:lnTo>
                    <a:lnTo>
                      <a:pt x="178" y="1152"/>
                    </a:lnTo>
                    <a:lnTo>
                      <a:pt x="178" y="1152"/>
                    </a:lnTo>
                    <a:lnTo>
                      <a:pt x="184" y="1174"/>
                    </a:lnTo>
                    <a:lnTo>
                      <a:pt x="186" y="1200"/>
                    </a:lnTo>
                    <a:lnTo>
                      <a:pt x="186" y="1212"/>
                    </a:lnTo>
                    <a:lnTo>
                      <a:pt x="184" y="1222"/>
                    </a:lnTo>
                    <a:lnTo>
                      <a:pt x="178" y="1230"/>
                    </a:lnTo>
                    <a:lnTo>
                      <a:pt x="172" y="1236"/>
                    </a:lnTo>
                    <a:lnTo>
                      <a:pt x="172" y="1236"/>
                    </a:lnTo>
                    <a:lnTo>
                      <a:pt x="162" y="1242"/>
                    </a:lnTo>
                    <a:lnTo>
                      <a:pt x="152" y="1244"/>
                    </a:lnTo>
                    <a:lnTo>
                      <a:pt x="142" y="1246"/>
                    </a:lnTo>
                    <a:lnTo>
                      <a:pt x="134" y="1244"/>
                    </a:lnTo>
                    <a:lnTo>
                      <a:pt x="118" y="1238"/>
                    </a:lnTo>
                    <a:lnTo>
                      <a:pt x="104" y="1230"/>
                    </a:lnTo>
                    <a:lnTo>
                      <a:pt x="90" y="1222"/>
                    </a:lnTo>
                    <a:lnTo>
                      <a:pt x="74" y="1216"/>
                    </a:lnTo>
                    <a:lnTo>
                      <a:pt x="66" y="1214"/>
                    </a:lnTo>
                    <a:lnTo>
                      <a:pt x="56" y="1216"/>
                    </a:lnTo>
                    <a:lnTo>
                      <a:pt x="48" y="1218"/>
                    </a:lnTo>
                    <a:lnTo>
                      <a:pt x="36" y="1222"/>
                    </a:lnTo>
                    <a:lnTo>
                      <a:pt x="36" y="1222"/>
                    </a:lnTo>
                    <a:lnTo>
                      <a:pt x="28" y="1228"/>
                    </a:lnTo>
                    <a:lnTo>
                      <a:pt x="20" y="1236"/>
                    </a:lnTo>
                    <a:lnTo>
                      <a:pt x="14" y="1246"/>
                    </a:lnTo>
                    <a:lnTo>
                      <a:pt x="10" y="1256"/>
                    </a:lnTo>
                    <a:lnTo>
                      <a:pt x="8" y="1266"/>
                    </a:lnTo>
                    <a:lnTo>
                      <a:pt x="6" y="1278"/>
                    </a:lnTo>
                    <a:lnTo>
                      <a:pt x="6" y="1302"/>
                    </a:lnTo>
                    <a:lnTo>
                      <a:pt x="12" y="1328"/>
                    </a:lnTo>
                    <a:lnTo>
                      <a:pt x="18" y="1350"/>
                    </a:lnTo>
                    <a:lnTo>
                      <a:pt x="26" y="1372"/>
                    </a:lnTo>
                    <a:lnTo>
                      <a:pt x="36" y="1390"/>
                    </a:lnTo>
                    <a:lnTo>
                      <a:pt x="36" y="1390"/>
                    </a:lnTo>
                    <a:lnTo>
                      <a:pt x="46" y="1406"/>
                    </a:lnTo>
                    <a:lnTo>
                      <a:pt x="60" y="1424"/>
                    </a:lnTo>
                    <a:lnTo>
                      <a:pt x="78" y="1442"/>
                    </a:lnTo>
                    <a:lnTo>
                      <a:pt x="96" y="1458"/>
                    </a:lnTo>
                    <a:lnTo>
                      <a:pt x="118" y="1470"/>
                    </a:lnTo>
                    <a:lnTo>
                      <a:pt x="128" y="1474"/>
                    </a:lnTo>
                    <a:lnTo>
                      <a:pt x="138" y="1478"/>
                    </a:lnTo>
                    <a:lnTo>
                      <a:pt x="150" y="1480"/>
                    </a:lnTo>
                    <a:lnTo>
                      <a:pt x="160" y="1480"/>
                    </a:lnTo>
                    <a:lnTo>
                      <a:pt x="170" y="1476"/>
                    </a:lnTo>
                    <a:lnTo>
                      <a:pt x="180" y="1472"/>
                    </a:lnTo>
                    <a:lnTo>
                      <a:pt x="180" y="1472"/>
                    </a:lnTo>
                    <a:lnTo>
                      <a:pt x="190" y="1466"/>
                    </a:lnTo>
                    <a:lnTo>
                      <a:pt x="196" y="1458"/>
                    </a:lnTo>
                    <a:lnTo>
                      <a:pt x="202" y="1450"/>
                    </a:lnTo>
                    <a:lnTo>
                      <a:pt x="204" y="1442"/>
                    </a:lnTo>
                    <a:lnTo>
                      <a:pt x="208" y="1426"/>
                    </a:lnTo>
                    <a:lnTo>
                      <a:pt x="208" y="1410"/>
                    </a:lnTo>
                    <a:lnTo>
                      <a:pt x="208" y="1392"/>
                    </a:lnTo>
                    <a:lnTo>
                      <a:pt x="210" y="1376"/>
                    </a:lnTo>
                    <a:lnTo>
                      <a:pt x="214" y="1368"/>
                    </a:lnTo>
                    <a:lnTo>
                      <a:pt x="218" y="1362"/>
                    </a:lnTo>
                    <a:lnTo>
                      <a:pt x="226" y="1354"/>
                    </a:lnTo>
                    <a:lnTo>
                      <a:pt x="236" y="1348"/>
                    </a:lnTo>
                    <a:lnTo>
                      <a:pt x="236" y="1348"/>
                    </a:lnTo>
                    <a:lnTo>
                      <a:pt x="244" y="1344"/>
                    </a:lnTo>
                    <a:lnTo>
                      <a:pt x="254" y="1346"/>
                    </a:lnTo>
                    <a:lnTo>
                      <a:pt x="264" y="1348"/>
                    </a:lnTo>
                    <a:lnTo>
                      <a:pt x="276" y="1354"/>
                    </a:lnTo>
                    <a:lnTo>
                      <a:pt x="296" y="1368"/>
                    </a:lnTo>
                    <a:lnTo>
                      <a:pt x="312" y="1384"/>
                    </a:lnTo>
                    <a:lnTo>
                      <a:pt x="448" y="1620"/>
                    </a:lnTo>
                    <a:lnTo>
                      <a:pt x="712" y="1620"/>
                    </a:lnTo>
                    <a:lnTo>
                      <a:pt x="712" y="1620"/>
                    </a:lnTo>
                    <a:lnTo>
                      <a:pt x="734" y="1628"/>
                    </a:lnTo>
                    <a:lnTo>
                      <a:pt x="756" y="1638"/>
                    </a:lnTo>
                    <a:lnTo>
                      <a:pt x="766" y="1644"/>
                    </a:lnTo>
                    <a:lnTo>
                      <a:pt x="774" y="1652"/>
                    </a:lnTo>
                    <a:lnTo>
                      <a:pt x="780" y="1660"/>
                    </a:lnTo>
                    <a:lnTo>
                      <a:pt x="782" y="1668"/>
                    </a:lnTo>
                    <a:lnTo>
                      <a:pt x="782" y="1668"/>
                    </a:lnTo>
                    <a:lnTo>
                      <a:pt x="782" y="1680"/>
                    </a:lnTo>
                    <a:lnTo>
                      <a:pt x="778" y="1690"/>
                    </a:lnTo>
                    <a:lnTo>
                      <a:pt x="776" y="1698"/>
                    </a:lnTo>
                    <a:lnTo>
                      <a:pt x="770" y="1704"/>
                    </a:lnTo>
                    <a:lnTo>
                      <a:pt x="758" y="1716"/>
                    </a:lnTo>
                    <a:lnTo>
                      <a:pt x="742" y="1724"/>
                    </a:lnTo>
                    <a:lnTo>
                      <a:pt x="728" y="1732"/>
                    </a:lnTo>
                    <a:lnTo>
                      <a:pt x="716" y="1742"/>
                    </a:lnTo>
                    <a:lnTo>
                      <a:pt x="710" y="1750"/>
                    </a:lnTo>
                    <a:lnTo>
                      <a:pt x="706" y="1758"/>
                    </a:lnTo>
                    <a:lnTo>
                      <a:pt x="704" y="1766"/>
                    </a:lnTo>
                    <a:lnTo>
                      <a:pt x="702" y="1778"/>
                    </a:lnTo>
                    <a:lnTo>
                      <a:pt x="702" y="1778"/>
                    </a:lnTo>
                    <a:lnTo>
                      <a:pt x="704" y="1790"/>
                    </a:lnTo>
                    <a:lnTo>
                      <a:pt x="706" y="1800"/>
                    </a:lnTo>
                    <a:lnTo>
                      <a:pt x="712" y="1810"/>
                    </a:lnTo>
                    <a:lnTo>
                      <a:pt x="718" y="1818"/>
                    </a:lnTo>
                    <a:lnTo>
                      <a:pt x="726" y="1826"/>
                    </a:lnTo>
                    <a:lnTo>
                      <a:pt x="736" y="1832"/>
                    </a:lnTo>
                    <a:lnTo>
                      <a:pt x="756" y="1844"/>
                    </a:lnTo>
                    <a:lnTo>
                      <a:pt x="780" y="1852"/>
                    </a:lnTo>
                    <a:lnTo>
                      <a:pt x="804" y="1858"/>
                    </a:lnTo>
                    <a:lnTo>
                      <a:pt x="828" y="1862"/>
                    </a:lnTo>
                    <a:lnTo>
                      <a:pt x="846" y="1862"/>
                    </a:lnTo>
                    <a:lnTo>
                      <a:pt x="846" y="1862"/>
                    </a:lnTo>
                    <a:lnTo>
                      <a:pt x="866" y="1862"/>
                    </a:lnTo>
                    <a:lnTo>
                      <a:pt x="888" y="1858"/>
                    </a:lnTo>
                    <a:lnTo>
                      <a:pt x="912" y="1852"/>
                    </a:lnTo>
                    <a:lnTo>
                      <a:pt x="936" y="1844"/>
                    </a:lnTo>
                    <a:lnTo>
                      <a:pt x="958" y="1832"/>
                    </a:lnTo>
                    <a:lnTo>
                      <a:pt x="966" y="1826"/>
                    </a:lnTo>
                    <a:lnTo>
                      <a:pt x="974" y="1818"/>
                    </a:lnTo>
                    <a:lnTo>
                      <a:pt x="982" y="1810"/>
                    </a:lnTo>
                    <a:lnTo>
                      <a:pt x="986" y="1800"/>
                    </a:lnTo>
                    <a:lnTo>
                      <a:pt x="990" y="1790"/>
                    </a:lnTo>
                    <a:lnTo>
                      <a:pt x="990" y="1778"/>
                    </a:lnTo>
                    <a:lnTo>
                      <a:pt x="990" y="1778"/>
                    </a:lnTo>
                    <a:lnTo>
                      <a:pt x="990" y="1766"/>
                    </a:lnTo>
                    <a:lnTo>
                      <a:pt x="986" y="1758"/>
                    </a:lnTo>
                    <a:lnTo>
                      <a:pt x="982" y="1750"/>
                    </a:lnTo>
                    <a:lnTo>
                      <a:pt x="978" y="1742"/>
                    </a:lnTo>
                    <a:lnTo>
                      <a:pt x="964" y="1732"/>
                    </a:lnTo>
                    <a:lnTo>
                      <a:pt x="950" y="1724"/>
                    </a:lnTo>
                    <a:lnTo>
                      <a:pt x="936" y="1716"/>
                    </a:lnTo>
                    <a:lnTo>
                      <a:pt x="922" y="1704"/>
                    </a:lnTo>
                    <a:lnTo>
                      <a:pt x="918" y="1698"/>
                    </a:lnTo>
                    <a:lnTo>
                      <a:pt x="914" y="1690"/>
                    </a:lnTo>
                    <a:lnTo>
                      <a:pt x="912" y="1680"/>
                    </a:lnTo>
                    <a:lnTo>
                      <a:pt x="910" y="1668"/>
                    </a:lnTo>
                    <a:lnTo>
                      <a:pt x="910" y="1668"/>
                    </a:lnTo>
                    <a:lnTo>
                      <a:pt x="912" y="1660"/>
                    </a:lnTo>
                    <a:lnTo>
                      <a:pt x="918" y="1652"/>
                    </a:lnTo>
                    <a:lnTo>
                      <a:pt x="926" y="1644"/>
                    </a:lnTo>
                    <a:lnTo>
                      <a:pt x="936" y="1638"/>
                    </a:lnTo>
                    <a:lnTo>
                      <a:pt x="960" y="1628"/>
                    </a:lnTo>
                    <a:lnTo>
                      <a:pt x="982" y="1620"/>
                    </a:lnTo>
                    <a:lnTo>
                      <a:pt x="1248" y="1620"/>
                    </a:lnTo>
                    <a:lnTo>
                      <a:pt x="1386" y="1380"/>
                    </a:lnTo>
                    <a:lnTo>
                      <a:pt x="1386" y="1380"/>
                    </a:lnTo>
                    <a:lnTo>
                      <a:pt x="1402" y="1366"/>
                    </a:lnTo>
                    <a:lnTo>
                      <a:pt x="1420" y="1354"/>
                    </a:lnTo>
                    <a:lnTo>
                      <a:pt x="1430" y="1350"/>
                    </a:lnTo>
                    <a:lnTo>
                      <a:pt x="1440" y="1348"/>
                    </a:lnTo>
                    <a:lnTo>
                      <a:pt x="1448" y="1348"/>
                    </a:lnTo>
                    <a:lnTo>
                      <a:pt x="1456" y="1350"/>
                    </a:lnTo>
                    <a:lnTo>
                      <a:pt x="1456" y="1350"/>
                    </a:lnTo>
                    <a:lnTo>
                      <a:pt x="1464" y="1356"/>
                    </a:lnTo>
                    <a:lnTo>
                      <a:pt x="1472" y="1364"/>
                    </a:lnTo>
                    <a:lnTo>
                      <a:pt x="1478" y="1372"/>
                    </a:lnTo>
                    <a:lnTo>
                      <a:pt x="1480" y="1380"/>
                    </a:lnTo>
                    <a:lnTo>
                      <a:pt x="1484" y="1396"/>
                    </a:lnTo>
                    <a:lnTo>
                      <a:pt x="1484" y="1412"/>
                    </a:lnTo>
                    <a:lnTo>
                      <a:pt x="1484" y="1430"/>
                    </a:lnTo>
                    <a:lnTo>
                      <a:pt x="1486" y="1446"/>
                    </a:lnTo>
                    <a:lnTo>
                      <a:pt x="1490" y="1454"/>
                    </a:lnTo>
                    <a:lnTo>
                      <a:pt x="1494" y="1460"/>
                    </a:lnTo>
                    <a:lnTo>
                      <a:pt x="1502" y="1468"/>
                    </a:lnTo>
                    <a:lnTo>
                      <a:pt x="1510" y="1474"/>
                    </a:lnTo>
                    <a:lnTo>
                      <a:pt x="1510" y="1474"/>
                    </a:lnTo>
                    <a:lnTo>
                      <a:pt x="1520" y="1480"/>
                    </a:lnTo>
                    <a:lnTo>
                      <a:pt x="1530" y="1482"/>
                    </a:lnTo>
                    <a:lnTo>
                      <a:pt x="1542" y="1482"/>
                    </a:lnTo>
                    <a:lnTo>
                      <a:pt x="1552" y="1480"/>
                    </a:lnTo>
                    <a:lnTo>
                      <a:pt x="1564" y="1478"/>
                    </a:lnTo>
                    <a:lnTo>
                      <a:pt x="1574" y="1474"/>
                    </a:lnTo>
                    <a:lnTo>
                      <a:pt x="1594" y="1460"/>
                    </a:lnTo>
                    <a:lnTo>
                      <a:pt x="1614" y="1444"/>
                    </a:lnTo>
                    <a:lnTo>
                      <a:pt x="1630" y="1426"/>
                    </a:lnTo>
                    <a:lnTo>
                      <a:pt x="1644" y="1408"/>
                    </a:lnTo>
                    <a:lnTo>
                      <a:pt x="1656" y="1392"/>
                    </a:lnTo>
                    <a:lnTo>
                      <a:pt x="1656" y="1392"/>
                    </a:lnTo>
                    <a:lnTo>
                      <a:pt x="1664" y="1374"/>
                    </a:lnTo>
                    <a:lnTo>
                      <a:pt x="1672" y="1354"/>
                    </a:lnTo>
                    <a:lnTo>
                      <a:pt x="1680" y="1330"/>
                    </a:lnTo>
                    <a:lnTo>
                      <a:pt x="1684" y="1306"/>
                    </a:lnTo>
                    <a:lnTo>
                      <a:pt x="1684" y="1280"/>
                    </a:lnTo>
                    <a:lnTo>
                      <a:pt x="1684" y="1270"/>
                    </a:lnTo>
                    <a:lnTo>
                      <a:pt x="1680" y="1258"/>
                    </a:lnTo>
                    <a:lnTo>
                      <a:pt x="1676" y="1248"/>
                    </a:lnTo>
                    <a:lnTo>
                      <a:pt x="1670" y="1240"/>
                    </a:lnTo>
                    <a:lnTo>
                      <a:pt x="1664" y="1232"/>
                    </a:lnTo>
                    <a:lnTo>
                      <a:pt x="1654" y="1226"/>
                    </a:lnTo>
                    <a:lnTo>
                      <a:pt x="1654" y="1226"/>
                    </a:lnTo>
                    <a:lnTo>
                      <a:pt x="1644" y="1220"/>
                    </a:lnTo>
                    <a:lnTo>
                      <a:pt x="1634" y="1218"/>
                    </a:lnTo>
                    <a:lnTo>
                      <a:pt x="1626" y="1218"/>
                    </a:lnTo>
                    <a:lnTo>
                      <a:pt x="1618" y="1218"/>
                    </a:lnTo>
                    <a:lnTo>
                      <a:pt x="1602" y="1224"/>
                    </a:lnTo>
                    <a:lnTo>
                      <a:pt x="1588" y="1234"/>
                    </a:lnTo>
                    <a:lnTo>
                      <a:pt x="1572" y="1242"/>
                    </a:lnTo>
                    <a:lnTo>
                      <a:pt x="1558" y="1248"/>
                    </a:lnTo>
                    <a:lnTo>
                      <a:pt x="1548" y="1248"/>
                    </a:lnTo>
                    <a:lnTo>
                      <a:pt x="1540" y="1248"/>
                    </a:lnTo>
                    <a:lnTo>
                      <a:pt x="1530" y="1244"/>
                    </a:lnTo>
                    <a:lnTo>
                      <a:pt x="1520" y="1240"/>
                    </a:lnTo>
                    <a:lnTo>
                      <a:pt x="1520" y="1240"/>
                    </a:lnTo>
                    <a:lnTo>
                      <a:pt x="1514" y="1234"/>
                    </a:lnTo>
                    <a:lnTo>
                      <a:pt x="1508" y="1226"/>
                    </a:lnTo>
                    <a:lnTo>
                      <a:pt x="1506" y="1218"/>
                    </a:lnTo>
                    <a:lnTo>
                      <a:pt x="1506" y="1208"/>
                    </a:lnTo>
                    <a:lnTo>
                      <a:pt x="1506" y="1186"/>
                    </a:lnTo>
                    <a:lnTo>
                      <a:pt x="1510" y="1164"/>
                    </a:lnTo>
                    <a:lnTo>
                      <a:pt x="1648" y="928"/>
                    </a:lnTo>
                    <a:lnTo>
                      <a:pt x="1516" y="700"/>
                    </a:lnTo>
                    <a:lnTo>
                      <a:pt x="1516" y="700"/>
                    </a:lnTo>
                    <a:lnTo>
                      <a:pt x="1512" y="678"/>
                    </a:lnTo>
                    <a:lnTo>
                      <a:pt x="1510" y="656"/>
                    </a:lnTo>
                    <a:lnTo>
                      <a:pt x="1510" y="644"/>
                    </a:lnTo>
                    <a:lnTo>
                      <a:pt x="1512" y="634"/>
                    </a:lnTo>
                    <a:lnTo>
                      <a:pt x="1518" y="626"/>
                    </a:lnTo>
                    <a:lnTo>
                      <a:pt x="1524" y="620"/>
                    </a:lnTo>
                    <a:lnTo>
                      <a:pt x="1524" y="620"/>
                    </a:lnTo>
                    <a:lnTo>
                      <a:pt x="1534" y="616"/>
                    </a:lnTo>
                    <a:lnTo>
                      <a:pt x="1544" y="612"/>
                    </a:lnTo>
                    <a:lnTo>
                      <a:pt x="1552" y="612"/>
                    </a:lnTo>
                    <a:lnTo>
                      <a:pt x="1562" y="612"/>
                    </a:lnTo>
                    <a:lnTo>
                      <a:pt x="1576" y="618"/>
                    </a:lnTo>
                    <a:lnTo>
                      <a:pt x="1592" y="626"/>
                    </a:lnTo>
                    <a:lnTo>
                      <a:pt x="1606" y="636"/>
                    </a:lnTo>
                    <a:lnTo>
                      <a:pt x="1622" y="642"/>
                    </a:lnTo>
                    <a:lnTo>
                      <a:pt x="1630" y="642"/>
                    </a:lnTo>
                    <a:lnTo>
                      <a:pt x="1638" y="642"/>
                    </a:lnTo>
                    <a:lnTo>
                      <a:pt x="1648" y="640"/>
                    </a:lnTo>
                    <a:lnTo>
                      <a:pt x="1658" y="634"/>
                    </a:lnTo>
                    <a:lnTo>
                      <a:pt x="1658" y="634"/>
                    </a:lnTo>
                    <a:lnTo>
                      <a:pt x="1668" y="628"/>
                    </a:lnTo>
                    <a:lnTo>
                      <a:pt x="1676" y="620"/>
                    </a:lnTo>
                    <a:lnTo>
                      <a:pt x="1682" y="612"/>
                    </a:lnTo>
                    <a:lnTo>
                      <a:pt x="1686" y="602"/>
                    </a:lnTo>
                    <a:lnTo>
                      <a:pt x="1688" y="590"/>
                    </a:lnTo>
                    <a:lnTo>
                      <a:pt x="1690" y="580"/>
                    </a:lnTo>
                    <a:lnTo>
                      <a:pt x="1688" y="554"/>
                    </a:lnTo>
                    <a:lnTo>
                      <a:pt x="1684" y="530"/>
                    </a:lnTo>
                    <a:lnTo>
                      <a:pt x="1678" y="506"/>
                    </a:lnTo>
                    <a:lnTo>
                      <a:pt x="1668" y="486"/>
                    </a:lnTo>
                    <a:lnTo>
                      <a:pt x="1660" y="468"/>
                    </a:lnTo>
                    <a:lnTo>
                      <a:pt x="1660" y="468"/>
                    </a:lnTo>
                    <a:lnTo>
                      <a:pt x="1650" y="452"/>
                    </a:lnTo>
                    <a:lnTo>
                      <a:pt x="1636" y="434"/>
                    </a:lnTo>
                    <a:lnTo>
                      <a:pt x="1618" y="416"/>
                    </a:lnTo>
                    <a:lnTo>
                      <a:pt x="1598" y="400"/>
                    </a:lnTo>
                    <a:lnTo>
                      <a:pt x="1578" y="386"/>
                    </a:lnTo>
                    <a:lnTo>
                      <a:pt x="1568" y="382"/>
                    </a:lnTo>
                    <a:lnTo>
                      <a:pt x="1556" y="378"/>
                    </a:lnTo>
                    <a:lnTo>
                      <a:pt x="1546" y="378"/>
                    </a:lnTo>
                    <a:lnTo>
                      <a:pt x="1536" y="378"/>
                    </a:lnTo>
                    <a:lnTo>
                      <a:pt x="1524" y="380"/>
                    </a:lnTo>
                    <a:lnTo>
                      <a:pt x="1514" y="386"/>
                    </a:lnTo>
                    <a:lnTo>
                      <a:pt x="1514" y="386"/>
                    </a:lnTo>
                    <a:lnTo>
                      <a:pt x="1506" y="392"/>
                    </a:lnTo>
                    <a:lnTo>
                      <a:pt x="1498" y="400"/>
                    </a:lnTo>
                    <a:lnTo>
                      <a:pt x="1494" y="406"/>
                    </a:lnTo>
                    <a:lnTo>
                      <a:pt x="1490" y="414"/>
                    </a:lnTo>
                    <a:lnTo>
                      <a:pt x="1488" y="430"/>
                    </a:lnTo>
                    <a:lnTo>
                      <a:pt x="1488" y="448"/>
                    </a:lnTo>
                    <a:lnTo>
                      <a:pt x="1488" y="464"/>
                    </a:lnTo>
                    <a:lnTo>
                      <a:pt x="1486" y="480"/>
                    </a:lnTo>
                    <a:lnTo>
                      <a:pt x="1482" y="488"/>
                    </a:lnTo>
                    <a:lnTo>
                      <a:pt x="1476" y="496"/>
                    </a:lnTo>
                    <a:lnTo>
                      <a:pt x="1470" y="502"/>
                    </a:lnTo>
                    <a:lnTo>
                      <a:pt x="1460" y="510"/>
                    </a:lnTo>
                    <a:lnTo>
                      <a:pt x="1460" y="510"/>
                    </a:lnTo>
                    <a:lnTo>
                      <a:pt x="1452" y="512"/>
                    </a:lnTo>
                    <a:lnTo>
                      <a:pt x="1442" y="512"/>
                    </a:lnTo>
                    <a:lnTo>
                      <a:pt x="1432" y="510"/>
                    </a:lnTo>
                    <a:lnTo>
                      <a:pt x="1422" y="504"/>
                    </a:lnTo>
                    <a:lnTo>
                      <a:pt x="1404" y="490"/>
                    </a:lnTo>
                    <a:lnTo>
                      <a:pt x="1386" y="476"/>
                    </a:lnTo>
                    <a:lnTo>
                      <a:pt x="1246" y="236"/>
                    </a:lnTo>
                    <a:lnTo>
                      <a:pt x="982" y="242"/>
                    </a:lnTo>
                    <a:close/>
                  </a:path>
                </a:pathLst>
              </a:custGeom>
              <a:solidFill>
                <a:srgbClr val="A1C6F7"/>
              </a:solidFill>
              <a:ln w="38100" cap="flat" cmpd="sng">
                <a:solidFill>
                  <a:srgbClr val="5F5F5F"/>
                </a:solidFill>
                <a:prstDash val="solid"/>
                <a:round/>
                <a:headEnd type="none" w="med" len="med"/>
                <a:tailEnd type="none" w="med" len="med"/>
              </a:ln>
              <a:effectLst/>
              <a:scene3d>
                <a:camera prst="orthographicFront"/>
                <a:lightRig rig="twoPt" dir="t"/>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23" name="Freeform 3"/>
              <p:cNvSpPr>
                <a:spLocks/>
              </p:cNvSpPr>
              <p:nvPr/>
            </p:nvSpPr>
            <p:spPr bwMode="auto">
              <a:xfrm>
                <a:off x="3576638" y="4929188"/>
                <a:ext cx="2020887" cy="1717675"/>
              </a:xfrm>
              <a:custGeom>
                <a:avLst/>
                <a:gdLst>
                  <a:gd name="T0" fmla="*/ 1602 w 1632"/>
                  <a:gd name="T1" fmla="*/ 382 h 1386"/>
                  <a:gd name="T2" fmla="*/ 1624 w 1632"/>
                  <a:gd name="T3" fmla="*/ 360 h 1386"/>
                  <a:gd name="T4" fmla="*/ 1632 w 1632"/>
                  <a:gd name="T5" fmla="*/ 302 h 1386"/>
                  <a:gd name="T6" fmla="*/ 1602 w 1632"/>
                  <a:gd name="T7" fmla="*/ 216 h 1386"/>
                  <a:gd name="T8" fmla="*/ 1570 w 1632"/>
                  <a:gd name="T9" fmla="*/ 172 h 1386"/>
                  <a:gd name="T10" fmla="*/ 1504 w 1632"/>
                  <a:gd name="T11" fmla="*/ 128 h 1386"/>
                  <a:gd name="T12" fmla="*/ 1474 w 1632"/>
                  <a:gd name="T13" fmla="*/ 128 h 1386"/>
                  <a:gd name="T14" fmla="*/ 1444 w 1632"/>
                  <a:gd name="T15" fmla="*/ 148 h 1386"/>
                  <a:gd name="T16" fmla="*/ 1434 w 1632"/>
                  <a:gd name="T17" fmla="*/ 196 h 1386"/>
                  <a:gd name="T18" fmla="*/ 1422 w 1632"/>
                  <a:gd name="T19" fmla="*/ 244 h 1386"/>
                  <a:gd name="T20" fmla="*/ 1400 w 1632"/>
                  <a:gd name="T21" fmla="*/ 260 h 1386"/>
                  <a:gd name="T22" fmla="*/ 1376 w 1632"/>
                  <a:gd name="T23" fmla="*/ 258 h 1386"/>
                  <a:gd name="T24" fmla="*/ 1200 w 1632"/>
                  <a:gd name="T25" fmla="*/ 0 h 1386"/>
                  <a:gd name="T26" fmla="*/ 890 w 1632"/>
                  <a:gd name="T27" fmla="*/ 18 h 1386"/>
                  <a:gd name="T28" fmla="*/ 864 w 1632"/>
                  <a:gd name="T29" fmla="*/ 48 h 1386"/>
                  <a:gd name="T30" fmla="*/ 872 w 1632"/>
                  <a:gd name="T31" fmla="*/ 78 h 1386"/>
                  <a:gd name="T32" fmla="*/ 918 w 1632"/>
                  <a:gd name="T33" fmla="*/ 112 h 1386"/>
                  <a:gd name="T34" fmla="*/ 944 w 1632"/>
                  <a:gd name="T35" fmla="*/ 146 h 1386"/>
                  <a:gd name="T36" fmla="*/ 940 w 1632"/>
                  <a:gd name="T37" fmla="*/ 180 h 1386"/>
                  <a:gd name="T38" fmla="*/ 912 w 1632"/>
                  <a:gd name="T39" fmla="*/ 212 h 1386"/>
                  <a:gd name="T40" fmla="*/ 820 w 1632"/>
                  <a:gd name="T41" fmla="*/ 242 h 1386"/>
                  <a:gd name="T42" fmla="*/ 758 w 1632"/>
                  <a:gd name="T43" fmla="*/ 238 h 1386"/>
                  <a:gd name="T44" fmla="*/ 680 w 1632"/>
                  <a:gd name="T45" fmla="*/ 206 h 1386"/>
                  <a:gd name="T46" fmla="*/ 658 w 1632"/>
                  <a:gd name="T47" fmla="*/ 170 h 1386"/>
                  <a:gd name="T48" fmla="*/ 660 w 1632"/>
                  <a:gd name="T49" fmla="*/ 138 h 1386"/>
                  <a:gd name="T50" fmla="*/ 696 w 1632"/>
                  <a:gd name="T51" fmla="*/ 104 h 1386"/>
                  <a:gd name="T52" fmla="*/ 732 w 1632"/>
                  <a:gd name="T53" fmla="*/ 70 h 1386"/>
                  <a:gd name="T54" fmla="*/ 734 w 1632"/>
                  <a:gd name="T55" fmla="*/ 40 h 1386"/>
                  <a:gd name="T56" fmla="*/ 688 w 1632"/>
                  <a:gd name="T57" fmla="*/ 8 h 1386"/>
                  <a:gd name="T58" fmla="*/ 248 w 1632"/>
                  <a:gd name="T59" fmla="*/ 268 h 1386"/>
                  <a:gd name="T60" fmla="*/ 242 w 1632"/>
                  <a:gd name="T61" fmla="*/ 336 h 1386"/>
                  <a:gd name="T62" fmla="*/ 264 w 1632"/>
                  <a:gd name="T63" fmla="*/ 356 h 1386"/>
                  <a:gd name="T64" fmla="*/ 308 w 1632"/>
                  <a:gd name="T65" fmla="*/ 352 h 1386"/>
                  <a:gd name="T66" fmla="*/ 360 w 1632"/>
                  <a:gd name="T67" fmla="*/ 328 h 1386"/>
                  <a:gd name="T68" fmla="*/ 390 w 1632"/>
                  <a:gd name="T69" fmla="*/ 336 h 1386"/>
                  <a:gd name="T70" fmla="*/ 416 w 1632"/>
                  <a:gd name="T71" fmla="*/ 368 h 1386"/>
                  <a:gd name="T72" fmla="*/ 414 w 1632"/>
                  <a:gd name="T73" fmla="*/ 440 h 1386"/>
                  <a:gd name="T74" fmla="*/ 390 w 1632"/>
                  <a:gd name="T75" fmla="*/ 502 h 1386"/>
                  <a:gd name="T76" fmla="*/ 330 w 1632"/>
                  <a:gd name="T77" fmla="*/ 570 h 1386"/>
                  <a:gd name="T78" fmla="*/ 276 w 1632"/>
                  <a:gd name="T79" fmla="*/ 592 h 1386"/>
                  <a:gd name="T80" fmla="*/ 246 w 1632"/>
                  <a:gd name="T81" fmla="*/ 586 h 1386"/>
                  <a:gd name="T82" fmla="*/ 222 w 1632"/>
                  <a:gd name="T83" fmla="*/ 556 h 1386"/>
                  <a:gd name="T84" fmla="*/ 216 w 1632"/>
                  <a:gd name="T85" fmla="*/ 490 h 1386"/>
                  <a:gd name="T86" fmla="*/ 190 w 1632"/>
                  <a:gd name="T87" fmla="*/ 460 h 1386"/>
                  <a:gd name="T88" fmla="*/ 162 w 1632"/>
                  <a:gd name="T89" fmla="*/ 462 h 1386"/>
                  <a:gd name="T90" fmla="*/ 4 w 1632"/>
                  <a:gd name="T91" fmla="*/ 688 h 1386"/>
                  <a:gd name="T92" fmla="*/ 1200 w 1632"/>
                  <a:gd name="T93" fmla="*/ 1386 h 1386"/>
                  <a:gd name="T94" fmla="*/ 1458 w 1632"/>
                  <a:gd name="T95" fmla="*/ 448 h 1386"/>
                  <a:gd name="T96" fmla="*/ 1456 w 1632"/>
                  <a:gd name="T97" fmla="*/ 382 h 1386"/>
                  <a:gd name="T98" fmla="*/ 1482 w 1632"/>
                  <a:gd name="T99" fmla="*/ 362 h 1386"/>
                  <a:gd name="T100" fmla="*/ 1518 w 1632"/>
                  <a:gd name="T101" fmla="*/ 364 h 1386"/>
                  <a:gd name="T102" fmla="*/ 1576 w 1632"/>
                  <a:gd name="T103" fmla="*/ 39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2" h="1386">
                    <a:moveTo>
                      <a:pt x="1576" y="390"/>
                    </a:moveTo>
                    <a:lnTo>
                      <a:pt x="1576" y="390"/>
                    </a:lnTo>
                    <a:lnTo>
                      <a:pt x="1588" y="388"/>
                    </a:lnTo>
                    <a:lnTo>
                      <a:pt x="1602" y="382"/>
                    </a:lnTo>
                    <a:lnTo>
                      <a:pt x="1602" y="382"/>
                    </a:lnTo>
                    <a:lnTo>
                      <a:pt x="1610" y="376"/>
                    </a:lnTo>
                    <a:lnTo>
                      <a:pt x="1618" y="368"/>
                    </a:lnTo>
                    <a:lnTo>
                      <a:pt x="1624" y="360"/>
                    </a:lnTo>
                    <a:lnTo>
                      <a:pt x="1628" y="350"/>
                    </a:lnTo>
                    <a:lnTo>
                      <a:pt x="1630" y="338"/>
                    </a:lnTo>
                    <a:lnTo>
                      <a:pt x="1632" y="328"/>
                    </a:lnTo>
                    <a:lnTo>
                      <a:pt x="1632" y="302"/>
                    </a:lnTo>
                    <a:lnTo>
                      <a:pt x="1626" y="278"/>
                    </a:lnTo>
                    <a:lnTo>
                      <a:pt x="1620" y="254"/>
                    </a:lnTo>
                    <a:lnTo>
                      <a:pt x="1612" y="234"/>
                    </a:lnTo>
                    <a:lnTo>
                      <a:pt x="1602" y="216"/>
                    </a:lnTo>
                    <a:lnTo>
                      <a:pt x="1602" y="216"/>
                    </a:lnTo>
                    <a:lnTo>
                      <a:pt x="1594" y="202"/>
                    </a:lnTo>
                    <a:lnTo>
                      <a:pt x="1584" y="188"/>
                    </a:lnTo>
                    <a:lnTo>
                      <a:pt x="1570" y="172"/>
                    </a:lnTo>
                    <a:lnTo>
                      <a:pt x="1556" y="158"/>
                    </a:lnTo>
                    <a:lnTo>
                      <a:pt x="1540" y="146"/>
                    </a:lnTo>
                    <a:lnTo>
                      <a:pt x="1522" y="136"/>
                    </a:lnTo>
                    <a:lnTo>
                      <a:pt x="1504" y="128"/>
                    </a:lnTo>
                    <a:lnTo>
                      <a:pt x="1496" y="126"/>
                    </a:lnTo>
                    <a:lnTo>
                      <a:pt x="1486" y="126"/>
                    </a:lnTo>
                    <a:lnTo>
                      <a:pt x="1486" y="126"/>
                    </a:lnTo>
                    <a:lnTo>
                      <a:pt x="1474" y="128"/>
                    </a:lnTo>
                    <a:lnTo>
                      <a:pt x="1460" y="134"/>
                    </a:lnTo>
                    <a:lnTo>
                      <a:pt x="1460" y="134"/>
                    </a:lnTo>
                    <a:lnTo>
                      <a:pt x="1452" y="140"/>
                    </a:lnTo>
                    <a:lnTo>
                      <a:pt x="1444" y="148"/>
                    </a:lnTo>
                    <a:lnTo>
                      <a:pt x="1440" y="154"/>
                    </a:lnTo>
                    <a:lnTo>
                      <a:pt x="1436" y="162"/>
                    </a:lnTo>
                    <a:lnTo>
                      <a:pt x="1434" y="178"/>
                    </a:lnTo>
                    <a:lnTo>
                      <a:pt x="1434" y="196"/>
                    </a:lnTo>
                    <a:lnTo>
                      <a:pt x="1434" y="212"/>
                    </a:lnTo>
                    <a:lnTo>
                      <a:pt x="1432" y="228"/>
                    </a:lnTo>
                    <a:lnTo>
                      <a:pt x="1428" y="236"/>
                    </a:lnTo>
                    <a:lnTo>
                      <a:pt x="1422" y="244"/>
                    </a:lnTo>
                    <a:lnTo>
                      <a:pt x="1416" y="250"/>
                    </a:lnTo>
                    <a:lnTo>
                      <a:pt x="1406" y="258"/>
                    </a:lnTo>
                    <a:lnTo>
                      <a:pt x="1406" y="258"/>
                    </a:lnTo>
                    <a:lnTo>
                      <a:pt x="1400" y="260"/>
                    </a:lnTo>
                    <a:lnTo>
                      <a:pt x="1392" y="260"/>
                    </a:lnTo>
                    <a:lnTo>
                      <a:pt x="1392" y="260"/>
                    </a:lnTo>
                    <a:lnTo>
                      <a:pt x="1384" y="260"/>
                    </a:lnTo>
                    <a:lnTo>
                      <a:pt x="1376" y="258"/>
                    </a:lnTo>
                    <a:lnTo>
                      <a:pt x="1360" y="248"/>
                    </a:lnTo>
                    <a:lnTo>
                      <a:pt x="1344" y="236"/>
                    </a:lnTo>
                    <a:lnTo>
                      <a:pt x="1330" y="224"/>
                    </a:lnTo>
                    <a:lnTo>
                      <a:pt x="1200" y="0"/>
                    </a:lnTo>
                    <a:lnTo>
                      <a:pt x="936" y="0"/>
                    </a:lnTo>
                    <a:lnTo>
                      <a:pt x="936" y="0"/>
                    </a:lnTo>
                    <a:lnTo>
                      <a:pt x="914" y="8"/>
                    </a:lnTo>
                    <a:lnTo>
                      <a:pt x="890" y="18"/>
                    </a:lnTo>
                    <a:lnTo>
                      <a:pt x="880" y="24"/>
                    </a:lnTo>
                    <a:lnTo>
                      <a:pt x="872" y="32"/>
                    </a:lnTo>
                    <a:lnTo>
                      <a:pt x="866" y="40"/>
                    </a:lnTo>
                    <a:lnTo>
                      <a:pt x="864" y="48"/>
                    </a:lnTo>
                    <a:lnTo>
                      <a:pt x="864" y="48"/>
                    </a:lnTo>
                    <a:lnTo>
                      <a:pt x="866" y="60"/>
                    </a:lnTo>
                    <a:lnTo>
                      <a:pt x="868" y="70"/>
                    </a:lnTo>
                    <a:lnTo>
                      <a:pt x="872" y="78"/>
                    </a:lnTo>
                    <a:lnTo>
                      <a:pt x="876" y="84"/>
                    </a:lnTo>
                    <a:lnTo>
                      <a:pt x="890" y="96"/>
                    </a:lnTo>
                    <a:lnTo>
                      <a:pt x="904" y="104"/>
                    </a:lnTo>
                    <a:lnTo>
                      <a:pt x="918" y="112"/>
                    </a:lnTo>
                    <a:lnTo>
                      <a:pt x="932" y="122"/>
                    </a:lnTo>
                    <a:lnTo>
                      <a:pt x="936" y="130"/>
                    </a:lnTo>
                    <a:lnTo>
                      <a:pt x="940" y="138"/>
                    </a:lnTo>
                    <a:lnTo>
                      <a:pt x="944" y="146"/>
                    </a:lnTo>
                    <a:lnTo>
                      <a:pt x="944" y="158"/>
                    </a:lnTo>
                    <a:lnTo>
                      <a:pt x="944" y="158"/>
                    </a:lnTo>
                    <a:lnTo>
                      <a:pt x="944" y="170"/>
                    </a:lnTo>
                    <a:lnTo>
                      <a:pt x="940" y="180"/>
                    </a:lnTo>
                    <a:lnTo>
                      <a:pt x="936" y="190"/>
                    </a:lnTo>
                    <a:lnTo>
                      <a:pt x="928" y="198"/>
                    </a:lnTo>
                    <a:lnTo>
                      <a:pt x="920" y="206"/>
                    </a:lnTo>
                    <a:lnTo>
                      <a:pt x="912" y="212"/>
                    </a:lnTo>
                    <a:lnTo>
                      <a:pt x="890" y="224"/>
                    </a:lnTo>
                    <a:lnTo>
                      <a:pt x="866" y="232"/>
                    </a:lnTo>
                    <a:lnTo>
                      <a:pt x="842" y="238"/>
                    </a:lnTo>
                    <a:lnTo>
                      <a:pt x="820" y="242"/>
                    </a:lnTo>
                    <a:lnTo>
                      <a:pt x="800" y="242"/>
                    </a:lnTo>
                    <a:lnTo>
                      <a:pt x="800" y="242"/>
                    </a:lnTo>
                    <a:lnTo>
                      <a:pt x="782" y="242"/>
                    </a:lnTo>
                    <a:lnTo>
                      <a:pt x="758" y="238"/>
                    </a:lnTo>
                    <a:lnTo>
                      <a:pt x="734" y="232"/>
                    </a:lnTo>
                    <a:lnTo>
                      <a:pt x="710" y="224"/>
                    </a:lnTo>
                    <a:lnTo>
                      <a:pt x="690" y="212"/>
                    </a:lnTo>
                    <a:lnTo>
                      <a:pt x="680" y="206"/>
                    </a:lnTo>
                    <a:lnTo>
                      <a:pt x="672" y="198"/>
                    </a:lnTo>
                    <a:lnTo>
                      <a:pt x="666" y="190"/>
                    </a:lnTo>
                    <a:lnTo>
                      <a:pt x="660" y="180"/>
                    </a:lnTo>
                    <a:lnTo>
                      <a:pt x="658" y="170"/>
                    </a:lnTo>
                    <a:lnTo>
                      <a:pt x="656" y="158"/>
                    </a:lnTo>
                    <a:lnTo>
                      <a:pt x="656" y="158"/>
                    </a:lnTo>
                    <a:lnTo>
                      <a:pt x="658" y="146"/>
                    </a:lnTo>
                    <a:lnTo>
                      <a:pt x="660" y="138"/>
                    </a:lnTo>
                    <a:lnTo>
                      <a:pt x="664" y="130"/>
                    </a:lnTo>
                    <a:lnTo>
                      <a:pt x="670" y="122"/>
                    </a:lnTo>
                    <a:lnTo>
                      <a:pt x="682" y="112"/>
                    </a:lnTo>
                    <a:lnTo>
                      <a:pt x="696" y="104"/>
                    </a:lnTo>
                    <a:lnTo>
                      <a:pt x="712" y="96"/>
                    </a:lnTo>
                    <a:lnTo>
                      <a:pt x="724" y="84"/>
                    </a:lnTo>
                    <a:lnTo>
                      <a:pt x="730" y="78"/>
                    </a:lnTo>
                    <a:lnTo>
                      <a:pt x="732" y="70"/>
                    </a:lnTo>
                    <a:lnTo>
                      <a:pt x="736" y="60"/>
                    </a:lnTo>
                    <a:lnTo>
                      <a:pt x="736" y="48"/>
                    </a:lnTo>
                    <a:lnTo>
                      <a:pt x="736" y="48"/>
                    </a:lnTo>
                    <a:lnTo>
                      <a:pt x="734" y="40"/>
                    </a:lnTo>
                    <a:lnTo>
                      <a:pt x="728" y="32"/>
                    </a:lnTo>
                    <a:lnTo>
                      <a:pt x="720" y="24"/>
                    </a:lnTo>
                    <a:lnTo>
                      <a:pt x="710" y="18"/>
                    </a:lnTo>
                    <a:lnTo>
                      <a:pt x="688" y="8"/>
                    </a:lnTo>
                    <a:lnTo>
                      <a:pt x="666" y="0"/>
                    </a:lnTo>
                    <a:lnTo>
                      <a:pt x="402" y="0"/>
                    </a:lnTo>
                    <a:lnTo>
                      <a:pt x="248" y="268"/>
                    </a:lnTo>
                    <a:lnTo>
                      <a:pt x="248" y="268"/>
                    </a:lnTo>
                    <a:lnTo>
                      <a:pt x="242" y="290"/>
                    </a:lnTo>
                    <a:lnTo>
                      <a:pt x="240" y="314"/>
                    </a:lnTo>
                    <a:lnTo>
                      <a:pt x="240" y="326"/>
                    </a:lnTo>
                    <a:lnTo>
                      <a:pt x="242" y="336"/>
                    </a:lnTo>
                    <a:lnTo>
                      <a:pt x="248" y="344"/>
                    </a:lnTo>
                    <a:lnTo>
                      <a:pt x="254" y="350"/>
                    </a:lnTo>
                    <a:lnTo>
                      <a:pt x="254" y="350"/>
                    </a:lnTo>
                    <a:lnTo>
                      <a:pt x="264" y="356"/>
                    </a:lnTo>
                    <a:lnTo>
                      <a:pt x="274" y="358"/>
                    </a:lnTo>
                    <a:lnTo>
                      <a:pt x="284" y="358"/>
                    </a:lnTo>
                    <a:lnTo>
                      <a:pt x="292" y="358"/>
                    </a:lnTo>
                    <a:lnTo>
                      <a:pt x="308" y="352"/>
                    </a:lnTo>
                    <a:lnTo>
                      <a:pt x="322" y="344"/>
                    </a:lnTo>
                    <a:lnTo>
                      <a:pt x="336" y="336"/>
                    </a:lnTo>
                    <a:lnTo>
                      <a:pt x="352" y="330"/>
                    </a:lnTo>
                    <a:lnTo>
                      <a:pt x="360" y="328"/>
                    </a:lnTo>
                    <a:lnTo>
                      <a:pt x="370" y="328"/>
                    </a:lnTo>
                    <a:lnTo>
                      <a:pt x="378" y="332"/>
                    </a:lnTo>
                    <a:lnTo>
                      <a:pt x="390" y="336"/>
                    </a:lnTo>
                    <a:lnTo>
                      <a:pt x="390" y="336"/>
                    </a:lnTo>
                    <a:lnTo>
                      <a:pt x="398" y="342"/>
                    </a:lnTo>
                    <a:lnTo>
                      <a:pt x="406" y="350"/>
                    </a:lnTo>
                    <a:lnTo>
                      <a:pt x="412" y="358"/>
                    </a:lnTo>
                    <a:lnTo>
                      <a:pt x="416" y="368"/>
                    </a:lnTo>
                    <a:lnTo>
                      <a:pt x="418" y="380"/>
                    </a:lnTo>
                    <a:lnTo>
                      <a:pt x="420" y="392"/>
                    </a:lnTo>
                    <a:lnTo>
                      <a:pt x="418" y="416"/>
                    </a:lnTo>
                    <a:lnTo>
                      <a:pt x="414" y="440"/>
                    </a:lnTo>
                    <a:lnTo>
                      <a:pt x="408" y="464"/>
                    </a:lnTo>
                    <a:lnTo>
                      <a:pt x="400" y="486"/>
                    </a:lnTo>
                    <a:lnTo>
                      <a:pt x="390" y="502"/>
                    </a:lnTo>
                    <a:lnTo>
                      <a:pt x="390" y="502"/>
                    </a:lnTo>
                    <a:lnTo>
                      <a:pt x="380" y="518"/>
                    </a:lnTo>
                    <a:lnTo>
                      <a:pt x="366" y="536"/>
                    </a:lnTo>
                    <a:lnTo>
                      <a:pt x="348" y="554"/>
                    </a:lnTo>
                    <a:lnTo>
                      <a:pt x="330" y="570"/>
                    </a:lnTo>
                    <a:lnTo>
                      <a:pt x="308" y="584"/>
                    </a:lnTo>
                    <a:lnTo>
                      <a:pt x="298" y="588"/>
                    </a:lnTo>
                    <a:lnTo>
                      <a:pt x="288" y="592"/>
                    </a:lnTo>
                    <a:lnTo>
                      <a:pt x="276" y="592"/>
                    </a:lnTo>
                    <a:lnTo>
                      <a:pt x="266" y="592"/>
                    </a:lnTo>
                    <a:lnTo>
                      <a:pt x="256" y="590"/>
                    </a:lnTo>
                    <a:lnTo>
                      <a:pt x="246" y="586"/>
                    </a:lnTo>
                    <a:lnTo>
                      <a:pt x="246" y="586"/>
                    </a:lnTo>
                    <a:lnTo>
                      <a:pt x="236" y="578"/>
                    </a:lnTo>
                    <a:lnTo>
                      <a:pt x="230" y="572"/>
                    </a:lnTo>
                    <a:lnTo>
                      <a:pt x="224" y="564"/>
                    </a:lnTo>
                    <a:lnTo>
                      <a:pt x="222" y="556"/>
                    </a:lnTo>
                    <a:lnTo>
                      <a:pt x="218" y="540"/>
                    </a:lnTo>
                    <a:lnTo>
                      <a:pt x="218" y="522"/>
                    </a:lnTo>
                    <a:lnTo>
                      <a:pt x="218" y="506"/>
                    </a:lnTo>
                    <a:lnTo>
                      <a:pt x="216" y="490"/>
                    </a:lnTo>
                    <a:lnTo>
                      <a:pt x="212" y="482"/>
                    </a:lnTo>
                    <a:lnTo>
                      <a:pt x="206" y="474"/>
                    </a:lnTo>
                    <a:lnTo>
                      <a:pt x="200" y="468"/>
                    </a:lnTo>
                    <a:lnTo>
                      <a:pt x="190" y="460"/>
                    </a:lnTo>
                    <a:lnTo>
                      <a:pt x="190" y="460"/>
                    </a:lnTo>
                    <a:lnTo>
                      <a:pt x="182" y="458"/>
                    </a:lnTo>
                    <a:lnTo>
                      <a:pt x="172" y="458"/>
                    </a:lnTo>
                    <a:lnTo>
                      <a:pt x="162" y="462"/>
                    </a:lnTo>
                    <a:lnTo>
                      <a:pt x="152" y="466"/>
                    </a:lnTo>
                    <a:lnTo>
                      <a:pt x="132" y="480"/>
                    </a:lnTo>
                    <a:lnTo>
                      <a:pt x="116" y="496"/>
                    </a:lnTo>
                    <a:lnTo>
                      <a:pt x="4" y="688"/>
                    </a:lnTo>
                    <a:lnTo>
                      <a:pt x="2" y="688"/>
                    </a:lnTo>
                    <a:lnTo>
                      <a:pt x="0" y="694"/>
                    </a:lnTo>
                    <a:lnTo>
                      <a:pt x="400" y="1386"/>
                    </a:lnTo>
                    <a:lnTo>
                      <a:pt x="1200" y="1386"/>
                    </a:lnTo>
                    <a:lnTo>
                      <a:pt x="1600" y="694"/>
                    </a:lnTo>
                    <a:lnTo>
                      <a:pt x="1598" y="688"/>
                    </a:lnTo>
                    <a:lnTo>
                      <a:pt x="1458" y="448"/>
                    </a:lnTo>
                    <a:lnTo>
                      <a:pt x="1458" y="448"/>
                    </a:lnTo>
                    <a:lnTo>
                      <a:pt x="1454" y="426"/>
                    </a:lnTo>
                    <a:lnTo>
                      <a:pt x="1452" y="402"/>
                    </a:lnTo>
                    <a:lnTo>
                      <a:pt x="1454" y="392"/>
                    </a:lnTo>
                    <a:lnTo>
                      <a:pt x="1456" y="382"/>
                    </a:lnTo>
                    <a:lnTo>
                      <a:pt x="1460" y="374"/>
                    </a:lnTo>
                    <a:lnTo>
                      <a:pt x="1466" y="368"/>
                    </a:lnTo>
                    <a:lnTo>
                      <a:pt x="1466" y="368"/>
                    </a:lnTo>
                    <a:lnTo>
                      <a:pt x="1482" y="362"/>
                    </a:lnTo>
                    <a:lnTo>
                      <a:pt x="1496" y="360"/>
                    </a:lnTo>
                    <a:lnTo>
                      <a:pt x="1496" y="360"/>
                    </a:lnTo>
                    <a:lnTo>
                      <a:pt x="1508" y="360"/>
                    </a:lnTo>
                    <a:lnTo>
                      <a:pt x="1518" y="364"/>
                    </a:lnTo>
                    <a:lnTo>
                      <a:pt x="1536" y="374"/>
                    </a:lnTo>
                    <a:lnTo>
                      <a:pt x="1556" y="384"/>
                    </a:lnTo>
                    <a:lnTo>
                      <a:pt x="1566" y="388"/>
                    </a:lnTo>
                    <a:lnTo>
                      <a:pt x="1576" y="390"/>
                    </a:lnTo>
                    <a:lnTo>
                      <a:pt x="1576" y="390"/>
                    </a:lnTo>
                    <a:close/>
                  </a:path>
                </a:pathLst>
              </a:custGeom>
              <a:solidFill>
                <a:srgbClr val="EF43AF"/>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24" name="Freeform 4"/>
              <p:cNvSpPr>
                <a:spLocks/>
              </p:cNvSpPr>
              <p:nvPr/>
            </p:nvSpPr>
            <p:spPr bwMode="auto">
              <a:xfrm>
                <a:off x="2097088" y="3778250"/>
                <a:ext cx="2001837" cy="2005013"/>
              </a:xfrm>
              <a:custGeom>
                <a:avLst/>
                <a:gdLst>
                  <a:gd name="T0" fmla="*/ 1358 w 1616"/>
                  <a:gd name="T1" fmla="*/ 1392 h 1618"/>
                  <a:gd name="T2" fmla="*/ 1396 w 1616"/>
                  <a:gd name="T3" fmla="*/ 1398 h 1618"/>
                  <a:gd name="T4" fmla="*/ 1414 w 1616"/>
                  <a:gd name="T5" fmla="*/ 1452 h 1618"/>
                  <a:gd name="T6" fmla="*/ 1432 w 1616"/>
                  <a:gd name="T7" fmla="*/ 1508 h 1618"/>
                  <a:gd name="T8" fmla="*/ 1472 w 1616"/>
                  <a:gd name="T9" fmla="*/ 1522 h 1618"/>
                  <a:gd name="T10" fmla="*/ 1544 w 1616"/>
                  <a:gd name="T11" fmla="*/ 1484 h 1618"/>
                  <a:gd name="T12" fmla="*/ 1596 w 1616"/>
                  <a:gd name="T13" fmla="*/ 1416 h 1618"/>
                  <a:gd name="T14" fmla="*/ 1614 w 1616"/>
                  <a:gd name="T15" fmla="*/ 1310 h 1618"/>
                  <a:gd name="T16" fmla="*/ 1586 w 1616"/>
                  <a:gd name="T17" fmla="*/ 1266 h 1618"/>
                  <a:gd name="T18" fmla="*/ 1548 w 1616"/>
                  <a:gd name="T19" fmla="*/ 1260 h 1618"/>
                  <a:gd name="T20" fmla="*/ 1480 w 1616"/>
                  <a:gd name="T21" fmla="*/ 1288 h 1618"/>
                  <a:gd name="T22" fmla="*/ 1444 w 1616"/>
                  <a:gd name="T23" fmla="*/ 1274 h 1618"/>
                  <a:gd name="T24" fmla="*/ 1444 w 1616"/>
                  <a:gd name="T25" fmla="*/ 1198 h 1618"/>
                  <a:gd name="T26" fmla="*/ 1462 w 1616"/>
                  <a:gd name="T27" fmla="*/ 694 h 1618"/>
                  <a:gd name="T28" fmla="*/ 1394 w 1616"/>
                  <a:gd name="T29" fmla="*/ 654 h 1618"/>
                  <a:gd name="T30" fmla="*/ 1364 w 1616"/>
                  <a:gd name="T31" fmla="*/ 678 h 1618"/>
                  <a:gd name="T32" fmla="*/ 1354 w 1616"/>
                  <a:gd name="T33" fmla="*/ 752 h 1618"/>
                  <a:gd name="T34" fmla="*/ 1330 w 1616"/>
                  <a:gd name="T35" fmla="*/ 782 h 1618"/>
                  <a:gd name="T36" fmla="*/ 1278 w 1616"/>
                  <a:gd name="T37" fmla="*/ 784 h 1618"/>
                  <a:gd name="T38" fmla="*/ 1196 w 1616"/>
                  <a:gd name="T39" fmla="*/ 716 h 1618"/>
                  <a:gd name="T40" fmla="*/ 1162 w 1616"/>
                  <a:gd name="T41" fmla="*/ 638 h 1618"/>
                  <a:gd name="T42" fmla="*/ 1164 w 1616"/>
                  <a:gd name="T43" fmla="*/ 556 h 1618"/>
                  <a:gd name="T44" fmla="*/ 1198 w 1616"/>
                  <a:gd name="T45" fmla="*/ 528 h 1618"/>
                  <a:gd name="T46" fmla="*/ 1254 w 1616"/>
                  <a:gd name="T47" fmla="*/ 540 h 1618"/>
                  <a:gd name="T48" fmla="*/ 1312 w 1616"/>
                  <a:gd name="T49" fmla="*/ 552 h 1618"/>
                  <a:gd name="T50" fmla="*/ 1336 w 1616"/>
                  <a:gd name="T51" fmla="*/ 522 h 1618"/>
                  <a:gd name="T52" fmla="*/ 1198 w 1616"/>
                  <a:gd name="T53" fmla="*/ 238 h 1618"/>
                  <a:gd name="T54" fmla="*/ 902 w 1616"/>
                  <a:gd name="T55" fmla="*/ 230 h 1618"/>
                  <a:gd name="T56" fmla="*/ 896 w 1616"/>
                  <a:gd name="T57" fmla="*/ 226 h 1618"/>
                  <a:gd name="T58" fmla="*/ 890 w 1616"/>
                  <a:gd name="T59" fmla="*/ 224 h 1618"/>
                  <a:gd name="T60" fmla="*/ 886 w 1616"/>
                  <a:gd name="T61" fmla="*/ 220 h 1618"/>
                  <a:gd name="T62" fmla="*/ 880 w 1616"/>
                  <a:gd name="T63" fmla="*/ 216 h 1618"/>
                  <a:gd name="T64" fmla="*/ 876 w 1616"/>
                  <a:gd name="T65" fmla="*/ 212 h 1618"/>
                  <a:gd name="T66" fmla="*/ 874 w 1616"/>
                  <a:gd name="T67" fmla="*/ 208 h 1618"/>
                  <a:gd name="T68" fmla="*/ 872 w 1616"/>
                  <a:gd name="T69" fmla="*/ 206 h 1618"/>
                  <a:gd name="T70" fmla="*/ 868 w 1616"/>
                  <a:gd name="T71" fmla="*/ 200 h 1618"/>
                  <a:gd name="T72" fmla="*/ 868 w 1616"/>
                  <a:gd name="T73" fmla="*/ 194 h 1618"/>
                  <a:gd name="T74" fmla="*/ 868 w 1616"/>
                  <a:gd name="T75" fmla="*/ 194 h 1618"/>
                  <a:gd name="T76" fmla="*/ 894 w 1616"/>
                  <a:gd name="T77" fmla="*/ 148 h 1618"/>
                  <a:gd name="T78" fmla="*/ 944 w 1616"/>
                  <a:gd name="T79" fmla="*/ 106 h 1618"/>
                  <a:gd name="T80" fmla="*/ 944 w 1616"/>
                  <a:gd name="T81" fmla="*/ 64 h 1618"/>
                  <a:gd name="T82" fmla="*/ 894 w 1616"/>
                  <a:gd name="T83" fmla="*/ 18 h 1618"/>
                  <a:gd name="T84" fmla="*/ 804 w 1616"/>
                  <a:gd name="T85" fmla="*/ 0 h 1618"/>
                  <a:gd name="T86" fmla="*/ 694 w 1616"/>
                  <a:gd name="T87" fmla="*/ 30 h 1618"/>
                  <a:gd name="T88" fmla="*/ 662 w 1616"/>
                  <a:gd name="T89" fmla="*/ 74 h 1618"/>
                  <a:gd name="T90" fmla="*/ 668 w 1616"/>
                  <a:gd name="T91" fmla="*/ 114 h 1618"/>
                  <a:gd name="T92" fmla="*/ 728 w 1616"/>
                  <a:gd name="T93" fmla="*/ 158 h 1618"/>
                  <a:gd name="T94" fmla="*/ 740 w 1616"/>
                  <a:gd name="T95" fmla="*/ 194 h 1618"/>
                  <a:gd name="T96" fmla="*/ 740 w 1616"/>
                  <a:gd name="T97" fmla="*/ 194 h 1618"/>
                  <a:gd name="T98" fmla="*/ 740 w 1616"/>
                  <a:gd name="T99" fmla="*/ 202 h 1618"/>
                  <a:gd name="T100" fmla="*/ 738 w 1616"/>
                  <a:gd name="T101" fmla="*/ 206 h 1618"/>
                  <a:gd name="T102" fmla="*/ 734 w 1616"/>
                  <a:gd name="T103" fmla="*/ 210 h 1618"/>
                  <a:gd name="T104" fmla="*/ 732 w 1616"/>
                  <a:gd name="T105" fmla="*/ 212 h 1618"/>
                  <a:gd name="T106" fmla="*/ 726 w 1616"/>
                  <a:gd name="T107" fmla="*/ 218 h 1618"/>
                  <a:gd name="T108" fmla="*/ 722 w 1616"/>
                  <a:gd name="T109" fmla="*/ 220 h 1618"/>
                  <a:gd name="T110" fmla="*/ 716 w 1616"/>
                  <a:gd name="T111" fmla="*/ 224 h 1618"/>
                  <a:gd name="T112" fmla="*/ 712 w 1616"/>
                  <a:gd name="T113" fmla="*/ 226 h 1618"/>
                  <a:gd name="T114" fmla="*/ 706 w 1616"/>
                  <a:gd name="T115" fmla="*/ 230 h 1618"/>
                  <a:gd name="T116" fmla="*/ 0 w 1616"/>
                  <a:gd name="T117" fmla="*/ 926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6" h="1618">
                    <a:moveTo>
                      <a:pt x="1312" y="1426"/>
                    </a:moveTo>
                    <a:lnTo>
                      <a:pt x="1312" y="1426"/>
                    </a:lnTo>
                    <a:lnTo>
                      <a:pt x="1328" y="1410"/>
                    </a:lnTo>
                    <a:lnTo>
                      <a:pt x="1348" y="1396"/>
                    </a:lnTo>
                    <a:lnTo>
                      <a:pt x="1358" y="1392"/>
                    </a:lnTo>
                    <a:lnTo>
                      <a:pt x="1368" y="1388"/>
                    </a:lnTo>
                    <a:lnTo>
                      <a:pt x="1378" y="1388"/>
                    </a:lnTo>
                    <a:lnTo>
                      <a:pt x="1386" y="1390"/>
                    </a:lnTo>
                    <a:lnTo>
                      <a:pt x="1386" y="1390"/>
                    </a:lnTo>
                    <a:lnTo>
                      <a:pt x="1396" y="1398"/>
                    </a:lnTo>
                    <a:lnTo>
                      <a:pt x="1402" y="1404"/>
                    </a:lnTo>
                    <a:lnTo>
                      <a:pt x="1408" y="1412"/>
                    </a:lnTo>
                    <a:lnTo>
                      <a:pt x="1412" y="1420"/>
                    </a:lnTo>
                    <a:lnTo>
                      <a:pt x="1414" y="1436"/>
                    </a:lnTo>
                    <a:lnTo>
                      <a:pt x="1414" y="1452"/>
                    </a:lnTo>
                    <a:lnTo>
                      <a:pt x="1414" y="1470"/>
                    </a:lnTo>
                    <a:lnTo>
                      <a:pt x="1418" y="1486"/>
                    </a:lnTo>
                    <a:lnTo>
                      <a:pt x="1420" y="1494"/>
                    </a:lnTo>
                    <a:lnTo>
                      <a:pt x="1426" y="1502"/>
                    </a:lnTo>
                    <a:lnTo>
                      <a:pt x="1432" y="1508"/>
                    </a:lnTo>
                    <a:lnTo>
                      <a:pt x="1442" y="1516"/>
                    </a:lnTo>
                    <a:lnTo>
                      <a:pt x="1442" y="1516"/>
                    </a:lnTo>
                    <a:lnTo>
                      <a:pt x="1452" y="1520"/>
                    </a:lnTo>
                    <a:lnTo>
                      <a:pt x="1462" y="1522"/>
                    </a:lnTo>
                    <a:lnTo>
                      <a:pt x="1472" y="1522"/>
                    </a:lnTo>
                    <a:lnTo>
                      <a:pt x="1484" y="1522"/>
                    </a:lnTo>
                    <a:lnTo>
                      <a:pt x="1494" y="1518"/>
                    </a:lnTo>
                    <a:lnTo>
                      <a:pt x="1504" y="1514"/>
                    </a:lnTo>
                    <a:lnTo>
                      <a:pt x="1526" y="1500"/>
                    </a:lnTo>
                    <a:lnTo>
                      <a:pt x="1544" y="1484"/>
                    </a:lnTo>
                    <a:lnTo>
                      <a:pt x="1562" y="1466"/>
                    </a:lnTo>
                    <a:lnTo>
                      <a:pt x="1576" y="1448"/>
                    </a:lnTo>
                    <a:lnTo>
                      <a:pt x="1586" y="1432"/>
                    </a:lnTo>
                    <a:lnTo>
                      <a:pt x="1586" y="1432"/>
                    </a:lnTo>
                    <a:lnTo>
                      <a:pt x="1596" y="1416"/>
                    </a:lnTo>
                    <a:lnTo>
                      <a:pt x="1604" y="1394"/>
                    </a:lnTo>
                    <a:lnTo>
                      <a:pt x="1610" y="1370"/>
                    </a:lnTo>
                    <a:lnTo>
                      <a:pt x="1614" y="1346"/>
                    </a:lnTo>
                    <a:lnTo>
                      <a:pt x="1616" y="1322"/>
                    </a:lnTo>
                    <a:lnTo>
                      <a:pt x="1614" y="1310"/>
                    </a:lnTo>
                    <a:lnTo>
                      <a:pt x="1612" y="1298"/>
                    </a:lnTo>
                    <a:lnTo>
                      <a:pt x="1608" y="1288"/>
                    </a:lnTo>
                    <a:lnTo>
                      <a:pt x="1602" y="1280"/>
                    </a:lnTo>
                    <a:lnTo>
                      <a:pt x="1594" y="1272"/>
                    </a:lnTo>
                    <a:lnTo>
                      <a:pt x="1586" y="1266"/>
                    </a:lnTo>
                    <a:lnTo>
                      <a:pt x="1586" y="1266"/>
                    </a:lnTo>
                    <a:lnTo>
                      <a:pt x="1574" y="1262"/>
                    </a:lnTo>
                    <a:lnTo>
                      <a:pt x="1566" y="1258"/>
                    </a:lnTo>
                    <a:lnTo>
                      <a:pt x="1556" y="1258"/>
                    </a:lnTo>
                    <a:lnTo>
                      <a:pt x="1548" y="1260"/>
                    </a:lnTo>
                    <a:lnTo>
                      <a:pt x="1532" y="1266"/>
                    </a:lnTo>
                    <a:lnTo>
                      <a:pt x="1518" y="1274"/>
                    </a:lnTo>
                    <a:lnTo>
                      <a:pt x="1504" y="1282"/>
                    </a:lnTo>
                    <a:lnTo>
                      <a:pt x="1488" y="1288"/>
                    </a:lnTo>
                    <a:lnTo>
                      <a:pt x="1480" y="1288"/>
                    </a:lnTo>
                    <a:lnTo>
                      <a:pt x="1470" y="1288"/>
                    </a:lnTo>
                    <a:lnTo>
                      <a:pt x="1460" y="1286"/>
                    </a:lnTo>
                    <a:lnTo>
                      <a:pt x="1450" y="1280"/>
                    </a:lnTo>
                    <a:lnTo>
                      <a:pt x="1450" y="1280"/>
                    </a:lnTo>
                    <a:lnTo>
                      <a:pt x="1444" y="1274"/>
                    </a:lnTo>
                    <a:lnTo>
                      <a:pt x="1438" y="1266"/>
                    </a:lnTo>
                    <a:lnTo>
                      <a:pt x="1436" y="1256"/>
                    </a:lnTo>
                    <a:lnTo>
                      <a:pt x="1436" y="1244"/>
                    </a:lnTo>
                    <a:lnTo>
                      <a:pt x="1438" y="1220"/>
                    </a:lnTo>
                    <a:lnTo>
                      <a:pt x="1444" y="1198"/>
                    </a:lnTo>
                    <a:lnTo>
                      <a:pt x="1598" y="930"/>
                    </a:lnTo>
                    <a:lnTo>
                      <a:pt x="1600" y="926"/>
                    </a:lnTo>
                    <a:lnTo>
                      <a:pt x="1596" y="926"/>
                    </a:lnTo>
                    <a:lnTo>
                      <a:pt x="1462" y="694"/>
                    </a:lnTo>
                    <a:lnTo>
                      <a:pt x="1462" y="694"/>
                    </a:lnTo>
                    <a:lnTo>
                      <a:pt x="1446" y="678"/>
                    </a:lnTo>
                    <a:lnTo>
                      <a:pt x="1426" y="664"/>
                    </a:lnTo>
                    <a:lnTo>
                      <a:pt x="1414" y="658"/>
                    </a:lnTo>
                    <a:lnTo>
                      <a:pt x="1404" y="656"/>
                    </a:lnTo>
                    <a:lnTo>
                      <a:pt x="1394" y="654"/>
                    </a:lnTo>
                    <a:lnTo>
                      <a:pt x="1386" y="658"/>
                    </a:lnTo>
                    <a:lnTo>
                      <a:pt x="1386" y="658"/>
                    </a:lnTo>
                    <a:lnTo>
                      <a:pt x="1376" y="664"/>
                    </a:lnTo>
                    <a:lnTo>
                      <a:pt x="1368" y="672"/>
                    </a:lnTo>
                    <a:lnTo>
                      <a:pt x="1364" y="678"/>
                    </a:lnTo>
                    <a:lnTo>
                      <a:pt x="1360" y="686"/>
                    </a:lnTo>
                    <a:lnTo>
                      <a:pt x="1358" y="702"/>
                    </a:lnTo>
                    <a:lnTo>
                      <a:pt x="1358" y="720"/>
                    </a:lnTo>
                    <a:lnTo>
                      <a:pt x="1358" y="736"/>
                    </a:lnTo>
                    <a:lnTo>
                      <a:pt x="1354" y="752"/>
                    </a:lnTo>
                    <a:lnTo>
                      <a:pt x="1352" y="760"/>
                    </a:lnTo>
                    <a:lnTo>
                      <a:pt x="1346" y="768"/>
                    </a:lnTo>
                    <a:lnTo>
                      <a:pt x="1340" y="776"/>
                    </a:lnTo>
                    <a:lnTo>
                      <a:pt x="1330" y="782"/>
                    </a:lnTo>
                    <a:lnTo>
                      <a:pt x="1330" y="782"/>
                    </a:lnTo>
                    <a:lnTo>
                      <a:pt x="1320" y="786"/>
                    </a:lnTo>
                    <a:lnTo>
                      <a:pt x="1310" y="790"/>
                    </a:lnTo>
                    <a:lnTo>
                      <a:pt x="1300" y="790"/>
                    </a:lnTo>
                    <a:lnTo>
                      <a:pt x="1288" y="788"/>
                    </a:lnTo>
                    <a:lnTo>
                      <a:pt x="1278" y="784"/>
                    </a:lnTo>
                    <a:lnTo>
                      <a:pt x="1268" y="780"/>
                    </a:lnTo>
                    <a:lnTo>
                      <a:pt x="1246" y="768"/>
                    </a:lnTo>
                    <a:lnTo>
                      <a:pt x="1228" y="752"/>
                    </a:lnTo>
                    <a:lnTo>
                      <a:pt x="1210" y="734"/>
                    </a:lnTo>
                    <a:lnTo>
                      <a:pt x="1196" y="716"/>
                    </a:lnTo>
                    <a:lnTo>
                      <a:pt x="1186" y="700"/>
                    </a:lnTo>
                    <a:lnTo>
                      <a:pt x="1186" y="700"/>
                    </a:lnTo>
                    <a:lnTo>
                      <a:pt x="1176" y="682"/>
                    </a:lnTo>
                    <a:lnTo>
                      <a:pt x="1168" y="660"/>
                    </a:lnTo>
                    <a:lnTo>
                      <a:pt x="1162" y="638"/>
                    </a:lnTo>
                    <a:lnTo>
                      <a:pt x="1156" y="612"/>
                    </a:lnTo>
                    <a:lnTo>
                      <a:pt x="1156" y="588"/>
                    </a:lnTo>
                    <a:lnTo>
                      <a:pt x="1158" y="576"/>
                    </a:lnTo>
                    <a:lnTo>
                      <a:pt x="1160" y="566"/>
                    </a:lnTo>
                    <a:lnTo>
                      <a:pt x="1164" y="556"/>
                    </a:lnTo>
                    <a:lnTo>
                      <a:pt x="1170" y="546"/>
                    </a:lnTo>
                    <a:lnTo>
                      <a:pt x="1178" y="538"/>
                    </a:lnTo>
                    <a:lnTo>
                      <a:pt x="1186" y="532"/>
                    </a:lnTo>
                    <a:lnTo>
                      <a:pt x="1186" y="532"/>
                    </a:lnTo>
                    <a:lnTo>
                      <a:pt x="1198" y="528"/>
                    </a:lnTo>
                    <a:lnTo>
                      <a:pt x="1206" y="526"/>
                    </a:lnTo>
                    <a:lnTo>
                      <a:pt x="1216" y="524"/>
                    </a:lnTo>
                    <a:lnTo>
                      <a:pt x="1224" y="526"/>
                    </a:lnTo>
                    <a:lnTo>
                      <a:pt x="1240" y="532"/>
                    </a:lnTo>
                    <a:lnTo>
                      <a:pt x="1254" y="540"/>
                    </a:lnTo>
                    <a:lnTo>
                      <a:pt x="1268" y="548"/>
                    </a:lnTo>
                    <a:lnTo>
                      <a:pt x="1284" y="554"/>
                    </a:lnTo>
                    <a:lnTo>
                      <a:pt x="1292" y="556"/>
                    </a:lnTo>
                    <a:lnTo>
                      <a:pt x="1302" y="554"/>
                    </a:lnTo>
                    <a:lnTo>
                      <a:pt x="1312" y="552"/>
                    </a:lnTo>
                    <a:lnTo>
                      <a:pt x="1322" y="546"/>
                    </a:lnTo>
                    <a:lnTo>
                      <a:pt x="1322" y="546"/>
                    </a:lnTo>
                    <a:lnTo>
                      <a:pt x="1328" y="540"/>
                    </a:lnTo>
                    <a:lnTo>
                      <a:pt x="1334" y="532"/>
                    </a:lnTo>
                    <a:lnTo>
                      <a:pt x="1336" y="522"/>
                    </a:lnTo>
                    <a:lnTo>
                      <a:pt x="1336" y="510"/>
                    </a:lnTo>
                    <a:lnTo>
                      <a:pt x="1334" y="484"/>
                    </a:lnTo>
                    <a:lnTo>
                      <a:pt x="1328" y="462"/>
                    </a:lnTo>
                    <a:lnTo>
                      <a:pt x="1198" y="238"/>
                    </a:lnTo>
                    <a:lnTo>
                      <a:pt x="1198" y="238"/>
                    </a:lnTo>
                    <a:lnTo>
                      <a:pt x="924" y="238"/>
                    </a:lnTo>
                    <a:lnTo>
                      <a:pt x="924" y="238"/>
                    </a:lnTo>
                    <a:lnTo>
                      <a:pt x="902" y="230"/>
                    </a:lnTo>
                    <a:lnTo>
                      <a:pt x="902" y="230"/>
                    </a:lnTo>
                    <a:lnTo>
                      <a:pt x="902" y="230"/>
                    </a:lnTo>
                    <a:lnTo>
                      <a:pt x="902" y="230"/>
                    </a:lnTo>
                    <a:lnTo>
                      <a:pt x="898" y="228"/>
                    </a:lnTo>
                    <a:lnTo>
                      <a:pt x="898" y="228"/>
                    </a:lnTo>
                    <a:lnTo>
                      <a:pt x="896" y="226"/>
                    </a:lnTo>
                    <a:lnTo>
                      <a:pt x="896" y="226"/>
                    </a:lnTo>
                    <a:lnTo>
                      <a:pt x="894" y="226"/>
                    </a:lnTo>
                    <a:lnTo>
                      <a:pt x="894" y="226"/>
                    </a:lnTo>
                    <a:lnTo>
                      <a:pt x="892" y="224"/>
                    </a:lnTo>
                    <a:lnTo>
                      <a:pt x="892" y="224"/>
                    </a:lnTo>
                    <a:lnTo>
                      <a:pt x="890" y="224"/>
                    </a:lnTo>
                    <a:lnTo>
                      <a:pt x="890" y="224"/>
                    </a:lnTo>
                    <a:lnTo>
                      <a:pt x="888" y="222"/>
                    </a:lnTo>
                    <a:lnTo>
                      <a:pt x="888" y="222"/>
                    </a:lnTo>
                    <a:lnTo>
                      <a:pt x="886" y="220"/>
                    </a:lnTo>
                    <a:lnTo>
                      <a:pt x="886" y="220"/>
                    </a:lnTo>
                    <a:lnTo>
                      <a:pt x="884" y="220"/>
                    </a:lnTo>
                    <a:lnTo>
                      <a:pt x="884" y="220"/>
                    </a:lnTo>
                    <a:lnTo>
                      <a:pt x="882" y="218"/>
                    </a:lnTo>
                    <a:lnTo>
                      <a:pt x="882" y="218"/>
                    </a:lnTo>
                    <a:lnTo>
                      <a:pt x="880" y="216"/>
                    </a:lnTo>
                    <a:lnTo>
                      <a:pt x="880" y="216"/>
                    </a:lnTo>
                    <a:lnTo>
                      <a:pt x="878" y="214"/>
                    </a:lnTo>
                    <a:lnTo>
                      <a:pt x="878" y="214"/>
                    </a:lnTo>
                    <a:lnTo>
                      <a:pt x="876" y="212"/>
                    </a:lnTo>
                    <a:lnTo>
                      <a:pt x="876" y="212"/>
                    </a:lnTo>
                    <a:lnTo>
                      <a:pt x="876" y="212"/>
                    </a:lnTo>
                    <a:lnTo>
                      <a:pt x="876" y="212"/>
                    </a:lnTo>
                    <a:lnTo>
                      <a:pt x="874" y="210"/>
                    </a:lnTo>
                    <a:lnTo>
                      <a:pt x="874" y="210"/>
                    </a:lnTo>
                    <a:lnTo>
                      <a:pt x="874" y="208"/>
                    </a:lnTo>
                    <a:lnTo>
                      <a:pt x="874" y="208"/>
                    </a:lnTo>
                    <a:lnTo>
                      <a:pt x="872" y="206"/>
                    </a:lnTo>
                    <a:lnTo>
                      <a:pt x="872" y="206"/>
                    </a:lnTo>
                    <a:lnTo>
                      <a:pt x="872" y="206"/>
                    </a:lnTo>
                    <a:lnTo>
                      <a:pt x="872" y="206"/>
                    </a:lnTo>
                    <a:lnTo>
                      <a:pt x="870" y="204"/>
                    </a:lnTo>
                    <a:lnTo>
                      <a:pt x="870" y="204"/>
                    </a:lnTo>
                    <a:lnTo>
                      <a:pt x="870" y="202"/>
                    </a:lnTo>
                    <a:lnTo>
                      <a:pt x="870" y="202"/>
                    </a:lnTo>
                    <a:lnTo>
                      <a:pt x="868" y="200"/>
                    </a:lnTo>
                    <a:lnTo>
                      <a:pt x="868" y="200"/>
                    </a:lnTo>
                    <a:lnTo>
                      <a:pt x="868" y="198"/>
                    </a:lnTo>
                    <a:lnTo>
                      <a:pt x="868" y="198"/>
                    </a:lnTo>
                    <a:lnTo>
                      <a:pt x="868" y="194"/>
                    </a:lnTo>
                    <a:lnTo>
                      <a:pt x="868" y="194"/>
                    </a:lnTo>
                    <a:lnTo>
                      <a:pt x="868" y="194"/>
                    </a:lnTo>
                    <a:lnTo>
                      <a:pt x="868" y="194"/>
                    </a:lnTo>
                    <a:lnTo>
                      <a:pt x="868" y="194"/>
                    </a:lnTo>
                    <a:lnTo>
                      <a:pt x="868" y="194"/>
                    </a:lnTo>
                    <a:lnTo>
                      <a:pt x="868" y="194"/>
                    </a:lnTo>
                    <a:lnTo>
                      <a:pt x="870" y="182"/>
                    </a:lnTo>
                    <a:lnTo>
                      <a:pt x="872" y="172"/>
                    </a:lnTo>
                    <a:lnTo>
                      <a:pt x="876" y="164"/>
                    </a:lnTo>
                    <a:lnTo>
                      <a:pt x="880" y="158"/>
                    </a:lnTo>
                    <a:lnTo>
                      <a:pt x="894" y="148"/>
                    </a:lnTo>
                    <a:lnTo>
                      <a:pt x="908" y="138"/>
                    </a:lnTo>
                    <a:lnTo>
                      <a:pt x="922" y="130"/>
                    </a:lnTo>
                    <a:lnTo>
                      <a:pt x="936" y="120"/>
                    </a:lnTo>
                    <a:lnTo>
                      <a:pt x="940" y="114"/>
                    </a:lnTo>
                    <a:lnTo>
                      <a:pt x="944" y="106"/>
                    </a:lnTo>
                    <a:lnTo>
                      <a:pt x="948" y="96"/>
                    </a:lnTo>
                    <a:lnTo>
                      <a:pt x="948" y="84"/>
                    </a:lnTo>
                    <a:lnTo>
                      <a:pt x="948" y="84"/>
                    </a:lnTo>
                    <a:lnTo>
                      <a:pt x="948" y="74"/>
                    </a:lnTo>
                    <a:lnTo>
                      <a:pt x="944" y="64"/>
                    </a:lnTo>
                    <a:lnTo>
                      <a:pt x="940" y="54"/>
                    </a:lnTo>
                    <a:lnTo>
                      <a:pt x="932" y="46"/>
                    </a:lnTo>
                    <a:lnTo>
                      <a:pt x="924" y="38"/>
                    </a:lnTo>
                    <a:lnTo>
                      <a:pt x="916" y="30"/>
                    </a:lnTo>
                    <a:lnTo>
                      <a:pt x="894" y="18"/>
                    </a:lnTo>
                    <a:lnTo>
                      <a:pt x="870" y="10"/>
                    </a:lnTo>
                    <a:lnTo>
                      <a:pt x="846" y="4"/>
                    </a:lnTo>
                    <a:lnTo>
                      <a:pt x="824" y="2"/>
                    </a:lnTo>
                    <a:lnTo>
                      <a:pt x="804" y="0"/>
                    </a:lnTo>
                    <a:lnTo>
                      <a:pt x="804" y="0"/>
                    </a:lnTo>
                    <a:lnTo>
                      <a:pt x="786" y="2"/>
                    </a:lnTo>
                    <a:lnTo>
                      <a:pt x="762" y="4"/>
                    </a:lnTo>
                    <a:lnTo>
                      <a:pt x="738" y="10"/>
                    </a:lnTo>
                    <a:lnTo>
                      <a:pt x="714" y="18"/>
                    </a:lnTo>
                    <a:lnTo>
                      <a:pt x="694" y="30"/>
                    </a:lnTo>
                    <a:lnTo>
                      <a:pt x="684" y="38"/>
                    </a:lnTo>
                    <a:lnTo>
                      <a:pt x="676" y="46"/>
                    </a:lnTo>
                    <a:lnTo>
                      <a:pt x="670" y="54"/>
                    </a:lnTo>
                    <a:lnTo>
                      <a:pt x="664" y="64"/>
                    </a:lnTo>
                    <a:lnTo>
                      <a:pt x="662" y="74"/>
                    </a:lnTo>
                    <a:lnTo>
                      <a:pt x="660" y="84"/>
                    </a:lnTo>
                    <a:lnTo>
                      <a:pt x="660" y="84"/>
                    </a:lnTo>
                    <a:lnTo>
                      <a:pt x="662" y="96"/>
                    </a:lnTo>
                    <a:lnTo>
                      <a:pt x="664" y="106"/>
                    </a:lnTo>
                    <a:lnTo>
                      <a:pt x="668" y="114"/>
                    </a:lnTo>
                    <a:lnTo>
                      <a:pt x="674" y="120"/>
                    </a:lnTo>
                    <a:lnTo>
                      <a:pt x="686" y="130"/>
                    </a:lnTo>
                    <a:lnTo>
                      <a:pt x="700" y="138"/>
                    </a:lnTo>
                    <a:lnTo>
                      <a:pt x="716" y="148"/>
                    </a:lnTo>
                    <a:lnTo>
                      <a:pt x="728" y="158"/>
                    </a:lnTo>
                    <a:lnTo>
                      <a:pt x="734" y="164"/>
                    </a:lnTo>
                    <a:lnTo>
                      <a:pt x="736" y="172"/>
                    </a:lnTo>
                    <a:lnTo>
                      <a:pt x="740" y="182"/>
                    </a:lnTo>
                    <a:lnTo>
                      <a:pt x="740" y="194"/>
                    </a:lnTo>
                    <a:lnTo>
                      <a:pt x="740" y="194"/>
                    </a:lnTo>
                    <a:lnTo>
                      <a:pt x="740" y="194"/>
                    </a:lnTo>
                    <a:lnTo>
                      <a:pt x="740" y="194"/>
                    </a:lnTo>
                    <a:lnTo>
                      <a:pt x="740" y="194"/>
                    </a:lnTo>
                    <a:lnTo>
                      <a:pt x="740" y="194"/>
                    </a:lnTo>
                    <a:lnTo>
                      <a:pt x="740" y="194"/>
                    </a:lnTo>
                    <a:lnTo>
                      <a:pt x="740" y="198"/>
                    </a:lnTo>
                    <a:lnTo>
                      <a:pt x="740" y="198"/>
                    </a:lnTo>
                    <a:lnTo>
                      <a:pt x="740" y="200"/>
                    </a:lnTo>
                    <a:lnTo>
                      <a:pt x="740" y="200"/>
                    </a:lnTo>
                    <a:lnTo>
                      <a:pt x="740" y="202"/>
                    </a:lnTo>
                    <a:lnTo>
                      <a:pt x="740" y="202"/>
                    </a:lnTo>
                    <a:lnTo>
                      <a:pt x="738" y="204"/>
                    </a:lnTo>
                    <a:lnTo>
                      <a:pt x="738" y="204"/>
                    </a:lnTo>
                    <a:lnTo>
                      <a:pt x="738" y="206"/>
                    </a:lnTo>
                    <a:lnTo>
                      <a:pt x="738" y="206"/>
                    </a:lnTo>
                    <a:lnTo>
                      <a:pt x="736" y="206"/>
                    </a:lnTo>
                    <a:lnTo>
                      <a:pt x="736" y="206"/>
                    </a:lnTo>
                    <a:lnTo>
                      <a:pt x="736" y="208"/>
                    </a:lnTo>
                    <a:lnTo>
                      <a:pt x="736" y="208"/>
                    </a:lnTo>
                    <a:lnTo>
                      <a:pt x="734" y="210"/>
                    </a:lnTo>
                    <a:lnTo>
                      <a:pt x="734" y="210"/>
                    </a:lnTo>
                    <a:lnTo>
                      <a:pt x="734" y="212"/>
                    </a:lnTo>
                    <a:lnTo>
                      <a:pt x="734" y="212"/>
                    </a:lnTo>
                    <a:lnTo>
                      <a:pt x="732" y="212"/>
                    </a:lnTo>
                    <a:lnTo>
                      <a:pt x="732" y="212"/>
                    </a:lnTo>
                    <a:lnTo>
                      <a:pt x="730" y="214"/>
                    </a:lnTo>
                    <a:lnTo>
                      <a:pt x="730" y="214"/>
                    </a:lnTo>
                    <a:lnTo>
                      <a:pt x="730" y="216"/>
                    </a:lnTo>
                    <a:lnTo>
                      <a:pt x="730" y="216"/>
                    </a:lnTo>
                    <a:lnTo>
                      <a:pt x="726" y="218"/>
                    </a:lnTo>
                    <a:lnTo>
                      <a:pt x="726" y="218"/>
                    </a:lnTo>
                    <a:lnTo>
                      <a:pt x="724" y="220"/>
                    </a:lnTo>
                    <a:lnTo>
                      <a:pt x="724" y="220"/>
                    </a:lnTo>
                    <a:lnTo>
                      <a:pt x="722" y="220"/>
                    </a:lnTo>
                    <a:lnTo>
                      <a:pt x="722" y="220"/>
                    </a:lnTo>
                    <a:lnTo>
                      <a:pt x="720" y="222"/>
                    </a:lnTo>
                    <a:lnTo>
                      <a:pt x="720" y="222"/>
                    </a:lnTo>
                    <a:lnTo>
                      <a:pt x="718" y="224"/>
                    </a:lnTo>
                    <a:lnTo>
                      <a:pt x="718" y="224"/>
                    </a:lnTo>
                    <a:lnTo>
                      <a:pt x="716" y="224"/>
                    </a:lnTo>
                    <a:lnTo>
                      <a:pt x="716" y="224"/>
                    </a:lnTo>
                    <a:lnTo>
                      <a:pt x="714" y="226"/>
                    </a:lnTo>
                    <a:lnTo>
                      <a:pt x="714" y="226"/>
                    </a:lnTo>
                    <a:lnTo>
                      <a:pt x="712" y="226"/>
                    </a:lnTo>
                    <a:lnTo>
                      <a:pt x="712" y="226"/>
                    </a:lnTo>
                    <a:lnTo>
                      <a:pt x="710" y="228"/>
                    </a:lnTo>
                    <a:lnTo>
                      <a:pt x="710" y="228"/>
                    </a:lnTo>
                    <a:lnTo>
                      <a:pt x="708" y="230"/>
                    </a:lnTo>
                    <a:lnTo>
                      <a:pt x="708" y="230"/>
                    </a:lnTo>
                    <a:lnTo>
                      <a:pt x="706" y="230"/>
                    </a:lnTo>
                    <a:lnTo>
                      <a:pt x="706" y="230"/>
                    </a:lnTo>
                    <a:lnTo>
                      <a:pt x="684" y="238"/>
                    </a:lnTo>
                    <a:lnTo>
                      <a:pt x="400" y="238"/>
                    </a:lnTo>
                    <a:lnTo>
                      <a:pt x="398" y="236"/>
                    </a:lnTo>
                    <a:lnTo>
                      <a:pt x="0" y="926"/>
                    </a:lnTo>
                    <a:lnTo>
                      <a:pt x="400" y="1618"/>
                    </a:lnTo>
                    <a:lnTo>
                      <a:pt x="1198" y="1618"/>
                    </a:lnTo>
                    <a:lnTo>
                      <a:pt x="1200" y="1618"/>
                    </a:lnTo>
                    <a:lnTo>
                      <a:pt x="1312" y="1426"/>
                    </a:lnTo>
                    <a:close/>
                  </a:path>
                </a:pathLst>
              </a:custGeom>
              <a:solidFill>
                <a:srgbClr val="50EC20"/>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25" name="Freeform 5"/>
              <p:cNvSpPr>
                <a:spLocks/>
              </p:cNvSpPr>
              <p:nvPr/>
            </p:nvSpPr>
            <p:spPr bwMode="auto">
              <a:xfrm>
                <a:off x="2097088" y="2360613"/>
                <a:ext cx="1997075" cy="1717675"/>
              </a:xfrm>
              <a:custGeom>
                <a:avLst/>
                <a:gdLst>
                  <a:gd name="T0" fmla="*/ 694 w 1612"/>
                  <a:gd name="T1" fmla="*/ 1382 h 1386"/>
                  <a:gd name="T2" fmla="*/ 710 w 1612"/>
                  <a:gd name="T3" fmla="*/ 1376 h 1386"/>
                  <a:gd name="T4" fmla="*/ 714 w 1612"/>
                  <a:gd name="T5" fmla="*/ 1374 h 1386"/>
                  <a:gd name="T6" fmla="*/ 720 w 1612"/>
                  <a:gd name="T7" fmla="*/ 1370 h 1386"/>
                  <a:gd name="T8" fmla="*/ 724 w 1612"/>
                  <a:gd name="T9" fmla="*/ 1368 h 1386"/>
                  <a:gd name="T10" fmla="*/ 730 w 1612"/>
                  <a:gd name="T11" fmla="*/ 1362 h 1386"/>
                  <a:gd name="T12" fmla="*/ 734 w 1612"/>
                  <a:gd name="T13" fmla="*/ 1360 h 1386"/>
                  <a:gd name="T14" fmla="*/ 736 w 1612"/>
                  <a:gd name="T15" fmla="*/ 1354 h 1386"/>
                  <a:gd name="T16" fmla="*/ 738 w 1612"/>
                  <a:gd name="T17" fmla="*/ 1352 h 1386"/>
                  <a:gd name="T18" fmla="*/ 740 w 1612"/>
                  <a:gd name="T19" fmla="*/ 1346 h 1386"/>
                  <a:gd name="T20" fmla="*/ 740 w 1612"/>
                  <a:gd name="T21" fmla="*/ 1342 h 1386"/>
                  <a:gd name="T22" fmla="*/ 716 w 1612"/>
                  <a:gd name="T23" fmla="*/ 1296 h 1386"/>
                  <a:gd name="T24" fmla="*/ 664 w 1612"/>
                  <a:gd name="T25" fmla="*/ 1254 h 1386"/>
                  <a:gd name="T26" fmla="*/ 660 w 1612"/>
                  <a:gd name="T27" fmla="*/ 1232 h 1386"/>
                  <a:gd name="T28" fmla="*/ 676 w 1612"/>
                  <a:gd name="T29" fmla="*/ 1194 h 1386"/>
                  <a:gd name="T30" fmla="*/ 762 w 1612"/>
                  <a:gd name="T31" fmla="*/ 1152 h 1386"/>
                  <a:gd name="T32" fmla="*/ 846 w 1612"/>
                  <a:gd name="T33" fmla="*/ 1152 h 1386"/>
                  <a:gd name="T34" fmla="*/ 932 w 1612"/>
                  <a:gd name="T35" fmla="*/ 1194 h 1386"/>
                  <a:gd name="T36" fmla="*/ 948 w 1612"/>
                  <a:gd name="T37" fmla="*/ 1232 h 1386"/>
                  <a:gd name="T38" fmla="*/ 944 w 1612"/>
                  <a:gd name="T39" fmla="*/ 1254 h 1386"/>
                  <a:gd name="T40" fmla="*/ 894 w 1612"/>
                  <a:gd name="T41" fmla="*/ 1296 h 1386"/>
                  <a:gd name="T42" fmla="*/ 868 w 1612"/>
                  <a:gd name="T43" fmla="*/ 1342 h 1386"/>
                  <a:gd name="T44" fmla="*/ 868 w 1612"/>
                  <a:gd name="T45" fmla="*/ 1346 h 1386"/>
                  <a:gd name="T46" fmla="*/ 870 w 1612"/>
                  <a:gd name="T47" fmla="*/ 1352 h 1386"/>
                  <a:gd name="T48" fmla="*/ 872 w 1612"/>
                  <a:gd name="T49" fmla="*/ 1354 h 1386"/>
                  <a:gd name="T50" fmla="*/ 876 w 1612"/>
                  <a:gd name="T51" fmla="*/ 1360 h 1386"/>
                  <a:gd name="T52" fmla="*/ 878 w 1612"/>
                  <a:gd name="T53" fmla="*/ 1362 h 1386"/>
                  <a:gd name="T54" fmla="*/ 884 w 1612"/>
                  <a:gd name="T55" fmla="*/ 1368 h 1386"/>
                  <a:gd name="T56" fmla="*/ 888 w 1612"/>
                  <a:gd name="T57" fmla="*/ 1370 h 1386"/>
                  <a:gd name="T58" fmla="*/ 894 w 1612"/>
                  <a:gd name="T59" fmla="*/ 1374 h 1386"/>
                  <a:gd name="T60" fmla="*/ 898 w 1612"/>
                  <a:gd name="T61" fmla="*/ 1376 h 1386"/>
                  <a:gd name="T62" fmla="*/ 914 w 1612"/>
                  <a:gd name="T63" fmla="*/ 1382 h 1386"/>
                  <a:gd name="T64" fmla="*/ 1322 w 1612"/>
                  <a:gd name="T65" fmla="*/ 1172 h 1386"/>
                  <a:gd name="T66" fmla="*/ 1326 w 1612"/>
                  <a:gd name="T67" fmla="*/ 1104 h 1386"/>
                  <a:gd name="T68" fmla="*/ 1294 w 1612"/>
                  <a:gd name="T69" fmla="*/ 1080 h 1386"/>
                  <a:gd name="T70" fmla="*/ 1232 w 1612"/>
                  <a:gd name="T71" fmla="*/ 1104 h 1386"/>
                  <a:gd name="T72" fmla="*/ 1180 w 1612"/>
                  <a:gd name="T73" fmla="*/ 1102 h 1386"/>
                  <a:gd name="T74" fmla="*/ 1154 w 1612"/>
                  <a:gd name="T75" fmla="*/ 1070 h 1386"/>
                  <a:gd name="T76" fmla="*/ 1162 w 1612"/>
                  <a:gd name="T77" fmla="*/ 974 h 1386"/>
                  <a:gd name="T78" fmla="*/ 1204 w 1612"/>
                  <a:gd name="T79" fmla="*/ 902 h 1386"/>
                  <a:gd name="T80" fmla="*/ 1282 w 1612"/>
                  <a:gd name="T81" fmla="*/ 848 h 1386"/>
                  <a:gd name="T82" fmla="*/ 1324 w 1612"/>
                  <a:gd name="T83" fmla="*/ 854 h 1386"/>
                  <a:gd name="T84" fmla="*/ 1350 w 1612"/>
                  <a:gd name="T85" fmla="*/ 900 h 1386"/>
                  <a:gd name="T86" fmla="*/ 1362 w 1612"/>
                  <a:gd name="T87" fmla="*/ 964 h 1386"/>
                  <a:gd name="T88" fmla="*/ 1398 w 1612"/>
                  <a:gd name="T89" fmla="*/ 980 h 1386"/>
                  <a:gd name="T90" fmla="*/ 1598 w 1612"/>
                  <a:gd name="T91" fmla="*/ 696 h 1386"/>
                  <a:gd name="T92" fmla="*/ 1432 w 1612"/>
                  <a:gd name="T93" fmla="*/ 382 h 1386"/>
                  <a:gd name="T94" fmla="*/ 1446 w 1612"/>
                  <a:gd name="T95" fmla="*/ 342 h 1386"/>
                  <a:gd name="T96" fmla="*/ 1500 w 1612"/>
                  <a:gd name="T97" fmla="*/ 340 h 1386"/>
                  <a:gd name="T98" fmla="*/ 1562 w 1612"/>
                  <a:gd name="T99" fmla="*/ 364 h 1386"/>
                  <a:gd name="T100" fmla="*/ 1596 w 1612"/>
                  <a:gd name="T101" fmla="*/ 346 h 1386"/>
                  <a:gd name="T102" fmla="*/ 1612 w 1612"/>
                  <a:gd name="T103" fmla="*/ 296 h 1386"/>
                  <a:gd name="T104" fmla="*/ 1582 w 1612"/>
                  <a:gd name="T105" fmla="*/ 198 h 1386"/>
                  <a:gd name="T106" fmla="*/ 1500 w 1612"/>
                  <a:gd name="T107" fmla="*/ 116 h 1386"/>
                  <a:gd name="T108" fmla="*/ 1448 w 1612"/>
                  <a:gd name="T109" fmla="*/ 110 h 1386"/>
                  <a:gd name="T110" fmla="*/ 1416 w 1612"/>
                  <a:gd name="T111" fmla="*/ 138 h 1386"/>
                  <a:gd name="T112" fmla="*/ 1412 w 1612"/>
                  <a:gd name="T113" fmla="*/ 182 h 1386"/>
                  <a:gd name="T114" fmla="*/ 1392 w 1612"/>
                  <a:gd name="T115" fmla="*/ 234 h 1386"/>
                  <a:gd name="T116" fmla="*/ 1360 w 1612"/>
                  <a:gd name="T117" fmla="*/ 240 h 1386"/>
                  <a:gd name="T118" fmla="*/ 400 w 1612"/>
                  <a:gd name="T119"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12" h="1386">
                    <a:moveTo>
                      <a:pt x="674" y="1382"/>
                    </a:moveTo>
                    <a:lnTo>
                      <a:pt x="674" y="1382"/>
                    </a:lnTo>
                    <a:lnTo>
                      <a:pt x="670" y="1382"/>
                    </a:lnTo>
                    <a:lnTo>
                      <a:pt x="694" y="1382"/>
                    </a:lnTo>
                    <a:lnTo>
                      <a:pt x="694" y="1382"/>
                    </a:lnTo>
                    <a:lnTo>
                      <a:pt x="706" y="1378"/>
                    </a:lnTo>
                    <a:lnTo>
                      <a:pt x="706" y="1378"/>
                    </a:lnTo>
                    <a:lnTo>
                      <a:pt x="708" y="1378"/>
                    </a:lnTo>
                    <a:lnTo>
                      <a:pt x="708" y="1378"/>
                    </a:lnTo>
                    <a:lnTo>
                      <a:pt x="710" y="1376"/>
                    </a:lnTo>
                    <a:lnTo>
                      <a:pt x="710" y="1376"/>
                    </a:lnTo>
                    <a:lnTo>
                      <a:pt x="712" y="1374"/>
                    </a:lnTo>
                    <a:lnTo>
                      <a:pt x="712" y="1374"/>
                    </a:lnTo>
                    <a:lnTo>
                      <a:pt x="714" y="1374"/>
                    </a:lnTo>
                    <a:lnTo>
                      <a:pt x="714" y="1374"/>
                    </a:lnTo>
                    <a:lnTo>
                      <a:pt x="716" y="1372"/>
                    </a:lnTo>
                    <a:lnTo>
                      <a:pt x="716" y="1372"/>
                    </a:lnTo>
                    <a:lnTo>
                      <a:pt x="718" y="1372"/>
                    </a:lnTo>
                    <a:lnTo>
                      <a:pt x="718" y="1372"/>
                    </a:lnTo>
                    <a:lnTo>
                      <a:pt x="720" y="1370"/>
                    </a:lnTo>
                    <a:lnTo>
                      <a:pt x="720" y="1370"/>
                    </a:lnTo>
                    <a:lnTo>
                      <a:pt x="722" y="1368"/>
                    </a:lnTo>
                    <a:lnTo>
                      <a:pt x="722" y="1368"/>
                    </a:lnTo>
                    <a:lnTo>
                      <a:pt x="724" y="1368"/>
                    </a:lnTo>
                    <a:lnTo>
                      <a:pt x="724" y="1368"/>
                    </a:lnTo>
                    <a:lnTo>
                      <a:pt x="726" y="1366"/>
                    </a:lnTo>
                    <a:lnTo>
                      <a:pt x="726" y="1366"/>
                    </a:lnTo>
                    <a:lnTo>
                      <a:pt x="730" y="1364"/>
                    </a:lnTo>
                    <a:lnTo>
                      <a:pt x="730" y="1364"/>
                    </a:lnTo>
                    <a:lnTo>
                      <a:pt x="730" y="1362"/>
                    </a:lnTo>
                    <a:lnTo>
                      <a:pt x="730" y="1362"/>
                    </a:lnTo>
                    <a:lnTo>
                      <a:pt x="732" y="1360"/>
                    </a:lnTo>
                    <a:lnTo>
                      <a:pt x="732" y="1360"/>
                    </a:lnTo>
                    <a:lnTo>
                      <a:pt x="734" y="1360"/>
                    </a:lnTo>
                    <a:lnTo>
                      <a:pt x="734" y="1360"/>
                    </a:lnTo>
                    <a:lnTo>
                      <a:pt x="734" y="1358"/>
                    </a:lnTo>
                    <a:lnTo>
                      <a:pt x="734" y="1358"/>
                    </a:lnTo>
                    <a:lnTo>
                      <a:pt x="736" y="1356"/>
                    </a:lnTo>
                    <a:lnTo>
                      <a:pt x="736" y="1356"/>
                    </a:lnTo>
                    <a:lnTo>
                      <a:pt x="736" y="1354"/>
                    </a:lnTo>
                    <a:lnTo>
                      <a:pt x="736" y="1354"/>
                    </a:lnTo>
                    <a:lnTo>
                      <a:pt x="738" y="1354"/>
                    </a:lnTo>
                    <a:lnTo>
                      <a:pt x="738" y="1354"/>
                    </a:lnTo>
                    <a:lnTo>
                      <a:pt x="738" y="1352"/>
                    </a:lnTo>
                    <a:lnTo>
                      <a:pt x="738" y="1352"/>
                    </a:lnTo>
                    <a:lnTo>
                      <a:pt x="740" y="1350"/>
                    </a:lnTo>
                    <a:lnTo>
                      <a:pt x="740" y="1350"/>
                    </a:lnTo>
                    <a:lnTo>
                      <a:pt x="740" y="1348"/>
                    </a:lnTo>
                    <a:lnTo>
                      <a:pt x="740" y="1348"/>
                    </a:lnTo>
                    <a:lnTo>
                      <a:pt x="740" y="1346"/>
                    </a:lnTo>
                    <a:lnTo>
                      <a:pt x="740" y="1346"/>
                    </a:lnTo>
                    <a:lnTo>
                      <a:pt x="740" y="1342"/>
                    </a:lnTo>
                    <a:lnTo>
                      <a:pt x="740" y="1342"/>
                    </a:lnTo>
                    <a:lnTo>
                      <a:pt x="740" y="1342"/>
                    </a:lnTo>
                    <a:lnTo>
                      <a:pt x="740" y="1342"/>
                    </a:lnTo>
                    <a:lnTo>
                      <a:pt x="740" y="1330"/>
                    </a:lnTo>
                    <a:lnTo>
                      <a:pt x="736" y="1320"/>
                    </a:lnTo>
                    <a:lnTo>
                      <a:pt x="734" y="1312"/>
                    </a:lnTo>
                    <a:lnTo>
                      <a:pt x="728" y="1306"/>
                    </a:lnTo>
                    <a:lnTo>
                      <a:pt x="716" y="1296"/>
                    </a:lnTo>
                    <a:lnTo>
                      <a:pt x="700" y="1286"/>
                    </a:lnTo>
                    <a:lnTo>
                      <a:pt x="686" y="1278"/>
                    </a:lnTo>
                    <a:lnTo>
                      <a:pt x="674" y="1268"/>
                    </a:lnTo>
                    <a:lnTo>
                      <a:pt x="668" y="1262"/>
                    </a:lnTo>
                    <a:lnTo>
                      <a:pt x="664" y="1254"/>
                    </a:lnTo>
                    <a:lnTo>
                      <a:pt x="662" y="1244"/>
                    </a:lnTo>
                    <a:lnTo>
                      <a:pt x="660" y="1232"/>
                    </a:lnTo>
                    <a:lnTo>
                      <a:pt x="660" y="1232"/>
                    </a:lnTo>
                    <a:lnTo>
                      <a:pt x="660" y="1232"/>
                    </a:lnTo>
                    <a:lnTo>
                      <a:pt x="660" y="1232"/>
                    </a:lnTo>
                    <a:lnTo>
                      <a:pt x="660" y="1232"/>
                    </a:lnTo>
                    <a:lnTo>
                      <a:pt x="662" y="1222"/>
                    </a:lnTo>
                    <a:lnTo>
                      <a:pt x="664" y="1212"/>
                    </a:lnTo>
                    <a:lnTo>
                      <a:pt x="670" y="1202"/>
                    </a:lnTo>
                    <a:lnTo>
                      <a:pt x="676" y="1194"/>
                    </a:lnTo>
                    <a:lnTo>
                      <a:pt x="684" y="1186"/>
                    </a:lnTo>
                    <a:lnTo>
                      <a:pt x="694" y="1178"/>
                    </a:lnTo>
                    <a:lnTo>
                      <a:pt x="714" y="1166"/>
                    </a:lnTo>
                    <a:lnTo>
                      <a:pt x="738" y="1158"/>
                    </a:lnTo>
                    <a:lnTo>
                      <a:pt x="762" y="1152"/>
                    </a:lnTo>
                    <a:lnTo>
                      <a:pt x="786" y="1150"/>
                    </a:lnTo>
                    <a:lnTo>
                      <a:pt x="804" y="1148"/>
                    </a:lnTo>
                    <a:lnTo>
                      <a:pt x="804" y="1148"/>
                    </a:lnTo>
                    <a:lnTo>
                      <a:pt x="824" y="1150"/>
                    </a:lnTo>
                    <a:lnTo>
                      <a:pt x="846" y="1152"/>
                    </a:lnTo>
                    <a:lnTo>
                      <a:pt x="870" y="1158"/>
                    </a:lnTo>
                    <a:lnTo>
                      <a:pt x="894" y="1166"/>
                    </a:lnTo>
                    <a:lnTo>
                      <a:pt x="916" y="1178"/>
                    </a:lnTo>
                    <a:lnTo>
                      <a:pt x="924" y="1186"/>
                    </a:lnTo>
                    <a:lnTo>
                      <a:pt x="932" y="1194"/>
                    </a:lnTo>
                    <a:lnTo>
                      <a:pt x="940" y="1202"/>
                    </a:lnTo>
                    <a:lnTo>
                      <a:pt x="944" y="1212"/>
                    </a:lnTo>
                    <a:lnTo>
                      <a:pt x="948" y="1222"/>
                    </a:lnTo>
                    <a:lnTo>
                      <a:pt x="948" y="1232"/>
                    </a:lnTo>
                    <a:lnTo>
                      <a:pt x="948" y="1232"/>
                    </a:lnTo>
                    <a:lnTo>
                      <a:pt x="948" y="1232"/>
                    </a:lnTo>
                    <a:lnTo>
                      <a:pt x="948" y="1232"/>
                    </a:lnTo>
                    <a:lnTo>
                      <a:pt x="948" y="1232"/>
                    </a:lnTo>
                    <a:lnTo>
                      <a:pt x="948" y="1244"/>
                    </a:lnTo>
                    <a:lnTo>
                      <a:pt x="944" y="1254"/>
                    </a:lnTo>
                    <a:lnTo>
                      <a:pt x="940" y="1262"/>
                    </a:lnTo>
                    <a:lnTo>
                      <a:pt x="936" y="1268"/>
                    </a:lnTo>
                    <a:lnTo>
                      <a:pt x="922" y="1278"/>
                    </a:lnTo>
                    <a:lnTo>
                      <a:pt x="908" y="1286"/>
                    </a:lnTo>
                    <a:lnTo>
                      <a:pt x="894" y="1296"/>
                    </a:lnTo>
                    <a:lnTo>
                      <a:pt x="880" y="1306"/>
                    </a:lnTo>
                    <a:lnTo>
                      <a:pt x="876" y="1312"/>
                    </a:lnTo>
                    <a:lnTo>
                      <a:pt x="872" y="1320"/>
                    </a:lnTo>
                    <a:lnTo>
                      <a:pt x="870" y="1330"/>
                    </a:lnTo>
                    <a:lnTo>
                      <a:pt x="868" y="1342"/>
                    </a:lnTo>
                    <a:lnTo>
                      <a:pt x="868" y="1342"/>
                    </a:lnTo>
                    <a:lnTo>
                      <a:pt x="868" y="1342"/>
                    </a:lnTo>
                    <a:lnTo>
                      <a:pt x="868" y="1342"/>
                    </a:lnTo>
                    <a:lnTo>
                      <a:pt x="868" y="1346"/>
                    </a:lnTo>
                    <a:lnTo>
                      <a:pt x="868" y="1346"/>
                    </a:lnTo>
                    <a:lnTo>
                      <a:pt x="868" y="1348"/>
                    </a:lnTo>
                    <a:lnTo>
                      <a:pt x="868" y="1348"/>
                    </a:lnTo>
                    <a:lnTo>
                      <a:pt x="870" y="1350"/>
                    </a:lnTo>
                    <a:lnTo>
                      <a:pt x="870" y="1350"/>
                    </a:lnTo>
                    <a:lnTo>
                      <a:pt x="870" y="1352"/>
                    </a:lnTo>
                    <a:lnTo>
                      <a:pt x="870" y="1352"/>
                    </a:lnTo>
                    <a:lnTo>
                      <a:pt x="872" y="1354"/>
                    </a:lnTo>
                    <a:lnTo>
                      <a:pt x="872" y="1354"/>
                    </a:lnTo>
                    <a:lnTo>
                      <a:pt x="872" y="1354"/>
                    </a:lnTo>
                    <a:lnTo>
                      <a:pt x="872" y="1354"/>
                    </a:lnTo>
                    <a:lnTo>
                      <a:pt x="874" y="1356"/>
                    </a:lnTo>
                    <a:lnTo>
                      <a:pt x="874" y="1356"/>
                    </a:lnTo>
                    <a:lnTo>
                      <a:pt x="874" y="1358"/>
                    </a:lnTo>
                    <a:lnTo>
                      <a:pt x="874" y="1358"/>
                    </a:lnTo>
                    <a:lnTo>
                      <a:pt x="876" y="1360"/>
                    </a:lnTo>
                    <a:lnTo>
                      <a:pt x="876" y="1360"/>
                    </a:lnTo>
                    <a:lnTo>
                      <a:pt x="876" y="1360"/>
                    </a:lnTo>
                    <a:lnTo>
                      <a:pt x="876" y="1360"/>
                    </a:lnTo>
                    <a:lnTo>
                      <a:pt x="878" y="1362"/>
                    </a:lnTo>
                    <a:lnTo>
                      <a:pt x="878" y="1362"/>
                    </a:lnTo>
                    <a:lnTo>
                      <a:pt x="880" y="1364"/>
                    </a:lnTo>
                    <a:lnTo>
                      <a:pt x="880" y="1364"/>
                    </a:lnTo>
                    <a:lnTo>
                      <a:pt x="882" y="1366"/>
                    </a:lnTo>
                    <a:lnTo>
                      <a:pt x="882" y="1366"/>
                    </a:lnTo>
                    <a:lnTo>
                      <a:pt x="884" y="1368"/>
                    </a:lnTo>
                    <a:lnTo>
                      <a:pt x="884" y="1368"/>
                    </a:lnTo>
                    <a:lnTo>
                      <a:pt x="886" y="1368"/>
                    </a:lnTo>
                    <a:lnTo>
                      <a:pt x="886" y="1368"/>
                    </a:lnTo>
                    <a:lnTo>
                      <a:pt x="888" y="1370"/>
                    </a:lnTo>
                    <a:lnTo>
                      <a:pt x="888" y="1370"/>
                    </a:lnTo>
                    <a:lnTo>
                      <a:pt x="890" y="1372"/>
                    </a:lnTo>
                    <a:lnTo>
                      <a:pt x="890" y="1372"/>
                    </a:lnTo>
                    <a:lnTo>
                      <a:pt x="892" y="1372"/>
                    </a:lnTo>
                    <a:lnTo>
                      <a:pt x="892" y="1372"/>
                    </a:lnTo>
                    <a:lnTo>
                      <a:pt x="894" y="1374"/>
                    </a:lnTo>
                    <a:lnTo>
                      <a:pt x="894" y="1374"/>
                    </a:lnTo>
                    <a:lnTo>
                      <a:pt x="896" y="1374"/>
                    </a:lnTo>
                    <a:lnTo>
                      <a:pt x="896" y="1374"/>
                    </a:lnTo>
                    <a:lnTo>
                      <a:pt x="898" y="1376"/>
                    </a:lnTo>
                    <a:lnTo>
                      <a:pt x="898" y="1376"/>
                    </a:lnTo>
                    <a:lnTo>
                      <a:pt x="902" y="1378"/>
                    </a:lnTo>
                    <a:lnTo>
                      <a:pt x="902" y="1378"/>
                    </a:lnTo>
                    <a:lnTo>
                      <a:pt x="902" y="1378"/>
                    </a:lnTo>
                    <a:lnTo>
                      <a:pt x="902" y="1378"/>
                    </a:lnTo>
                    <a:lnTo>
                      <a:pt x="914" y="1382"/>
                    </a:lnTo>
                    <a:lnTo>
                      <a:pt x="940" y="1382"/>
                    </a:lnTo>
                    <a:lnTo>
                      <a:pt x="940" y="1382"/>
                    </a:lnTo>
                    <a:lnTo>
                      <a:pt x="934" y="1382"/>
                    </a:lnTo>
                    <a:lnTo>
                      <a:pt x="1198" y="1386"/>
                    </a:lnTo>
                    <a:lnTo>
                      <a:pt x="1322" y="1172"/>
                    </a:lnTo>
                    <a:lnTo>
                      <a:pt x="1322" y="1172"/>
                    </a:lnTo>
                    <a:lnTo>
                      <a:pt x="1326" y="1150"/>
                    </a:lnTo>
                    <a:lnTo>
                      <a:pt x="1330" y="1126"/>
                    </a:lnTo>
                    <a:lnTo>
                      <a:pt x="1328" y="1114"/>
                    </a:lnTo>
                    <a:lnTo>
                      <a:pt x="1326" y="1104"/>
                    </a:lnTo>
                    <a:lnTo>
                      <a:pt x="1322" y="1094"/>
                    </a:lnTo>
                    <a:lnTo>
                      <a:pt x="1316" y="1088"/>
                    </a:lnTo>
                    <a:lnTo>
                      <a:pt x="1316" y="1088"/>
                    </a:lnTo>
                    <a:lnTo>
                      <a:pt x="1304" y="1084"/>
                    </a:lnTo>
                    <a:lnTo>
                      <a:pt x="1294" y="1080"/>
                    </a:lnTo>
                    <a:lnTo>
                      <a:pt x="1286" y="1080"/>
                    </a:lnTo>
                    <a:lnTo>
                      <a:pt x="1278" y="1082"/>
                    </a:lnTo>
                    <a:lnTo>
                      <a:pt x="1262" y="1086"/>
                    </a:lnTo>
                    <a:lnTo>
                      <a:pt x="1248" y="1096"/>
                    </a:lnTo>
                    <a:lnTo>
                      <a:pt x="1232" y="1104"/>
                    </a:lnTo>
                    <a:lnTo>
                      <a:pt x="1218" y="1110"/>
                    </a:lnTo>
                    <a:lnTo>
                      <a:pt x="1208" y="1110"/>
                    </a:lnTo>
                    <a:lnTo>
                      <a:pt x="1200" y="1110"/>
                    </a:lnTo>
                    <a:lnTo>
                      <a:pt x="1190" y="1108"/>
                    </a:lnTo>
                    <a:lnTo>
                      <a:pt x="1180" y="1102"/>
                    </a:lnTo>
                    <a:lnTo>
                      <a:pt x="1180" y="1102"/>
                    </a:lnTo>
                    <a:lnTo>
                      <a:pt x="1170" y="1096"/>
                    </a:lnTo>
                    <a:lnTo>
                      <a:pt x="1164" y="1088"/>
                    </a:lnTo>
                    <a:lnTo>
                      <a:pt x="1158" y="1080"/>
                    </a:lnTo>
                    <a:lnTo>
                      <a:pt x="1154" y="1070"/>
                    </a:lnTo>
                    <a:lnTo>
                      <a:pt x="1152" y="1060"/>
                    </a:lnTo>
                    <a:lnTo>
                      <a:pt x="1150" y="1048"/>
                    </a:lnTo>
                    <a:lnTo>
                      <a:pt x="1150" y="1024"/>
                    </a:lnTo>
                    <a:lnTo>
                      <a:pt x="1154" y="998"/>
                    </a:lnTo>
                    <a:lnTo>
                      <a:pt x="1162" y="974"/>
                    </a:lnTo>
                    <a:lnTo>
                      <a:pt x="1170" y="954"/>
                    </a:lnTo>
                    <a:lnTo>
                      <a:pt x="1180" y="936"/>
                    </a:lnTo>
                    <a:lnTo>
                      <a:pt x="1180" y="936"/>
                    </a:lnTo>
                    <a:lnTo>
                      <a:pt x="1190" y="920"/>
                    </a:lnTo>
                    <a:lnTo>
                      <a:pt x="1204" y="902"/>
                    </a:lnTo>
                    <a:lnTo>
                      <a:pt x="1220" y="884"/>
                    </a:lnTo>
                    <a:lnTo>
                      <a:pt x="1240" y="868"/>
                    </a:lnTo>
                    <a:lnTo>
                      <a:pt x="1260" y="856"/>
                    </a:lnTo>
                    <a:lnTo>
                      <a:pt x="1272" y="850"/>
                    </a:lnTo>
                    <a:lnTo>
                      <a:pt x="1282" y="848"/>
                    </a:lnTo>
                    <a:lnTo>
                      <a:pt x="1292" y="846"/>
                    </a:lnTo>
                    <a:lnTo>
                      <a:pt x="1304" y="846"/>
                    </a:lnTo>
                    <a:lnTo>
                      <a:pt x="1314" y="848"/>
                    </a:lnTo>
                    <a:lnTo>
                      <a:pt x="1324" y="854"/>
                    </a:lnTo>
                    <a:lnTo>
                      <a:pt x="1324" y="854"/>
                    </a:lnTo>
                    <a:lnTo>
                      <a:pt x="1334" y="860"/>
                    </a:lnTo>
                    <a:lnTo>
                      <a:pt x="1340" y="868"/>
                    </a:lnTo>
                    <a:lnTo>
                      <a:pt x="1346" y="874"/>
                    </a:lnTo>
                    <a:lnTo>
                      <a:pt x="1348" y="882"/>
                    </a:lnTo>
                    <a:lnTo>
                      <a:pt x="1350" y="900"/>
                    </a:lnTo>
                    <a:lnTo>
                      <a:pt x="1350" y="916"/>
                    </a:lnTo>
                    <a:lnTo>
                      <a:pt x="1350" y="932"/>
                    </a:lnTo>
                    <a:lnTo>
                      <a:pt x="1354" y="948"/>
                    </a:lnTo>
                    <a:lnTo>
                      <a:pt x="1358" y="956"/>
                    </a:lnTo>
                    <a:lnTo>
                      <a:pt x="1362" y="964"/>
                    </a:lnTo>
                    <a:lnTo>
                      <a:pt x="1370" y="972"/>
                    </a:lnTo>
                    <a:lnTo>
                      <a:pt x="1380" y="978"/>
                    </a:lnTo>
                    <a:lnTo>
                      <a:pt x="1380" y="978"/>
                    </a:lnTo>
                    <a:lnTo>
                      <a:pt x="1388" y="980"/>
                    </a:lnTo>
                    <a:lnTo>
                      <a:pt x="1398" y="980"/>
                    </a:lnTo>
                    <a:lnTo>
                      <a:pt x="1408" y="976"/>
                    </a:lnTo>
                    <a:lnTo>
                      <a:pt x="1418" y="972"/>
                    </a:lnTo>
                    <a:lnTo>
                      <a:pt x="1438" y="958"/>
                    </a:lnTo>
                    <a:lnTo>
                      <a:pt x="1456" y="942"/>
                    </a:lnTo>
                    <a:lnTo>
                      <a:pt x="1598" y="696"/>
                    </a:lnTo>
                    <a:lnTo>
                      <a:pt x="1436" y="418"/>
                    </a:lnTo>
                    <a:lnTo>
                      <a:pt x="1436" y="418"/>
                    </a:lnTo>
                    <a:lnTo>
                      <a:pt x="1434" y="400"/>
                    </a:lnTo>
                    <a:lnTo>
                      <a:pt x="1432" y="382"/>
                    </a:lnTo>
                    <a:lnTo>
                      <a:pt x="1432" y="382"/>
                    </a:lnTo>
                    <a:lnTo>
                      <a:pt x="1432" y="370"/>
                    </a:lnTo>
                    <a:lnTo>
                      <a:pt x="1434" y="358"/>
                    </a:lnTo>
                    <a:lnTo>
                      <a:pt x="1440" y="348"/>
                    </a:lnTo>
                    <a:lnTo>
                      <a:pt x="1446" y="342"/>
                    </a:lnTo>
                    <a:lnTo>
                      <a:pt x="1446" y="342"/>
                    </a:lnTo>
                    <a:lnTo>
                      <a:pt x="1456" y="338"/>
                    </a:lnTo>
                    <a:lnTo>
                      <a:pt x="1466" y="334"/>
                    </a:lnTo>
                    <a:lnTo>
                      <a:pt x="1476" y="334"/>
                    </a:lnTo>
                    <a:lnTo>
                      <a:pt x="1484" y="334"/>
                    </a:lnTo>
                    <a:lnTo>
                      <a:pt x="1500" y="340"/>
                    </a:lnTo>
                    <a:lnTo>
                      <a:pt x="1514" y="348"/>
                    </a:lnTo>
                    <a:lnTo>
                      <a:pt x="1528" y="358"/>
                    </a:lnTo>
                    <a:lnTo>
                      <a:pt x="1544" y="364"/>
                    </a:lnTo>
                    <a:lnTo>
                      <a:pt x="1552" y="364"/>
                    </a:lnTo>
                    <a:lnTo>
                      <a:pt x="1562" y="364"/>
                    </a:lnTo>
                    <a:lnTo>
                      <a:pt x="1572" y="362"/>
                    </a:lnTo>
                    <a:lnTo>
                      <a:pt x="1582" y="356"/>
                    </a:lnTo>
                    <a:lnTo>
                      <a:pt x="1582" y="356"/>
                    </a:lnTo>
                    <a:lnTo>
                      <a:pt x="1590" y="352"/>
                    </a:lnTo>
                    <a:lnTo>
                      <a:pt x="1596" y="346"/>
                    </a:lnTo>
                    <a:lnTo>
                      <a:pt x="1600" y="340"/>
                    </a:lnTo>
                    <a:lnTo>
                      <a:pt x="1604" y="332"/>
                    </a:lnTo>
                    <a:lnTo>
                      <a:pt x="1610" y="316"/>
                    </a:lnTo>
                    <a:lnTo>
                      <a:pt x="1612" y="296"/>
                    </a:lnTo>
                    <a:lnTo>
                      <a:pt x="1612" y="296"/>
                    </a:lnTo>
                    <a:lnTo>
                      <a:pt x="1608" y="268"/>
                    </a:lnTo>
                    <a:lnTo>
                      <a:pt x="1602" y="242"/>
                    </a:lnTo>
                    <a:lnTo>
                      <a:pt x="1592" y="218"/>
                    </a:lnTo>
                    <a:lnTo>
                      <a:pt x="1582" y="198"/>
                    </a:lnTo>
                    <a:lnTo>
                      <a:pt x="1582" y="198"/>
                    </a:lnTo>
                    <a:lnTo>
                      <a:pt x="1572" y="182"/>
                    </a:lnTo>
                    <a:lnTo>
                      <a:pt x="1558" y="164"/>
                    </a:lnTo>
                    <a:lnTo>
                      <a:pt x="1542" y="146"/>
                    </a:lnTo>
                    <a:lnTo>
                      <a:pt x="1522" y="130"/>
                    </a:lnTo>
                    <a:lnTo>
                      <a:pt x="1500" y="116"/>
                    </a:lnTo>
                    <a:lnTo>
                      <a:pt x="1490" y="112"/>
                    </a:lnTo>
                    <a:lnTo>
                      <a:pt x="1480" y="108"/>
                    </a:lnTo>
                    <a:lnTo>
                      <a:pt x="1468" y="108"/>
                    </a:lnTo>
                    <a:lnTo>
                      <a:pt x="1458" y="108"/>
                    </a:lnTo>
                    <a:lnTo>
                      <a:pt x="1448" y="110"/>
                    </a:lnTo>
                    <a:lnTo>
                      <a:pt x="1438" y="116"/>
                    </a:lnTo>
                    <a:lnTo>
                      <a:pt x="1438" y="116"/>
                    </a:lnTo>
                    <a:lnTo>
                      <a:pt x="1430" y="120"/>
                    </a:lnTo>
                    <a:lnTo>
                      <a:pt x="1424" y="126"/>
                    </a:lnTo>
                    <a:lnTo>
                      <a:pt x="1416" y="138"/>
                    </a:lnTo>
                    <a:lnTo>
                      <a:pt x="1412" y="150"/>
                    </a:lnTo>
                    <a:lnTo>
                      <a:pt x="1410" y="164"/>
                    </a:lnTo>
                    <a:lnTo>
                      <a:pt x="1410" y="164"/>
                    </a:lnTo>
                    <a:lnTo>
                      <a:pt x="1412" y="182"/>
                    </a:lnTo>
                    <a:lnTo>
                      <a:pt x="1412" y="182"/>
                    </a:lnTo>
                    <a:lnTo>
                      <a:pt x="1410" y="198"/>
                    </a:lnTo>
                    <a:lnTo>
                      <a:pt x="1408" y="212"/>
                    </a:lnTo>
                    <a:lnTo>
                      <a:pt x="1404" y="220"/>
                    </a:lnTo>
                    <a:lnTo>
                      <a:pt x="1398" y="226"/>
                    </a:lnTo>
                    <a:lnTo>
                      <a:pt x="1392" y="234"/>
                    </a:lnTo>
                    <a:lnTo>
                      <a:pt x="1382" y="240"/>
                    </a:lnTo>
                    <a:lnTo>
                      <a:pt x="1382" y="240"/>
                    </a:lnTo>
                    <a:lnTo>
                      <a:pt x="1376" y="242"/>
                    </a:lnTo>
                    <a:lnTo>
                      <a:pt x="1368" y="242"/>
                    </a:lnTo>
                    <a:lnTo>
                      <a:pt x="1360" y="240"/>
                    </a:lnTo>
                    <a:lnTo>
                      <a:pt x="1352" y="238"/>
                    </a:lnTo>
                    <a:lnTo>
                      <a:pt x="1334" y="228"/>
                    </a:lnTo>
                    <a:lnTo>
                      <a:pt x="1320" y="216"/>
                    </a:lnTo>
                    <a:lnTo>
                      <a:pt x="1198" y="0"/>
                    </a:lnTo>
                    <a:lnTo>
                      <a:pt x="400" y="0"/>
                    </a:lnTo>
                    <a:lnTo>
                      <a:pt x="0" y="694"/>
                    </a:lnTo>
                    <a:lnTo>
                      <a:pt x="398" y="1384"/>
                    </a:lnTo>
                    <a:lnTo>
                      <a:pt x="400" y="1382"/>
                    </a:lnTo>
                    <a:lnTo>
                      <a:pt x="674" y="1382"/>
                    </a:lnTo>
                    <a:close/>
                  </a:path>
                </a:pathLst>
              </a:custGeom>
              <a:solidFill>
                <a:srgbClr val="20B7EC"/>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26" name="Freeform 6"/>
              <p:cNvSpPr>
                <a:spLocks/>
              </p:cNvSpPr>
              <p:nvPr/>
            </p:nvSpPr>
            <p:spPr bwMode="auto">
              <a:xfrm>
                <a:off x="5064125" y="4071938"/>
                <a:ext cx="1981200" cy="1711325"/>
              </a:xfrm>
              <a:custGeom>
                <a:avLst/>
                <a:gdLst>
                  <a:gd name="T0" fmla="*/ 908 w 1600"/>
                  <a:gd name="T1" fmla="*/ 4 h 1382"/>
                  <a:gd name="T2" fmla="*/ 892 w 1600"/>
                  <a:gd name="T3" fmla="*/ 10 h 1382"/>
                  <a:gd name="T4" fmla="*/ 884 w 1600"/>
                  <a:gd name="T5" fmla="*/ 14 h 1382"/>
                  <a:gd name="T6" fmla="*/ 876 w 1600"/>
                  <a:gd name="T7" fmla="*/ 18 h 1382"/>
                  <a:gd name="T8" fmla="*/ 870 w 1600"/>
                  <a:gd name="T9" fmla="*/ 22 h 1382"/>
                  <a:gd name="T10" fmla="*/ 862 w 1600"/>
                  <a:gd name="T11" fmla="*/ 28 h 1382"/>
                  <a:gd name="T12" fmla="*/ 858 w 1600"/>
                  <a:gd name="T13" fmla="*/ 34 h 1382"/>
                  <a:gd name="T14" fmla="*/ 856 w 1600"/>
                  <a:gd name="T15" fmla="*/ 40 h 1382"/>
                  <a:gd name="T16" fmla="*/ 854 w 1600"/>
                  <a:gd name="T17" fmla="*/ 46 h 1382"/>
                  <a:gd name="T18" fmla="*/ 856 w 1600"/>
                  <a:gd name="T19" fmla="*/ 58 h 1382"/>
                  <a:gd name="T20" fmla="*/ 856 w 1600"/>
                  <a:gd name="T21" fmla="*/ 64 h 1382"/>
                  <a:gd name="T22" fmla="*/ 866 w 1600"/>
                  <a:gd name="T23" fmla="*/ 82 h 1382"/>
                  <a:gd name="T24" fmla="*/ 906 w 1600"/>
                  <a:gd name="T25" fmla="*/ 110 h 1382"/>
                  <a:gd name="T26" fmla="*/ 914 w 1600"/>
                  <a:gd name="T27" fmla="*/ 114 h 1382"/>
                  <a:gd name="T28" fmla="*/ 924 w 1600"/>
                  <a:gd name="T29" fmla="*/ 124 h 1382"/>
                  <a:gd name="T30" fmla="*/ 928 w 1600"/>
                  <a:gd name="T31" fmla="*/ 130 h 1382"/>
                  <a:gd name="T32" fmla="*/ 934 w 1600"/>
                  <a:gd name="T33" fmla="*/ 146 h 1382"/>
                  <a:gd name="T34" fmla="*/ 934 w 1600"/>
                  <a:gd name="T35" fmla="*/ 156 h 1382"/>
                  <a:gd name="T36" fmla="*/ 910 w 1600"/>
                  <a:gd name="T37" fmla="*/ 204 h 1382"/>
                  <a:gd name="T38" fmla="*/ 790 w 1600"/>
                  <a:gd name="T39" fmla="*/ 240 h 1382"/>
                  <a:gd name="T40" fmla="*/ 680 w 1600"/>
                  <a:gd name="T41" fmla="*/ 210 h 1382"/>
                  <a:gd name="T42" fmla="*/ 646 w 1600"/>
                  <a:gd name="T43" fmla="*/ 156 h 1382"/>
                  <a:gd name="T44" fmla="*/ 648 w 1600"/>
                  <a:gd name="T45" fmla="*/ 148 h 1382"/>
                  <a:gd name="T46" fmla="*/ 650 w 1600"/>
                  <a:gd name="T47" fmla="*/ 138 h 1382"/>
                  <a:gd name="T48" fmla="*/ 656 w 1600"/>
                  <a:gd name="T49" fmla="*/ 124 h 1382"/>
                  <a:gd name="T50" fmla="*/ 662 w 1600"/>
                  <a:gd name="T51" fmla="*/ 118 h 1382"/>
                  <a:gd name="T52" fmla="*/ 672 w 1600"/>
                  <a:gd name="T53" fmla="*/ 110 h 1382"/>
                  <a:gd name="T54" fmla="*/ 702 w 1600"/>
                  <a:gd name="T55" fmla="*/ 92 h 1382"/>
                  <a:gd name="T56" fmla="*/ 724 w 1600"/>
                  <a:gd name="T57" fmla="*/ 64 h 1382"/>
                  <a:gd name="T58" fmla="*/ 726 w 1600"/>
                  <a:gd name="T59" fmla="*/ 58 h 1382"/>
                  <a:gd name="T60" fmla="*/ 726 w 1600"/>
                  <a:gd name="T61" fmla="*/ 46 h 1382"/>
                  <a:gd name="T62" fmla="*/ 726 w 1600"/>
                  <a:gd name="T63" fmla="*/ 40 h 1382"/>
                  <a:gd name="T64" fmla="*/ 722 w 1600"/>
                  <a:gd name="T65" fmla="*/ 34 h 1382"/>
                  <a:gd name="T66" fmla="*/ 718 w 1600"/>
                  <a:gd name="T67" fmla="*/ 28 h 1382"/>
                  <a:gd name="T68" fmla="*/ 710 w 1600"/>
                  <a:gd name="T69" fmla="*/ 22 h 1382"/>
                  <a:gd name="T70" fmla="*/ 704 w 1600"/>
                  <a:gd name="T71" fmla="*/ 18 h 1382"/>
                  <a:gd name="T72" fmla="*/ 696 w 1600"/>
                  <a:gd name="T73" fmla="*/ 14 h 1382"/>
                  <a:gd name="T74" fmla="*/ 688 w 1600"/>
                  <a:gd name="T75" fmla="*/ 10 h 1382"/>
                  <a:gd name="T76" fmla="*/ 674 w 1600"/>
                  <a:gd name="T77" fmla="*/ 4 h 1382"/>
                  <a:gd name="T78" fmla="*/ 402 w 1600"/>
                  <a:gd name="T79" fmla="*/ 2 h 1382"/>
                  <a:gd name="T80" fmla="*/ 262 w 1600"/>
                  <a:gd name="T81" fmla="*/ 300 h 1382"/>
                  <a:gd name="T82" fmla="*/ 302 w 1600"/>
                  <a:gd name="T83" fmla="*/ 322 h 1382"/>
                  <a:gd name="T84" fmla="*/ 380 w 1600"/>
                  <a:gd name="T85" fmla="*/ 292 h 1382"/>
                  <a:gd name="T86" fmla="*/ 424 w 1600"/>
                  <a:gd name="T87" fmla="*/ 314 h 1382"/>
                  <a:gd name="T88" fmla="*/ 434 w 1600"/>
                  <a:gd name="T89" fmla="*/ 404 h 1382"/>
                  <a:gd name="T90" fmla="*/ 384 w 1600"/>
                  <a:gd name="T91" fmla="*/ 500 h 1382"/>
                  <a:gd name="T92" fmla="*/ 296 w 1600"/>
                  <a:gd name="T93" fmla="*/ 556 h 1382"/>
                  <a:gd name="T94" fmla="*/ 248 w 1600"/>
                  <a:gd name="T95" fmla="*/ 534 h 1382"/>
                  <a:gd name="T96" fmla="*/ 234 w 1600"/>
                  <a:gd name="T97" fmla="*/ 454 h 1382"/>
                  <a:gd name="T98" fmla="*/ 202 w 1600"/>
                  <a:gd name="T99" fmla="*/ 422 h 1382"/>
                  <a:gd name="T100" fmla="*/ 4 w 1600"/>
                  <a:gd name="T101" fmla="*/ 690 h 1382"/>
                  <a:gd name="T102" fmla="*/ 146 w 1600"/>
                  <a:gd name="T103" fmla="*/ 930 h 1382"/>
                  <a:gd name="T104" fmla="*/ 198 w 1600"/>
                  <a:gd name="T105" fmla="*/ 954 h 1382"/>
                  <a:gd name="T106" fmla="*/ 228 w 1600"/>
                  <a:gd name="T107" fmla="*/ 922 h 1382"/>
                  <a:gd name="T108" fmla="*/ 242 w 1600"/>
                  <a:gd name="T109" fmla="*/ 842 h 1382"/>
                  <a:gd name="T110" fmla="*/ 286 w 1600"/>
                  <a:gd name="T111" fmla="*/ 820 h 1382"/>
                  <a:gd name="T112" fmla="*/ 372 w 1600"/>
                  <a:gd name="T113" fmla="*/ 866 h 1382"/>
                  <a:gd name="T114" fmla="*/ 424 w 1600"/>
                  <a:gd name="T115" fmla="*/ 948 h 1382"/>
                  <a:gd name="T116" fmla="*/ 428 w 1600"/>
                  <a:gd name="T117" fmla="*/ 1054 h 1382"/>
                  <a:gd name="T118" fmla="*/ 376 w 1600"/>
                  <a:gd name="T119" fmla="*/ 1084 h 1382"/>
                  <a:gd name="T120" fmla="*/ 308 w 1600"/>
                  <a:gd name="T121" fmla="*/ 1056 h 1382"/>
                  <a:gd name="T122" fmla="*/ 264 w 1600"/>
                  <a:gd name="T123" fmla="*/ 1068 h 1382"/>
                  <a:gd name="T124" fmla="*/ 402 w 1600"/>
                  <a:gd name="T125" fmla="*/ 1382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0" h="1382">
                    <a:moveTo>
                      <a:pt x="1200" y="2"/>
                    </a:moveTo>
                    <a:lnTo>
                      <a:pt x="912" y="2"/>
                    </a:lnTo>
                    <a:lnTo>
                      <a:pt x="912" y="2"/>
                    </a:lnTo>
                    <a:lnTo>
                      <a:pt x="912" y="2"/>
                    </a:lnTo>
                    <a:lnTo>
                      <a:pt x="912" y="2"/>
                    </a:lnTo>
                    <a:lnTo>
                      <a:pt x="908" y="4"/>
                    </a:lnTo>
                    <a:lnTo>
                      <a:pt x="908" y="4"/>
                    </a:lnTo>
                    <a:lnTo>
                      <a:pt x="906" y="4"/>
                    </a:lnTo>
                    <a:lnTo>
                      <a:pt x="906" y="4"/>
                    </a:lnTo>
                    <a:lnTo>
                      <a:pt x="894" y="8"/>
                    </a:lnTo>
                    <a:lnTo>
                      <a:pt x="894" y="8"/>
                    </a:lnTo>
                    <a:lnTo>
                      <a:pt x="892" y="10"/>
                    </a:lnTo>
                    <a:lnTo>
                      <a:pt x="892" y="10"/>
                    </a:lnTo>
                    <a:lnTo>
                      <a:pt x="890" y="10"/>
                    </a:lnTo>
                    <a:lnTo>
                      <a:pt x="890" y="10"/>
                    </a:lnTo>
                    <a:lnTo>
                      <a:pt x="886" y="12"/>
                    </a:lnTo>
                    <a:lnTo>
                      <a:pt x="886" y="12"/>
                    </a:lnTo>
                    <a:lnTo>
                      <a:pt x="884" y="14"/>
                    </a:lnTo>
                    <a:lnTo>
                      <a:pt x="884" y="14"/>
                    </a:lnTo>
                    <a:lnTo>
                      <a:pt x="882" y="14"/>
                    </a:lnTo>
                    <a:lnTo>
                      <a:pt x="882" y="14"/>
                    </a:lnTo>
                    <a:lnTo>
                      <a:pt x="880" y="16"/>
                    </a:lnTo>
                    <a:lnTo>
                      <a:pt x="880" y="16"/>
                    </a:lnTo>
                    <a:lnTo>
                      <a:pt x="876" y="18"/>
                    </a:lnTo>
                    <a:lnTo>
                      <a:pt x="876" y="18"/>
                    </a:lnTo>
                    <a:lnTo>
                      <a:pt x="874" y="18"/>
                    </a:lnTo>
                    <a:lnTo>
                      <a:pt x="874" y="18"/>
                    </a:lnTo>
                    <a:lnTo>
                      <a:pt x="870" y="22"/>
                    </a:lnTo>
                    <a:lnTo>
                      <a:pt x="870" y="22"/>
                    </a:lnTo>
                    <a:lnTo>
                      <a:pt x="870" y="22"/>
                    </a:lnTo>
                    <a:lnTo>
                      <a:pt x="870" y="22"/>
                    </a:lnTo>
                    <a:lnTo>
                      <a:pt x="866" y="26"/>
                    </a:lnTo>
                    <a:lnTo>
                      <a:pt x="866" y="26"/>
                    </a:lnTo>
                    <a:lnTo>
                      <a:pt x="864" y="26"/>
                    </a:lnTo>
                    <a:lnTo>
                      <a:pt x="864" y="26"/>
                    </a:lnTo>
                    <a:lnTo>
                      <a:pt x="862" y="28"/>
                    </a:lnTo>
                    <a:lnTo>
                      <a:pt x="862" y="28"/>
                    </a:lnTo>
                    <a:lnTo>
                      <a:pt x="862" y="30"/>
                    </a:lnTo>
                    <a:lnTo>
                      <a:pt x="862" y="30"/>
                    </a:lnTo>
                    <a:lnTo>
                      <a:pt x="860" y="32"/>
                    </a:lnTo>
                    <a:lnTo>
                      <a:pt x="860" y="32"/>
                    </a:lnTo>
                    <a:lnTo>
                      <a:pt x="858" y="34"/>
                    </a:lnTo>
                    <a:lnTo>
                      <a:pt x="858" y="34"/>
                    </a:lnTo>
                    <a:lnTo>
                      <a:pt x="856" y="36"/>
                    </a:lnTo>
                    <a:lnTo>
                      <a:pt x="856" y="36"/>
                    </a:lnTo>
                    <a:lnTo>
                      <a:pt x="856" y="38"/>
                    </a:lnTo>
                    <a:lnTo>
                      <a:pt x="856" y="38"/>
                    </a:lnTo>
                    <a:lnTo>
                      <a:pt x="856" y="40"/>
                    </a:lnTo>
                    <a:lnTo>
                      <a:pt x="856" y="40"/>
                    </a:lnTo>
                    <a:lnTo>
                      <a:pt x="854" y="42"/>
                    </a:lnTo>
                    <a:lnTo>
                      <a:pt x="854" y="42"/>
                    </a:lnTo>
                    <a:lnTo>
                      <a:pt x="854" y="46"/>
                    </a:lnTo>
                    <a:lnTo>
                      <a:pt x="854" y="46"/>
                    </a:lnTo>
                    <a:lnTo>
                      <a:pt x="854" y="46"/>
                    </a:lnTo>
                    <a:lnTo>
                      <a:pt x="854" y="46"/>
                    </a:lnTo>
                    <a:lnTo>
                      <a:pt x="854" y="52"/>
                    </a:lnTo>
                    <a:lnTo>
                      <a:pt x="854" y="52"/>
                    </a:lnTo>
                    <a:lnTo>
                      <a:pt x="854" y="54"/>
                    </a:lnTo>
                    <a:lnTo>
                      <a:pt x="854" y="54"/>
                    </a:lnTo>
                    <a:lnTo>
                      <a:pt x="856" y="58"/>
                    </a:lnTo>
                    <a:lnTo>
                      <a:pt x="856" y="58"/>
                    </a:lnTo>
                    <a:lnTo>
                      <a:pt x="856" y="60"/>
                    </a:lnTo>
                    <a:lnTo>
                      <a:pt x="856" y="60"/>
                    </a:lnTo>
                    <a:lnTo>
                      <a:pt x="856" y="64"/>
                    </a:lnTo>
                    <a:lnTo>
                      <a:pt x="856" y="64"/>
                    </a:lnTo>
                    <a:lnTo>
                      <a:pt x="856" y="64"/>
                    </a:lnTo>
                    <a:lnTo>
                      <a:pt x="856" y="64"/>
                    </a:lnTo>
                    <a:lnTo>
                      <a:pt x="858" y="70"/>
                    </a:lnTo>
                    <a:lnTo>
                      <a:pt x="858" y="70"/>
                    </a:lnTo>
                    <a:lnTo>
                      <a:pt x="858" y="70"/>
                    </a:lnTo>
                    <a:lnTo>
                      <a:pt x="862" y="76"/>
                    </a:lnTo>
                    <a:lnTo>
                      <a:pt x="866" y="82"/>
                    </a:lnTo>
                    <a:lnTo>
                      <a:pt x="878" y="92"/>
                    </a:lnTo>
                    <a:lnTo>
                      <a:pt x="890" y="100"/>
                    </a:lnTo>
                    <a:lnTo>
                      <a:pt x="904" y="108"/>
                    </a:lnTo>
                    <a:lnTo>
                      <a:pt x="904" y="108"/>
                    </a:lnTo>
                    <a:lnTo>
                      <a:pt x="906" y="110"/>
                    </a:lnTo>
                    <a:lnTo>
                      <a:pt x="906" y="110"/>
                    </a:lnTo>
                    <a:lnTo>
                      <a:pt x="908" y="110"/>
                    </a:lnTo>
                    <a:lnTo>
                      <a:pt x="908" y="110"/>
                    </a:lnTo>
                    <a:lnTo>
                      <a:pt x="912" y="114"/>
                    </a:lnTo>
                    <a:lnTo>
                      <a:pt x="912" y="114"/>
                    </a:lnTo>
                    <a:lnTo>
                      <a:pt x="914" y="114"/>
                    </a:lnTo>
                    <a:lnTo>
                      <a:pt x="914" y="114"/>
                    </a:lnTo>
                    <a:lnTo>
                      <a:pt x="918" y="118"/>
                    </a:lnTo>
                    <a:lnTo>
                      <a:pt x="918" y="118"/>
                    </a:lnTo>
                    <a:lnTo>
                      <a:pt x="920" y="120"/>
                    </a:lnTo>
                    <a:lnTo>
                      <a:pt x="920" y="120"/>
                    </a:lnTo>
                    <a:lnTo>
                      <a:pt x="924" y="124"/>
                    </a:lnTo>
                    <a:lnTo>
                      <a:pt x="924" y="124"/>
                    </a:lnTo>
                    <a:lnTo>
                      <a:pt x="924" y="124"/>
                    </a:lnTo>
                    <a:lnTo>
                      <a:pt x="924" y="124"/>
                    </a:lnTo>
                    <a:lnTo>
                      <a:pt x="928" y="130"/>
                    </a:lnTo>
                    <a:lnTo>
                      <a:pt x="928" y="130"/>
                    </a:lnTo>
                    <a:lnTo>
                      <a:pt x="928" y="130"/>
                    </a:lnTo>
                    <a:lnTo>
                      <a:pt x="928" y="130"/>
                    </a:lnTo>
                    <a:lnTo>
                      <a:pt x="930" y="138"/>
                    </a:lnTo>
                    <a:lnTo>
                      <a:pt x="930" y="138"/>
                    </a:lnTo>
                    <a:lnTo>
                      <a:pt x="932" y="138"/>
                    </a:lnTo>
                    <a:lnTo>
                      <a:pt x="932" y="138"/>
                    </a:lnTo>
                    <a:lnTo>
                      <a:pt x="934" y="146"/>
                    </a:lnTo>
                    <a:lnTo>
                      <a:pt x="934" y="146"/>
                    </a:lnTo>
                    <a:lnTo>
                      <a:pt x="934" y="148"/>
                    </a:lnTo>
                    <a:lnTo>
                      <a:pt x="934" y="148"/>
                    </a:lnTo>
                    <a:lnTo>
                      <a:pt x="934" y="156"/>
                    </a:lnTo>
                    <a:lnTo>
                      <a:pt x="934" y="156"/>
                    </a:lnTo>
                    <a:lnTo>
                      <a:pt x="934" y="156"/>
                    </a:lnTo>
                    <a:lnTo>
                      <a:pt x="934" y="156"/>
                    </a:lnTo>
                    <a:lnTo>
                      <a:pt x="934" y="156"/>
                    </a:lnTo>
                    <a:lnTo>
                      <a:pt x="934" y="168"/>
                    </a:lnTo>
                    <a:lnTo>
                      <a:pt x="930" y="178"/>
                    </a:lnTo>
                    <a:lnTo>
                      <a:pt x="926" y="188"/>
                    </a:lnTo>
                    <a:lnTo>
                      <a:pt x="918" y="196"/>
                    </a:lnTo>
                    <a:lnTo>
                      <a:pt x="910" y="204"/>
                    </a:lnTo>
                    <a:lnTo>
                      <a:pt x="902" y="210"/>
                    </a:lnTo>
                    <a:lnTo>
                      <a:pt x="880" y="222"/>
                    </a:lnTo>
                    <a:lnTo>
                      <a:pt x="856" y="230"/>
                    </a:lnTo>
                    <a:lnTo>
                      <a:pt x="832" y="236"/>
                    </a:lnTo>
                    <a:lnTo>
                      <a:pt x="810" y="240"/>
                    </a:lnTo>
                    <a:lnTo>
                      <a:pt x="790" y="240"/>
                    </a:lnTo>
                    <a:lnTo>
                      <a:pt x="790" y="240"/>
                    </a:lnTo>
                    <a:lnTo>
                      <a:pt x="770" y="240"/>
                    </a:lnTo>
                    <a:lnTo>
                      <a:pt x="748" y="236"/>
                    </a:lnTo>
                    <a:lnTo>
                      <a:pt x="724" y="230"/>
                    </a:lnTo>
                    <a:lnTo>
                      <a:pt x="700" y="222"/>
                    </a:lnTo>
                    <a:lnTo>
                      <a:pt x="680" y="210"/>
                    </a:lnTo>
                    <a:lnTo>
                      <a:pt x="670" y="204"/>
                    </a:lnTo>
                    <a:lnTo>
                      <a:pt x="662" y="196"/>
                    </a:lnTo>
                    <a:lnTo>
                      <a:pt x="656" y="188"/>
                    </a:lnTo>
                    <a:lnTo>
                      <a:pt x="650" y="178"/>
                    </a:lnTo>
                    <a:lnTo>
                      <a:pt x="648" y="168"/>
                    </a:lnTo>
                    <a:lnTo>
                      <a:pt x="646" y="156"/>
                    </a:lnTo>
                    <a:lnTo>
                      <a:pt x="646" y="156"/>
                    </a:lnTo>
                    <a:lnTo>
                      <a:pt x="646" y="156"/>
                    </a:lnTo>
                    <a:lnTo>
                      <a:pt x="646" y="156"/>
                    </a:lnTo>
                    <a:lnTo>
                      <a:pt x="646" y="156"/>
                    </a:lnTo>
                    <a:lnTo>
                      <a:pt x="648" y="148"/>
                    </a:lnTo>
                    <a:lnTo>
                      <a:pt x="648" y="148"/>
                    </a:lnTo>
                    <a:lnTo>
                      <a:pt x="648" y="146"/>
                    </a:lnTo>
                    <a:lnTo>
                      <a:pt x="648" y="146"/>
                    </a:lnTo>
                    <a:lnTo>
                      <a:pt x="650" y="138"/>
                    </a:lnTo>
                    <a:lnTo>
                      <a:pt x="650" y="138"/>
                    </a:lnTo>
                    <a:lnTo>
                      <a:pt x="650" y="138"/>
                    </a:lnTo>
                    <a:lnTo>
                      <a:pt x="650" y="138"/>
                    </a:lnTo>
                    <a:lnTo>
                      <a:pt x="652" y="130"/>
                    </a:lnTo>
                    <a:lnTo>
                      <a:pt x="652" y="130"/>
                    </a:lnTo>
                    <a:lnTo>
                      <a:pt x="652" y="130"/>
                    </a:lnTo>
                    <a:lnTo>
                      <a:pt x="652" y="130"/>
                    </a:lnTo>
                    <a:lnTo>
                      <a:pt x="656" y="124"/>
                    </a:lnTo>
                    <a:lnTo>
                      <a:pt x="656" y="124"/>
                    </a:lnTo>
                    <a:lnTo>
                      <a:pt x="656" y="124"/>
                    </a:lnTo>
                    <a:lnTo>
                      <a:pt x="656" y="124"/>
                    </a:lnTo>
                    <a:lnTo>
                      <a:pt x="660" y="120"/>
                    </a:lnTo>
                    <a:lnTo>
                      <a:pt x="660" y="120"/>
                    </a:lnTo>
                    <a:lnTo>
                      <a:pt x="662" y="118"/>
                    </a:lnTo>
                    <a:lnTo>
                      <a:pt x="662" y="118"/>
                    </a:lnTo>
                    <a:lnTo>
                      <a:pt x="666" y="114"/>
                    </a:lnTo>
                    <a:lnTo>
                      <a:pt x="666" y="114"/>
                    </a:lnTo>
                    <a:lnTo>
                      <a:pt x="668" y="114"/>
                    </a:lnTo>
                    <a:lnTo>
                      <a:pt x="668" y="114"/>
                    </a:lnTo>
                    <a:lnTo>
                      <a:pt x="672" y="110"/>
                    </a:lnTo>
                    <a:lnTo>
                      <a:pt x="672" y="110"/>
                    </a:lnTo>
                    <a:lnTo>
                      <a:pt x="674" y="110"/>
                    </a:lnTo>
                    <a:lnTo>
                      <a:pt x="674" y="110"/>
                    </a:lnTo>
                    <a:lnTo>
                      <a:pt x="676" y="108"/>
                    </a:lnTo>
                    <a:lnTo>
                      <a:pt x="676" y="108"/>
                    </a:lnTo>
                    <a:lnTo>
                      <a:pt x="690" y="100"/>
                    </a:lnTo>
                    <a:lnTo>
                      <a:pt x="702" y="92"/>
                    </a:lnTo>
                    <a:lnTo>
                      <a:pt x="714" y="82"/>
                    </a:lnTo>
                    <a:lnTo>
                      <a:pt x="718" y="76"/>
                    </a:lnTo>
                    <a:lnTo>
                      <a:pt x="722" y="70"/>
                    </a:lnTo>
                    <a:lnTo>
                      <a:pt x="722" y="70"/>
                    </a:lnTo>
                    <a:lnTo>
                      <a:pt x="724" y="64"/>
                    </a:lnTo>
                    <a:lnTo>
                      <a:pt x="724" y="64"/>
                    </a:lnTo>
                    <a:lnTo>
                      <a:pt x="724" y="64"/>
                    </a:lnTo>
                    <a:lnTo>
                      <a:pt x="724" y="64"/>
                    </a:lnTo>
                    <a:lnTo>
                      <a:pt x="724" y="60"/>
                    </a:lnTo>
                    <a:lnTo>
                      <a:pt x="724" y="60"/>
                    </a:lnTo>
                    <a:lnTo>
                      <a:pt x="726" y="58"/>
                    </a:lnTo>
                    <a:lnTo>
                      <a:pt x="726" y="58"/>
                    </a:lnTo>
                    <a:lnTo>
                      <a:pt x="726" y="54"/>
                    </a:lnTo>
                    <a:lnTo>
                      <a:pt x="726" y="54"/>
                    </a:lnTo>
                    <a:lnTo>
                      <a:pt x="726" y="52"/>
                    </a:lnTo>
                    <a:lnTo>
                      <a:pt x="726" y="52"/>
                    </a:lnTo>
                    <a:lnTo>
                      <a:pt x="726" y="46"/>
                    </a:lnTo>
                    <a:lnTo>
                      <a:pt x="726" y="46"/>
                    </a:lnTo>
                    <a:lnTo>
                      <a:pt x="726" y="46"/>
                    </a:lnTo>
                    <a:lnTo>
                      <a:pt x="726" y="46"/>
                    </a:lnTo>
                    <a:lnTo>
                      <a:pt x="726" y="42"/>
                    </a:lnTo>
                    <a:lnTo>
                      <a:pt x="726" y="42"/>
                    </a:lnTo>
                    <a:lnTo>
                      <a:pt x="726" y="40"/>
                    </a:lnTo>
                    <a:lnTo>
                      <a:pt x="726" y="40"/>
                    </a:lnTo>
                    <a:lnTo>
                      <a:pt x="724" y="38"/>
                    </a:lnTo>
                    <a:lnTo>
                      <a:pt x="724" y="38"/>
                    </a:lnTo>
                    <a:lnTo>
                      <a:pt x="724" y="36"/>
                    </a:lnTo>
                    <a:lnTo>
                      <a:pt x="724" y="36"/>
                    </a:lnTo>
                    <a:lnTo>
                      <a:pt x="722" y="34"/>
                    </a:lnTo>
                    <a:lnTo>
                      <a:pt x="722" y="34"/>
                    </a:lnTo>
                    <a:lnTo>
                      <a:pt x="722" y="32"/>
                    </a:lnTo>
                    <a:lnTo>
                      <a:pt x="722" y="32"/>
                    </a:lnTo>
                    <a:lnTo>
                      <a:pt x="720" y="30"/>
                    </a:lnTo>
                    <a:lnTo>
                      <a:pt x="720" y="30"/>
                    </a:lnTo>
                    <a:lnTo>
                      <a:pt x="718" y="28"/>
                    </a:lnTo>
                    <a:lnTo>
                      <a:pt x="718" y="28"/>
                    </a:lnTo>
                    <a:lnTo>
                      <a:pt x="716" y="26"/>
                    </a:lnTo>
                    <a:lnTo>
                      <a:pt x="716" y="26"/>
                    </a:lnTo>
                    <a:lnTo>
                      <a:pt x="714" y="26"/>
                    </a:lnTo>
                    <a:lnTo>
                      <a:pt x="714" y="26"/>
                    </a:lnTo>
                    <a:lnTo>
                      <a:pt x="710" y="22"/>
                    </a:lnTo>
                    <a:lnTo>
                      <a:pt x="710" y="22"/>
                    </a:lnTo>
                    <a:lnTo>
                      <a:pt x="710" y="22"/>
                    </a:lnTo>
                    <a:lnTo>
                      <a:pt x="710" y="22"/>
                    </a:lnTo>
                    <a:lnTo>
                      <a:pt x="706" y="18"/>
                    </a:lnTo>
                    <a:lnTo>
                      <a:pt x="706" y="18"/>
                    </a:lnTo>
                    <a:lnTo>
                      <a:pt x="704" y="18"/>
                    </a:lnTo>
                    <a:lnTo>
                      <a:pt x="704" y="18"/>
                    </a:lnTo>
                    <a:lnTo>
                      <a:pt x="702" y="16"/>
                    </a:lnTo>
                    <a:lnTo>
                      <a:pt x="702" y="16"/>
                    </a:lnTo>
                    <a:lnTo>
                      <a:pt x="700" y="14"/>
                    </a:lnTo>
                    <a:lnTo>
                      <a:pt x="700" y="14"/>
                    </a:lnTo>
                    <a:lnTo>
                      <a:pt x="696" y="14"/>
                    </a:lnTo>
                    <a:lnTo>
                      <a:pt x="696" y="14"/>
                    </a:lnTo>
                    <a:lnTo>
                      <a:pt x="694" y="12"/>
                    </a:lnTo>
                    <a:lnTo>
                      <a:pt x="694" y="12"/>
                    </a:lnTo>
                    <a:lnTo>
                      <a:pt x="692" y="10"/>
                    </a:lnTo>
                    <a:lnTo>
                      <a:pt x="692" y="10"/>
                    </a:lnTo>
                    <a:lnTo>
                      <a:pt x="688" y="10"/>
                    </a:lnTo>
                    <a:lnTo>
                      <a:pt x="688" y="10"/>
                    </a:lnTo>
                    <a:lnTo>
                      <a:pt x="686" y="8"/>
                    </a:lnTo>
                    <a:lnTo>
                      <a:pt x="686" y="8"/>
                    </a:lnTo>
                    <a:lnTo>
                      <a:pt x="674" y="4"/>
                    </a:lnTo>
                    <a:lnTo>
                      <a:pt x="674" y="4"/>
                    </a:lnTo>
                    <a:lnTo>
                      <a:pt x="674" y="4"/>
                    </a:lnTo>
                    <a:lnTo>
                      <a:pt x="674" y="4"/>
                    </a:lnTo>
                    <a:lnTo>
                      <a:pt x="668" y="2"/>
                    </a:lnTo>
                    <a:lnTo>
                      <a:pt x="668" y="2"/>
                    </a:lnTo>
                    <a:lnTo>
                      <a:pt x="668" y="2"/>
                    </a:lnTo>
                    <a:lnTo>
                      <a:pt x="402" y="2"/>
                    </a:lnTo>
                    <a:lnTo>
                      <a:pt x="402" y="2"/>
                    </a:lnTo>
                    <a:lnTo>
                      <a:pt x="402" y="2"/>
                    </a:lnTo>
                    <a:lnTo>
                      <a:pt x="264" y="238"/>
                    </a:lnTo>
                    <a:lnTo>
                      <a:pt x="264" y="238"/>
                    </a:lnTo>
                    <a:lnTo>
                      <a:pt x="260" y="260"/>
                    </a:lnTo>
                    <a:lnTo>
                      <a:pt x="260" y="282"/>
                    </a:lnTo>
                    <a:lnTo>
                      <a:pt x="260" y="292"/>
                    </a:lnTo>
                    <a:lnTo>
                      <a:pt x="262" y="300"/>
                    </a:lnTo>
                    <a:lnTo>
                      <a:pt x="268" y="308"/>
                    </a:lnTo>
                    <a:lnTo>
                      <a:pt x="274" y="314"/>
                    </a:lnTo>
                    <a:lnTo>
                      <a:pt x="274" y="314"/>
                    </a:lnTo>
                    <a:lnTo>
                      <a:pt x="284" y="318"/>
                    </a:lnTo>
                    <a:lnTo>
                      <a:pt x="294" y="322"/>
                    </a:lnTo>
                    <a:lnTo>
                      <a:pt x="302" y="322"/>
                    </a:lnTo>
                    <a:lnTo>
                      <a:pt x="312" y="322"/>
                    </a:lnTo>
                    <a:lnTo>
                      <a:pt x="326" y="316"/>
                    </a:lnTo>
                    <a:lnTo>
                      <a:pt x="342" y="308"/>
                    </a:lnTo>
                    <a:lnTo>
                      <a:pt x="356" y="298"/>
                    </a:lnTo>
                    <a:lnTo>
                      <a:pt x="372" y="292"/>
                    </a:lnTo>
                    <a:lnTo>
                      <a:pt x="380" y="292"/>
                    </a:lnTo>
                    <a:lnTo>
                      <a:pt x="388" y="292"/>
                    </a:lnTo>
                    <a:lnTo>
                      <a:pt x="398" y="294"/>
                    </a:lnTo>
                    <a:lnTo>
                      <a:pt x="408" y="300"/>
                    </a:lnTo>
                    <a:lnTo>
                      <a:pt x="408" y="300"/>
                    </a:lnTo>
                    <a:lnTo>
                      <a:pt x="418" y="306"/>
                    </a:lnTo>
                    <a:lnTo>
                      <a:pt x="424" y="314"/>
                    </a:lnTo>
                    <a:lnTo>
                      <a:pt x="430" y="322"/>
                    </a:lnTo>
                    <a:lnTo>
                      <a:pt x="434" y="332"/>
                    </a:lnTo>
                    <a:lnTo>
                      <a:pt x="438" y="344"/>
                    </a:lnTo>
                    <a:lnTo>
                      <a:pt x="438" y="354"/>
                    </a:lnTo>
                    <a:lnTo>
                      <a:pt x="438" y="380"/>
                    </a:lnTo>
                    <a:lnTo>
                      <a:pt x="434" y="404"/>
                    </a:lnTo>
                    <a:lnTo>
                      <a:pt x="426" y="428"/>
                    </a:lnTo>
                    <a:lnTo>
                      <a:pt x="418" y="448"/>
                    </a:lnTo>
                    <a:lnTo>
                      <a:pt x="410" y="466"/>
                    </a:lnTo>
                    <a:lnTo>
                      <a:pt x="410" y="466"/>
                    </a:lnTo>
                    <a:lnTo>
                      <a:pt x="398" y="482"/>
                    </a:lnTo>
                    <a:lnTo>
                      <a:pt x="384" y="500"/>
                    </a:lnTo>
                    <a:lnTo>
                      <a:pt x="368" y="518"/>
                    </a:lnTo>
                    <a:lnTo>
                      <a:pt x="348" y="534"/>
                    </a:lnTo>
                    <a:lnTo>
                      <a:pt x="328" y="548"/>
                    </a:lnTo>
                    <a:lnTo>
                      <a:pt x="318" y="552"/>
                    </a:lnTo>
                    <a:lnTo>
                      <a:pt x="306" y="554"/>
                    </a:lnTo>
                    <a:lnTo>
                      <a:pt x="296" y="556"/>
                    </a:lnTo>
                    <a:lnTo>
                      <a:pt x="284" y="556"/>
                    </a:lnTo>
                    <a:lnTo>
                      <a:pt x="274" y="554"/>
                    </a:lnTo>
                    <a:lnTo>
                      <a:pt x="264" y="548"/>
                    </a:lnTo>
                    <a:lnTo>
                      <a:pt x="264" y="548"/>
                    </a:lnTo>
                    <a:lnTo>
                      <a:pt x="256" y="542"/>
                    </a:lnTo>
                    <a:lnTo>
                      <a:pt x="248" y="534"/>
                    </a:lnTo>
                    <a:lnTo>
                      <a:pt x="244" y="528"/>
                    </a:lnTo>
                    <a:lnTo>
                      <a:pt x="240" y="520"/>
                    </a:lnTo>
                    <a:lnTo>
                      <a:pt x="238" y="504"/>
                    </a:lnTo>
                    <a:lnTo>
                      <a:pt x="238" y="486"/>
                    </a:lnTo>
                    <a:lnTo>
                      <a:pt x="238" y="470"/>
                    </a:lnTo>
                    <a:lnTo>
                      <a:pt x="234" y="454"/>
                    </a:lnTo>
                    <a:lnTo>
                      <a:pt x="232" y="446"/>
                    </a:lnTo>
                    <a:lnTo>
                      <a:pt x="226" y="438"/>
                    </a:lnTo>
                    <a:lnTo>
                      <a:pt x="218" y="430"/>
                    </a:lnTo>
                    <a:lnTo>
                      <a:pt x="210" y="424"/>
                    </a:lnTo>
                    <a:lnTo>
                      <a:pt x="210" y="424"/>
                    </a:lnTo>
                    <a:lnTo>
                      <a:pt x="202" y="422"/>
                    </a:lnTo>
                    <a:lnTo>
                      <a:pt x="194" y="422"/>
                    </a:lnTo>
                    <a:lnTo>
                      <a:pt x="184" y="424"/>
                    </a:lnTo>
                    <a:lnTo>
                      <a:pt x="174" y="428"/>
                    </a:lnTo>
                    <a:lnTo>
                      <a:pt x="156" y="440"/>
                    </a:lnTo>
                    <a:lnTo>
                      <a:pt x="140" y="454"/>
                    </a:lnTo>
                    <a:lnTo>
                      <a:pt x="4" y="690"/>
                    </a:lnTo>
                    <a:lnTo>
                      <a:pt x="0" y="690"/>
                    </a:lnTo>
                    <a:lnTo>
                      <a:pt x="2" y="694"/>
                    </a:lnTo>
                    <a:lnTo>
                      <a:pt x="4" y="694"/>
                    </a:lnTo>
                    <a:lnTo>
                      <a:pt x="132" y="918"/>
                    </a:lnTo>
                    <a:lnTo>
                      <a:pt x="132" y="918"/>
                    </a:lnTo>
                    <a:lnTo>
                      <a:pt x="146" y="930"/>
                    </a:lnTo>
                    <a:lnTo>
                      <a:pt x="160" y="942"/>
                    </a:lnTo>
                    <a:lnTo>
                      <a:pt x="176" y="950"/>
                    </a:lnTo>
                    <a:lnTo>
                      <a:pt x="184" y="954"/>
                    </a:lnTo>
                    <a:lnTo>
                      <a:pt x="192" y="954"/>
                    </a:lnTo>
                    <a:lnTo>
                      <a:pt x="192" y="954"/>
                    </a:lnTo>
                    <a:lnTo>
                      <a:pt x="198" y="954"/>
                    </a:lnTo>
                    <a:lnTo>
                      <a:pt x="202" y="952"/>
                    </a:lnTo>
                    <a:lnTo>
                      <a:pt x="202" y="952"/>
                    </a:lnTo>
                    <a:lnTo>
                      <a:pt x="212" y="944"/>
                    </a:lnTo>
                    <a:lnTo>
                      <a:pt x="220" y="938"/>
                    </a:lnTo>
                    <a:lnTo>
                      <a:pt x="224" y="930"/>
                    </a:lnTo>
                    <a:lnTo>
                      <a:pt x="228" y="922"/>
                    </a:lnTo>
                    <a:lnTo>
                      <a:pt x="230" y="906"/>
                    </a:lnTo>
                    <a:lnTo>
                      <a:pt x="230" y="890"/>
                    </a:lnTo>
                    <a:lnTo>
                      <a:pt x="230" y="872"/>
                    </a:lnTo>
                    <a:lnTo>
                      <a:pt x="234" y="856"/>
                    </a:lnTo>
                    <a:lnTo>
                      <a:pt x="236" y="848"/>
                    </a:lnTo>
                    <a:lnTo>
                      <a:pt x="242" y="842"/>
                    </a:lnTo>
                    <a:lnTo>
                      <a:pt x="248" y="834"/>
                    </a:lnTo>
                    <a:lnTo>
                      <a:pt x="258" y="828"/>
                    </a:lnTo>
                    <a:lnTo>
                      <a:pt x="258" y="828"/>
                    </a:lnTo>
                    <a:lnTo>
                      <a:pt x="272" y="822"/>
                    </a:lnTo>
                    <a:lnTo>
                      <a:pt x="286" y="820"/>
                    </a:lnTo>
                    <a:lnTo>
                      <a:pt x="286" y="820"/>
                    </a:lnTo>
                    <a:lnTo>
                      <a:pt x="296" y="820"/>
                    </a:lnTo>
                    <a:lnTo>
                      <a:pt x="304" y="822"/>
                    </a:lnTo>
                    <a:lnTo>
                      <a:pt x="322" y="828"/>
                    </a:lnTo>
                    <a:lnTo>
                      <a:pt x="340" y="838"/>
                    </a:lnTo>
                    <a:lnTo>
                      <a:pt x="358" y="852"/>
                    </a:lnTo>
                    <a:lnTo>
                      <a:pt x="372" y="866"/>
                    </a:lnTo>
                    <a:lnTo>
                      <a:pt x="386" y="882"/>
                    </a:lnTo>
                    <a:lnTo>
                      <a:pt x="398" y="896"/>
                    </a:lnTo>
                    <a:lnTo>
                      <a:pt x="406" y="910"/>
                    </a:lnTo>
                    <a:lnTo>
                      <a:pt x="406" y="910"/>
                    </a:lnTo>
                    <a:lnTo>
                      <a:pt x="414" y="928"/>
                    </a:lnTo>
                    <a:lnTo>
                      <a:pt x="424" y="948"/>
                    </a:lnTo>
                    <a:lnTo>
                      <a:pt x="430" y="972"/>
                    </a:lnTo>
                    <a:lnTo>
                      <a:pt x="434" y="996"/>
                    </a:lnTo>
                    <a:lnTo>
                      <a:pt x="436" y="1022"/>
                    </a:lnTo>
                    <a:lnTo>
                      <a:pt x="434" y="1032"/>
                    </a:lnTo>
                    <a:lnTo>
                      <a:pt x="432" y="1044"/>
                    </a:lnTo>
                    <a:lnTo>
                      <a:pt x="428" y="1054"/>
                    </a:lnTo>
                    <a:lnTo>
                      <a:pt x="422" y="1062"/>
                    </a:lnTo>
                    <a:lnTo>
                      <a:pt x="414" y="1070"/>
                    </a:lnTo>
                    <a:lnTo>
                      <a:pt x="404" y="1076"/>
                    </a:lnTo>
                    <a:lnTo>
                      <a:pt x="404" y="1076"/>
                    </a:lnTo>
                    <a:lnTo>
                      <a:pt x="390" y="1082"/>
                    </a:lnTo>
                    <a:lnTo>
                      <a:pt x="376" y="1084"/>
                    </a:lnTo>
                    <a:lnTo>
                      <a:pt x="376" y="1084"/>
                    </a:lnTo>
                    <a:lnTo>
                      <a:pt x="366" y="1084"/>
                    </a:lnTo>
                    <a:lnTo>
                      <a:pt x="354" y="1080"/>
                    </a:lnTo>
                    <a:lnTo>
                      <a:pt x="336" y="1070"/>
                    </a:lnTo>
                    <a:lnTo>
                      <a:pt x="318" y="1060"/>
                    </a:lnTo>
                    <a:lnTo>
                      <a:pt x="308" y="1056"/>
                    </a:lnTo>
                    <a:lnTo>
                      <a:pt x="296" y="1054"/>
                    </a:lnTo>
                    <a:lnTo>
                      <a:pt x="296" y="1054"/>
                    </a:lnTo>
                    <a:lnTo>
                      <a:pt x="284" y="1056"/>
                    </a:lnTo>
                    <a:lnTo>
                      <a:pt x="270" y="1062"/>
                    </a:lnTo>
                    <a:lnTo>
                      <a:pt x="270" y="1062"/>
                    </a:lnTo>
                    <a:lnTo>
                      <a:pt x="264" y="1068"/>
                    </a:lnTo>
                    <a:lnTo>
                      <a:pt x="258" y="1076"/>
                    </a:lnTo>
                    <a:lnTo>
                      <a:pt x="256" y="1086"/>
                    </a:lnTo>
                    <a:lnTo>
                      <a:pt x="256" y="1096"/>
                    </a:lnTo>
                    <a:lnTo>
                      <a:pt x="258" y="1120"/>
                    </a:lnTo>
                    <a:lnTo>
                      <a:pt x="262" y="1142"/>
                    </a:lnTo>
                    <a:lnTo>
                      <a:pt x="402" y="1382"/>
                    </a:lnTo>
                    <a:lnTo>
                      <a:pt x="1200" y="1382"/>
                    </a:lnTo>
                    <a:lnTo>
                      <a:pt x="1600" y="690"/>
                    </a:lnTo>
                    <a:lnTo>
                      <a:pt x="1200" y="0"/>
                    </a:lnTo>
                    <a:lnTo>
                      <a:pt x="1200" y="0"/>
                    </a:lnTo>
                    <a:lnTo>
                      <a:pt x="1200" y="2"/>
                    </a:lnTo>
                    <a:close/>
                  </a:path>
                </a:pathLst>
              </a:custGeom>
              <a:solidFill>
                <a:srgbClr val="FB8037"/>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27" name="Freeform 7"/>
              <p:cNvSpPr>
                <a:spLocks/>
              </p:cNvSpPr>
              <p:nvPr/>
            </p:nvSpPr>
            <p:spPr bwMode="auto">
              <a:xfrm>
                <a:off x="3582988" y="1508125"/>
                <a:ext cx="2027237" cy="1717675"/>
              </a:xfrm>
              <a:custGeom>
                <a:avLst/>
                <a:gdLst>
                  <a:gd name="T0" fmla="*/ 198 w 1636"/>
                  <a:gd name="T1" fmla="*/ 906 h 1386"/>
                  <a:gd name="T2" fmla="*/ 214 w 1636"/>
                  <a:gd name="T3" fmla="*/ 868 h 1386"/>
                  <a:gd name="T4" fmla="*/ 214 w 1636"/>
                  <a:gd name="T5" fmla="*/ 834 h 1386"/>
                  <a:gd name="T6" fmla="*/ 232 w 1636"/>
                  <a:gd name="T7" fmla="*/ 800 h 1386"/>
                  <a:gd name="T8" fmla="*/ 260 w 1636"/>
                  <a:gd name="T9" fmla="*/ 786 h 1386"/>
                  <a:gd name="T10" fmla="*/ 302 w 1636"/>
                  <a:gd name="T11" fmla="*/ 794 h 1386"/>
                  <a:gd name="T12" fmla="*/ 374 w 1636"/>
                  <a:gd name="T13" fmla="*/ 860 h 1386"/>
                  <a:gd name="T14" fmla="*/ 406 w 1636"/>
                  <a:gd name="T15" fmla="*/ 924 h 1386"/>
                  <a:gd name="T16" fmla="*/ 414 w 1636"/>
                  <a:gd name="T17" fmla="*/ 982 h 1386"/>
                  <a:gd name="T18" fmla="*/ 404 w 1636"/>
                  <a:gd name="T19" fmla="*/ 1032 h 1386"/>
                  <a:gd name="T20" fmla="*/ 384 w 1636"/>
                  <a:gd name="T21" fmla="*/ 1050 h 1386"/>
                  <a:gd name="T22" fmla="*/ 346 w 1636"/>
                  <a:gd name="T23" fmla="*/ 1058 h 1386"/>
                  <a:gd name="T24" fmla="*/ 286 w 1636"/>
                  <a:gd name="T25" fmla="*/ 1028 h 1386"/>
                  <a:gd name="T26" fmla="*/ 248 w 1636"/>
                  <a:gd name="T27" fmla="*/ 1036 h 1386"/>
                  <a:gd name="T28" fmla="*/ 236 w 1636"/>
                  <a:gd name="T29" fmla="*/ 1058 h 1386"/>
                  <a:gd name="T30" fmla="*/ 240 w 1636"/>
                  <a:gd name="T31" fmla="*/ 1102 h 1386"/>
                  <a:gd name="T32" fmla="*/ 400 w 1636"/>
                  <a:gd name="T33" fmla="*/ 1382 h 1386"/>
                  <a:gd name="T34" fmla="*/ 664 w 1636"/>
                  <a:gd name="T35" fmla="*/ 1386 h 1386"/>
                  <a:gd name="T36" fmla="*/ 726 w 1636"/>
                  <a:gd name="T37" fmla="*/ 1356 h 1386"/>
                  <a:gd name="T38" fmla="*/ 734 w 1636"/>
                  <a:gd name="T39" fmla="*/ 1326 h 1386"/>
                  <a:gd name="T40" fmla="*/ 710 w 1636"/>
                  <a:gd name="T41" fmla="*/ 1290 h 1386"/>
                  <a:gd name="T42" fmla="*/ 662 w 1636"/>
                  <a:gd name="T43" fmla="*/ 1256 h 1386"/>
                  <a:gd name="T44" fmla="*/ 654 w 1636"/>
                  <a:gd name="T45" fmla="*/ 1228 h 1386"/>
                  <a:gd name="T46" fmla="*/ 670 w 1636"/>
                  <a:gd name="T47" fmla="*/ 1188 h 1386"/>
                  <a:gd name="T48" fmla="*/ 732 w 1636"/>
                  <a:gd name="T49" fmla="*/ 1154 h 1386"/>
                  <a:gd name="T50" fmla="*/ 798 w 1636"/>
                  <a:gd name="T51" fmla="*/ 1144 h 1386"/>
                  <a:gd name="T52" fmla="*/ 888 w 1636"/>
                  <a:gd name="T53" fmla="*/ 1162 h 1386"/>
                  <a:gd name="T54" fmla="*/ 934 w 1636"/>
                  <a:gd name="T55" fmla="*/ 1198 h 1386"/>
                  <a:gd name="T56" fmla="*/ 942 w 1636"/>
                  <a:gd name="T57" fmla="*/ 1228 h 1386"/>
                  <a:gd name="T58" fmla="*/ 930 w 1636"/>
                  <a:gd name="T59" fmla="*/ 1264 h 1386"/>
                  <a:gd name="T60" fmla="*/ 874 w 1636"/>
                  <a:gd name="T61" fmla="*/ 1302 h 1386"/>
                  <a:gd name="T62" fmla="*/ 862 w 1636"/>
                  <a:gd name="T63" fmla="*/ 1338 h 1386"/>
                  <a:gd name="T64" fmla="*/ 878 w 1636"/>
                  <a:gd name="T65" fmla="*/ 1362 h 1386"/>
                  <a:gd name="T66" fmla="*/ 1194 w 1636"/>
                  <a:gd name="T67" fmla="*/ 1386 h 1386"/>
                  <a:gd name="T68" fmla="*/ 1202 w 1636"/>
                  <a:gd name="T69" fmla="*/ 1378 h 1386"/>
                  <a:gd name="T70" fmla="*/ 1340 w 1636"/>
                  <a:gd name="T71" fmla="*/ 1138 h 1386"/>
                  <a:gd name="T72" fmla="*/ 1394 w 1636"/>
                  <a:gd name="T73" fmla="*/ 1104 h 1386"/>
                  <a:gd name="T74" fmla="*/ 1420 w 1636"/>
                  <a:gd name="T75" fmla="*/ 1114 h 1386"/>
                  <a:gd name="T76" fmla="*/ 1438 w 1636"/>
                  <a:gd name="T77" fmla="*/ 1152 h 1386"/>
                  <a:gd name="T78" fmla="*/ 1444 w 1636"/>
                  <a:gd name="T79" fmla="*/ 1210 h 1386"/>
                  <a:gd name="T80" fmla="*/ 1466 w 1636"/>
                  <a:gd name="T81" fmla="*/ 1232 h 1386"/>
                  <a:gd name="T82" fmla="*/ 1506 w 1636"/>
                  <a:gd name="T83" fmla="*/ 1238 h 1386"/>
                  <a:gd name="T84" fmla="*/ 1568 w 1636"/>
                  <a:gd name="T85" fmla="*/ 1202 h 1386"/>
                  <a:gd name="T86" fmla="*/ 1610 w 1636"/>
                  <a:gd name="T87" fmla="*/ 1150 h 1386"/>
                  <a:gd name="T88" fmla="*/ 1632 w 1636"/>
                  <a:gd name="T89" fmla="*/ 1094 h 1386"/>
                  <a:gd name="T90" fmla="*/ 1634 w 1636"/>
                  <a:gd name="T91" fmla="*/ 1026 h 1386"/>
                  <a:gd name="T92" fmla="*/ 1606 w 1636"/>
                  <a:gd name="T93" fmla="*/ 990 h 1386"/>
                  <a:gd name="T94" fmla="*/ 1570 w 1636"/>
                  <a:gd name="T95" fmla="*/ 984 h 1386"/>
                  <a:gd name="T96" fmla="*/ 1510 w 1636"/>
                  <a:gd name="T97" fmla="*/ 1012 h 1386"/>
                  <a:gd name="T98" fmla="*/ 1472 w 1636"/>
                  <a:gd name="T99" fmla="*/ 1004 h 1386"/>
                  <a:gd name="T100" fmla="*/ 1458 w 1636"/>
                  <a:gd name="T101" fmla="*/ 982 h 1386"/>
                  <a:gd name="T102" fmla="*/ 1464 w 1636"/>
                  <a:gd name="T103" fmla="*/ 926 h 1386"/>
                  <a:gd name="T104" fmla="*/ 1582 w 1636"/>
                  <a:gd name="T105" fmla="*/ 668 h 1386"/>
                  <a:gd name="T106" fmla="*/ 322 w 1636"/>
                  <a:gd name="T107" fmla="*/ 132 h 1386"/>
                  <a:gd name="T108" fmla="*/ 132 w 1636"/>
                  <a:gd name="T109" fmla="*/ 902 h 1386"/>
                  <a:gd name="T110" fmla="*/ 176 w 1636"/>
                  <a:gd name="T111" fmla="*/ 92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36" h="1386">
                    <a:moveTo>
                      <a:pt x="184" y="918"/>
                    </a:moveTo>
                    <a:lnTo>
                      <a:pt x="184" y="918"/>
                    </a:lnTo>
                    <a:lnTo>
                      <a:pt x="192" y="912"/>
                    </a:lnTo>
                    <a:lnTo>
                      <a:pt x="198" y="906"/>
                    </a:lnTo>
                    <a:lnTo>
                      <a:pt x="204" y="900"/>
                    </a:lnTo>
                    <a:lnTo>
                      <a:pt x="208" y="894"/>
                    </a:lnTo>
                    <a:lnTo>
                      <a:pt x="212" y="882"/>
                    </a:lnTo>
                    <a:lnTo>
                      <a:pt x="214" y="868"/>
                    </a:lnTo>
                    <a:lnTo>
                      <a:pt x="214" y="868"/>
                    </a:lnTo>
                    <a:lnTo>
                      <a:pt x="212" y="850"/>
                    </a:lnTo>
                    <a:lnTo>
                      <a:pt x="212" y="850"/>
                    </a:lnTo>
                    <a:lnTo>
                      <a:pt x="214" y="834"/>
                    </a:lnTo>
                    <a:lnTo>
                      <a:pt x="216" y="820"/>
                    </a:lnTo>
                    <a:lnTo>
                      <a:pt x="220" y="812"/>
                    </a:lnTo>
                    <a:lnTo>
                      <a:pt x="224" y="806"/>
                    </a:lnTo>
                    <a:lnTo>
                      <a:pt x="232" y="800"/>
                    </a:lnTo>
                    <a:lnTo>
                      <a:pt x="240" y="794"/>
                    </a:lnTo>
                    <a:lnTo>
                      <a:pt x="240" y="794"/>
                    </a:lnTo>
                    <a:lnTo>
                      <a:pt x="250" y="788"/>
                    </a:lnTo>
                    <a:lnTo>
                      <a:pt x="260" y="786"/>
                    </a:lnTo>
                    <a:lnTo>
                      <a:pt x="270" y="786"/>
                    </a:lnTo>
                    <a:lnTo>
                      <a:pt x="282" y="786"/>
                    </a:lnTo>
                    <a:lnTo>
                      <a:pt x="292" y="790"/>
                    </a:lnTo>
                    <a:lnTo>
                      <a:pt x="302" y="794"/>
                    </a:lnTo>
                    <a:lnTo>
                      <a:pt x="324" y="808"/>
                    </a:lnTo>
                    <a:lnTo>
                      <a:pt x="344" y="824"/>
                    </a:lnTo>
                    <a:lnTo>
                      <a:pt x="360" y="842"/>
                    </a:lnTo>
                    <a:lnTo>
                      <a:pt x="374" y="860"/>
                    </a:lnTo>
                    <a:lnTo>
                      <a:pt x="384" y="876"/>
                    </a:lnTo>
                    <a:lnTo>
                      <a:pt x="384" y="876"/>
                    </a:lnTo>
                    <a:lnTo>
                      <a:pt x="396" y="898"/>
                    </a:lnTo>
                    <a:lnTo>
                      <a:pt x="406" y="924"/>
                    </a:lnTo>
                    <a:lnTo>
                      <a:pt x="412" y="954"/>
                    </a:lnTo>
                    <a:lnTo>
                      <a:pt x="414" y="968"/>
                    </a:lnTo>
                    <a:lnTo>
                      <a:pt x="414" y="982"/>
                    </a:lnTo>
                    <a:lnTo>
                      <a:pt x="414" y="982"/>
                    </a:lnTo>
                    <a:lnTo>
                      <a:pt x="414" y="1004"/>
                    </a:lnTo>
                    <a:lnTo>
                      <a:pt x="412" y="1014"/>
                    </a:lnTo>
                    <a:lnTo>
                      <a:pt x="408" y="1022"/>
                    </a:lnTo>
                    <a:lnTo>
                      <a:pt x="404" y="1032"/>
                    </a:lnTo>
                    <a:lnTo>
                      <a:pt x="398" y="1038"/>
                    </a:lnTo>
                    <a:lnTo>
                      <a:pt x="392" y="1046"/>
                    </a:lnTo>
                    <a:lnTo>
                      <a:pt x="384" y="1050"/>
                    </a:lnTo>
                    <a:lnTo>
                      <a:pt x="384" y="1050"/>
                    </a:lnTo>
                    <a:lnTo>
                      <a:pt x="374" y="1056"/>
                    </a:lnTo>
                    <a:lnTo>
                      <a:pt x="364" y="1058"/>
                    </a:lnTo>
                    <a:lnTo>
                      <a:pt x="354" y="1058"/>
                    </a:lnTo>
                    <a:lnTo>
                      <a:pt x="346" y="1058"/>
                    </a:lnTo>
                    <a:lnTo>
                      <a:pt x="330" y="1052"/>
                    </a:lnTo>
                    <a:lnTo>
                      <a:pt x="316" y="1042"/>
                    </a:lnTo>
                    <a:lnTo>
                      <a:pt x="302" y="1034"/>
                    </a:lnTo>
                    <a:lnTo>
                      <a:pt x="286" y="1028"/>
                    </a:lnTo>
                    <a:lnTo>
                      <a:pt x="278" y="1028"/>
                    </a:lnTo>
                    <a:lnTo>
                      <a:pt x="268" y="1028"/>
                    </a:lnTo>
                    <a:lnTo>
                      <a:pt x="258" y="1032"/>
                    </a:lnTo>
                    <a:lnTo>
                      <a:pt x="248" y="1036"/>
                    </a:lnTo>
                    <a:lnTo>
                      <a:pt x="248" y="1036"/>
                    </a:lnTo>
                    <a:lnTo>
                      <a:pt x="242" y="1042"/>
                    </a:lnTo>
                    <a:lnTo>
                      <a:pt x="238" y="1048"/>
                    </a:lnTo>
                    <a:lnTo>
                      <a:pt x="236" y="1058"/>
                    </a:lnTo>
                    <a:lnTo>
                      <a:pt x="234" y="1068"/>
                    </a:lnTo>
                    <a:lnTo>
                      <a:pt x="234" y="1068"/>
                    </a:lnTo>
                    <a:lnTo>
                      <a:pt x="236" y="1086"/>
                    </a:lnTo>
                    <a:lnTo>
                      <a:pt x="240" y="1102"/>
                    </a:lnTo>
                    <a:lnTo>
                      <a:pt x="398" y="1378"/>
                    </a:lnTo>
                    <a:lnTo>
                      <a:pt x="402" y="1378"/>
                    </a:lnTo>
                    <a:lnTo>
                      <a:pt x="402" y="1380"/>
                    </a:lnTo>
                    <a:lnTo>
                      <a:pt x="400" y="1382"/>
                    </a:lnTo>
                    <a:lnTo>
                      <a:pt x="400" y="1382"/>
                    </a:lnTo>
                    <a:lnTo>
                      <a:pt x="402" y="1386"/>
                    </a:lnTo>
                    <a:lnTo>
                      <a:pt x="664" y="1386"/>
                    </a:lnTo>
                    <a:lnTo>
                      <a:pt x="664" y="1386"/>
                    </a:lnTo>
                    <a:lnTo>
                      <a:pt x="686" y="1380"/>
                    </a:lnTo>
                    <a:lnTo>
                      <a:pt x="708" y="1368"/>
                    </a:lnTo>
                    <a:lnTo>
                      <a:pt x="718" y="1362"/>
                    </a:lnTo>
                    <a:lnTo>
                      <a:pt x="726" y="1356"/>
                    </a:lnTo>
                    <a:lnTo>
                      <a:pt x="732" y="1346"/>
                    </a:lnTo>
                    <a:lnTo>
                      <a:pt x="734" y="1338"/>
                    </a:lnTo>
                    <a:lnTo>
                      <a:pt x="734" y="1338"/>
                    </a:lnTo>
                    <a:lnTo>
                      <a:pt x="734" y="1326"/>
                    </a:lnTo>
                    <a:lnTo>
                      <a:pt x="730" y="1316"/>
                    </a:lnTo>
                    <a:lnTo>
                      <a:pt x="728" y="1308"/>
                    </a:lnTo>
                    <a:lnTo>
                      <a:pt x="722" y="1302"/>
                    </a:lnTo>
                    <a:lnTo>
                      <a:pt x="710" y="1290"/>
                    </a:lnTo>
                    <a:lnTo>
                      <a:pt x="694" y="1282"/>
                    </a:lnTo>
                    <a:lnTo>
                      <a:pt x="680" y="1274"/>
                    </a:lnTo>
                    <a:lnTo>
                      <a:pt x="668" y="1264"/>
                    </a:lnTo>
                    <a:lnTo>
                      <a:pt x="662" y="1256"/>
                    </a:lnTo>
                    <a:lnTo>
                      <a:pt x="658" y="1248"/>
                    </a:lnTo>
                    <a:lnTo>
                      <a:pt x="656" y="1240"/>
                    </a:lnTo>
                    <a:lnTo>
                      <a:pt x="654" y="1228"/>
                    </a:lnTo>
                    <a:lnTo>
                      <a:pt x="654" y="1228"/>
                    </a:lnTo>
                    <a:lnTo>
                      <a:pt x="656" y="1216"/>
                    </a:lnTo>
                    <a:lnTo>
                      <a:pt x="658" y="1206"/>
                    </a:lnTo>
                    <a:lnTo>
                      <a:pt x="664" y="1198"/>
                    </a:lnTo>
                    <a:lnTo>
                      <a:pt x="670" y="1188"/>
                    </a:lnTo>
                    <a:lnTo>
                      <a:pt x="678" y="1180"/>
                    </a:lnTo>
                    <a:lnTo>
                      <a:pt x="688" y="1174"/>
                    </a:lnTo>
                    <a:lnTo>
                      <a:pt x="708" y="1162"/>
                    </a:lnTo>
                    <a:lnTo>
                      <a:pt x="732" y="1154"/>
                    </a:lnTo>
                    <a:lnTo>
                      <a:pt x="756" y="1148"/>
                    </a:lnTo>
                    <a:lnTo>
                      <a:pt x="780" y="1144"/>
                    </a:lnTo>
                    <a:lnTo>
                      <a:pt x="798" y="1144"/>
                    </a:lnTo>
                    <a:lnTo>
                      <a:pt x="798" y="1144"/>
                    </a:lnTo>
                    <a:lnTo>
                      <a:pt x="818" y="1144"/>
                    </a:lnTo>
                    <a:lnTo>
                      <a:pt x="840" y="1148"/>
                    </a:lnTo>
                    <a:lnTo>
                      <a:pt x="864" y="1154"/>
                    </a:lnTo>
                    <a:lnTo>
                      <a:pt x="888" y="1162"/>
                    </a:lnTo>
                    <a:lnTo>
                      <a:pt x="910" y="1174"/>
                    </a:lnTo>
                    <a:lnTo>
                      <a:pt x="918" y="1180"/>
                    </a:lnTo>
                    <a:lnTo>
                      <a:pt x="926" y="1188"/>
                    </a:lnTo>
                    <a:lnTo>
                      <a:pt x="934" y="1198"/>
                    </a:lnTo>
                    <a:lnTo>
                      <a:pt x="938" y="1206"/>
                    </a:lnTo>
                    <a:lnTo>
                      <a:pt x="942" y="1216"/>
                    </a:lnTo>
                    <a:lnTo>
                      <a:pt x="942" y="1228"/>
                    </a:lnTo>
                    <a:lnTo>
                      <a:pt x="942" y="1228"/>
                    </a:lnTo>
                    <a:lnTo>
                      <a:pt x="942" y="1240"/>
                    </a:lnTo>
                    <a:lnTo>
                      <a:pt x="938" y="1248"/>
                    </a:lnTo>
                    <a:lnTo>
                      <a:pt x="934" y="1256"/>
                    </a:lnTo>
                    <a:lnTo>
                      <a:pt x="930" y="1264"/>
                    </a:lnTo>
                    <a:lnTo>
                      <a:pt x="916" y="1274"/>
                    </a:lnTo>
                    <a:lnTo>
                      <a:pt x="902" y="1282"/>
                    </a:lnTo>
                    <a:lnTo>
                      <a:pt x="888" y="1290"/>
                    </a:lnTo>
                    <a:lnTo>
                      <a:pt x="874" y="1302"/>
                    </a:lnTo>
                    <a:lnTo>
                      <a:pt x="870" y="1308"/>
                    </a:lnTo>
                    <a:lnTo>
                      <a:pt x="866" y="1316"/>
                    </a:lnTo>
                    <a:lnTo>
                      <a:pt x="864" y="1326"/>
                    </a:lnTo>
                    <a:lnTo>
                      <a:pt x="862" y="1338"/>
                    </a:lnTo>
                    <a:lnTo>
                      <a:pt x="862" y="1338"/>
                    </a:lnTo>
                    <a:lnTo>
                      <a:pt x="864" y="1346"/>
                    </a:lnTo>
                    <a:lnTo>
                      <a:pt x="870" y="1356"/>
                    </a:lnTo>
                    <a:lnTo>
                      <a:pt x="878" y="1362"/>
                    </a:lnTo>
                    <a:lnTo>
                      <a:pt x="888" y="1368"/>
                    </a:lnTo>
                    <a:lnTo>
                      <a:pt x="912" y="1380"/>
                    </a:lnTo>
                    <a:lnTo>
                      <a:pt x="934" y="1386"/>
                    </a:lnTo>
                    <a:lnTo>
                      <a:pt x="1194" y="1386"/>
                    </a:lnTo>
                    <a:lnTo>
                      <a:pt x="1198" y="1380"/>
                    </a:lnTo>
                    <a:lnTo>
                      <a:pt x="1198" y="1380"/>
                    </a:lnTo>
                    <a:lnTo>
                      <a:pt x="1198" y="1378"/>
                    </a:lnTo>
                    <a:lnTo>
                      <a:pt x="1202" y="1378"/>
                    </a:lnTo>
                    <a:lnTo>
                      <a:pt x="1204" y="1372"/>
                    </a:lnTo>
                    <a:lnTo>
                      <a:pt x="1240" y="1310"/>
                    </a:lnTo>
                    <a:lnTo>
                      <a:pt x="1340" y="1138"/>
                    </a:lnTo>
                    <a:lnTo>
                      <a:pt x="1340" y="1138"/>
                    </a:lnTo>
                    <a:lnTo>
                      <a:pt x="1356" y="1124"/>
                    </a:lnTo>
                    <a:lnTo>
                      <a:pt x="1376" y="1112"/>
                    </a:lnTo>
                    <a:lnTo>
                      <a:pt x="1384" y="1108"/>
                    </a:lnTo>
                    <a:lnTo>
                      <a:pt x="1394" y="1104"/>
                    </a:lnTo>
                    <a:lnTo>
                      <a:pt x="1402" y="1104"/>
                    </a:lnTo>
                    <a:lnTo>
                      <a:pt x="1410" y="1108"/>
                    </a:lnTo>
                    <a:lnTo>
                      <a:pt x="1410" y="1108"/>
                    </a:lnTo>
                    <a:lnTo>
                      <a:pt x="1420" y="1114"/>
                    </a:lnTo>
                    <a:lnTo>
                      <a:pt x="1426" y="1122"/>
                    </a:lnTo>
                    <a:lnTo>
                      <a:pt x="1432" y="1128"/>
                    </a:lnTo>
                    <a:lnTo>
                      <a:pt x="1436" y="1136"/>
                    </a:lnTo>
                    <a:lnTo>
                      <a:pt x="1438" y="1152"/>
                    </a:lnTo>
                    <a:lnTo>
                      <a:pt x="1438" y="1170"/>
                    </a:lnTo>
                    <a:lnTo>
                      <a:pt x="1438" y="1186"/>
                    </a:lnTo>
                    <a:lnTo>
                      <a:pt x="1440" y="1202"/>
                    </a:lnTo>
                    <a:lnTo>
                      <a:pt x="1444" y="1210"/>
                    </a:lnTo>
                    <a:lnTo>
                      <a:pt x="1448" y="1218"/>
                    </a:lnTo>
                    <a:lnTo>
                      <a:pt x="1456" y="1226"/>
                    </a:lnTo>
                    <a:lnTo>
                      <a:pt x="1466" y="1232"/>
                    </a:lnTo>
                    <a:lnTo>
                      <a:pt x="1466" y="1232"/>
                    </a:lnTo>
                    <a:lnTo>
                      <a:pt x="1476" y="1236"/>
                    </a:lnTo>
                    <a:lnTo>
                      <a:pt x="1486" y="1240"/>
                    </a:lnTo>
                    <a:lnTo>
                      <a:pt x="1496" y="1240"/>
                    </a:lnTo>
                    <a:lnTo>
                      <a:pt x="1506" y="1238"/>
                    </a:lnTo>
                    <a:lnTo>
                      <a:pt x="1518" y="1234"/>
                    </a:lnTo>
                    <a:lnTo>
                      <a:pt x="1528" y="1230"/>
                    </a:lnTo>
                    <a:lnTo>
                      <a:pt x="1550" y="1218"/>
                    </a:lnTo>
                    <a:lnTo>
                      <a:pt x="1568" y="1202"/>
                    </a:lnTo>
                    <a:lnTo>
                      <a:pt x="1586" y="1184"/>
                    </a:lnTo>
                    <a:lnTo>
                      <a:pt x="1600" y="1166"/>
                    </a:lnTo>
                    <a:lnTo>
                      <a:pt x="1610" y="1150"/>
                    </a:lnTo>
                    <a:lnTo>
                      <a:pt x="1610" y="1150"/>
                    </a:lnTo>
                    <a:lnTo>
                      <a:pt x="1618" y="1132"/>
                    </a:lnTo>
                    <a:lnTo>
                      <a:pt x="1628" y="1112"/>
                    </a:lnTo>
                    <a:lnTo>
                      <a:pt x="1628" y="1112"/>
                    </a:lnTo>
                    <a:lnTo>
                      <a:pt x="1632" y="1094"/>
                    </a:lnTo>
                    <a:lnTo>
                      <a:pt x="1636" y="1076"/>
                    </a:lnTo>
                    <a:lnTo>
                      <a:pt x="1636" y="1060"/>
                    </a:lnTo>
                    <a:lnTo>
                      <a:pt x="1636" y="1042"/>
                    </a:lnTo>
                    <a:lnTo>
                      <a:pt x="1634" y="1026"/>
                    </a:lnTo>
                    <a:lnTo>
                      <a:pt x="1628" y="1012"/>
                    </a:lnTo>
                    <a:lnTo>
                      <a:pt x="1618" y="1000"/>
                    </a:lnTo>
                    <a:lnTo>
                      <a:pt x="1606" y="990"/>
                    </a:lnTo>
                    <a:lnTo>
                      <a:pt x="1606" y="990"/>
                    </a:lnTo>
                    <a:lnTo>
                      <a:pt x="1596" y="986"/>
                    </a:lnTo>
                    <a:lnTo>
                      <a:pt x="1586" y="984"/>
                    </a:lnTo>
                    <a:lnTo>
                      <a:pt x="1578" y="982"/>
                    </a:lnTo>
                    <a:lnTo>
                      <a:pt x="1570" y="984"/>
                    </a:lnTo>
                    <a:lnTo>
                      <a:pt x="1554" y="990"/>
                    </a:lnTo>
                    <a:lnTo>
                      <a:pt x="1540" y="998"/>
                    </a:lnTo>
                    <a:lnTo>
                      <a:pt x="1524" y="1006"/>
                    </a:lnTo>
                    <a:lnTo>
                      <a:pt x="1510" y="1012"/>
                    </a:lnTo>
                    <a:lnTo>
                      <a:pt x="1500" y="1014"/>
                    </a:lnTo>
                    <a:lnTo>
                      <a:pt x="1492" y="1012"/>
                    </a:lnTo>
                    <a:lnTo>
                      <a:pt x="1482" y="1010"/>
                    </a:lnTo>
                    <a:lnTo>
                      <a:pt x="1472" y="1004"/>
                    </a:lnTo>
                    <a:lnTo>
                      <a:pt x="1472" y="1004"/>
                    </a:lnTo>
                    <a:lnTo>
                      <a:pt x="1464" y="1000"/>
                    </a:lnTo>
                    <a:lnTo>
                      <a:pt x="1460" y="992"/>
                    </a:lnTo>
                    <a:lnTo>
                      <a:pt x="1458" y="982"/>
                    </a:lnTo>
                    <a:lnTo>
                      <a:pt x="1458" y="972"/>
                    </a:lnTo>
                    <a:lnTo>
                      <a:pt x="1458" y="950"/>
                    </a:lnTo>
                    <a:lnTo>
                      <a:pt x="1462" y="928"/>
                    </a:lnTo>
                    <a:lnTo>
                      <a:pt x="1464" y="926"/>
                    </a:lnTo>
                    <a:lnTo>
                      <a:pt x="1464" y="926"/>
                    </a:lnTo>
                    <a:lnTo>
                      <a:pt x="1466" y="920"/>
                    </a:lnTo>
                    <a:lnTo>
                      <a:pt x="1598" y="692"/>
                    </a:lnTo>
                    <a:lnTo>
                      <a:pt x="1582" y="668"/>
                    </a:lnTo>
                    <a:lnTo>
                      <a:pt x="1584" y="668"/>
                    </a:lnTo>
                    <a:lnTo>
                      <a:pt x="1198" y="0"/>
                    </a:lnTo>
                    <a:lnTo>
                      <a:pt x="398" y="0"/>
                    </a:lnTo>
                    <a:lnTo>
                      <a:pt x="322" y="132"/>
                    </a:lnTo>
                    <a:lnTo>
                      <a:pt x="0" y="690"/>
                    </a:lnTo>
                    <a:lnTo>
                      <a:pt x="116" y="888"/>
                    </a:lnTo>
                    <a:lnTo>
                      <a:pt x="116" y="888"/>
                    </a:lnTo>
                    <a:lnTo>
                      <a:pt x="132" y="902"/>
                    </a:lnTo>
                    <a:lnTo>
                      <a:pt x="150" y="914"/>
                    </a:lnTo>
                    <a:lnTo>
                      <a:pt x="160" y="918"/>
                    </a:lnTo>
                    <a:lnTo>
                      <a:pt x="168" y="920"/>
                    </a:lnTo>
                    <a:lnTo>
                      <a:pt x="176" y="920"/>
                    </a:lnTo>
                    <a:lnTo>
                      <a:pt x="184" y="918"/>
                    </a:lnTo>
                    <a:lnTo>
                      <a:pt x="184" y="918"/>
                    </a:lnTo>
                    <a:close/>
                  </a:path>
                </a:pathLst>
              </a:custGeom>
              <a:solidFill>
                <a:srgbClr val="438DEF"/>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28" name="Freeform 8"/>
              <p:cNvSpPr>
                <a:spLocks/>
              </p:cNvSpPr>
              <p:nvPr/>
            </p:nvSpPr>
            <p:spPr bwMode="auto">
              <a:xfrm>
                <a:off x="5064125" y="2360613"/>
                <a:ext cx="1981200" cy="2011362"/>
              </a:xfrm>
              <a:custGeom>
                <a:avLst/>
                <a:gdLst>
                  <a:gd name="T0" fmla="*/ 262 w 1600"/>
                  <a:gd name="T1" fmla="*/ 260 h 1624"/>
                  <a:gd name="T2" fmla="*/ 286 w 1600"/>
                  <a:gd name="T3" fmla="*/ 316 h 1624"/>
                  <a:gd name="T4" fmla="*/ 374 w 1600"/>
                  <a:gd name="T5" fmla="*/ 290 h 1624"/>
                  <a:gd name="T6" fmla="*/ 424 w 1600"/>
                  <a:gd name="T7" fmla="*/ 306 h 1624"/>
                  <a:gd name="T8" fmla="*/ 430 w 1600"/>
                  <a:gd name="T9" fmla="*/ 426 h 1624"/>
                  <a:gd name="T10" fmla="*/ 368 w 1600"/>
                  <a:gd name="T11" fmla="*/ 524 h 1624"/>
                  <a:gd name="T12" fmla="*/ 274 w 1600"/>
                  <a:gd name="T13" fmla="*/ 558 h 1624"/>
                  <a:gd name="T14" fmla="*/ 238 w 1600"/>
                  <a:gd name="T15" fmla="*/ 508 h 1624"/>
                  <a:gd name="T16" fmla="*/ 210 w 1600"/>
                  <a:gd name="T17" fmla="*/ 430 h 1624"/>
                  <a:gd name="T18" fmla="*/ 140 w 1600"/>
                  <a:gd name="T19" fmla="*/ 460 h 1624"/>
                  <a:gd name="T20" fmla="*/ 140 w 1600"/>
                  <a:gd name="T21" fmla="*/ 934 h 1624"/>
                  <a:gd name="T22" fmla="*/ 214 w 1600"/>
                  <a:gd name="T23" fmla="*/ 968 h 1624"/>
                  <a:gd name="T24" fmla="*/ 242 w 1600"/>
                  <a:gd name="T25" fmla="*/ 906 h 1624"/>
                  <a:gd name="T26" fmla="*/ 268 w 1600"/>
                  <a:gd name="T27" fmla="*/ 844 h 1624"/>
                  <a:gd name="T28" fmla="*/ 352 w 1600"/>
                  <a:gd name="T29" fmla="*/ 858 h 1624"/>
                  <a:gd name="T30" fmla="*/ 432 w 1600"/>
                  <a:gd name="T31" fmla="*/ 964 h 1624"/>
                  <a:gd name="T32" fmla="*/ 430 w 1600"/>
                  <a:gd name="T33" fmla="*/ 1078 h 1624"/>
                  <a:gd name="T34" fmla="*/ 376 w 1600"/>
                  <a:gd name="T35" fmla="*/ 1100 h 1624"/>
                  <a:gd name="T36" fmla="*/ 288 w 1600"/>
                  <a:gd name="T37" fmla="*/ 1074 h 1624"/>
                  <a:gd name="T38" fmla="*/ 266 w 1600"/>
                  <a:gd name="T39" fmla="*/ 1136 h 1624"/>
                  <a:gd name="T40" fmla="*/ 668 w 1600"/>
                  <a:gd name="T41" fmla="*/ 1386 h 1624"/>
                  <a:gd name="T42" fmla="*/ 686 w 1600"/>
                  <a:gd name="T43" fmla="*/ 1392 h 1624"/>
                  <a:gd name="T44" fmla="*/ 696 w 1600"/>
                  <a:gd name="T45" fmla="*/ 1398 h 1624"/>
                  <a:gd name="T46" fmla="*/ 704 w 1600"/>
                  <a:gd name="T47" fmla="*/ 1402 h 1624"/>
                  <a:gd name="T48" fmla="*/ 714 w 1600"/>
                  <a:gd name="T49" fmla="*/ 1410 h 1624"/>
                  <a:gd name="T50" fmla="*/ 720 w 1600"/>
                  <a:gd name="T51" fmla="*/ 1414 h 1624"/>
                  <a:gd name="T52" fmla="*/ 724 w 1600"/>
                  <a:gd name="T53" fmla="*/ 1422 h 1624"/>
                  <a:gd name="T54" fmla="*/ 726 w 1600"/>
                  <a:gd name="T55" fmla="*/ 1430 h 1624"/>
                  <a:gd name="T56" fmla="*/ 726 w 1600"/>
                  <a:gd name="T57" fmla="*/ 1436 h 1624"/>
                  <a:gd name="T58" fmla="*/ 724 w 1600"/>
                  <a:gd name="T59" fmla="*/ 1448 h 1624"/>
                  <a:gd name="T60" fmla="*/ 704 w 1600"/>
                  <a:gd name="T61" fmla="*/ 1476 h 1624"/>
                  <a:gd name="T62" fmla="*/ 672 w 1600"/>
                  <a:gd name="T63" fmla="*/ 1494 h 1624"/>
                  <a:gd name="T64" fmla="*/ 660 w 1600"/>
                  <a:gd name="T65" fmla="*/ 1504 h 1624"/>
                  <a:gd name="T66" fmla="*/ 652 w 1600"/>
                  <a:gd name="T67" fmla="*/ 1514 h 1624"/>
                  <a:gd name="T68" fmla="*/ 648 w 1600"/>
                  <a:gd name="T69" fmla="*/ 1530 h 1624"/>
                  <a:gd name="T70" fmla="*/ 650 w 1600"/>
                  <a:gd name="T71" fmla="*/ 1562 h 1624"/>
                  <a:gd name="T72" fmla="*/ 748 w 1600"/>
                  <a:gd name="T73" fmla="*/ 1620 h 1624"/>
                  <a:gd name="T74" fmla="*/ 880 w 1600"/>
                  <a:gd name="T75" fmla="*/ 1606 h 1624"/>
                  <a:gd name="T76" fmla="*/ 934 w 1600"/>
                  <a:gd name="T77" fmla="*/ 1540 h 1624"/>
                  <a:gd name="T78" fmla="*/ 932 w 1600"/>
                  <a:gd name="T79" fmla="*/ 1522 h 1624"/>
                  <a:gd name="T80" fmla="*/ 924 w 1600"/>
                  <a:gd name="T81" fmla="*/ 1508 h 1624"/>
                  <a:gd name="T82" fmla="*/ 918 w 1600"/>
                  <a:gd name="T83" fmla="*/ 1502 h 1624"/>
                  <a:gd name="T84" fmla="*/ 906 w 1600"/>
                  <a:gd name="T85" fmla="*/ 1494 h 1624"/>
                  <a:gd name="T86" fmla="*/ 862 w 1600"/>
                  <a:gd name="T87" fmla="*/ 1460 h 1624"/>
                  <a:gd name="T88" fmla="*/ 856 w 1600"/>
                  <a:gd name="T89" fmla="*/ 1448 h 1624"/>
                  <a:gd name="T90" fmla="*/ 854 w 1600"/>
                  <a:gd name="T91" fmla="*/ 1438 h 1624"/>
                  <a:gd name="T92" fmla="*/ 854 w 1600"/>
                  <a:gd name="T93" fmla="*/ 1430 h 1624"/>
                  <a:gd name="T94" fmla="*/ 856 w 1600"/>
                  <a:gd name="T95" fmla="*/ 1422 h 1624"/>
                  <a:gd name="T96" fmla="*/ 860 w 1600"/>
                  <a:gd name="T97" fmla="*/ 1416 h 1624"/>
                  <a:gd name="T98" fmla="*/ 866 w 1600"/>
                  <a:gd name="T99" fmla="*/ 1410 h 1624"/>
                  <a:gd name="T100" fmla="*/ 874 w 1600"/>
                  <a:gd name="T101" fmla="*/ 1402 h 1624"/>
                  <a:gd name="T102" fmla="*/ 884 w 1600"/>
                  <a:gd name="T103" fmla="*/ 1398 h 1624"/>
                  <a:gd name="T104" fmla="*/ 892 w 1600"/>
                  <a:gd name="T105" fmla="*/ 1394 h 1624"/>
                  <a:gd name="T106" fmla="*/ 912 w 1600"/>
                  <a:gd name="T107" fmla="*/ 1386 h 1624"/>
                  <a:gd name="T108" fmla="*/ 1200 w 1600"/>
                  <a:gd name="T109" fmla="*/ 0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0" h="1624">
                    <a:moveTo>
                      <a:pt x="1200" y="0"/>
                    </a:moveTo>
                    <a:lnTo>
                      <a:pt x="402" y="0"/>
                    </a:lnTo>
                    <a:lnTo>
                      <a:pt x="400" y="6"/>
                    </a:lnTo>
                    <a:lnTo>
                      <a:pt x="400" y="8"/>
                    </a:lnTo>
                    <a:lnTo>
                      <a:pt x="266" y="240"/>
                    </a:lnTo>
                    <a:lnTo>
                      <a:pt x="266" y="240"/>
                    </a:lnTo>
                    <a:lnTo>
                      <a:pt x="262" y="260"/>
                    </a:lnTo>
                    <a:lnTo>
                      <a:pt x="262" y="282"/>
                    </a:lnTo>
                    <a:lnTo>
                      <a:pt x="264" y="290"/>
                    </a:lnTo>
                    <a:lnTo>
                      <a:pt x="266" y="298"/>
                    </a:lnTo>
                    <a:lnTo>
                      <a:pt x="270" y="306"/>
                    </a:lnTo>
                    <a:lnTo>
                      <a:pt x="276" y="310"/>
                    </a:lnTo>
                    <a:lnTo>
                      <a:pt x="276" y="310"/>
                    </a:lnTo>
                    <a:lnTo>
                      <a:pt x="286" y="316"/>
                    </a:lnTo>
                    <a:lnTo>
                      <a:pt x="296" y="318"/>
                    </a:lnTo>
                    <a:lnTo>
                      <a:pt x="306" y="320"/>
                    </a:lnTo>
                    <a:lnTo>
                      <a:pt x="314" y="318"/>
                    </a:lnTo>
                    <a:lnTo>
                      <a:pt x="330" y="312"/>
                    </a:lnTo>
                    <a:lnTo>
                      <a:pt x="344" y="304"/>
                    </a:lnTo>
                    <a:lnTo>
                      <a:pt x="358" y="296"/>
                    </a:lnTo>
                    <a:lnTo>
                      <a:pt x="374" y="290"/>
                    </a:lnTo>
                    <a:lnTo>
                      <a:pt x="382" y="288"/>
                    </a:lnTo>
                    <a:lnTo>
                      <a:pt x="392" y="290"/>
                    </a:lnTo>
                    <a:lnTo>
                      <a:pt x="400" y="292"/>
                    </a:lnTo>
                    <a:lnTo>
                      <a:pt x="412" y="296"/>
                    </a:lnTo>
                    <a:lnTo>
                      <a:pt x="412" y="296"/>
                    </a:lnTo>
                    <a:lnTo>
                      <a:pt x="418" y="302"/>
                    </a:lnTo>
                    <a:lnTo>
                      <a:pt x="424" y="306"/>
                    </a:lnTo>
                    <a:lnTo>
                      <a:pt x="434" y="320"/>
                    </a:lnTo>
                    <a:lnTo>
                      <a:pt x="438" y="336"/>
                    </a:lnTo>
                    <a:lnTo>
                      <a:pt x="442" y="352"/>
                    </a:lnTo>
                    <a:lnTo>
                      <a:pt x="442" y="370"/>
                    </a:lnTo>
                    <a:lnTo>
                      <a:pt x="438" y="390"/>
                    </a:lnTo>
                    <a:lnTo>
                      <a:pt x="434" y="408"/>
                    </a:lnTo>
                    <a:lnTo>
                      <a:pt x="430" y="426"/>
                    </a:lnTo>
                    <a:lnTo>
                      <a:pt x="430" y="426"/>
                    </a:lnTo>
                    <a:lnTo>
                      <a:pt x="420" y="450"/>
                    </a:lnTo>
                    <a:lnTo>
                      <a:pt x="410" y="472"/>
                    </a:lnTo>
                    <a:lnTo>
                      <a:pt x="410" y="472"/>
                    </a:lnTo>
                    <a:lnTo>
                      <a:pt x="398" y="488"/>
                    </a:lnTo>
                    <a:lnTo>
                      <a:pt x="384" y="506"/>
                    </a:lnTo>
                    <a:lnTo>
                      <a:pt x="368" y="524"/>
                    </a:lnTo>
                    <a:lnTo>
                      <a:pt x="348" y="540"/>
                    </a:lnTo>
                    <a:lnTo>
                      <a:pt x="328" y="552"/>
                    </a:lnTo>
                    <a:lnTo>
                      <a:pt x="318" y="556"/>
                    </a:lnTo>
                    <a:lnTo>
                      <a:pt x="306" y="560"/>
                    </a:lnTo>
                    <a:lnTo>
                      <a:pt x="296" y="562"/>
                    </a:lnTo>
                    <a:lnTo>
                      <a:pt x="284" y="562"/>
                    </a:lnTo>
                    <a:lnTo>
                      <a:pt x="274" y="558"/>
                    </a:lnTo>
                    <a:lnTo>
                      <a:pt x="264" y="554"/>
                    </a:lnTo>
                    <a:lnTo>
                      <a:pt x="264" y="554"/>
                    </a:lnTo>
                    <a:lnTo>
                      <a:pt x="256" y="548"/>
                    </a:lnTo>
                    <a:lnTo>
                      <a:pt x="248" y="540"/>
                    </a:lnTo>
                    <a:lnTo>
                      <a:pt x="244" y="532"/>
                    </a:lnTo>
                    <a:lnTo>
                      <a:pt x="240" y="524"/>
                    </a:lnTo>
                    <a:lnTo>
                      <a:pt x="238" y="508"/>
                    </a:lnTo>
                    <a:lnTo>
                      <a:pt x="238" y="492"/>
                    </a:lnTo>
                    <a:lnTo>
                      <a:pt x="238" y="474"/>
                    </a:lnTo>
                    <a:lnTo>
                      <a:pt x="234" y="458"/>
                    </a:lnTo>
                    <a:lnTo>
                      <a:pt x="232" y="450"/>
                    </a:lnTo>
                    <a:lnTo>
                      <a:pt x="226" y="444"/>
                    </a:lnTo>
                    <a:lnTo>
                      <a:pt x="218" y="436"/>
                    </a:lnTo>
                    <a:lnTo>
                      <a:pt x="210" y="430"/>
                    </a:lnTo>
                    <a:lnTo>
                      <a:pt x="210" y="430"/>
                    </a:lnTo>
                    <a:lnTo>
                      <a:pt x="202" y="426"/>
                    </a:lnTo>
                    <a:lnTo>
                      <a:pt x="192" y="426"/>
                    </a:lnTo>
                    <a:lnTo>
                      <a:pt x="184" y="430"/>
                    </a:lnTo>
                    <a:lnTo>
                      <a:pt x="174" y="434"/>
                    </a:lnTo>
                    <a:lnTo>
                      <a:pt x="156" y="446"/>
                    </a:lnTo>
                    <a:lnTo>
                      <a:pt x="140" y="460"/>
                    </a:lnTo>
                    <a:lnTo>
                      <a:pt x="40" y="632"/>
                    </a:lnTo>
                    <a:lnTo>
                      <a:pt x="4" y="694"/>
                    </a:lnTo>
                    <a:lnTo>
                      <a:pt x="0" y="694"/>
                    </a:lnTo>
                    <a:lnTo>
                      <a:pt x="0" y="694"/>
                    </a:lnTo>
                    <a:lnTo>
                      <a:pt x="2" y="696"/>
                    </a:lnTo>
                    <a:lnTo>
                      <a:pt x="4" y="696"/>
                    </a:lnTo>
                    <a:lnTo>
                      <a:pt x="140" y="934"/>
                    </a:lnTo>
                    <a:lnTo>
                      <a:pt x="140" y="934"/>
                    </a:lnTo>
                    <a:lnTo>
                      <a:pt x="158" y="948"/>
                    </a:lnTo>
                    <a:lnTo>
                      <a:pt x="176" y="962"/>
                    </a:lnTo>
                    <a:lnTo>
                      <a:pt x="186" y="968"/>
                    </a:lnTo>
                    <a:lnTo>
                      <a:pt x="196" y="970"/>
                    </a:lnTo>
                    <a:lnTo>
                      <a:pt x="206" y="970"/>
                    </a:lnTo>
                    <a:lnTo>
                      <a:pt x="214" y="968"/>
                    </a:lnTo>
                    <a:lnTo>
                      <a:pt x="214" y="968"/>
                    </a:lnTo>
                    <a:lnTo>
                      <a:pt x="224" y="960"/>
                    </a:lnTo>
                    <a:lnTo>
                      <a:pt x="230" y="954"/>
                    </a:lnTo>
                    <a:lnTo>
                      <a:pt x="236" y="946"/>
                    </a:lnTo>
                    <a:lnTo>
                      <a:pt x="240" y="938"/>
                    </a:lnTo>
                    <a:lnTo>
                      <a:pt x="242" y="922"/>
                    </a:lnTo>
                    <a:lnTo>
                      <a:pt x="242" y="906"/>
                    </a:lnTo>
                    <a:lnTo>
                      <a:pt x="242" y="888"/>
                    </a:lnTo>
                    <a:lnTo>
                      <a:pt x="244" y="872"/>
                    </a:lnTo>
                    <a:lnTo>
                      <a:pt x="248" y="864"/>
                    </a:lnTo>
                    <a:lnTo>
                      <a:pt x="252" y="858"/>
                    </a:lnTo>
                    <a:lnTo>
                      <a:pt x="260" y="850"/>
                    </a:lnTo>
                    <a:lnTo>
                      <a:pt x="268" y="844"/>
                    </a:lnTo>
                    <a:lnTo>
                      <a:pt x="268" y="844"/>
                    </a:lnTo>
                    <a:lnTo>
                      <a:pt x="278" y="838"/>
                    </a:lnTo>
                    <a:lnTo>
                      <a:pt x="290" y="836"/>
                    </a:lnTo>
                    <a:lnTo>
                      <a:pt x="300" y="836"/>
                    </a:lnTo>
                    <a:lnTo>
                      <a:pt x="310" y="836"/>
                    </a:lnTo>
                    <a:lnTo>
                      <a:pt x="322" y="840"/>
                    </a:lnTo>
                    <a:lnTo>
                      <a:pt x="332" y="844"/>
                    </a:lnTo>
                    <a:lnTo>
                      <a:pt x="352" y="858"/>
                    </a:lnTo>
                    <a:lnTo>
                      <a:pt x="372" y="874"/>
                    </a:lnTo>
                    <a:lnTo>
                      <a:pt x="390" y="892"/>
                    </a:lnTo>
                    <a:lnTo>
                      <a:pt x="404" y="910"/>
                    </a:lnTo>
                    <a:lnTo>
                      <a:pt x="414" y="926"/>
                    </a:lnTo>
                    <a:lnTo>
                      <a:pt x="414" y="926"/>
                    </a:lnTo>
                    <a:lnTo>
                      <a:pt x="422" y="944"/>
                    </a:lnTo>
                    <a:lnTo>
                      <a:pt x="432" y="964"/>
                    </a:lnTo>
                    <a:lnTo>
                      <a:pt x="438" y="988"/>
                    </a:lnTo>
                    <a:lnTo>
                      <a:pt x="442" y="1012"/>
                    </a:lnTo>
                    <a:lnTo>
                      <a:pt x="444" y="1038"/>
                    </a:lnTo>
                    <a:lnTo>
                      <a:pt x="442" y="1048"/>
                    </a:lnTo>
                    <a:lnTo>
                      <a:pt x="440" y="1060"/>
                    </a:lnTo>
                    <a:lnTo>
                      <a:pt x="436" y="1070"/>
                    </a:lnTo>
                    <a:lnTo>
                      <a:pt x="430" y="1078"/>
                    </a:lnTo>
                    <a:lnTo>
                      <a:pt x="422" y="1086"/>
                    </a:lnTo>
                    <a:lnTo>
                      <a:pt x="412" y="1092"/>
                    </a:lnTo>
                    <a:lnTo>
                      <a:pt x="412" y="1092"/>
                    </a:lnTo>
                    <a:lnTo>
                      <a:pt x="402" y="1098"/>
                    </a:lnTo>
                    <a:lnTo>
                      <a:pt x="392" y="1100"/>
                    </a:lnTo>
                    <a:lnTo>
                      <a:pt x="384" y="1100"/>
                    </a:lnTo>
                    <a:lnTo>
                      <a:pt x="376" y="1100"/>
                    </a:lnTo>
                    <a:lnTo>
                      <a:pt x="360" y="1094"/>
                    </a:lnTo>
                    <a:lnTo>
                      <a:pt x="346" y="1084"/>
                    </a:lnTo>
                    <a:lnTo>
                      <a:pt x="330" y="1076"/>
                    </a:lnTo>
                    <a:lnTo>
                      <a:pt x="316" y="1070"/>
                    </a:lnTo>
                    <a:lnTo>
                      <a:pt x="306" y="1070"/>
                    </a:lnTo>
                    <a:lnTo>
                      <a:pt x="298" y="1070"/>
                    </a:lnTo>
                    <a:lnTo>
                      <a:pt x="288" y="1074"/>
                    </a:lnTo>
                    <a:lnTo>
                      <a:pt x="278" y="1078"/>
                    </a:lnTo>
                    <a:lnTo>
                      <a:pt x="278" y="1078"/>
                    </a:lnTo>
                    <a:lnTo>
                      <a:pt x="272" y="1084"/>
                    </a:lnTo>
                    <a:lnTo>
                      <a:pt x="266" y="1092"/>
                    </a:lnTo>
                    <a:lnTo>
                      <a:pt x="264" y="1102"/>
                    </a:lnTo>
                    <a:lnTo>
                      <a:pt x="264" y="1114"/>
                    </a:lnTo>
                    <a:lnTo>
                      <a:pt x="266" y="1136"/>
                    </a:lnTo>
                    <a:lnTo>
                      <a:pt x="270" y="1158"/>
                    </a:lnTo>
                    <a:lnTo>
                      <a:pt x="402" y="1386"/>
                    </a:lnTo>
                    <a:lnTo>
                      <a:pt x="402" y="1386"/>
                    </a:lnTo>
                    <a:lnTo>
                      <a:pt x="402" y="1386"/>
                    </a:lnTo>
                    <a:lnTo>
                      <a:pt x="668" y="1386"/>
                    </a:lnTo>
                    <a:lnTo>
                      <a:pt x="668" y="1386"/>
                    </a:lnTo>
                    <a:lnTo>
                      <a:pt x="668" y="1386"/>
                    </a:lnTo>
                    <a:lnTo>
                      <a:pt x="668" y="1386"/>
                    </a:lnTo>
                    <a:lnTo>
                      <a:pt x="674" y="1388"/>
                    </a:lnTo>
                    <a:lnTo>
                      <a:pt x="674" y="1388"/>
                    </a:lnTo>
                    <a:lnTo>
                      <a:pt x="674" y="1388"/>
                    </a:lnTo>
                    <a:lnTo>
                      <a:pt x="674" y="1388"/>
                    </a:lnTo>
                    <a:lnTo>
                      <a:pt x="686" y="1392"/>
                    </a:lnTo>
                    <a:lnTo>
                      <a:pt x="686" y="1392"/>
                    </a:lnTo>
                    <a:lnTo>
                      <a:pt x="688" y="1394"/>
                    </a:lnTo>
                    <a:lnTo>
                      <a:pt x="688" y="1394"/>
                    </a:lnTo>
                    <a:lnTo>
                      <a:pt x="692" y="1394"/>
                    </a:lnTo>
                    <a:lnTo>
                      <a:pt x="692" y="1394"/>
                    </a:lnTo>
                    <a:lnTo>
                      <a:pt x="694" y="1396"/>
                    </a:lnTo>
                    <a:lnTo>
                      <a:pt x="694" y="1396"/>
                    </a:lnTo>
                    <a:lnTo>
                      <a:pt x="696" y="1398"/>
                    </a:lnTo>
                    <a:lnTo>
                      <a:pt x="696" y="1398"/>
                    </a:lnTo>
                    <a:lnTo>
                      <a:pt x="700" y="1398"/>
                    </a:lnTo>
                    <a:lnTo>
                      <a:pt x="700" y="1398"/>
                    </a:lnTo>
                    <a:lnTo>
                      <a:pt x="702" y="1400"/>
                    </a:lnTo>
                    <a:lnTo>
                      <a:pt x="702" y="1400"/>
                    </a:lnTo>
                    <a:lnTo>
                      <a:pt x="704" y="1402"/>
                    </a:lnTo>
                    <a:lnTo>
                      <a:pt x="704" y="1402"/>
                    </a:lnTo>
                    <a:lnTo>
                      <a:pt x="706" y="1402"/>
                    </a:lnTo>
                    <a:lnTo>
                      <a:pt x="706" y="1402"/>
                    </a:lnTo>
                    <a:lnTo>
                      <a:pt x="710" y="1406"/>
                    </a:lnTo>
                    <a:lnTo>
                      <a:pt x="710" y="1406"/>
                    </a:lnTo>
                    <a:lnTo>
                      <a:pt x="710" y="1406"/>
                    </a:lnTo>
                    <a:lnTo>
                      <a:pt x="710" y="1406"/>
                    </a:lnTo>
                    <a:lnTo>
                      <a:pt x="714" y="1410"/>
                    </a:lnTo>
                    <a:lnTo>
                      <a:pt x="714" y="1410"/>
                    </a:lnTo>
                    <a:lnTo>
                      <a:pt x="716" y="1410"/>
                    </a:lnTo>
                    <a:lnTo>
                      <a:pt x="716" y="1410"/>
                    </a:lnTo>
                    <a:lnTo>
                      <a:pt x="718" y="1412"/>
                    </a:lnTo>
                    <a:lnTo>
                      <a:pt x="718" y="1412"/>
                    </a:lnTo>
                    <a:lnTo>
                      <a:pt x="720" y="1414"/>
                    </a:lnTo>
                    <a:lnTo>
                      <a:pt x="720" y="1414"/>
                    </a:lnTo>
                    <a:lnTo>
                      <a:pt x="722" y="1416"/>
                    </a:lnTo>
                    <a:lnTo>
                      <a:pt x="722" y="1416"/>
                    </a:lnTo>
                    <a:lnTo>
                      <a:pt x="722" y="1418"/>
                    </a:lnTo>
                    <a:lnTo>
                      <a:pt x="722" y="1418"/>
                    </a:lnTo>
                    <a:lnTo>
                      <a:pt x="724" y="1420"/>
                    </a:lnTo>
                    <a:lnTo>
                      <a:pt x="724" y="1420"/>
                    </a:lnTo>
                    <a:lnTo>
                      <a:pt x="724" y="1422"/>
                    </a:lnTo>
                    <a:lnTo>
                      <a:pt x="724" y="1422"/>
                    </a:lnTo>
                    <a:lnTo>
                      <a:pt x="726" y="1424"/>
                    </a:lnTo>
                    <a:lnTo>
                      <a:pt x="726" y="1424"/>
                    </a:lnTo>
                    <a:lnTo>
                      <a:pt x="726" y="1426"/>
                    </a:lnTo>
                    <a:lnTo>
                      <a:pt x="726" y="1426"/>
                    </a:lnTo>
                    <a:lnTo>
                      <a:pt x="726" y="1430"/>
                    </a:lnTo>
                    <a:lnTo>
                      <a:pt x="726" y="1430"/>
                    </a:lnTo>
                    <a:lnTo>
                      <a:pt x="726" y="1430"/>
                    </a:lnTo>
                    <a:lnTo>
                      <a:pt x="726" y="1430"/>
                    </a:lnTo>
                    <a:lnTo>
                      <a:pt x="726" y="1430"/>
                    </a:lnTo>
                    <a:lnTo>
                      <a:pt x="726" y="1430"/>
                    </a:lnTo>
                    <a:lnTo>
                      <a:pt x="726" y="1430"/>
                    </a:lnTo>
                    <a:lnTo>
                      <a:pt x="726" y="1436"/>
                    </a:lnTo>
                    <a:lnTo>
                      <a:pt x="726" y="1436"/>
                    </a:lnTo>
                    <a:lnTo>
                      <a:pt x="726" y="1438"/>
                    </a:lnTo>
                    <a:lnTo>
                      <a:pt x="726" y="1438"/>
                    </a:lnTo>
                    <a:lnTo>
                      <a:pt x="726" y="1442"/>
                    </a:lnTo>
                    <a:lnTo>
                      <a:pt x="726" y="1442"/>
                    </a:lnTo>
                    <a:lnTo>
                      <a:pt x="724" y="1444"/>
                    </a:lnTo>
                    <a:lnTo>
                      <a:pt x="724" y="1444"/>
                    </a:lnTo>
                    <a:lnTo>
                      <a:pt x="724" y="1448"/>
                    </a:lnTo>
                    <a:lnTo>
                      <a:pt x="724" y="1448"/>
                    </a:lnTo>
                    <a:lnTo>
                      <a:pt x="724" y="1448"/>
                    </a:lnTo>
                    <a:lnTo>
                      <a:pt x="724" y="1448"/>
                    </a:lnTo>
                    <a:lnTo>
                      <a:pt x="720" y="1458"/>
                    </a:lnTo>
                    <a:lnTo>
                      <a:pt x="716" y="1464"/>
                    </a:lnTo>
                    <a:lnTo>
                      <a:pt x="710" y="1470"/>
                    </a:lnTo>
                    <a:lnTo>
                      <a:pt x="704" y="1476"/>
                    </a:lnTo>
                    <a:lnTo>
                      <a:pt x="690" y="1484"/>
                    </a:lnTo>
                    <a:lnTo>
                      <a:pt x="676" y="1492"/>
                    </a:lnTo>
                    <a:lnTo>
                      <a:pt x="676" y="1492"/>
                    </a:lnTo>
                    <a:lnTo>
                      <a:pt x="674" y="1494"/>
                    </a:lnTo>
                    <a:lnTo>
                      <a:pt x="674" y="1494"/>
                    </a:lnTo>
                    <a:lnTo>
                      <a:pt x="672" y="1494"/>
                    </a:lnTo>
                    <a:lnTo>
                      <a:pt x="672" y="1494"/>
                    </a:lnTo>
                    <a:lnTo>
                      <a:pt x="668" y="1498"/>
                    </a:lnTo>
                    <a:lnTo>
                      <a:pt x="668" y="1498"/>
                    </a:lnTo>
                    <a:lnTo>
                      <a:pt x="666" y="1498"/>
                    </a:lnTo>
                    <a:lnTo>
                      <a:pt x="666" y="1498"/>
                    </a:lnTo>
                    <a:lnTo>
                      <a:pt x="662" y="1502"/>
                    </a:lnTo>
                    <a:lnTo>
                      <a:pt x="662" y="1502"/>
                    </a:lnTo>
                    <a:lnTo>
                      <a:pt x="660" y="1504"/>
                    </a:lnTo>
                    <a:lnTo>
                      <a:pt x="660" y="1504"/>
                    </a:lnTo>
                    <a:lnTo>
                      <a:pt x="656" y="1508"/>
                    </a:lnTo>
                    <a:lnTo>
                      <a:pt x="656" y="1508"/>
                    </a:lnTo>
                    <a:lnTo>
                      <a:pt x="656" y="1508"/>
                    </a:lnTo>
                    <a:lnTo>
                      <a:pt x="656" y="1508"/>
                    </a:lnTo>
                    <a:lnTo>
                      <a:pt x="652" y="1514"/>
                    </a:lnTo>
                    <a:lnTo>
                      <a:pt x="652" y="1514"/>
                    </a:lnTo>
                    <a:lnTo>
                      <a:pt x="652" y="1514"/>
                    </a:lnTo>
                    <a:lnTo>
                      <a:pt x="652" y="1514"/>
                    </a:lnTo>
                    <a:lnTo>
                      <a:pt x="650" y="1522"/>
                    </a:lnTo>
                    <a:lnTo>
                      <a:pt x="650" y="1522"/>
                    </a:lnTo>
                    <a:lnTo>
                      <a:pt x="650" y="1522"/>
                    </a:lnTo>
                    <a:lnTo>
                      <a:pt x="650" y="1522"/>
                    </a:lnTo>
                    <a:lnTo>
                      <a:pt x="648" y="1530"/>
                    </a:lnTo>
                    <a:lnTo>
                      <a:pt x="648" y="1530"/>
                    </a:lnTo>
                    <a:lnTo>
                      <a:pt x="648" y="1532"/>
                    </a:lnTo>
                    <a:lnTo>
                      <a:pt x="648" y="1532"/>
                    </a:lnTo>
                    <a:lnTo>
                      <a:pt x="646" y="1540"/>
                    </a:lnTo>
                    <a:lnTo>
                      <a:pt x="646" y="1540"/>
                    </a:lnTo>
                    <a:lnTo>
                      <a:pt x="648" y="1552"/>
                    </a:lnTo>
                    <a:lnTo>
                      <a:pt x="650" y="1562"/>
                    </a:lnTo>
                    <a:lnTo>
                      <a:pt x="656" y="1572"/>
                    </a:lnTo>
                    <a:lnTo>
                      <a:pt x="662" y="1580"/>
                    </a:lnTo>
                    <a:lnTo>
                      <a:pt x="670" y="1588"/>
                    </a:lnTo>
                    <a:lnTo>
                      <a:pt x="680" y="1594"/>
                    </a:lnTo>
                    <a:lnTo>
                      <a:pt x="700" y="1606"/>
                    </a:lnTo>
                    <a:lnTo>
                      <a:pt x="724" y="1614"/>
                    </a:lnTo>
                    <a:lnTo>
                      <a:pt x="748" y="1620"/>
                    </a:lnTo>
                    <a:lnTo>
                      <a:pt x="770" y="1624"/>
                    </a:lnTo>
                    <a:lnTo>
                      <a:pt x="790" y="1624"/>
                    </a:lnTo>
                    <a:lnTo>
                      <a:pt x="790" y="1624"/>
                    </a:lnTo>
                    <a:lnTo>
                      <a:pt x="810" y="1624"/>
                    </a:lnTo>
                    <a:lnTo>
                      <a:pt x="832" y="1620"/>
                    </a:lnTo>
                    <a:lnTo>
                      <a:pt x="856" y="1614"/>
                    </a:lnTo>
                    <a:lnTo>
                      <a:pt x="880" y="1606"/>
                    </a:lnTo>
                    <a:lnTo>
                      <a:pt x="902" y="1594"/>
                    </a:lnTo>
                    <a:lnTo>
                      <a:pt x="910" y="1588"/>
                    </a:lnTo>
                    <a:lnTo>
                      <a:pt x="918" y="1580"/>
                    </a:lnTo>
                    <a:lnTo>
                      <a:pt x="926" y="1572"/>
                    </a:lnTo>
                    <a:lnTo>
                      <a:pt x="930" y="1562"/>
                    </a:lnTo>
                    <a:lnTo>
                      <a:pt x="934" y="1552"/>
                    </a:lnTo>
                    <a:lnTo>
                      <a:pt x="934" y="1540"/>
                    </a:lnTo>
                    <a:lnTo>
                      <a:pt x="934" y="1540"/>
                    </a:lnTo>
                    <a:lnTo>
                      <a:pt x="934" y="1532"/>
                    </a:lnTo>
                    <a:lnTo>
                      <a:pt x="934" y="1532"/>
                    </a:lnTo>
                    <a:lnTo>
                      <a:pt x="934" y="1530"/>
                    </a:lnTo>
                    <a:lnTo>
                      <a:pt x="934" y="1530"/>
                    </a:lnTo>
                    <a:lnTo>
                      <a:pt x="932" y="1522"/>
                    </a:lnTo>
                    <a:lnTo>
                      <a:pt x="932" y="1522"/>
                    </a:lnTo>
                    <a:lnTo>
                      <a:pt x="930" y="1522"/>
                    </a:lnTo>
                    <a:lnTo>
                      <a:pt x="930" y="1522"/>
                    </a:lnTo>
                    <a:lnTo>
                      <a:pt x="928" y="1514"/>
                    </a:lnTo>
                    <a:lnTo>
                      <a:pt x="928" y="1514"/>
                    </a:lnTo>
                    <a:lnTo>
                      <a:pt x="928" y="1514"/>
                    </a:lnTo>
                    <a:lnTo>
                      <a:pt x="928" y="1514"/>
                    </a:lnTo>
                    <a:lnTo>
                      <a:pt x="924" y="1508"/>
                    </a:lnTo>
                    <a:lnTo>
                      <a:pt x="924" y="1508"/>
                    </a:lnTo>
                    <a:lnTo>
                      <a:pt x="924" y="1508"/>
                    </a:lnTo>
                    <a:lnTo>
                      <a:pt x="924" y="1508"/>
                    </a:lnTo>
                    <a:lnTo>
                      <a:pt x="920" y="1504"/>
                    </a:lnTo>
                    <a:lnTo>
                      <a:pt x="920" y="1504"/>
                    </a:lnTo>
                    <a:lnTo>
                      <a:pt x="918" y="1502"/>
                    </a:lnTo>
                    <a:lnTo>
                      <a:pt x="918" y="1502"/>
                    </a:lnTo>
                    <a:lnTo>
                      <a:pt x="914" y="1498"/>
                    </a:lnTo>
                    <a:lnTo>
                      <a:pt x="914" y="1498"/>
                    </a:lnTo>
                    <a:lnTo>
                      <a:pt x="912" y="1498"/>
                    </a:lnTo>
                    <a:lnTo>
                      <a:pt x="912" y="1498"/>
                    </a:lnTo>
                    <a:lnTo>
                      <a:pt x="908" y="1494"/>
                    </a:lnTo>
                    <a:lnTo>
                      <a:pt x="908" y="1494"/>
                    </a:lnTo>
                    <a:lnTo>
                      <a:pt x="906" y="1494"/>
                    </a:lnTo>
                    <a:lnTo>
                      <a:pt x="906" y="1494"/>
                    </a:lnTo>
                    <a:lnTo>
                      <a:pt x="904" y="1492"/>
                    </a:lnTo>
                    <a:lnTo>
                      <a:pt x="904" y="1492"/>
                    </a:lnTo>
                    <a:lnTo>
                      <a:pt x="890" y="1484"/>
                    </a:lnTo>
                    <a:lnTo>
                      <a:pt x="878" y="1476"/>
                    </a:lnTo>
                    <a:lnTo>
                      <a:pt x="866" y="1466"/>
                    </a:lnTo>
                    <a:lnTo>
                      <a:pt x="862" y="1460"/>
                    </a:lnTo>
                    <a:lnTo>
                      <a:pt x="858" y="1454"/>
                    </a:lnTo>
                    <a:lnTo>
                      <a:pt x="858" y="1454"/>
                    </a:lnTo>
                    <a:lnTo>
                      <a:pt x="858" y="1454"/>
                    </a:lnTo>
                    <a:lnTo>
                      <a:pt x="858" y="1454"/>
                    </a:lnTo>
                    <a:lnTo>
                      <a:pt x="856" y="1448"/>
                    </a:lnTo>
                    <a:lnTo>
                      <a:pt x="856" y="1448"/>
                    </a:lnTo>
                    <a:lnTo>
                      <a:pt x="856" y="1448"/>
                    </a:lnTo>
                    <a:lnTo>
                      <a:pt x="856" y="1448"/>
                    </a:lnTo>
                    <a:lnTo>
                      <a:pt x="856" y="1444"/>
                    </a:lnTo>
                    <a:lnTo>
                      <a:pt x="856" y="1444"/>
                    </a:lnTo>
                    <a:lnTo>
                      <a:pt x="856" y="1442"/>
                    </a:lnTo>
                    <a:lnTo>
                      <a:pt x="856" y="1442"/>
                    </a:lnTo>
                    <a:lnTo>
                      <a:pt x="854" y="1438"/>
                    </a:lnTo>
                    <a:lnTo>
                      <a:pt x="854" y="1438"/>
                    </a:lnTo>
                    <a:lnTo>
                      <a:pt x="854" y="1436"/>
                    </a:lnTo>
                    <a:lnTo>
                      <a:pt x="854" y="1436"/>
                    </a:lnTo>
                    <a:lnTo>
                      <a:pt x="854" y="1430"/>
                    </a:lnTo>
                    <a:lnTo>
                      <a:pt x="854" y="1430"/>
                    </a:lnTo>
                    <a:lnTo>
                      <a:pt x="854" y="1430"/>
                    </a:lnTo>
                    <a:lnTo>
                      <a:pt x="854" y="1430"/>
                    </a:lnTo>
                    <a:lnTo>
                      <a:pt x="854" y="1430"/>
                    </a:lnTo>
                    <a:lnTo>
                      <a:pt x="854" y="1430"/>
                    </a:lnTo>
                    <a:lnTo>
                      <a:pt x="854" y="1430"/>
                    </a:lnTo>
                    <a:lnTo>
                      <a:pt x="854" y="1426"/>
                    </a:lnTo>
                    <a:lnTo>
                      <a:pt x="854" y="1426"/>
                    </a:lnTo>
                    <a:lnTo>
                      <a:pt x="856" y="1424"/>
                    </a:lnTo>
                    <a:lnTo>
                      <a:pt x="856" y="1424"/>
                    </a:lnTo>
                    <a:lnTo>
                      <a:pt x="856" y="1422"/>
                    </a:lnTo>
                    <a:lnTo>
                      <a:pt x="856" y="1422"/>
                    </a:lnTo>
                    <a:lnTo>
                      <a:pt x="856" y="1420"/>
                    </a:lnTo>
                    <a:lnTo>
                      <a:pt x="856" y="1420"/>
                    </a:lnTo>
                    <a:lnTo>
                      <a:pt x="858" y="1418"/>
                    </a:lnTo>
                    <a:lnTo>
                      <a:pt x="858" y="1418"/>
                    </a:lnTo>
                    <a:lnTo>
                      <a:pt x="860" y="1416"/>
                    </a:lnTo>
                    <a:lnTo>
                      <a:pt x="860" y="1416"/>
                    </a:lnTo>
                    <a:lnTo>
                      <a:pt x="862" y="1414"/>
                    </a:lnTo>
                    <a:lnTo>
                      <a:pt x="862" y="1414"/>
                    </a:lnTo>
                    <a:lnTo>
                      <a:pt x="862" y="1412"/>
                    </a:lnTo>
                    <a:lnTo>
                      <a:pt x="862" y="1412"/>
                    </a:lnTo>
                    <a:lnTo>
                      <a:pt x="864" y="1410"/>
                    </a:lnTo>
                    <a:lnTo>
                      <a:pt x="864" y="1410"/>
                    </a:lnTo>
                    <a:lnTo>
                      <a:pt x="866" y="1410"/>
                    </a:lnTo>
                    <a:lnTo>
                      <a:pt x="866" y="1410"/>
                    </a:lnTo>
                    <a:lnTo>
                      <a:pt x="870" y="1406"/>
                    </a:lnTo>
                    <a:lnTo>
                      <a:pt x="870" y="1406"/>
                    </a:lnTo>
                    <a:lnTo>
                      <a:pt x="870" y="1406"/>
                    </a:lnTo>
                    <a:lnTo>
                      <a:pt x="870" y="1406"/>
                    </a:lnTo>
                    <a:lnTo>
                      <a:pt x="874" y="1402"/>
                    </a:lnTo>
                    <a:lnTo>
                      <a:pt x="874" y="1402"/>
                    </a:lnTo>
                    <a:lnTo>
                      <a:pt x="876" y="1402"/>
                    </a:lnTo>
                    <a:lnTo>
                      <a:pt x="876" y="1402"/>
                    </a:lnTo>
                    <a:lnTo>
                      <a:pt x="880" y="1400"/>
                    </a:lnTo>
                    <a:lnTo>
                      <a:pt x="880" y="1400"/>
                    </a:lnTo>
                    <a:lnTo>
                      <a:pt x="882" y="1398"/>
                    </a:lnTo>
                    <a:lnTo>
                      <a:pt x="882" y="1398"/>
                    </a:lnTo>
                    <a:lnTo>
                      <a:pt x="884" y="1398"/>
                    </a:lnTo>
                    <a:lnTo>
                      <a:pt x="884" y="1398"/>
                    </a:lnTo>
                    <a:lnTo>
                      <a:pt x="886" y="1396"/>
                    </a:lnTo>
                    <a:lnTo>
                      <a:pt x="886" y="1396"/>
                    </a:lnTo>
                    <a:lnTo>
                      <a:pt x="890" y="1394"/>
                    </a:lnTo>
                    <a:lnTo>
                      <a:pt x="890" y="1394"/>
                    </a:lnTo>
                    <a:lnTo>
                      <a:pt x="892" y="1394"/>
                    </a:lnTo>
                    <a:lnTo>
                      <a:pt x="892" y="1394"/>
                    </a:lnTo>
                    <a:lnTo>
                      <a:pt x="894" y="1392"/>
                    </a:lnTo>
                    <a:lnTo>
                      <a:pt x="894" y="1392"/>
                    </a:lnTo>
                    <a:lnTo>
                      <a:pt x="906" y="1388"/>
                    </a:lnTo>
                    <a:lnTo>
                      <a:pt x="906" y="1388"/>
                    </a:lnTo>
                    <a:lnTo>
                      <a:pt x="908" y="1388"/>
                    </a:lnTo>
                    <a:lnTo>
                      <a:pt x="908" y="1388"/>
                    </a:lnTo>
                    <a:lnTo>
                      <a:pt x="912" y="1386"/>
                    </a:lnTo>
                    <a:lnTo>
                      <a:pt x="912" y="1386"/>
                    </a:lnTo>
                    <a:lnTo>
                      <a:pt x="912" y="1386"/>
                    </a:lnTo>
                    <a:lnTo>
                      <a:pt x="1200" y="1386"/>
                    </a:lnTo>
                    <a:lnTo>
                      <a:pt x="1200" y="1384"/>
                    </a:lnTo>
                    <a:lnTo>
                      <a:pt x="1200" y="1384"/>
                    </a:lnTo>
                    <a:lnTo>
                      <a:pt x="1600" y="694"/>
                    </a:lnTo>
                    <a:lnTo>
                      <a:pt x="1200" y="0"/>
                    </a:lnTo>
                    <a:close/>
                  </a:path>
                </a:pathLst>
              </a:custGeom>
              <a:solidFill>
                <a:srgbClr val="FBFB37"/>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29" name="Text Box 9"/>
              <p:cNvSpPr txBox="1">
                <a:spLocks noChangeArrowheads="1"/>
              </p:cNvSpPr>
              <p:nvPr/>
            </p:nvSpPr>
            <p:spPr bwMode="auto">
              <a:xfrm>
                <a:off x="4279319" y="2061786"/>
                <a:ext cx="619550" cy="178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endParaRPr lang="en-GB" sz="1600" kern="0" dirty="0">
                  <a:solidFill>
                    <a:srgbClr val="000000"/>
                  </a:solidFill>
                </a:endParaRPr>
              </a:p>
            </p:txBody>
          </p:sp>
          <p:sp>
            <p:nvSpPr>
              <p:cNvPr id="30" name="Text Box 12"/>
              <p:cNvSpPr txBox="1">
                <a:spLocks noChangeArrowheads="1"/>
              </p:cNvSpPr>
              <p:nvPr/>
            </p:nvSpPr>
            <p:spPr bwMode="auto">
              <a:xfrm>
                <a:off x="5856821" y="2985958"/>
                <a:ext cx="619550" cy="178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endParaRPr lang="en-GB" sz="1600" kern="0" dirty="0">
                  <a:solidFill>
                    <a:srgbClr val="000000"/>
                  </a:solidFill>
                </a:endParaRPr>
              </a:p>
            </p:txBody>
          </p:sp>
        </p:grpSp>
        <p:grpSp>
          <p:nvGrpSpPr>
            <p:cNvPr id="44" name="Group 43"/>
            <p:cNvGrpSpPr/>
            <p:nvPr/>
          </p:nvGrpSpPr>
          <p:grpSpPr>
            <a:xfrm>
              <a:off x="1789032" y="2280584"/>
              <a:ext cx="9174465" cy="2501085"/>
              <a:chOff x="637428" y="2457019"/>
              <a:chExt cx="9174465" cy="2501085"/>
            </a:xfrm>
          </p:grpSpPr>
          <p:pic>
            <p:nvPicPr>
              <p:cNvPr id="10" name="Picture 9"/>
              <p:cNvPicPr>
                <a:picLocks noChangeAspect="1"/>
              </p:cNvPicPr>
              <p:nvPr/>
            </p:nvPicPr>
            <p:blipFill>
              <a:blip r:embed="rId4"/>
              <a:stretch>
                <a:fillRect/>
              </a:stretch>
            </p:blipFill>
            <p:spPr>
              <a:xfrm>
                <a:off x="637428" y="2710414"/>
                <a:ext cx="2096153" cy="1978589"/>
              </a:xfrm>
              <a:prstGeom prst="rect">
                <a:avLst/>
              </a:prstGeom>
            </p:spPr>
          </p:pic>
          <p:pic>
            <p:nvPicPr>
              <p:cNvPr id="31" name="Picture 30"/>
              <p:cNvPicPr>
                <a:picLocks noChangeAspect="1"/>
              </p:cNvPicPr>
              <p:nvPr/>
            </p:nvPicPr>
            <p:blipFill>
              <a:blip r:embed="rId5"/>
              <a:stretch>
                <a:fillRect/>
              </a:stretch>
            </p:blipFill>
            <p:spPr>
              <a:xfrm>
                <a:off x="5264080" y="2775181"/>
                <a:ext cx="1640099" cy="1951335"/>
              </a:xfrm>
              <a:prstGeom prst="rect">
                <a:avLst/>
              </a:prstGeom>
            </p:spPr>
          </p:pic>
          <p:grpSp>
            <p:nvGrpSpPr>
              <p:cNvPr id="32" name="Group 31"/>
              <p:cNvGrpSpPr/>
              <p:nvPr/>
            </p:nvGrpSpPr>
            <p:grpSpPr>
              <a:xfrm>
                <a:off x="7507131" y="2457019"/>
                <a:ext cx="2304762" cy="2501085"/>
                <a:chOff x="3122611" y="1509713"/>
                <a:chExt cx="6081715" cy="4537075"/>
              </a:xfrm>
            </p:grpSpPr>
            <p:sp>
              <p:nvSpPr>
                <p:cNvPr id="33" name="Hình chữ nhật góc tròn 19"/>
                <p:cNvSpPr/>
                <p:nvPr/>
              </p:nvSpPr>
              <p:spPr>
                <a:xfrm>
                  <a:off x="5243514" y="1509713"/>
                  <a:ext cx="1857375" cy="1219200"/>
                </a:xfrm>
                <a:prstGeom prst="roundRect">
                  <a:avLst/>
                </a:prstGeom>
                <a:pattFill prst="dotGrid">
                  <a:fgClr>
                    <a:schemeClr val="accent1">
                      <a:lumMod val="60000"/>
                      <a:lumOff val="40000"/>
                    </a:schemeClr>
                  </a:fgClr>
                  <a:bgClr>
                    <a:schemeClr val="accent1"/>
                  </a:bgClr>
                </a:patt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Hình chữ nhật góc tròn 21"/>
                <p:cNvSpPr/>
                <p:nvPr/>
              </p:nvSpPr>
              <p:spPr>
                <a:xfrm>
                  <a:off x="3124200" y="2590800"/>
                  <a:ext cx="1855788" cy="1219200"/>
                </a:xfrm>
                <a:prstGeom prst="roundRect">
                  <a:avLst/>
                </a:prstGeom>
                <a:pattFill prst="dotGrid">
                  <a:fgClr>
                    <a:schemeClr val="accent6">
                      <a:lumMod val="60000"/>
                      <a:lumOff val="40000"/>
                    </a:schemeClr>
                  </a:fgClr>
                  <a:bgClr>
                    <a:schemeClr val="accent6"/>
                  </a:bgClr>
                </a:patt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Hình chữ nhật góc tròn 22"/>
                <p:cNvSpPr/>
                <p:nvPr/>
              </p:nvSpPr>
              <p:spPr>
                <a:xfrm>
                  <a:off x="7348539" y="2590800"/>
                  <a:ext cx="1855787" cy="1219200"/>
                </a:xfrm>
                <a:prstGeom prst="roundRect">
                  <a:avLst/>
                </a:prstGeom>
                <a:pattFill prst="dotGrid">
                  <a:fgClr>
                    <a:schemeClr val="accent5">
                      <a:lumMod val="60000"/>
                      <a:lumOff val="40000"/>
                    </a:schemeClr>
                  </a:fgClr>
                  <a:bgClr>
                    <a:schemeClr val="accent5"/>
                  </a:bgClr>
                </a:patt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Đường kết nối Thẳng 11"/>
                <p:cNvCxnSpPr>
                  <a:stCxn id="34" idx="2"/>
                </p:cNvCxnSpPr>
                <p:nvPr/>
              </p:nvCxnSpPr>
              <p:spPr>
                <a:xfrm>
                  <a:off x="4052888" y="3810000"/>
                  <a:ext cx="1128712" cy="1219200"/>
                </a:xfrm>
                <a:prstGeom prst="line">
                  <a:avLst/>
                </a:prstGeom>
                <a:ln w="2857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Đường kết nối Thẳng 13"/>
                <p:cNvCxnSpPr>
                  <a:stCxn id="35" idx="2"/>
                </p:cNvCxnSpPr>
                <p:nvPr/>
              </p:nvCxnSpPr>
              <p:spPr>
                <a:xfrm flipH="1">
                  <a:off x="6599238" y="3810000"/>
                  <a:ext cx="1676400" cy="1219200"/>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8" name="Đường kết nối Thẳng 15"/>
                <p:cNvCxnSpPr/>
                <p:nvPr/>
              </p:nvCxnSpPr>
              <p:spPr>
                <a:xfrm>
                  <a:off x="6172200" y="2743200"/>
                  <a:ext cx="0" cy="99060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39" name="Hộp_Văn_Bản 24"/>
                <p:cNvSpPr txBox="1">
                  <a:spLocks noChangeArrowheads="1"/>
                </p:cNvSpPr>
                <p:nvPr/>
              </p:nvSpPr>
              <p:spPr bwMode="auto">
                <a:xfrm>
                  <a:off x="3122611" y="2854382"/>
                  <a:ext cx="719714" cy="1009574"/>
                </a:xfrm>
                <a:prstGeom prst="rect">
                  <a:avLst/>
                </a:prstGeom>
                <a:noFill/>
                <a:ln w="9525">
                  <a:noFill/>
                  <a:miter lim="800000"/>
                  <a:headEnd/>
                  <a:tailEnd/>
                </a:ln>
              </p:spPr>
              <p:txBody>
                <a:bodyPr wrap="none">
                  <a:spAutoFit/>
                </a:bodyPr>
                <a:lstStyle/>
                <a:p>
                  <a:r>
                    <a:rPr lang="en-US" sz="1600" b="1" i="1" dirty="0" smtClean="0"/>
                    <a:t>"</a:t>
                  </a:r>
                  <a:endParaRPr lang="en-US" sz="1600" b="1" i="1" dirty="0"/>
                </a:p>
              </p:txBody>
            </p:sp>
            <p:sp>
              <p:nvSpPr>
                <p:cNvPr id="40" name="Hộp_Văn_Bản 40"/>
                <p:cNvSpPr txBox="1">
                  <a:spLocks noChangeArrowheads="1"/>
                </p:cNvSpPr>
                <p:nvPr/>
              </p:nvSpPr>
              <p:spPr bwMode="auto">
                <a:xfrm>
                  <a:off x="7354888" y="2986088"/>
                  <a:ext cx="719714" cy="1009574"/>
                </a:xfrm>
                <a:prstGeom prst="rect">
                  <a:avLst/>
                </a:prstGeom>
                <a:noFill/>
                <a:ln w="9525">
                  <a:noFill/>
                  <a:miter lim="800000"/>
                  <a:headEnd/>
                  <a:tailEnd/>
                </a:ln>
              </p:spPr>
              <p:txBody>
                <a:bodyPr wrap="none">
                  <a:spAutoFit/>
                </a:bodyPr>
                <a:lstStyle/>
                <a:p>
                  <a:r>
                    <a:rPr lang="en-US" sz="1600" b="1" i="1" dirty="0" smtClean="0"/>
                    <a:t>"</a:t>
                  </a:r>
                  <a:endParaRPr lang="en-US" sz="1600" b="1" i="1" dirty="0"/>
                </a:p>
              </p:txBody>
            </p:sp>
            <p:sp>
              <p:nvSpPr>
                <p:cNvPr id="41" name="Hộp_Văn_Bản 41"/>
                <p:cNvSpPr txBox="1">
                  <a:spLocks noChangeArrowheads="1"/>
                </p:cNvSpPr>
                <p:nvPr/>
              </p:nvSpPr>
              <p:spPr bwMode="auto">
                <a:xfrm>
                  <a:off x="5249865" y="1893889"/>
                  <a:ext cx="719714" cy="1009574"/>
                </a:xfrm>
                <a:prstGeom prst="rect">
                  <a:avLst/>
                </a:prstGeom>
                <a:noFill/>
                <a:ln w="9525">
                  <a:noFill/>
                  <a:miter lim="800000"/>
                  <a:headEnd/>
                  <a:tailEnd/>
                </a:ln>
              </p:spPr>
              <p:txBody>
                <a:bodyPr wrap="none">
                  <a:spAutoFit/>
                </a:bodyPr>
                <a:lstStyle/>
                <a:p>
                  <a:r>
                    <a:rPr lang="en-US" sz="1600" b="1" i="1" dirty="0" smtClean="0"/>
                    <a:t>"</a:t>
                  </a:r>
                  <a:endParaRPr lang="en-US" sz="1600" b="1" i="1" dirty="0"/>
                </a:p>
              </p:txBody>
            </p:sp>
            <p:pic>
              <p:nvPicPr>
                <p:cNvPr id="42" name="Picture 13"/>
                <p:cNvPicPr>
                  <a:picLocks noChangeAspect="1" noChangeArrowheads="1"/>
                </p:cNvPicPr>
                <p:nvPr/>
              </p:nvPicPr>
              <p:blipFill>
                <a:blip r:embed="rId6"/>
                <a:srcRect/>
                <a:stretch>
                  <a:fillRect/>
                </a:stretch>
              </p:blipFill>
              <p:spPr bwMode="auto">
                <a:xfrm>
                  <a:off x="4991100" y="3684588"/>
                  <a:ext cx="2362200" cy="2362200"/>
                </a:xfrm>
                <a:prstGeom prst="rect">
                  <a:avLst/>
                </a:prstGeom>
                <a:noFill/>
                <a:ln w="9525">
                  <a:noFill/>
                  <a:miter lim="800000"/>
                  <a:headEnd/>
                  <a:tailEnd/>
                </a:ln>
                <a:effectLst/>
              </p:spPr>
            </p:pic>
          </p:grpSp>
          <p:pic>
            <p:nvPicPr>
              <p:cNvPr id="43" name="Picture 42"/>
              <p:cNvPicPr>
                <a:picLocks noChangeAspect="1"/>
              </p:cNvPicPr>
              <p:nvPr/>
            </p:nvPicPr>
            <p:blipFill rotWithShape="1">
              <a:blip r:embed="rId7"/>
              <a:srcRect l="5699" t="16225" r="9140" b="12548"/>
              <a:stretch/>
            </p:blipFill>
            <p:spPr>
              <a:xfrm>
                <a:off x="3138165" y="2701653"/>
                <a:ext cx="1557777" cy="2002316"/>
              </a:xfrm>
              <a:prstGeom prst="rect">
                <a:avLst/>
              </a:prstGeom>
            </p:spPr>
          </p:pic>
        </p:grpSp>
      </p:grpSp>
      <p:grpSp>
        <p:nvGrpSpPr>
          <p:cNvPr id="46" name="Group 45"/>
          <p:cNvGrpSpPr/>
          <p:nvPr/>
        </p:nvGrpSpPr>
        <p:grpSpPr>
          <a:xfrm>
            <a:off x="0" y="1"/>
            <a:ext cx="12192000" cy="6858000"/>
            <a:chOff x="0" y="-22843"/>
            <a:chExt cx="12191999" cy="6895839"/>
          </a:xfrm>
        </p:grpSpPr>
        <p:grpSp>
          <p:nvGrpSpPr>
            <p:cNvPr id="47" name="Group 46"/>
            <p:cNvGrpSpPr/>
            <p:nvPr/>
          </p:nvGrpSpPr>
          <p:grpSpPr>
            <a:xfrm>
              <a:off x="0" y="5767386"/>
              <a:ext cx="12191999" cy="1105610"/>
              <a:chOff x="0" y="5767386"/>
              <a:chExt cx="12191999" cy="1105610"/>
            </a:xfrm>
          </p:grpSpPr>
          <p:pic>
            <p:nvPicPr>
              <p:cNvPr id="51"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8" name="Group 47"/>
            <p:cNvGrpSpPr/>
            <p:nvPr/>
          </p:nvGrpSpPr>
          <p:grpSpPr>
            <a:xfrm flipV="1">
              <a:off x="0" y="-22843"/>
              <a:ext cx="12191999" cy="1143367"/>
              <a:chOff x="0" y="5767386"/>
              <a:chExt cx="12191999" cy="1105610"/>
            </a:xfrm>
          </p:grpSpPr>
          <p:pic>
            <p:nvPicPr>
              <p:cNvPr id="49"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8447309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19307" y="-228600"/>
            <a:ext cx="12716337" cy="6858000"/>
          </a:xfrm>
          <a:prstGeom prst="rect">
            <a:avLst/>
          </a:prstGeom>
        </p:spPr>
      </p:pic>
      <p:sp>
        <p:nvSpPr>
          <p:cNvPr id="7" name="Title 1"/>
          <p:cNvSpPr txBox="1">
            <a:spLocks/>
          </p:cNvSpPr>
          <p:nvPr/>
        </p:nvSpPr>
        <p:spPr>
          <a:xfrm>
            <a:off x="903184" y="309819"/>
            <a:ext cx="10055329" cy="27619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000" dirty="0" smtClean="0">
                <a:solidFill>
                  <a:srgbClr val="FF0000"/>
                </a:solidFill>
                <a:latin typeface="Times New Roman" panose="02020603050405020304" pitchFamily="18" charset="0"/>
                <a:cs typeface="Times New Roman" panose="02020603050405020304" pitchFamily="18" charset="0"/>
              </a:rPr>
              <a:t>ỨNG DỤNG</a:t>
            </a:r>
            <a:r>
              <a:rPr lang="vi-VN" sz="4000" dirty="0" smtClean="0">
                <a:latin typeface="Times New Roman" panose="02020603050405020304" pitchFamily="18" charset="0"/>
                <a:cs typeface="Times New Roman" panose="02020603050405020304" pitchFamily="18" charset="0"/>
              </a:rPr>
              <a:t/>
            </a:r>
            <a:br>
              <a:rPr lang="vi-VN" sz="4000" dirty="0" smtClean="0">
                <a:latin typeface="Times New Roman" panose="02020603050405020304" pitchFamily="18" charset="0"/>
                <a:cs typeface="Times New Roman" panose="02020603050405020304" pitchFamily="18" charset="0"/>
              </a:rPr>
            </a:br>
            <a:r>
              <a:rPr lang="vi-VN" sz="4000" dirty="0">
                <a:solidFill>
                  <a:srgbClr val="FFFF00"/>
                </a:solidFill>
                <a:latin typeface="Times New Roman" panose="02020603050405020304" pitchFamily="18" charset="0"/>
                <a:cs typeface="Times New Roman" panose="02020603050405020304" pitchFamily="18" charset="0"/>
              </a:rPr>
              <a:t>V</a:t>
            </a:r>
            <a:r>
              <a:rPr lang="en-US" sz="4000" dirty="0" err="1" smtClean="0">
                <a:solidFill>
                  <a:srgbClr val="FFFF00"/>
                </a:solidFill>
                <a:latin typeface="Times New Roman" panose="02020603050405020304" pitchFamily="18" charset="0"/>
                <a:cs typeface="Times New Roman" panose="02020603050405020304" pitchFamily="18" charset="0"/>
              </a:rPr>
              <a:t>iết</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một</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bài</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luận</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ngắn</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giới</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thiệu</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sự</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đa</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dạng</a:t>
            </a:r>
            <a:r>
              <a:rPr lang="en-US" sz="4000" dirty="0" smtClean="0">
                <a:solidFill>
                  <a:srgbClr val="FFFF00"/>
                </a:solidFill>
                <a:latin typeface="Times New Roman" panose="02020603050405020304" pitchFamily="18" charset="0"/>
                <a:cs typeface="Times New Roman" panose="02020603050405020304" pitchFamily="18" charset="0"/>
              </a:rPr>
              <a:t> ý </a:t>
            </a:r>
            <a:r>
              <a:rPr lang="en-US" sz="4000" dirty="0" err="1" smtClean="0">
                <a:solidFill>
                  <a:srgbClr val="FFFF00"/>
                </a:solidFill>
                <a:latin typeface="Times New Roman" panose="02020603050405020304" pitchFamily="18" charset="0"/>
                <a:cs typeface="Times New Roman" panose="02020603050405020304" pitchFamily="18" charset="0"/>
              </a:rPr>
              <a:t>nghĩa</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của</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ngành</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nghề</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thuộc</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lĩnh</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vực</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nghệ</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thuật</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tạo</a:t>
            </a:r>
            <a:r>
              <a:rPr lang="en-US" sz="4000" dirty="0" smtClean="0">
                <a:solidFill>
                  <a:srgbClr val="FFFF00"/>
                </a:solidFill>
                <a:latin typeface="Times New Roman" panose="02020603050405020304" pitchFamily="18" charset="0"/>
                <a:cs typeface="Times New Roman" panose="02020603050405020304" pitchFamily="18" charset="0"/>
              </a:rPr>
              <a:t> </a:t>
            </a:r>
            <a:r>
              <a:rPr lang="en-US" sz="4000" dirty="0" err="1" smtClean="0">
                <a:solidFill>
                  <a:srgbClr val="FFFF00"/>
                </a:solidFill>
                <a:latin typeface="Times New Roman" panose="02020603050405020304" pitchFamily="18" charset="0"/>
                <a:cs typeface="Times New Roman" panose="02020603050405020304" pitchFamily="18" charset="0"/>
              </a:rPr>
              <a:t>hình</a:t>
            </a:r>
            <a:r>
              <a:rPr lang="vi-VN" sz="4000" dirty="0" smtClean="0">
                <a:solidFill>
                  <a:srgbClr val="FFFF00"/>
                </a:solidFill>
                <a:latin typeface="Times New Roman" panose="02020603050405020304" pitchFamily="18" charset="0"/>
                <a:cs typeface="Times New Roman" panose="02020603050405020304" pitchFamily="18" charset="0"/>
              </a:rPr>
              <a:t>.</a:t>
            </a:r>
            <a:endParaRPr lang="en-US" sz="4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38497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7"/>
                                        </p:tgtEl>
                                        <p:attrNameLst>
                                          <p:attrName>style.color</p:attrName>
                                        </p:attrNameLst>
                                      </p:cBhvr>
                                      <p:to>
                                        <p:clrVal>
                                          <a:schemeClr val="accent2"/>
                                        </p:clrVal>
                                      </p:to>
                                    </p:set>
                                    <p:set>
                                      <p:cBhvr>
                                        <p:cTn id="7" dur="500" fill="hold"/>
                                        <p:tgtEl>
                                          <p:spTgt spid="7"/>
                                        </p:tgtEl>
                                        <p:attrNameLst>
                                          <p:attrName>fillcolor</p:attrName>
                                        </p:attrNameLst>
                                      </p:cBhvr>
                                      <p:to>
                                        <p:clrVal>
                                          <a:schemeClr val="accent2"/>
                                        </p:clrVal>
                                      </p:to>
                                    </p:set>
                                    <p:set>
                                      <p:cBhvr>
                                        <p:cTn id="8"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7" name="Title 1"/>
          <p:cNvSpPr txBox="1">
            <a:spLocks/>
          </p:cNvSpPr>
          <p:nvPr/>
        </p:nvSpPr>
        <p:spPr>
          <a:xfrm>
            <a:off x="1284606" y="152937"/>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200" dirty="0" smtClean="0">
                <a:solidFill>
                  <a:srgbClr val="FFC000"/>
                </a:solidFill>
                <a:latin typeface="Times New Roman" panose="02020603050405020304" pitchFamily="18" charset="0"/>
                <a:cs typeface="Times New Roman" panose="02020603050405020304" pitchFamily="18" charset="0"/>
              </a:rPr>
              <a:t>DẶN DÒ</a:t>
            </a:r>
            <a:br>
              <a:rPr lang="vi-VN" sz="3200" dirty="0" smtClean="0">
                <a:solidFill>
                  <a:srgbClr val="FFC000"/>
                </a:solidFill>
                <a:latin typeface="Times New Roman" panose="02020603050405020304" pitchFamily="18" charset="0"/>
                <a:cs typeface="Times New Roman" panose="02020603050405020304" pitchFamily="18" charset="0"/>
              </a:rPr>
            </a:br>
            <a:r>
              <a:rPr lang="vi-VN" sz="3200" dirty="0" smtClean="0">
                <a:solidFill>
                  <a:schemeClr val="bg1"/>
                </a:solidFill>
                <a:latin typeface="Times New Roman" panose="02020603050405020304" pitchFamily="18" charset="0"/>
                <a:cs typeface="Times New Roman" panose="02020603050405020304" pitchFamily="18" charset="0"/>
              </a:rPr>
              <a:t>Giờ sau cả lớp </a:t>
            </a:r>
            <a:r>
              <a:rPr lang="vi-VN" sz="3200" dirty="0">
                <a:solidFill>
                  <a:schemeClr val="bg1"/>
                </a:solidFill>
                <a:cs typeface="Times New Roman" panose="02020603050405020304" pitchFamily="18" charset="0"/>
              </a:rPr>
              <a:t>chuẩn bị mang </a:t>
            </a:r>
            <a:endParaRPr lang="vi-VN" sz="3200" dirty="0" smtClean="0">
              <a:solidFill>
                <a:schemeClr val="bg1"/>
              </a:solidFill>
              <a:cs typeface="Times New Roman" panose="02020603050405020304" pitchFamily="18" charset="0"/>
            </a:endParaRPr>
          </a:p>
          <a:p>
            <a:r>
              <a:rPr lang="vi-VN" sz="3200" dirty="0" smtClean="0">
                <a:solidFill>
                  <a:schemeClr val="bg1"/>
                </a:solidFill>
                <a:latin typeface="Times New Roman" panose="02020603050405020304" pitchFamily="18" charset="0"/>
                <a:cs typeface="Times New Roman" panose="02020603050405020304" pitchFamily="18" charset="0"/>
              </a:rPr>
              <a:t>và đồ dùng học tập nha!</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1269107" y="152937"/>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200" dirty="0" smtClean="0">
                <a:solidFill>
                  <a:srgbClr val="FFC000"/>
                </a:solidFill>
                <a:latin typeface="Times New Roman" panose="02020603050405020304" pitchFamily="18" charset="0"/>
                <a:cs typeface="Times New Roman" panose="02020603050405020304" pitchFamily="18" charset="0"/>
              </a:rPr>
              <a:t>DẶN DÒ</a:t>
            </a:r>
            <a:br>
              <a:rPr lang="vi-VN" sz="3200" dirty="0" smtClean="0">
                <a:solidFill>
                  <a:srgbClr val="FFC000"/>
                </a:solidFill>
                <a:latin typeface="Times New Roman" panose="02020603050405020304" pitchFamily="18" charset="0"/>
                <a:cs typeface="Times New Roman" panose="02020603050405020304" pitchFamily="18" charset="0"/>
              </a:rPr>
            </a:br>
            <a:r>
              <a:rPr lang="vi-VN" sz="3200" dirty="0" smtClean="0">
                <a:solidFill>
                  <a:schemeClr val="bg1"/>
                </a:solidFill>
                <a:latin typeface="Times New Roman" panose="02020603050405020304" pitchFamily="18" charset="0"/>
                <a:cs typeface="Times New Roman" panose="02020603050405020304" pitchFamily="18" charset="0"/>
              </a:rPr>
              <a:t>Giờ sau cả lớp </a:t>
            </a:r>
            <a:r>
              <a:rPr lang="vi-VN" sz="3200" dirty="0">
                <a:solidFill>
                  <a:schemeClr val="bg1"/>
                </a:solidFill>
                <a:cs typeface="Times New Roman" panose="02020603050405020304" pitchFamily="18" charset="0"/>
              </a:rPr>
              <a:t>chuẩn bị mang </a:t>
            </a:r>
            <a:endParaRPr lang="vi-VN" sz="3200" dirty="0" smtClean="0">
              <a:solidFill>
                <a:schemeClr val="bg1"/>
              </a:solidFill>
              <a:cs typeface="Times New Roman" panose="02020603050405020304" pitchFamily="18" charset="0"/>
            </a:endParaRPr>
          </a:p>
          <a:p>
            <a:r>
              <a:rPr lang="vi-VN" sz="3200" dirty="0" smtClean="0">
                <a:solidFill>
                  <a:schemeClr val="bg1"/>
                </a:solidFill>
                <a:latin typeface="Times New Roman" panose="02020603050405020304" pitchFamily="18" charset="0"/>
                <a:cs typeface="Times New Roman" panose="02020603050405020304" pitchFamily="18" charset="0"/>
              </a:rPr>
              <a:t>và đồ dùng học tập nha!</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018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11690" r="12817"/>
          <a:stretch/>
        </p:blipFill>
        <p:spPr>
          <a:xfrm>
            <a:off x="0" y="0"/>
            <a:ext cx="12192000" cy="6858000"/>
          </a:xfrm>
          <a:prstGeom prst="rect">
            <a:avLst/>
          </a:prstGeom>
        </p:spPr>
      </p:pic>
      <p:sp>
        <p:nvSpPr>
          <p:cNvPr id="5" name="Rectangle 4"/>
          <p:cNvSpPr/>
          <p:nvPr/>
        </p:nvSpPr>
        <p:spPr>
          <a:xfrm>
            <a:off x="2498496" y="1122363"/>
            <a:ext cx="7552067" cy="1754326"/>
          </a:xfrm>
          <a:prstGeom prst="rect">
            <a:avLst/>
          </a:prstGeom>
        </p:spPr>
        <p:txBody>
          <a:bodyPr wrap="none">
            <a:spAutoFit/>
          </a:bodyPr>
          <a:lstStyle/>
          <a:p>
            <a:r>
              <a:rPr lang="en-US" sz="5400" dirty="0" err="1">
                <a:solidFill>
                  <a:srgbClr val="FF0000"/>
                </a:solidFill>
                <a:latin typeface="Times New Roman" panose="02020603050405020304" pitchFamily="18" charset="0"/>
              </a:rPr>
              <a:t>Giờ</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học</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hôm</a:t>
            </a:r>
            <a:r>
              <a:rPr lang="en-US" sz="5400" dirty="0">
                <a:solidFill>
                  <a:srgbClr val="FF0000"/>
                </a:solidFill>
                <a:latin typeface="Times New Roman" panose="02020603050405020304" pitchFamily="18" charset="0"/>
              </a:rPr>
              <a:t> nay </a:t>
            </a:r>
            <a:r>
              <a:rPr lang="en-US" sz="5400" dirty="0" err="1">
                <a:solidFill>
                  <a:srgbClr val="FF0000"/>
                </a:solidFill>
                <a:latin typeface="Times New Roman" panose="02020603050405020304" pitchFamily="18" charset="0"/>
              </a:rPr>
              <a:t>kết</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thúc</a:t>
            </a:r>
            <a:r>
              <a:rPr lang="en-US" sz="5400" dirty="0">
                <a:solidFill>
                  <a:srgbClr val="FF0000"/>
                </a:solidFill>
                <a:latin typeface="Times New Roman" panose="02020603050405020304" pitchFamily="18" charset="0"/>
              </a:rPr>
              <a:t> </a:t>
            </a:r>
            <a:endParaRPr lang="vi-VN" sz="5400" dirty="0" smtClean="0">
              <a:solidFill>
                <a:srgbClr val="FF0000"/>
              </a:solidFill>
              <a:latin typeface="Times New Roman" panose="02020603050405020304" pitchFamily="18" charset="0"/>
            </a:endParaRPr>
          </a:p>
          <a:p>
            <a:r>
              <a:rPr lang="en-US" sz="5400" dirty="0" smtClean="0">
                <a:solidFill>
                  <a:srgbClr val="FF0000"/>
                </a:solidFill>
                <a:latin typeface="Times New Roman" panose="02020603050405020304" pitchFamily="18" charset="0"/>
              </a:rPr>
              <a:t>Xin </a:t>
            </a:r>
            <a:r>
              <a:rPr lang="en-US" sz="5400" dirty="0" err="1">
                <a:solidFill>
                  <a:srgbClr val="FF0000"/>
                </a:solidFill>
                <a:latin typeface="Times New Roman" panose="02020603050405020304" pitchFamily="18" charset="0"/>
              </a:rPr>
              <a:t>chào</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tạm</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biệt</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các</a:t>
            </a:r>
            <a:r>
              <a:rPr lang="en-US" sz="5400" dirty="0">
                <a:solidFill>
                  <a:srgbClr val="FF0000"/>
                </a:solidFill>
                <a:latin typeface="Times New Roman" panose="02020603050405020304" pitchFamily="18" charset="0"/>
              </a:rPr>
              <a:t> </a:t>
            </a:r>
            <a:r>
              <a:rPr lang="en-US" sz="5400" dirty="0" err="1" smtClean="0">
                <a:solidFill>
                  <a:srgbClr val="FF0000"/>
                </a:solidFill>
                <a:latin typeface="Times New Roman" panose="02020603050405020304" pitchFamily="18" charset="0"/>
              </a:rPr>
              <a:t>em</a:t>
            </a:r>
            <a:r>
              <a:rPr lang="vi-VN" sz="5400" dirty="0" smtClean="0">
                <a:solidFill>
                  <a:srgbClr val="FF0000"/>
                </a:solidFill>
                <a:latin typeface="Times New Roman" panose="02020603050405020304" pitchFamily="18" charset="0"/>
              </a:rPr>
              <a:t>!</a:t>
            </a:r>
            <a:endParaRPr lang="en-US" sz="5400" dirty="0">
              <a:solidFill>
                <a:srgbClr val="FF0000"/>
              </a:solidFill>
            </a:endParaRPr>
          </a:p>
        </p:txBody>
      </p:sp>
    </p:spTree>
    <p:extLst>
      <p:ext uri="{BB962C8B-B14F-4D97-AF65-F5344CB8AC3E}">
        <p14:creationId xmlns:p14="http://schemas.microsoft.com/office/powerpoint/2010/main" val="4083576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4233" y="0"/>
            <a:ext cx="12236233" cy="6920424"/>
          </a:xfrm>
          <a:prstGeom prst="rect">
            <a:avLst/>
          </a:prstGeom>
        </p:spPr>
      </p:pic>
      <p:sp>
        <p:nvSpPr>
          <p:cNvPr id="16" name="Rectangle 15"/>
          <p:cNvSpPr/>
          <p:nvPr/>
        </p:nvSpPr>
        <p:spPr>
          <a:xfrm>
            <a:off x="2711250" y="385188"/>
            <a:ext cx="5753498" cy="584775"/>
          </a:xfrm>
          <a:prstGeom prst="rect">
            <a:avLst/>
          </a:prstGeom>
          <a:noFill/>
        </p:spPr>
        <p:txBody>
          <a:bodyPr wrap="none" lIns="91440" tIns="45720" rIns="91440" bIns="45720">
            <a:spAutoFit/>
          </a:bodyPr>
          <a:lstStyle/>
          <a:p>
            <a:pPr algn="ctr"/>
            <a:r>
              <a:rPr lang="vi-VN" sz="3200" b="1" dirty="0" smtClean="0">
                <a:ln w="22225">
                  <a:solidFill>
                    <a:schemeClr val="accent2"/>
                  </a:solidFill>
                  <a:prstDash val="solid"/>
                </a:ln>
                <a:solidFill>
                  <a:schemeClr val="accent2">
                    <a:lumMod val="40000"/>
                    <a:lumOff val="60000"/>
                  </a:schemeClr>
                </a:solidFill>
                <a:cs typeface="Times New Roman" panose="02020603050405020304" pitchFamily="18" charset="0"/>
              </a:rPr>
              <a:t> CHỦ ĐỀ 8: HƯỚNG NGHIỆP</a:t>
            </a:r>
            <a:endParaRPr lang="en-US" sz="3200" b="1" dirty="0">
              <a:ln w="22225">
                <a:solidFill>
                  <a:schemeClr val="accent2"/>
                </a:solidFill>
                <a:prstDash val="solid"/>
              </a:ln>
              <a:solidFill>
                <a:schemeClr val="accent2">
                  <a:lumMod val="40000"/>
                  <a:lumOff val="60000"/>
                </a:schemeClr>
              </a:solidFill>
            </a:endParaRPr>
          </a:p>
        </p:txBody>
      </p:sp>
      <p:sp>
        <p:nvSpPr>
          <p:cNvPr id="17" name="Rounded Rectangle 16"/>
          <p:cNvSpPr/>
          <p:nvPr/>
        </p:nvSpPr>
        <p:spPr>
          <a:xfrm>
            <a:off x="298112" y="1996488"/>
            <a:ext cx="11625942" cy="256306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487366" y="1059755"/>
            <a:ext cx="11247434" cy="3149891"/>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2400" dirty="0" smtClean="0">
                <a:cs typeface="Times New Roman" panose="02020603050405020304" pitchFamily="18" charset="0"/>
              </a:rPr>
              <a:t/>
            </a:r>
            <a:br>
              <a:rPr lang="vi-VN" sz="2400" dirty="0" smtClean="0">
                <a:cs typeface="Times New Roman" panose="02020603050405020304" pitchFamily="18" charset="0"/>
              </a:rPr>
            </a:br>
            <a:r>
              <a:rPr lang="vi-VN" sz="6700" dirty="0" smtClean="0">
                <a:ln w="0"/>
                <a:solidFill>
                  <a:srgbClr val="002060"/>
                </a:solidFill>
                <a:effectLst>
                  <a:outerShdw blurRad="38100" dist="25400" dir="5400000" algn="ctr" rotWithShape="0">
                    <a:srgbClr val="6E747A">
                      <a:alpha val="43000"/>
                    </a:srgbClr>
                  </a:outerShdw>
                </a:effectLst>
                <a:cs typeface="Times New Roman" panose="02020603050405020304" pitchFamily="18" charset="0"/>
              </a:rPr>
              <a:t>Bài 15: Ngành, nghề liên quan đến Mỹ thuật tạo hình.</a:t>
            </a:r>
            <a:r>
              <a:rPr lang="vi-VN" sz="4000" dirty="0" smtClean="0">
                <a:solidFill>
                  <a:srgbClr val="002060"/>
                </a:solidFill>
                <a:cs typeface="Times New Roman" panose="02020603050405020304" pitchFamily="18" charset="0"/>
              </a:rPr>
              <a:t/>
            </a:r>
            <a:br>
              <a:rPr lang="vi-VN" sz="4000" dirty="0" smtClean="0">
                <a:solidFill>
                  <a:srgbClr val="002060"/>
                </a:solidFill>
                <a:cs typeface="Times New Roman" panose="02020603050405020304" pitchFamily="18" charset="0"/>
              </a:rPr>
            </a:br>
            <a:r>
              <a:rPr lang="vi-VN" sz="4000" dirty="0" smtClean="0">
                <a:solidFill>
                  <a:srgbClr val="FF0000"/>
                </a:solidFill>
                <a:cs typeface="Times New Roman" panose="02020603050405020304" pitchFamily="18" charset="0"/>
              </a:rPr>
              <a:t> </a:t>
            </a:r>
          </a:p>
          <a:p>
            <a:pPr algn="l"/>
            <a:endParaRPr lang="vi-VN" sz="3300" dirty="0" smtClean="0">
              <a:solidFill>
                <a:srgbClr val="FF0000"/>
              </a:solidFill>
              <a:cs typeface="Times New Roman" panose="02020603050405020304" pitchFamily="18" charset="0"/>
            </a:endParaRPr>
          </a:p>
          <a:p>
            <a:pPr algn="l">
              <a:lnSpc>
                <a:spcPct val="120000"/>
              </a:lnSpc>
            </a:pPr>
            <a:r>
              <a:rPr lang="vi-VN" sz="3300" dirty="0" smtClean="0">
                <a:solidFill>
                  <a:srgbClr val="FF0000"/>
                </a:solidFill>
                <a:cs typeface="Times New Roman" panose="02020603050405020304" pitchFamily="18" charset="0"/>
              </a:rPr>
              <a:t>Yêu cầu cần đạt:</a:t>
            </a:r>
            <a:r>
              <a:rPr lang="vi-VN" sz="3300" dirty="0" smtClean="0">
                <a:cs typeface="Times New Roman" panose="02020603050405020304" pitchFamily="18" charset="0"/>
              </a:rPr>
              <a:t/>
            </a:r>
            <a:br>
              <a:rPr lang="vi-VN" sz="3300" dirty="0" smtClean="0">
                <a:cs typeface="Times New Roman" panose="02020603050405020304" pitchFamily="18" charset="0"/>
              </a:rPr>
            </a:br>
            <a:r>
              <a:rPr lang="vi-VN" sz="3300" dirty="0" smtClean="0">
                <a:solidFill>
                  <a:srgbClr val="FFFF00"/>
                </a:solidFill>
                <a:cs typeface="Times New Roman" panose="02020603050405020304" pitchFamily="18" charset="0"/>
              </a:rPr>
              <a:t>- Hiểu được vai trò của Mỹ thuật trong đời sống văn hóa xã hội .</a:t>
            </a:r>
            <a:br>
              <a:rPr lang="vi-VN" sz="3300" dirty="0" smtClean="0">
                <a:solidFill>
                  <a:srgbClr val="FFFF00"/>
                </a:solidFill>
                <a:cs typeface="Times New Roman" panose="02020603050405020304" pitchFamily="18" charset="0"/>
              </a:rPr>
            </a:br>
            <a:r>
              <a:rPr lang="vi-VN" sz="3300" dirty="0" smtClean="0">
                <a:solidFill>
                  <a:srgbClr val="FFFF00"/>
                </a:solidFill>
                <a:cs typeface="Times New Roman" panose="02020603050405020304" pitchFamily="18" charset="0"/>
              </a:rPr>
              <a:t>- Liệt kê một số ngành nghề liên quan đến Mỹ thuật tạo hình.</a:t>
            </a:r>
            <a:br>
              <a:rPr lang="vi-VN" sz="3300" dirty="0" smtClean="0">
                <a:solidFill>
                  <a:srgbClr val="FFFF00"/>
                </a:solidFill>
                <a:cs typeface="Times New Roman" panose="02020603050405020304" pitchFamily="18" charset="0"/>
              </a:rPr>
            </a:br>
            <a:r>
              <a:rPr lang="vi-VN" sz="3300" dirty="0" smtClean="0">
                <a:solidFill>
                  <a:srgbClr val="FFFF00"/>
                </a:solidFill>
                <a:cs typeface="Times New Roman" panose="02020603050405020304" pitchFamily="18" charset="0"/>
              </a:rPr>
              <a:t>- Viết hoặc vẽ sơ đồ tư duy  về ngành nghề liên quan đến Mỹ thuật tạo hình.</a:t>
            </a:r>
            <a:br>
              <a:rPr lang="vi-VN" sz="3300" dirty="0" smtClean="0">
                <a:solidFill>
                  <a:srgbClr val="FFFF00"/>
                </a:solidFill>
                <a:cs typeface="Times New Roman" panose="02020603050405020304" pitchFamily="18" charset="0"/>
              </a:rPr>
            </a:br>
            <a:r>
              <a:rPr lang="vi-VN" sz="3300" dirty="0" smtClean="0">
                <a:solidFill>
                  <a:srgbClr val="FFFF00"/>
                </a:solidFill>
                <a:cs typeface="Times New Roman" panose="02020603050405020304" pitchFamily="18" charset="0"/>
              </a:rPr>
              <a:t>- Liên hệ thực tế là bước đầu ý thức tìm hiểu công việc liên quan đến lĩnh vực kỹ thuật tạo hình phù hợp với năng lực bản thân</a:t>
            </a:r>
            <a:r>
              <a:rPr lang="vi-VN" sz="3300" dirty="0" smtClean="0">
                <a:cs typeface="Times New Roman" panose="02020603050405020304" pitchFamily="18" charset="0"/>
              </a:rPr>
              <a:t>.</a:t>
            </a:r>
            <a:endParaRPr lang="en-US" sz="33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3"/>
          <a:stretch>
            <a:fillRect/>
          </a:stretch>
        </p:blipFill>
        <p:spPr>
          <a:xfrm>
            <a:off x="10480379" y="5118723"/>
            <a:ext cx="1711621" cy="1711621"/>
          </a:xfrm>
          <a:prstGeom prst="rect">
            <a:avLst/>
          </a:prstGeom>
        </p:spPr>
      </p:pic>
    </p:spTree>
    <p:extLst>
      <p:ext uri="{BB962C8B-B14F-4D97-AF65-F5344CB8AC3E}">
        <p14:creationId xmlns:p14="http://schemas.microsoft.com/office/powerpoint/2010/main" val="35062579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7114495"/>
            <a:ext cx="9144000" cy="1655762"/>
          </a:xfrm>
        </p:spPr>
        <p:txBody>
          <a:bodyPr/>
          <a:lstStyle/>
          <a:p>
            <a:endParaRPr lang="en-US">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683701" y="636135"/>
            <a:ext cx="10289099" cy="5841092"/>
            <a:chOff x="498012" y="665163"/>
            <a:chExt cx="10289099" cy="5841092"/>
          </a:xfrm>
        </p:grpSpPr>
        <p:pic>
          <p:nvPicPr>
            <p:cNvPr id="5" name="Picture 4"/>
            <p:cNvPicPr>
              <a:picLocks noChangeAspect="1"/>
            </p:cNvPicPr>
            <p:nvPr/>
          </p:nvPicPr>
          <p:blipFill>
            <a:blip r:embed="rId2"/>
            <a:stretch>
              <a:fillRect/>
            </a:stretch>
          </p:blipFill>
          <p:spPr>
            <a:xfrm>
              <a:off x="674914" y="665163"/>
              <a:ext cx="2547257" cy="1910443"/>
            </a:xfrm>
            <a:prstGeom prst="rect">
              <a:avLst/>
            </a:prstGeom>
          </p:spPr>
        </p:pic>
        <p:sp>
          <p:nvSpPr>
            <p:cNvPr id="6" name="Rectangle 5"/>
            <p:cNvSpPr/>
            <p:nvPr/>
          </p:nvSpPr>
          <p:spPr>
            <a:xfrm>
              <a:off x="919705" y="2705655"/>
              <a:ext cx="1818190" cy="369332"/>
            </a:xfrm>
            <a:prstGeom prst="rect">
              <a:avLst/>
            </a:prstGeom>
          </p:spPr>
          <p:txBody>
            <a:bodyPr wrap="none">
              <a:spAutoFit/>
            </a:bodyPr>
            <a:lstStyle/>
            <a:p>
              <a:r>
                <a:rPr lang="vi-VN" dirty="0" err="1"/>
                <a:t>V</a:t>
              </a:r>
              <a:r>
                <a:rPr lang="en-US" dirty="0" smtClean="0"/>
                <a:t>ẽ </a:t>
              </a:r>
              <a:r>
                <a:rPr lang="en-US" dirty="0" err="1" smtClean="0"/>
                <a:t>tranh</a:t>
              </a:r>
              <a:r>
                <a:rPr lang="en-US" dirty="0" smtClean="0"/>
                <a:t> </a:t>
              </a:r>
              <a:r>
                <a:rPr lang="en-US" dirty="0" err="1" smtClean="0"/>
                <a:t>sơn</a:t>
              </a:r>
              <a:r>
                <a:rPr lang="en-US" dirty="0" smtClean="0"/>
                <a:t> </a:t>
              </a:r>
              <a:r>
                <a:rPr lang="en-US" dirty="0" err="1" smtClean="0"/>
                <a:t>dầu</a:t>
              </a:r>
              <a:endParaRPr lang="en-US" dirty="0"/>
            </a:p>
          </p:txBody>
        </p:sp>
        <p:pic>
          <p:nvPicPr>
            <p:cNvPr id="7" name="Picture 6"/>
            <p:cNvPicPr>
              <a:picLocks noChangeAspect="1"/>
            </p:cNvPicPr>
            <p:nvPr/>
          </p:nvPicPr>
          <p:blipFill>
            <a:blip r:embed="rId3"/>
            <a:stretch>
              <a:fillRect/>
            </a:stretch>
          </p:blipFill>
          <p:spPr>
            <a:xfrm>
              <a:off x="4178348" y="766763"/>
              <a:ext cx="2857500" cy="1910443"/>
            </a:xfrm>
            <a:prstGeom prst="rect">
              <a:avLst/>
            </a:prstGeom>
          </p:spPr>
        </p:pic>
        <p:sp>
          <p:nvSpPr>
            <p:cNvPr id="8" name="Rectangle 7"/>
            <p:cNvSpPr/>
            <p:nvPr/>
          </p:nvSpPr>
          <p:spPr>
            <a:xfrm>
              <a:off x="4757217" y="2731447"/>
              <a:ext cx="1965666" cy="369332"/>
            </a:xfrm>
            <a:prstGeom prst="rect">
              <a:avLst/>
            </a:prstGeom>
          </p:spPr>
          <p:txBody>
            <a:bodyPr wrap="none">
              <a:spAutoFit/>
            </a:bodyPr>
            <a:lstStyle/>
            <a:p>
              <a:r>
                <a:rPr lang="vi-VN" dirty="0" err="1" smtClean="0"/>
                <a:t>L</a:t>
              </a:r>
              <a:r>
                <a:rPr lang="en-US" dirty="0" err="1" smtClean="0"/>
                <a:t>àm</a:t>
              </a:r>
              <a:r>
                <a:rPr lang="en-US" dirty="0" smtClean="0"/>
                <a:t> </a:t>
              </a:r>
              <a:r>
                <a:rPr lang="en-US" dirty="0" err="1" smtClean="0"/>
                <a:t>tranh</a:t>
              </a:r>
              <a:r>
                <a:rPr lang="en-US" dirty="0" smtClean="0"/>
                <a:t> </a:t>
              </a:r>
              <a:r>
                <a:rPr lang="en-US" dirty="0" err="1" smtClean="0"/>
                <a:t>sơn</a:t>
              </a:r>
              <a:r>
                <a:rPr lang="en-US" dirty="0" smtClean="0"/>
                <a:t> </a:t>
              </a:r>
              <a:r>
                <a:rPr lang="en-US" dirty="0" err="1" smtClean="0"/>
                <a:t>mài</a:t>
              </a:r>
              <a:endParaRPr lang="en-US" dirty="0"/>
            </a:p>
          </p:txBody>
        </p:sp>
        <p:pic>
          <p:nvPicPr>
            <p:cNvPr id="9" name="Picture 8"/>
            <p:cNvPicPr>
              <a:picLocks noChangeAspect="1"/>
            </p:cNvPicPr>
            <p:nvPr/>
          </p:nvPicPr>
          <p:blipFill>
            <a:blip r:embed="rId4"/>
            <a:stretch>
              <a:fillRect/>
            </a:stretch>
          </p:blipFill>
          <p:spPr>
            <a:xfrm>
              <a:off x="7515453" y="680173"/>
              <a:ext cx="2847975" cy="1925122"/>
            </a:xfrm>
            <a:prstGeom prst="rect">
              <a:avLst/>
            </a:prstGeom>
          </p:spPr>
        </p:pic>
        <p:sp>
          <p:nvSpPr>
            <p:cNvPr id="10" name="Rectangle 9"/>
            <p:cNvSpPr/>
            <p:nvPr/>
          </p:nvSpPr>
          <p:spPr>
            <a:xfrm>
              <a:off x="8321323" y="2728470"/>
              <a:ext cx="1540806" cy="369332"/>
            </a:xfrm>
            <a:prstGeom prst="rect">
              <a:avLst/>
            </a:prstGeom>
          </p:spPr>
          <p:txBody>
            <a:bodyPr wrap="none">
              <a:spAutoFit/>
            </a:bodyPr>
            <a:lstStyle/>
            <a:p>
              <a:r>
                <a:rPr lang="vi-VN" dirty="0" err="1"/>
                <a:t>N</a:t>
              </a:r>
              <a:r>
                <a:rPr lang="en-US" dirty="0" err="1" smtClean="0"/>
                <a:t>hà</a:t>
              </a:r>
              <a:r>
                <a:rPr lang="en-US" dirty="0" smtClean="0"/>
                <a:t> </a:t>
              </a:r>
              <a:r>
                <a:rPr lang="en-US" dirty="0" err="1" smtClean="0"/>
                <a:t>điêu</a:t>
              </a:r>
              <a:r>
                <a:rPr lang="en-US" dirty="0" smtClean="0"/>
                <a:t> </a:t>
              </a:r>
              <a:r>
                <a:rPr lang="en-US" dirty="0" err="1" smtClean="0"/>
                <a:t>khắc</a:t>
              </a:r>
              <a:endParaRPr lang="en-US" dirty="0"/>
            </a:p>
          </p:txBody>
        </p:sp>
        <p:pic>
          <p:nvPicPr>
            <p:cNvPr id="11" name="Picture 10"/>
            <p:cNvPicPr>
              <a:picLocks noChangeAspect="1"/>
            </p:cNvPicPr>
            <p:nvPr/>
          </p:nvPicPr>
          <p:blipFill rotWithShape="1">
            <a:blip r:embed="rId5"/>
            <a:srcRect b="8412"/>
            <a:stretch/>
          </p:blipFill>
          <p:spPr>
            <a:xfrm>
              <a:off x="498012" y="3749901"/>
              <a:ext cx="2883818" cy="2148114"/>
            </a:xfrm>
            <a:prstGeom prst="rect">
              <a:avLst/>
            </a:prstGeom>
          </p:spPr>
        </p:pic>
        <p:sp>
          <p:nvSpPr>
            <p:cNvPr id="12" name="Rectangle 11"/>
            <p:cNvSpPr/>
            <p:nvPr/>
          </p:nvSpPr>
          <p:spPr>
            <a:xfrm>
              <a:off x="1183431" y="6136923"/>
              <a:ext cx="1340432" cy="369332"/>
            </a:xfrm>
            <a:prstGeom prst="rect">
              <a:avLst/>
            </a:prstGeom>
          </p:spPr>
          <p:txBody>
            <a:bodyPr wrap="none">
              <a:spAutoFit/>
            </a:bodyPr>
            <a:lstStyle/>
            <a:p>
              <a:r>
                <a:rPr lang="vi-VN" dirty="0" err="1"/>
                <a:t>K</a:t>
              </a:r>
              <a:r>
                <a:rPr lang="en-US" dirty="0" err="1" smtClean="0"/>
                <a:t>iến</a:t>
              </a:r>
              <a:r>
                <a:rPr lang="en-US" dirty="0" smtClean="0"/>
                <a:t> </a:t>
              </a:r>
              <a:r>
                <a:rPr lang="en-US" dirty="0" err="1" smtClean="0"/>
                <a:t>trúc</a:t>
              </a:r>
              <a:r>
                <a:rPr lang="en-US" dirty="0" smtClean="0"/>
                <a:t> </a:t>
              </a:r>
              <a:r>
                <a:rPr lang="en-US" dirty="0" err="1" smtClean="0"/>
                <a:t>sư</a:t>
              </a:r>
              <a:endParaRPr lang="en-US" dirty="0"/>
            </a:p>
          </p:txBody>
        </p:sp>
        <p:pic>
          <p:nvPicPr>
            <p:cNvPr id="13" name="Picture 12"/>
            <p:cNvPicPr>
              <a:picLocks noChangeAspect="1"/>
            </p:cNvPicPr>
            <p:nvPr/>
          </p:nvPicPr>
          <p:blipFill>
            <a:blip r:embed="rId6"/>
            <a:stretch>
              <a:fillRect/>
            </a:stretch>
          </p:blipFill>
          <p:spPr>
            <a:xfrm>
              <a:off x="4150385" y="3792086"/>
              <a:ext cx="2885463" cy="2105930"/>
            </a:xfrm>
            <a:prstGeom prst="rect">
              <a:avLst/>
            </a:prstGeom>
          </p:spPr>
        </p:pic>
        <p:pic>
          <p:nvPicPr>
            <p:cNvPr id="14" name="Picture 13"/>
            <p:cNvPicPr>
              <a:picLocks noChangeAspect="1"/>
            </p:cNvPicPr>
            <p:nvPr/>
          </p:nvPicPr>
          <p:blipFill>
            <a:blip r:embed="rId7"/>
            <a:stretch>
              <a:fillRect/>
            </a:stretch>
          </p:blipFill>
          <p:spPr>
            <a:xfrm>
              <a:off x="7515453" y="3806763"/>
              <a:ext cx="3152547" cy="2091252"/>
            </a:xfrm>
            <a:prstGeom prst="rect">
              <a:avLst/>
            </a:prstGeom>
          </p:spPr>
        </p:pic>
        <p:sp>
          <p:nvSpPr>
            <p:cNvPr id="15" name="TextBox 14"/>
            <p:cNvSpPr txBox="1"/>
            <p:nvPr/>
          </p:nvSpPr>
          <p:spPr>
            <a:xfrm>
              <a:off x="6171340" y="6076207"/>
              <a:ext cx="4615771" cy="369332"/>
            </a:xfrm>
            <a:prstGeom prst="rect">
              <a:avLst/>
            </a:prstGeom>
            <a:noFill/>
          </p:spPr>
          <p:txBody>
            <a:bodyPr wrap="square" rtlCol="0">
              <a:spAutoFit/>
            </a:bodyPr>
            <a:lstStyle/>
            <a:p>
              <a:r>
                <a:rPr lang="vi-VN" dirty="0" smtClean="0"/>
                <a:t>Họa sĩ khắc và in tranh</a:t>
              </a:r>
              <a:endParaRPr lang="en-US" dirty="0"/>
            </a:p>
          </p:txBody>
        </p:sp>
      </p:grpSp>
      <p:sp>
        <p:nvSpPr>
          <p:cNvPr id="17" name="Title 1"/>
          <p:cNvSpPr txBox="1">
            <a:spLocks/>
          </p:cNvSpPr>
          <p:nvPr/>
        </p:nvSpPr>
        <p:spPr>
          <a:xfrm>
            <a:off x="-1257300" y="-1794946"/>
            <a:ext cx="147066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600" dirty="0" smtClean="0">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Q</a:t>
            </a:r>
            <a:r>
              <a:rPr lang="en-US" sz="2800" dirty="0" err="1" smtClean="0">
                <a:solidFill>
                  <a:srgbClr val="FF0000"/>
                </a:solidFill>
                <a:latin typeface="Times New Roman" panose="02020603050405020304" pitchFamily="18" charset="0"/>
                <a:cs typeface="Times New Roman" panose="02020603050405020304" pitchFamily="18" charset="0"/>
              </a:rPr>
              <a:t>uan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sát</a:t>
            </a:r>
            <a:r>
              <a:rPr lang="vi-VN" sz="2800" dirty="0" smtClean="0">
                <a:solidFill>
                  <a:srgbClr val="FF0000"/>
                </a:solidFill>
                <a:latin typeface="Times New Roman" panose="02020603050405020304" pitchFamily="18" charset="0"/>
                <a:cs typeface="Times New Roman" panose="02020603050405020304" pitchFamily="18" charset="0"/>
              </a:rPr>
              <a:t>:</a:t>
            </a:r>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a:t>
            </a:r>
            <a:r>
              <a:rPr lang="en-US" sz="2800" dirty="0" err="1" smtClean="0">
                <a:latin typeface="Times New Roman" panose="02020603050405020304" pitchFamily="18" charset="0"/>
                <a:cs typeface="Times New Roman" panose="02020603050405020304" pitchFamily="18" charset="0"/>
              </a:rPr>
              <a:t>ìm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0" y="1"/>
            <a:ext cx="12192000" cy="6858000"/>
            <a:chOff x="0" y="-22843"/>
            <a:chExt cx="12191999" cy="6895839"/>
          </a:xfrm>
        </p:grpSpPr>
        <p:grpSp>
          <p:nvGrpSpPr>
            <p:cNvPr id="19" name="Group 18"/>
            <p:cNvGrpSpPr/>
            <p:nvPr/>
          </p:nvGrpSpPr>
          <p:grpSpPr>
            <a:xfrm>
              <a:off x="0" y="5767386"/>
              <a:ext cx="12191999" cy="1105610"/>
              <a:chOff x="0" y="5767386"/>
              <a:chExt cx="12191999" cy="1105610"/>
            </a:xfrm>
          </p:grpSpPr>
          <p:pic>
            <p:nvPicPr>
              <p:cNvPr id="23"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p:cNvGrpSpPr/>
            <p:nvPr/>
          </p:nvGrpSpPr>
          <p:grpSpPr>
            <a:xfrm flipV="1">
              <a:off x="0" y="-22843"/>
              <a:ext cx="12191999" cy="1143367"/>
              <a:chOff x="0" y="5767386"/>
              <a:chExt cx="12191999" cy="1105610"/>
            </a:xfrm>
          </p:grpSpPr>
          <p:pic>
            <p:nvPicPr>
              <p:cNvPr id="21"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349588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50" y="-1649412"/>
            <a:ext cx="14706600" cy="2387600"/>
          </a:xfrm>
        </p:spPr>
        <p:txBody>
          <a:bodyPr>
            <a:normAutofit/>
          </a:bodyPr>
          <a:lstStyle/>
          <a:p>
            <a:r>
              <a:rPr lang="vi-VN" sz="3600" dirty="0">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Q</a:t>
            </a:r>
            <a:r>
              <a:rPr lang="en-US" sz="2800" dirty="0" err="1" smtClean="0">
                <a:solidFill>
                  <a:srgbClr val="FF0000"/>
                </a:solidFill>
                <a:latin typeface="Times New Roman" panose="02020603050405020304" pitchFamily="18" charset="0"/>
                <a:cs typeface="Times New Roman" panose="02020603050405020304" pitchFamily="18" charset="0"/>
              </a:rPr>
              <a:t>uan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sát</a:t>
            </a:r>
            <a:r>
              <a:rPr lang="vi-VN" sz="2800" dirty="0" smtClean="0">
                <a:solidFill>
                  <a:srgbClr val="FF0000"/>
                </a:solidFill>
                <a:latin typeface="Times New Roman" panose="02020603050405020304" pitchFamily="18" charset="0"/>
                <a:cs typeface="Times New Roman" panose="02020603050405020304" pitchFamily="18" charset="0"/>
              </a:rPr>
              <a:t>:</a:t>
            </a:r>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a:t>
            </a:r>
            <a:r>
              <a:rPr lang="en-US" sz="2800" dirty="0" err="1" smtClean="0">
                <a:latin typeface="Times New Roman" panose="02020603050405020304" pitchFamily="18" charset="0"/>
                <a:cs typeface="Times New Roman" panose="02020603050405020304" pitchFamily="18" charset="0"/>
              </a:rPr>
              <a:t>ìm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842433" y="3087276"/>
            <a:ext cx="4054000" cy="365272"/>
          </a:xfrm>
        </p:spPr>
        <p:txBody>
          <a:bodyPr>
            <a:normAutofit fontScale="92500" lnSpcReduction="10000"/>
          </a:bodyPr>
          <a:lstStyle/>
          <a:p>
            <a:r>
              <a:rPr lang="vi-VN" dirty="0" smtClean="0">
                <a:latin typeface="+mj-lt"/>
              </a:rPr>
              <a:t>H</a:t>
            </a:r>
            <a:r>
              <a:rPr lang="en-US" dirty="0" err="1" smtClean="0">
                <a:latin typeface="+mj-lt"/>
              </a:rPr>
              <a:t>ọa</a:t>
            </a:r>
            <a:r>
              <a:rPr lang="vi-VN" dirty="0" smtClean="0">
                <a:latin typeface="+mj-lt"/>
              </a:rPr>
              <a:t> sĩ</a:t>
            </a:r>
            <a:endParaRPr lang="en-US" dirty="0">
              <a:latin typeface="+mj-lt"/>
              <a:cs typeface="Times New Roman" panose="02020603050405020304" pitchFamily="18" charset="0"/>
            </a:endParaRPr>
          </a:p>
        </p:txBody>
      </p:sp>
      <p:pic>
        <p:nvPicPr>
          <p:cNvPr id="4" name="Picture 3"/>
          <p:cNvPicPr>
            <a:picLocks noChangeAspect="1"/>
          </p:cNvPicPr>
          <p:nvPr/>
        </p:nvPicPr>
        <p:blipFill rotWithShape="1">
          <a:blip r:embed="rId2"/>
          <a:srcRect t="36937" b="10753"/>
          <a:stretch/>
        </p:blipFill>
        <p:spPr>
          <a:xfrm>
            <a:off x="12969988" y="910491"/>
            <a:ext cx="1725957" cy="1259622"/>
          </a:xfrm>
          <a:prstGeom prst="rect">
            <a:avLst/>
          </a:prstGeom>
        </p:spPr>
      </p:pic>
      <p:pic>
        <p:nvPicPr>
          <p:cNvPr id="5" name="Picture 4"/>
          <p:cNvPicPr>
            <a:picLocks noChangeAspect="1"/>
          </p:cNvPicPr>
          <p:nvPr/>
        </p:nvPicPr>
        <p:blipFill>
          <a:blip r:embed="rId3"/>
          <a:stretch>
            <a:fillRect/>
          </a:stretch>
        </p:blipFill>
        <p:spPr>
          <a:xfrm>
            <a:off x="7165038" y="3480030"/>
            <a:ext cx="3336922" cy="2177195"/>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1427970" y="812745"/>
            <a:ext cx="3170380" cy="2054538"/>
          </a:xfrm>
          <a:prstGeom prst="rect">
            <a:avLst/>
          </a:prstGeom>
          <a:ln>
            <a:solidFill>
              <a:schemeClr val="tx1"/>
            </a:solidFill>
          </a:ln>
        </p:spPr>
      </p:pic>
      <p:pic>
        <p:nvPicPr>
          <p:cNvPr id="7" name="Picture 6"/>
          <p:cNvPicPr>
            <a:picLocks noChangeAspect="1"/>
          </p:cNvPicPr>
          <p:nvPr/>
        </p:nvPicPr>
        <p:blipFill rotWithShape="1">
          <a:blip r:embed="rId5"/>
          <a:srcRect l="22618" t="297" r="1787" b="-297"/>
          <a:stretch/>
        </p:blipFill>
        <p:spPr>
          <a:xfrm>
            <a:off x="7278507" y="839459"/>
            <a:ext cx="3336922" cy="2055306"/>
          </a:xfrm>
          <a:prstGeom prst="rect">
            <a:avLst/>
          </a:prstGeom>
          <a:ln>
            <a:solidFill>
              <a:schemeClr val="tx1"/>
            </a:solidFill>
          </a:ln>
        </p:spPr>
      </p:pic>
      <p:pic>
        <p:nvPicPr>
          <p:cNvPr id="8" name="Picture 7"/>
          <p:cNvPicPr>
            <a:picLocks noChangeAspect="1"/>
          </p:cNvPicPr>
          <p:nvPr/>
        </p:nvPicPr>
        <p:blipFill>
          <a:blip r:embed="rId6"/>
          <a:stretch>
            <a:fillRect/>
          </a:stretch>
        </p:blipFill>
        <p:spPr>
          <a:xfrm>
            <a:off x="1352550" y="3609355"/>
            <a:ext cx="3245800" cy="2156833"/>
          </a:xfrm>
          <a:prstGeom prst="rect">
            <a:avLst/>
          </a:prstGeom>
          <a:ln>
            <a:solidFill>
              <a:schemeClr val="tx1"/>
            </a:solidFill>
          </a:ln>
        </p:spPr>
      </p:pic>
      <p:sp>
        <p:nvSpPr>
          <p:cNvPr id="12" name="Rectangle 11"/>
          <p:cNvSpPr/>
          <p:nvPr/>
        </p:nvSpPr>
        <p:spPr>
          <a:xfrm>
            <a:off x="85497" y="6242490"/>
            <a:ext cx="12106503" cy="461665"/>
          </a:xfrm>
          <a:prstGeom prst="rect">
            <a:avLst/>
          </a:prstGeom>
        </p:spPr>
        <p:txBody>
          <a:bodyPr wrap="square">
            <a:spAutoFit/>
          </a:bodyPr>
          <a:lstStyle/>
          <a:p>
            <a:r>
              <a:rPr lang="vi-VN" sz="2400" i="1" dirty="0" smtClean="0">
                <a:solidFill>
                  <a:srgbClr val="FF0000"/>
                </a:solidFill>
                <a:latin typeface="+mj-lt"/>
              </a:rPr>
              <a:t>Em </a:t>
            </a:r>
            <a:r>
              <a:rPr lang="en-US" sz="2400" i="1" dirty="0" err="1" smtClean="0">
                <a:solidFill>
                  <a:srgbClr val="FF0000"/>
                </a:solidFill>
                <a:latin typeface="+mj-lt"/>
              </a:rPr>
              <a:t>hãy</a:t>
            </a:r>
            <a:r>
              <a:rPr lang="en-US" sz="2400" i="1" dirty="0" smtClean="0">
                <a:solidFill>
                  <a:srgbClr val="FF0000"/>
                </a:solidFill>
                <a:latin typeface="+mj-lt"/>
              </a:rPr>
              <a:t> </a:t>
            </a:r>
            <a:r>
              <a:rPr lang="en-US" sz="2400" i="1" dirty="0" err="1" smtClean="0">
                <a:solidFill>
                  <a:srgbClr val="FF0000"/>
                </a:solidFill>
                <a:latin typeface="+mj-lt"/>
              </a:rPr>
              <a:t>quan</a:t>
            </a:r>
            <a:r>
              <a:rPr lang="en-US" sz="2400" i="1" dirty="0" smtClean="0">
                <a:solidFill>
                  <a:srgbClr val="FF0000"/>
                </a:solidFill>
                <a:latin typeface="+mj-lt"/>
              </a:rPr>
              <a:t> </a:t>
            </a:r>
            <a:r>
              <a:rPr lang="en-US" sz="2400" i="1" dirty="0" err="1" smtClean="0">
                <a:solidFill>
                  <a:srgbClr val="FF0000"/>
                </a:solidFill>
                <a:latin typeface="+mj-lt"/>
              </a:rPr>
              <a:t>sát</a:t>
            </a:r>
            <a:r>
              <a:rPr lang="en-US" sz="2400" i="1" dirty="0" smtClean="0">
                <a:solidFill>
                  <a:srgbClr val="FF0000"/>
                </a:solidFill>
                <a:latin typeface="+mj-lt"/>
              </a:rPr>
              <a:t> </a:t>
            </a:r>
            <a:r>
              <a:rPr lang="en-US" sz="2400" i="1" dirty="0" err="1" smtClean="0">
                <a:solidFill>
                  <a:srgbClr val="FF0000"/>
                </a:solidFill>
                <a:latin typeface="+mj-lt"/>
              </a:rPr>
              <a:t>và</a:t>
            </a:r>
            <a:r>
              <a:rPr lang="en-US" sz="2400" i="1" dirty="0" smtClean="0">
                <a:solidFill>
                  <a:srgbClr val="FF0000"/>
                </a:solidFill>
                <a:latin typeface="+mj-lt"/>
              </a:rPr>
              <a:t> </a:t>
            </a:r>
            <a:r>
              <a:rPr lang="en-US" sz="2400" i="1" dirty="0" err="1" smtClean="0">
                <a:solidFill>
                  <a:srgbClr val="FF0000"/>
                </a:solidFill>
                <a:latin typeface="+mj-lt"/>
              </a:rPr>
              <a:t>cho</a:t>
            </a:r>
            <a:r>
              <a:rPr lang="en-US" sz="2400" i="1" dirty="0" smtClean="0">
                <a:solidFill>
                  <a:srgbClr val="FF0000"/>
                </a:solidFill>
                <a:latin typeface="+mj-lt"/>
              </a:rPr>
              <a:t> </a:t>
            </a:r>
            <a:r>
              <a:rPr lang="en-US" sz="2400" i="1" dirty="0" err="1" smtClean="0">
                <a:solidFill>
                  <a:srgbClr val="FF0000"/>
                </a:solidFill>
                <a:latin typeface="+mj-lt"/>
              </a:rPr>
              <a:t>biết</a:t>
            </a:r>
            <a:r>
              <a:rPr lang="en-US" sz="2400" i="1" dirty="0" smtClean="0">
                <a:solidFill>
                  <a:srgbClr val="FF0000"/>
                </a:solidFill>
                <a:latin typeface="+mj-lt"/>
              </a:rPr>
              <a:t> </a:t>
            </a:r>
            <a:r>
              <a:rPr lang="en-US" sz="2400" i="1" dirty="0" err="1" smtClean="0">
                <a:solidFill>
                  <a:srgbClr val="FF0000"/>
                </a:solidFill>
                <a:latin typeface="+mj-lt"/>
              </a:rPr>
              <a:t>một</a:t>
            </a:r>
            <a:r>
              <a:rPr lang="en-US" sz="2400" i="1" dirty="0" smtClean="0">
                <a:solidFill>
                  <a:srgbClr val="FF0000"/>
                </a:solidFill>
                <a:latin typeface="+mj-lt"/>
              </a:rPr>
              <a:t> </a:t>
            </a:r>
            <a:r>
              <a:rPr lang="en-US" sz="2400" i="1" dirty="0" err="1" smtClean="0">
                <a:solidFill>
                  <a:srgbClr val="FF0000"/>
                </a:solidFill>
                <a:latin typeface="+mj-lt"/>
              </a:rPr>
              <a:t>số</a:t>
            </a:r>
            <a:r>
              <a:rPr lang="en-US" sz="2400" i="1" dirty="0" smtClean="0">
                <a:solidFill>
                  <a:srgbClr val="FF0000"/>
                </a:solidFill>
                <a:latin typeface="+mj-lt"/>
              </a:rPr>
              <a:t> </a:t>
            </a:r>
            <a:r>
              <a:rPr lang="en-US" sz="2400" i="1" dirty="0" err="1" smtClean="0">
                <a:solidFill>
                  <a:srgbClr val="FF0000"/>
                </a:solidFill>
                <a:latin typeface="+mj-lt"/>
              </a:rPr>
              <a:t>ngành</a:t>
            </a:r>
            <a:r>
              <a:rPr lang="en-US" sz="2400" i="1" dirty="0" smtClean="0">
                <a:solidFill>
                  <a:srgbClr val="FF0000"/>
                </a:solidFill>
                <a:latin typeface="+mj-lt"/>
              </a:rPr>
              <a:t> </a:t>
            </a:r>
            <a:r>
              <a:rPr lang="en-US" sz="2400" i="1" dirty="0" err="1" smtClean="0">
                <a:solidFill>
                  <a:srgbClr val="FF0000"/>
                </a:solidFill>
                <a:latin typeface="+mj-lt"/>
              </a:rPr>
              <a:t>nghề</a:t>
            </a:r>
            <a:r>
              <a:rPr lang="en-US" sz="2400" i="1" dirty="0" smtClean="0">
                <a:solidFill>
                  <a:srgbClr val="FF0000"/>
                </a:solidFill>
                <a:latin typeface="+mj-lt"/>
              </a:rPr>
              <a:t> </a:t>
            </a:r>
            <a:r>
              <a:rPr lang="en-US" sz="2400" i="1" dirty="0" err="1" smtClean="0">
                <a:solidFill>
                  <a:srgbClr val="FF0000"/>
                </a:solidFill>
                <a:latin typeface="+mj-lt"/>
              </a:rPr>
              <a:t>của</a:t>
            </a:r>
            <a:r>
              <a:rPr lang="en-US" sz="2400" i="1" dirty="0" smtClean="0">
                <a:solidFill>
                  <a:srgbClr val="FF0000"/>
                </a:solidFill>
                <a:latin typeface="+mj-lt"/>
              </a:rPr>
              <a:t> </a:t>
            </a:r>
            <a:r>
              <a:rPr lang="vi-VN" sz="2400" i="1" dirty="0" smtClean="0">
                <a:solidFill>
                  <a:srgbClr val="FF0000"/>
                </a:solidFill>
                <a:latin typeface="+mj-lt"/>
              </a:rPr>
              <a:t>Mỹ</a:t>
            </a:r>
            <a:r>
              <a:rPr lang="en-US" sz="2400" i="1" dirty="0" smtClean="0">
                <a:solidFill>
                  <a:srgbClr val="FF0000"/>
                </a:solidFill>
                <a:latin typeface="+mj-lt"/>
              </a:rPr>
              <a:t> </a:t>
            </a:r>
            <a:r>
              <a:rPr lang="en-US" sz="2400" i="1" dirty="0" err="1" smtClean="0">
                <a:solidFill>
                  <a:srgbClr val="FF0000"/>
                </a:solidFill>
                <a:latin typeface="+mj-lt"/>
              </a:rPr>
              <a:t>thuật</a:t>
            </a:r>
            <a:r>
              <a:rPr lang="en-US" sz="2400" i="1" dirty="0" smtClean="0">
                <a:solidFill>
                  <a:srgbClr val="FF0000"/>
                </a:solidFill>
                <a:latin typeface="+mj-lt"/>
              </a:rPr>
              <a:t> </a:t>
            </a:r>
            <a:r>
              <a:rPr lang="en-US" sz="2400" i="1" dirty="0" err="1" smtClean="0">
                <a:solidFill>
                  <a:srgbClr val="FF0000"/>
                </a:solidFill>
                <a:latin typeface="+mj-lt"/>
              </a:rPr>
              <a:t>tạo</a:t>
            </a:r>
            <a:r>
              <a:rPr lang="en-US" sz="2400" i="1" dirty="0" smtClean="0">
                <a:solidFill>
                  <a:srgbClr val="FF0000"/>
                </a:solidFill>
                <a:latin typeface="+mj-lt"/>
              </a:rPr>
              <a:t> </a:t>
            </a:r>
            <a:r>
              <a:rPr lang="en-US" sz="2400" i="1" dirty="0" err="1" smtClean="0">
                <a:solidFill>
                  <a:srgbClr val="FF0000"/>
                </a:solidFill>
                <a:latin typeface="+mj-lt"/>
              </a:rPr>
              <a:t>hình</a:t>
            </a:r>
            <a:r>
              <a:rPr lang="en-US" sz="2400" i="1" dirty="0" smtClean="0">
                <a:solidFill>
                  <a:srgbClr val="FF0000"/>
                </a:solidFill>
                <a:latin typeface="+mj-lt"/>
              </a:rPr>
              <a:t> </a:t>
            </a:r>
            <a:r>
              <a:rPr lang="en-US" sz="2400" i="1" dirty="0" err="1" smtClean="0">
                <a:solidFill>
                  <a:srgbClr val="FF0000"/>
                </a:solidFill>
                <a:latin typeface="+mj-lt"/>
              </a:rPr>
              <a:t>trong</a:t>
            </a:r>
            <a:r>
              <a:rPr lang="en-US" sz="2400" i="1" dirty="0" smtClean="0">
                <a:solidFill>
                  <a:srgbClr val="FF0000"/>
                </a:solidFill>
                <a:latin typeface="+mj-lt"/>
              </a:rPr>
              <a:t> </a:t>
            </a:r>
            <a:r>
              <a:rPr lang="en-US" sz="2400" i="1" dirty="0" err="1" smtClean="0">
                <a:solidFill>
                  <a:srgbClr val="FF0000"/>
                </a:solidFill>
                <a:latin typeface="+mj-lt"/>
              </a:rPr>
              <a:t>các</a:t>
            </a:r>
            <a:r>
              <a:rPr lang="en-US" sz="2400" i="1" dirty="0" smtClean="0">
                <a:solidFill>
                  <a:srgbClr val="FF0000"/>
                </a:solidFill>
                <a:latin typeface="+mj-lt"/>
              </a:rPr>
              <a:t> </a:t>
            </a:r>
            <a:r>
              <a:rPr lang="en-US" sz="2400" i="1" dirty="0" err="1" smtClean="0">
                <a:solidFill>
                  <a:srgbClr val="FF0000"/>
                </a:solidFill>
                <a:latin typeface="+mj-lt"/>
              </a:rPr>
              <a:t>hình</a:t>
            </a:r>
            <a:r>
              <a:rPr lang="en-US" sz="2400" i="1" dirty="0" smtClean="0">
                <a:solidFill>
                  <a:srgbClr val="FF0000"/>
                </a:solidFill>
                <a:latin typeface="+mj-lt"/>
              </a:rPr>
              <a:t> </a:t>
            </a:r>
            <a:r>
              <a:rPr lang="en-US" sz="2400" i="1" dirty="0" err="1" smtClean="0">
                <a:solidFill>
                  <a:srgbClr val="FF0000"/>
                </a:solidFill>
                <a:latin typeface="+mj-lt"/>
              </a:rPr>
              <a:t>ảnh</a:t>
            </a:r>
            <a:r>
              <a:rPr lang="en-US" sz="2400" i="1" dirty="0" smtClean="0">
                <a:solidFill>
                  <a:srgbClr val="FF0000"/>
                </a:solidFill>
                <a:latin typeface="+mj-lt"/>
              </a:rPr>
              <a:t> </a:t>
            </a:r>
            <a:r>
              <a:rPr lang="en-US" sz="2400" i="1" dirty="0" err="1" smtClean="0">
                <a:solidFill>
                  <a:srgbClr val="FF0000"/>
                </a:solidFill>
                <a:latin typeface="+mj-lt"/>
              </a:rPr>
              <a:t>trên</a:t>
            </a:r>
            <a:r>
              <a:rPr lang="vi-VN" sz="2400" i="1" dirty="0" smtClean="0">
                <a:solidFill>
                  <a:srgbClr val="FF0000"/>
                </a:solidFill>
                <a:latin typeface="+mj-lt"/>
              </a:rPr>
              <a:t>?</a:t>
            </a:r>
            <a:endParaRPr lang="en-US" sz="2400" i="1" dirty="0">
              <a:solidFill>
                <a:srgbClr val="FF0000"/>
              </a:solidFill>
              <a:latin typeface="+mj-lt"/>
            </a:endParaRPr>
          </a:p>
        </p:txBody>
      </p:sp>
      <p:sp>
        <p:nvSpPr>
          <p:cNvPr id="13" name="TextBox 12"/>
          <p:cNvSpPr txBox="1"/>
          <p:nvPr/>
        </p:nvSpPr>
        <p:spPr>
          <a:xfrm>
            <a:off x="8191498" y="3051601"/>
            <a:ext cx="2423931" cy="369332"/>
          </a:xfrm>
          <a:prstGeom prst="rect">
            <a:avLst/>
          </a:prstGeom>
          <a:noFill/>
        </p:spPr>
        <p:txBody>
          <a:bodyPr wrap="square" rtlCol="0">
            <a:spAutoFit/>
          </a:bodyPr>
          <a:lstStyle/>
          <a:p>
            <a:r>
              <a:rPr lang="vi-VN" dirty="0" smtClean="0"/>
              <a:t>Điêu khắc</a:t>
            </a:r>
            <a:endParaRPr lang="en-US" dirty="0"/>
          </a:p>
        </p:txBody>
      </p:sp>
      <p:sp>
        <p:nvSpPr>
          <p:cNvPr id="14" name="TextBox 13"/>
          <p:cNvSpPr txBox="1"/>
          <p:nvPr/>
        </p:nvSpPr>
        <p:spPr>
          <a:xfrm>
            <a:off x="2434560" y="5986296"/>
            <a:ext cx="2163790" cy="369332"/>
          </a:xfrm>
          <a:prstGeom prst="rect">
            <a:avLst/>
          </a:prstGeom>
          <a:noFill/>
        </p:spPr>
        <p:txBody>
          <a:bodyPr wrap="square" rtlCol="0">
            <a:spAutoFit/>
          </a:bodyPr>
          <a:lstStyle/>
          <a:p>
            <a:r>
              <a:rPr lang="vi-VN" dirty="0" smtClean="0"/>
              <a:t>Kiến trúc</a:t>
            </a:r>
            <a:endParaRPr lang="en-US" dirty="0"/>
          </a:p>
        </p:txBody>
      </p:sp>
      <p:sp>
        <p:nvSpPr>
          <p:cNvPr id="15" name="TextBox 14"/>
          <p:cNvSpPr txBox="1"/>
          <p:nvPr/>
        </p:nvSpPr>
        <p:spPr>
          <a:xfrm>
            <a:off x="8574594" y="5924637"/>
            <a:ext cx="2040835" cy="369332"/>
          </a:xfrm>
          <a:prstGeom prst="rect">
            <a:avLst/>
          </a:prstGeom>
          <a:noFill/>
        </p:spPr>
        <p:txBody>
          <a:bodyPr wrap="square" rtlCol="0">
            <a:spAutoFit/>
          </a:bodyPr>
          <a:lstStyle/>
          <a:p>
            <a:r>
              <a:rPr lang="vi-VN" dirty="0" smtClean="0"/>
              <a:t>Đồ họa</a:t>
            </a:r>
            <a:endParaRPr lang="en-US" dirty="0"/>
          </a:p>
        </p:txBody>
      </p:sp>
      <p:sp>
        <p:nvSpPr>
          <p:cNvPr id="16" name="Title 1"/>
          <p:cNvSpPr txBox="1">
            <a:spLocks/>
          </p:cNvSpPr>
          <p:nvPr/>
        </p:nvSpPr>
        <p:spPr>
          <a:xfrm>
            <a:off x="-1415498" y="-1676238"/>
            <a:ext cx="147066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600" smtClean="0">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Q</a:t>
            </a:r>
            <a:r>
              <a:rPr lang="en-US" sz="2800" smtClean="0">
                <a:solidFill>
                  <a:srgbClr val="FF0000"/>
                </a:solidFill>
                <a:latin typeface="Times New Roman" panose="02020603050405020304" pitchFamily="18" charset="0"/>
                <a:cs typeface="Times New Roman" panose="02020603050405020304" pitchFamily="18" charset="0"/>
              </a:rPr>
              <a:t>uan sát</a:t>
            </a:r>
            <a:r>
              <a:rPr lang="vi-VN" sz="2800" smtClean="0">
                <a:solidFill>
                  <a:srgbClr val="FF0000"/>
                </a:solidFill>
                <a:latin typeface="Times New Roman" panose="02020603050405020304" pitchFamily="18" charset="0"/>
                <a:cs typeface="Times New Roman" panose="02020603050405020304" pitchFamily="18" charset="0"/>
              </a:rPr>
              <a:t>:</a:t>
            </a:r>
            <a:r>
              <a:rPr lang="en-US" sz="2800" smtClean="0">
                <a:solidFill>
                  <a:srgbClr val="FF0000"/>
                </a:solidFill>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T</a:t>
            </a:r>
            <a:r>
              <a:rPr lang="en-US" sz="2800" smtClean="0">
                <a:latin typeface="Times New Roman" panose="02020603050405020304" pitchFamily="18" charset="0"/>
                <a:cs typeface="Times New Roman" panose="02020603050405020304" pitchFamily="18" charset="0"/>
              </a:rPr>
              <a:t>ìm hiểu một số hình ảnh liên quan đến Mỹ thuật tạo hình </a:t>
            </a:r>
            <a:r>
              <a:rPr lang="vi-VN" sz="180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0" y="1"/>
            <a:ext cx="12192000" cy="6858000"/>
            <a:chOff x="0" y="-22843"/>
            <a:chExt cx="12191999" cy="6895839"/>
          </a:xfrm>
        </p:grpSpPr>
        <p:grpSp>
          <p:nvGrpSpPr>
            <p:cNvPr id="18" name="Group 17"/>
            <p:cNvGrpSpPr/>
            <p:nvPr/>
          </p:nvGrpSpPr>
          <p:grpSpPr>
            <a:xfrm>
              <a:off x="0" y="5767386"/>
              <a:ext cx="12191999" cy="1105610"/>
              <a:chOff x="0" y="5767386"/>
              <a:chExt cx="12191999" cy="1105610"/>
            </a:xfrm>
          </p:grpSpPr>
          <p:pic>
            <p:nvPicPr>
              <p:cNvPr id="2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flipV="1">
              <a:off x="0" y="-22843"/>
              <a:ext cx="12191999" cy="1143367"/>
              <a:chOff x="0" y="5767386"/>
              <a:chExt cx="12191999" cy="1105610"/>
            </a:xfrm>
          </p:grpSpPr>
          <p:pic>
            <p:nvPicPr>
              <p:cNvPr id="20"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6467637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down)">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20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circle(in)">
                                      <p:cBhvr>
                                        <p:cTn id="5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2"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797742" y="196005"/>
            <a:ext cx="2032544" cy="6661995"/>
            <a:chOff x="448734" y="152400"/>
            <a:chExt cx="1668033" cy="6636756"/>
          </a:xfrm>
        </p:grpSpPr>
        <p:grpSp>
          <p:nvGrpSpPr>
            <p:cNvPr id="6" name="Group 5"/>
            <p:cNvGrpSpPr/>
            <p:nvPr/>
          </p:nvGrpSpPr>
          <p:grpSpPr>
            <a:xfrm>
              <a:off x="448734" y="152400"/>
              <a:ext cx="1653374" cy="1572370"/>
              <a:chOff x="258233" y="927045"/>
              <a:chExt cx="4054000" cy="2419810"/>
            </a:xfrm>
          </p:grpSpPr>
          <p:sp>
            <p:nvSpPr>
              <p:cNvPr id="4" name="Subtitle 2"/>
              <p:cNvSpPr txBox="1">
                <a:spLocks/>
              </p:cNvSpPr>
              <p:nvPr/>
            </p:nvSpPr>
            <p:spPr>
              <a:xfrm>
                <a:off x="258233" y="2981583"/>
                <a:ext cx="4054000" cy="365272"/>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mtClean="0">
                    <a:latin typeface="+mj-lt"/>
                  </a:rPr>
                  <a:t>H</a:t>
                </a:r>
                <a:r>
                  <a:rPr lang="en-US" smtClean="0">
                    <a:latin typeface="+mj-lt"/>
                  </a:rPr>
                  <a:t>ọa</a:t>
                </a:r>
                <a:r>
                  <a:rPr lang="vi-VN" smtClean="0">
                    <a:latin typeface="+mj-lt"/>
                  </a:rPr>
                  <a:t> sĩ</a:t>
                </a:r>
                <a:endParaRPr lang="en-US" dirty="0">
                  <a:latin typeface="+mj-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42433" y="927045"/>
                <a:ext cx="3377740" cy="2054538"/>
              </a:xfrm>
              <a:prstGeom prst="rect">
                <a:avLst/>
              </a:prstGeom>
              <a:ln>
                <a:solidFill>
                  <a:schemeClr val="tx1"/>
                </a:solidFill>
              </a:ln>
            </p:spPr>
          </p:pic>
        </p:grpSp>
        <p:grpSp>
          <p:nvGrpSpPr>
            <p:cNvPr id="9" name="Group 8"/>
            <p:cNvGrpSpPr/>
            <p:nvPr/>
          </p:nvGrpSpPr>
          <p:grpSpPr>
            <a:xfrm>
              <a:off x="632371" y="1839790"/>
              <a:ext cx="1438769" cy="1653736"/>
              <a:chOff x="7278507" y="839459"/>
              <a:chExt cx="3336922" cy="2707221"/>
            </a:xfrm>
          </p:grpSpPr>
          <p:pic>
            <p:nvPicPr>
              <p:cNvPr id="7" name="Picture 6"/>
              <p:cNvPicPr>
                <a:picLocks noChangeAspect="1"/>
              </p:cNvPicPr>
              <p:nvPr/>
            </p:nvPicPr>
            <p:blipFill rotWithShape="1">
              <a:blip r:embed="rId3"/>
              <a:srcRect l="22618" t="297" r="1787" b="-297"/>
              <a:stretch/>
            </p:blipFill>
            <p:spPr>
              <a:xfrm>
                <a:off x="7278507" y="839459"/>
                <a:ext cx="3336922" cy="2055306"/>
              </a:xfrm>
              <a:prstGeom prst="rect">
                <a:avLst/>
              </a:prstGeom>
              <a:ln>
                <a:solidFill>
                  <a:schemeClr val="tx1"/>
                </a:solidFill>
              </a:ln>
            </p:spPr>
          </p:pic>
          <p:sp>
            <p:nvSpPr>
              <p:cNvPr id="8" name="TextBox 7"/>
              <p:cNvSpPr txBox="1"/>
              <p:nvPr/>
            </p:nvSpPr>
            <p:spPr>
              <a:xfrm>
                <a:off x="7682091" y="3051600"/>
                <a:ext cx="2423931" cy="495080"/>
              </a:xfrm>
              <a:prstGeom prst="rect">
                <a:avLst/>
              </a:prstGeom>
              <a:noFill/>
            </p:spPr>
            <p:txBody>
              <a:bodyPr wrap="square" rtlCol="0">
                <a:spAutoFit/>
              </a:bodyPr>
              <a:lstStyle/>
              <a:p>
                <a:r>
                  <a:rPr lang="vi-VN" sz="1400" dirty="0" smtClean="0"/>
                  <a:t>Điêu khắc</a:t>
                </a:r>
                <a:endParaRPr lang="en-US" sz="1400" dirty="0"/>
              </a:p>
            </p:txBody>
          </p:sp>
        </p:grpSp>
        <p:grpSp>
          <p:nvGrpSpPr>
            <p:cNvPr id="12" name="Group 11"/>
            <p:cNvGrpSpPr/>
            <p:nvPr/>
          </p:nvGrpSpPr>
          <p:grpSpPr>
            <a:xfrm>
              <a:off x="632371" y="3580808"/>
              <a:ext cx="1484396" cy="1560803"/>
              <a:chOff x="1352550" y="3609355"/>
              <a:chExt cx="3245800" cy="2986824"/>
            </a:xfrm>
          </p:grpSpPr>
          <p:pic>
            <p:nvPicPr>
              <p:cNvPr id="10" name="Picture 9"/>
              <p:cNvPicPr>
                <a:picLocks noChangeAspect="1"/>
              </p:cNvPicPr>
              <p:nvPr/>
            </p:nvPicPr>
            <p:blipFill>
              <a:blip r:embed="rId4"/>
              <a:stretch>
                <a:fillRect/>
              </a:stretch>
            </p:blipFill>
            <p:spPr>
              <a:xfrm>
                <a:off x="1352550" y="3609355"/>
                <a:ext cx="3245800" cy="2156833"/>
              </a:xfrm>
              <a:prstGeom prst="rect">
                <a:avLst/>
              </a:prstGeom>
              <a:ln>
                <a:solidFill>
                  <a:schemeClr val="tx1"/>
                </a:solidFill>
              </a:ln>
            </p:spPr>
          </p:pic>
          <p:sp>
            <p:nvSpPr>
              <p:cNvPr id="11" name="TextBox 10"/>
              <p:cNvSpPr txBox="1"/>
              <p:nvPr/>
            </p:nvSpPr>
            <p:spPr>
              <a:xfrm>
                <a:off x="1776526" y="6007203"/>
                <a:ext cx="2163789" cy="588976"/>
              </a:xfrm>
              <a:prstGeom prst="rect">
                <a:avLst/>
              </a:prstGeom>
              <a:noFill/>
            </p:spPr>
            <p:txBody>
              <a:bodyPr wrap="square" rtlCol="0">
                <a:spAutoFit/>
              </a:bodyPr>
              <a:lstStyle/>
              <a:p>
                <a:r>
                  <a:rPr lang="vi-VN" sz="1400" dirty="0" smtClean="0"/>
                  <a:t>Kiến trúc</a:t>
                </a:r>
                <a:endParaRPr lang="en-US" sz="1400" dirty="0"/>
              </a:p>
            </p:txBody>
          </p:sp>
        </p:grpSp>
        <p:grpSp>
          <p:nvGrpSpPr>
            <p:cNvPr id="15" name="Group 14"/>
            <p:cNvGrpSpPr/>
            <p:nvPr/>
          </p:nvGrpSpPr>
          <p:grpSpPr>
            <a:xfrm>
              <a:off x="586744" y="5188685"/>
              <a:ext cx="1528071" cy="1600471"/>
              <a:chOff x="7165038" y="3480032"/>
              <a:chExt cx="3450391" cy="3100457"/>
            </a:xfrm>
          </p:grpSpPr>
          <p:pic>
            <p:nvPicPr>
              <p:cNvPr id="13" name="Picture 12"/>
              <p:cNvPicPr>
                <a:picLocks noChangeAspect="1"/>
              </p:cNvPicPr>
              <p:nvPr/>
            </p:nvPicPr>
            <p:blipFill>
              <a:blip r:embed="rId5"/>
              <a:stretch>
                <a:fillRect/>
              </a:stretch>
            </p:blipFill>
            <p:spPr>
              <a:xfrm>
                <a:off x="7165038" y="3480032"/>
                <a:ext cx="3336922" cy="2177194"/>
              </a:xfrm>
              <a:prstGeom prst="rect">
                <a:avLst/>
              </a:prstGeom>
              <a:ln>
                <a:solidFill>
                  <a:schemeClr val="tx1"/>
                </a:solidFill>
              </a:ln>
            </p:spPr>
          </p:pic>
          <p:sp>
            <p:nvSpPr>
              <p:cNvPr id="14" name="TextBox 13"/>
              <p:cNvSpPr txBox="1"/>
              <p:nvPr/>
            </p:nvSpPr>
            <p:spPr>
              <a:xfrm>
                <a:off x="7660984" y="5924637"/>
                <a:ext cx="2954445" cy="655852"/>
              </a:xfrm>
              <a:prstGeom prst="rect">
                <a:avLst/>
              </a:prstGeom>
              <a:noFill/>
            </p:spPr>
            <p:txBody>
              <a:bodyPr wrap="square" rtlCol="0">
                <a:spAutoFit/>
              </a:bodyPr>
              <a:lstStyle/>
              <a:p>
                <a:r>
                  <a:rPr lang="vi-VN" sz="1600" dirty="0" smtClean="0"/>
                  <a:t>Đồ họa</a:t>
                </a:r>
                <a:endParaRPr lang="en-US" sz="1600" dirty="0"/>
              </a:p>
            </p:txBody>
          </p:sp>
        </p:grpSp>
      </p:grpSp>
      <p:sp>
        <p:nvSpPr>
          <p:cNvPr id="16" name="Right Arrow 15"/>
          <p:cNvSpPr/>
          <p:nvPr/>
        </p:nvSpPr>
        <p:spPr>
          <a:xfrm>
            <a:off x="3406551" y="622690"/>
            <a:ext cx="431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3343051" y="5701219"/>
            <a:ext cx="431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3343051" y="4071876"/>
            <a:ext cx="431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3406551" y="2347283"/>
            <a:ext cx="431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3975643" y="461897"/>
            <a:ext cx="7381469" cy="1036334"/>
            <a:chOff x="5194844" y="251642"/>
            <a:chExt cx="6068242" cy="1077293"/>
          </a:xfrm>
        </p:grpSpPr>
        <p:sp>
          <p:nvSpPr>
            <p:cNvPr id="24" name="Snip Single Corner Rectangle 23"/>
            <p:cNvSpPr/>
            <p:nvPr/>
          </p:nvSpPr>
          <p:spPr>
            <a:xfrm>
              <a:off x="5194844" y="251642"/>
              <a:ext cx="5863772" cy="1077293"/>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310777" y="313745"/>
              <a:ext cx="5952309" cy="896325"/>
            </a:xfrm>
            <a:prstGeom prst="rect">
              <a:avLst/>
            </a:prstGeom>
            <a:noFill/>
          </p:spPr>
          <p:txBody>
            <a:bodyPr wrap="square" rtlCol="0">
              <a:spAutoFit/>
            </a:bodyPr>
            <a:lstStyle/>
            <a:p>
              <a:r>
                <a:rPr lang="vi-VN" sz="2400" dirty="0" err="1">
                  <a:solidFill>
                    <a:srgbClr val="FFFF00"/>
                  </a:solidFill>
                  <a:latin typeface="+mj-lt"/>
                </a:rPr>
                <a:t>V</a:t>
              </a:r>
              <a:r>
                <a:rPr lang="en-US" sz="2400" dirty="0" smtClean="0">
                  <a:solidFill>
                    <a:srgbClr val="FFFF00"/>
                  </a:solidFill>
                  <a:latin typeface="+mj-lt"/>
                </a:rPr>
                <a:t>ẽ </a:t>
              </a:r>
              <a:r>
                <a:rPr lang="en-US" sz="2400" dirty="0" err="1" smtClean="0">
                  <a:solidFill>
                    <a:srgbClr val="FFFF00"/>
                  </a:solidFill>
                  <a:latin typeface="+mj-lt"/>
                </a:rPr>
                <a:t>tranh</a:t>
              </a:r>
              <a:r>
                <a:rPr lang="en-US" sz="2400" dirty="0" smtClean="0">
                  <a:solidFill>
                    <a:srgbClr val="FFFF00"/>
                  </a:solidFill>
                  <a:latin typeface="+mj-lt"/>
                </a:rPr>
                <a:t> </a:t>
              </a:r>
              <a:r>
                <a:rPr lang="en-US" sz="2400" dirty="0" err="1" smtClean="0">
                  <a:solidFill>
                    <a:srgbClr val="FFFF00"/>
                  </a:solidFill>
                  <a:latin typeface="+mj-lt"/>
                </a:rPr>
                <a:t>chân</a:t>
              </a:r>
              <a:r>
                <a:rPr lang="en-US" sz="2400" dirty="0" smtClean="0">
                  <a:solidFill>
                    <a:srgbClr val="FFFF00"/>
                  </a:solidFill>
                  <a:latin typeface="+mj-lt"/>
                </a:rPr>
                <a:t> dung </a:t>
              </a:r>
              <a:r>
                <a:rPr lang="en-US" sz="2400" dirty="0" err="1" smtClean="0">
                  <a:solidFill>
                    <a:srgbClr val="FFFF00"/>
                  </a:solidFill>
                  <a:latin typeface="+mj-lt"/>
                </a:rPr>
                <a:t>tranh</a:t>
              </a:r>
              <a:r>
                <a:rPr lang="en-US" sz="2400" dirty="0" smtClean="0">
                  <a:solidFill>
                    <a:srgbClr val="FFFF00"/>
                  </a:solidFill>
                  <a:latin typeface="+mj-lt"/>
                </a:rPr>
                <a:t> </a:t>
              </a:r>
              <a:r>
                <a:rPr lang="en-US" sz="2400" dirty="0" err="1" smtClean="0">
                  <a:solidFill>
                    <a:srgbClr val="FFFF00"/>
                  </a:solidFill>
                  <a:latin typeface="+mj-lt"/>
                </a:rPr>
                <a:t>phong</a:t>
              </a:r>
              <a:r>
                <a:rPr lang="en-US" sz="2400" dirty="0" smtClean="0">
                  <a:solidFill>
                    <a:srgbClr val="FFFF00"/>
                  </a:solidFill>
                  <a:latin typeface="+mj-lt"/>
                </a:rPr>
                <a:t> </a:t>
              </a:r>
              <a:r>
                <a:rPr lang="en-US" sz="2400" dirty="0" err="1" smtClean="0">
                  <a:solidFill>
                    <a:srgbClr val="FFFF00"/>
                  </a:solidFill>
                  <a:latin typeface="+mj-lt"/>
                </a:rPr>
                <a:t>cảnh</a:t>
              </a:r>
              <a:r>
                <a:rPr lang="vi-VN" sz="2400" dirty="0" smtClean="0">
                  <a:solidFill>
                    <a:srgbClr val="FFFF00"/>
                  </a:solidFill>
                  <a:latin typeface="+mj-lt"/>
                </a:rPr>
                <a:t>, tranh đề tài... Trên các chất liệu khác nhau</a:t>
              </a:r>
              <a:r>
                <a:rPr lang="vi-VN" dirty="0" smtClean="0"/>
                <a:t>..</a:t>
              </a:r>
              <a:endParaRPr lang="en-US" dirty="0"/>
            </a:p>
          </p:txBody>
        </p:sp>
      </p:grpSp>
      <p:sp>
        <p:nvSpPr>
          <p:cNvPr id="26" name="Snip Single Corner Rectangle 25"/>
          <p:cNvSpPr/>
          <p:nvPr/>
        </p:nvSpPr>
        <p:spPr>
          <a:xfrm>
            <a:off x="3975643" y="1854430"/>
            <a:ext cx="7195940" cy="1261892"/>
          </a:xfrm>
          <a:prstGeom prst="snip1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mj-lt"/>
              </a:rPr>
              <a:t>T</a:t>
            </a:r>
            <a:r>
              <a:rPr lang="vi-VN" sz="2400" dirty="0" smtClean="0">
                <a:latin typeface="+mj-lt"/>
              </a:rPr>
              <a:t>ạc tượng , đắp tượng ,đục tượng, trên các chất liệu đồng sắt nhôm gỗ...</a:t>
            </a:r>
            <a:endParaRPr lang="en-US" sz="2400" dirty="0">
              <a:latin typeface="+mj-lt"/>
            </a:endParaRPr>
          </a:p>
        </p:txBody>
      </p:sp>
      <p:sp>
        <p:nvSpPr>
          <p:cNvPr id="27" name="Snip Single Corner Rectangle 26"/>
          <p:cNvSpPr/>
          <p:nvPr/>
        </p:nvSpPr>
        <p:spPr>
          <a:xfrm>
            <a:off x="3975643" y="3645236"/>
            <a:ext cx="7195939" cy="1250007"/>
          </a:xfrm>
          <a:prstGeom prst="snip1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mj-lt"/>
              </a:rPr>
              <a:t>Thiết kế: nhà ở, cầu Cống, đô thị...</a:t>
            </a:r>
            <a:endParaRPr lang="en-US" sz="2400" b="1" dirty="0">
              <a:latin typeface="+mj-lt"/>
            </a:endParaRPr>
          </a:p>
        </p:txBody>
      </p:sp>
      <p:sp>
        <p:nvSpPr>
          <p:cNvPr id="28" name="Snip Single Corner Rectangle 27"/>
          <p:cNvSpPr/>
          <p:nvPr/>
        </p:nvSpPr>
        <p:spPr>
          <a:xfrm>
            <a:off x="3975644" y="5251443"/>
            <a:ext cx="7195938" cy="1128152"/>
          </a:xfrm>
          <a:prstGeom prst="snip1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mj-lt"/>
              </a:rPr>
              <a:t>Làm tranh khắc gỗ, in tranh...</a:t>
            </a:r>
            <a:endParaRPr lang="en-US" sz="2400" b="1" dirty="0">
              <a:latin typeface="+mj-lt"/>
            </a:endParaRPr>
          </a:p>
        </p:txBody>
      </p:sp>
      <p:grpSp>
        <p:nvGrpSpPr>
          <p:cNvPr id="30" name="Group 29"/>
          <p:cNvGrpSpPr/>
          <p:nvPr/>
        </p:nvGrpSpPr>
        <p:grpSpPr>
          <a:xfrm>
            <a:off x="0" y="1"/>
            <a:ext cx="12192000" cy="6858000"/>
            <a:chOff x="0" y="-22843"/>
            <a:chExt cx="12191999" cy="6895839"/>
          </a:xfrm>
        </p:grpSpPr>
        <p:grpSp>
          <p:nvGrpSpPr>
            <p:cNvPr id="31" name="Group 30"/>
            <p:cNvGrpSpPr/>
            <p:nvPr/>
          </p:nvGrpSpPr>
          <p:grpSpPr>
            <a:xfrm>
              <a:off x="0" y="5767386"/>
              <a:ext cx="12191999" cy="1105610"/>
              <a:chOff x="0" y="5767386"/>
              <a:chExt cx="12191999" cy="1105610"/>
            </a:xfrm>
          </p:grpSpPr>
          <p:pic>
            <p:nvPicPr>
              <p:cNvPr id="3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2" name="Group 31"/>
            <p:cNvGrpSpPr/>
            <p:nvPr/>
          </p:nvGrpSpPr>
          <p:grpSpPr>
            <a:xfrm flipV="1">
              <a:off x="0" y="-22843"/>
              <a:ext cx="12191999" cy="1143367"/>
              <a:chOff x="0" y="5767386"/>
              <a:chExt cx="12191999" cy="1105610"/>
            </a:xfrm>
          </p:grpSpPr>
          <p:pic>
            <p:nvPicPr>
              <p:cNvPr id="33"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5556746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2000"/>
                                        <p:tgtEl>
                                          <p:spTgt spid="28"/>
                                        </p:tgtEl>
                                      </p:cBhvr>
                                    </p:animEffect>
                                    <p:anim calcmode="lin" valueType="num">
                                      <p:cBhvr>
                                        <p:cTn id="54" dur="2000" fill="hold"/>
                                        <p:tgtEl>
                                          <p:spTgt spid="28"/>
                                        </p:tgtEl>
                                        <p:attrNameLst>
                                          <p:attrName>ppt_w</p:attrName>
                                        </p:attrNameLst>
                                      </p:cBhvr>
                                      <p:tavLst>
                                        <p:tav tm="0" fmla="#ppt_w*sin(2.5*pi*$)">
                                          <p:val>
                                            <p:fltVal val="0"/>
                                          </p:val>
                                        </p:tav>
                                        <p:tav tm="100000">
                                          <p:val>
                                            <p:fltVal val="1"/>
                                          </p:val>
                                        </p:tav>
                                      </p:tavLst>
                                    </p:anim>
                                    <p:anim calcmode="lin" valueType="num">
                                      <p:cBhvr>
                                        <p:cTn id="55"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6"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077" y="4019722"/>
            <a:ext cx="11482866" cy="4351338"/>
          </a:xfrm>
        </p:spPr>
        <p:txBody>
          <a:bodyPr/>
          <a:lstStyle/>
          <a:p>
            <a:r>
              <a:rPr lang="vi-VN" sz="2400" dirty="0">
                <a:solidFill>
                  <a:srgbClr val="FF0000"/>
                </a:solidFill>
                <a:latin typeface="+mj-lt"/>
              </a:rPr>
              <a:t>Nghệ thuật tạo hình là một trong những loại hình nghệ thuật ra đời sớm nhất của loài người, nó bao gồm nhiều ngành có cùng chung một phương tiện biểu đạt, tạo nên các mối quan hệ không gian và tác động đến người xem bằng cảm hứng thị giác. Vì vậy nghệ thuật tạo hình còn được gọi là nghệ thuật thị giác hay mỹ thuật</a:t>
            </a:r>
            <a:r>
              <a:rPr lang="vi-VN" dirty="0" smtClean="0">
                <a:solidFill>
                  <a:srgbClr val="FF0000"/>
                </a:solidFill>
                <a:latin typeface="+mj-lt"/>
              </a:rPr>
              <a:t>.</a:t>
            </a:r>
          </a:p>
          <a:p>
            <a:endParaRPr lang="en-US" dirty="0">
              <a:latin typeface="+mj-lt"/>
            </a:endParaRPr>
          </a:p>
        </p:txBody>
      </p:sp>
      <p:sp>
        <p:nvSpPr>
          <p:cNvPr id="5" name="Title 4"/>
          <p:cNvSpPr>
            <a:spLocks noGrp="1"/>
          </p:cNvSpPr>
          <p:nvPr>
            <p:ph type="title"/>
          </p:nvPr>
        </p:nvSpPr>
        <p:spPr>
          <a:xfrm>
            <a:off x="518886" y="2597376"/>
            <a:ext cx="11107057" cy="1325563"/>
          </a:xfrm>
        </p:spPr>
        <p:txBody>
          <a:bodyPr>
            <a:noAutofit/>
          </a:bodyPr>
          <a:lstStyle/>
          <a:p>
            <a:r>
              <a:rPr lang="vi-VN" sz="2800" dirty="0"/>
              <a:t>N</a:t>
            </a:r>
            <a:r>
              <a:rPr lang="vi-VN" sz="2800" dirty="0" smtClean="0"/>
              <a:t>goài ngành nghề trên thì nghệ thuật tạo hình còn có một số ngành nghề khác ví dụ như: Diễn viên, múa, nhiếp ảnh, </a:t>
            </a:r>
            <a:r>
              <a:rPr lang="vi-VN" sz="2800" dirty="0"/>
              <a:t>t</a:t>
            </a:r>
            <a:r>
              <a:rPr lang="vi-VN" sz="2800" dirty="0" smtClean="0"/>
              <a:t>hêu, nghệ nhân làm gốm...</a:t>
            </a:r>
            <a:endParaRPr lang="en-US" sz="2800" dirty="0"/>
          </a:p>
        </p:txBody>
      </p:sp>
      <p:grpSp>
        <p:nvGrpSpPr>
          <p:cNvPr id="4" name="Group 3"/>
          <p:cNvGrpSpPr/>
          <p:nvPr/>
        </p:nvGrpSpPr>
        <p:grpSpPr>
          <a:xfrm>
            <a:off x="373111" y="553474"/>
            <a:ext cx="11594389" cy="1721008"/>
            <a:chOff x="518885" y="566726"/>
            <a:chExt cx="11594389" cy="1721008"/>
          </a:xfrm>
        </p:grpSpPr>
        <p:grpSp>
          <p:nvGrpSpPr>
            <p:cNvPr id="13" name="Group 12"/>
            <p:cNvGrpSpPr/>
            <p:nvPr/>
          </p:nvGrpSpPr>
          <p:grpSpPr>
            <a:xfrm>
              <a:off x="518885" y="566727"/>
              <a:ext cx="9072158" cy="1721007"/>
              <a:chOff x="518885" y="671894"/>
              <a:chExt cx="9072158" cy="1721007"/>
            </a:xfrm>
          </p:grpSpPr>
          <p:pic>
            <p:nvPicPr>
              <p:cNvPr id="9" name="Picture 8"/>
              <p:cNvPicPr>
                <a:picLocks noChangeAspect="1"/>
              </p:cNvPicPr>
              <p:nvPr/>
            </p:nvPicPr>
            <p:blipFill rotWithShape="1">
              <a:blip r:embed="rId2"/>
              <a:srcRect l="21485" t="25979"/>
              <a:stretch/>
            </p:blipFill>
            <p:spPr>
              <a:xfrm>
                <a:off x="518885" y="671894"/>
                <a:ext cx="2237567" cy="1721007"/>
              </a:xfrm>
              <a:prstGeom prst="rect">
                <a:avLst/>
              </a:prstGeom>
            </p:spPr>
          </p:pic>
          <p:pic>
            <p:nvPicPr>
              <p:cNvPr id="10" name="Picture 9"/>
              <p:cNvPicPr>
                <a:picLocks noChangeAspect="1"/>
              </p:cNvPicPr>
              <p:nvPr/>
            </p:nvPicPr>
            <p:blipFill>
              <a:blip r:embed="rId3"/>
              <a:stretch>
                <a:fillRect/>
              </a:stretch>
            </p:blipFill>
            <p:spPr>
              <a:xfrm>
                <a:off x="3084519" y="671895"/>
                <a:ext cx="2034358" cy="1717704"/>
              </a:xfrm>
              <a:prstGeom prst="rect">
                <a:avLst/>
              </a:prstGeom>
            </p:spPr>
          </p:pic>
          <p:pic>
            <p:nvPicPr>
              <p:cNvPr id="11" name="Picture 10"/>
              <p:cNvPicPr>
                <a:picLocks noChangeAspect="1"/>
              </p:cNvPicPr>
              <p:nvPr/>
            </p:nvPicPr>
            <p:blipFill rotWithShape="1">
              <a:blip r:embed="rId4"/>
              <a:srcRect r="38198"/>
              <a:stretch/>
            </p:blipFill>
            <p:spPr>
              <a:xfrm>
                <a:off x="5546651" y="671894"/>
                <a:ext cx="1630501" cy="1717705"/>
              </a:xfrm>
              <a:prstGeom prst="rect">
                <a:avLst/>
              </a:prstGeom>
            </p:spPr>
          </p:pic>
          <p:pic>
            <p:nvPicPr>
              <p:cNvPr id="12" name="Picture 11"/>
              <p:cNvPicPr>
                <a:picLocks noChangeAspect="1"/>
              </p:cNvPicPr>
              <p:nvPr/>
            </p:nvPicPr>
            <p:blipFill>
              <a:blip r:embed="rId5"/>
              <a:stretch>
                <a:fillRect/>
              </a:stretch>
            </p:blipFill>
            <p:spPr>
              <a:xfrm>
                <a:off x="7485123" y="671894"/>
                <a:ext cx="2105920" cy="1717705"/>
              </a:xfrm>
              <a:prstGeom prst="rect">
                <a:avLst/>
              </a:prstGeom>
            </p:spPr>
          </p:pic>
        </p:grpSp>
        <p:pic>
          <p:nvPicPr>
            <p:cNvPr id="2" name="Picture 1"/>
            <p:cNvPicPr>
              <a:picLocks noChangeAspect="1"/>
            </p:cNvPicPr>
            <p:nvPr/>
          </p:nvPicPr>
          <p:blipFill>
            <a:blip r:embed="rId6"/>
            <a:stretch>
              <a:fillRect/>
            </a:stretch>
          </p:blipFill>
          <p:spPr>
            <a:xfrm>
              <a:off x="9899014" y="566726"/>
              <a:ext cx="2214260" cy="1717706"/>
            </a:xfrm>
            <a:prstGeom prst="rect">
              <a:avLst/>
            </a:prstGeom>
          </p:spPr>
        </p:pic>
      </p:grpSp>
      <p:grpSp>
        <p:nvGrpSpPr>
          <p:cNvPr id="14" name="Group 13"/>
          <p:cNvGrpSpPr/>
          <p:nvPr/>
        </p:nvGrpSpPr>
        <p:grpSpPr>
          <a:xfrm>
            <a:off x="0" y="1"/>
            <a:ext cx="12192000" cy="6858000"/>
            <a:chOff x="0" y="-22843"/>
            <a:chExt cx="12191999" cy="6895839"/>
          </a:xfrm>
        </p:grpSpPr>
        <p:grpSp>
          <p:nvGrpSpPr>
            <p:cNvPr id="15" name="Group 14"/>
            <p:cNvGrpSpPr/>
            <p:nvPr/>
          </p:nvGrpSpPr>
          <p:grpSpPr>
            <a:xfrm>
              <a:off x="0" y="5767386"/>
              <a:ext cx="12191999" cy="1105610"/>
              <a:chOff x="0" y="5767386"/>
              <a:chExt cx="12191999" cy="1105610"/>
            </a:xfrm>
          </p:grpSpPr>
          <p:pic>
            <p:nvPicPr>
              <p:cNvPr id="19"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flipV="1">
              <a:off x="0" y="-22843"/>
              <a:ext cx="12191999" cy="1143367"/>
              <a:chOff x="0" y="5767386"/>
              <a:chExt cx="12191999" cy="1105610"/>
            </a:xfrm>
          </p:grpSpPr>
          <p:pic>
            <p:nvPicPr>
              <p:cNvPr id="1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2279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ircle(in)">
                                      <p:cBhvr>
                                        <p:cTn id="1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0"/>
            <a:ext cx="9144000" cy="500063"/>
          </a:xfrm>
        </p:spPr>
        <p:txBody>
          <a:bodyPr>
            <a:normAutofit/>
          </a:bodyPr>
          <a:lstStyle/>
          <a:p>
            <a:r>
              <a:rPr lang="vi-VN" sz="2400" b="1" dirty="0" smtClean="0">
                <a:solidFill>
                  <a:srgbClr val="FF0000"/>
                </a:solidFill>
                <a:latin typeface="Times New Roman" panose="02020603050405020304" pitchFamily="18" charset="0"/>
                <a:cs typeface="Times New Roman" panose="02020603050405020304" pitchFamily="18" charset="0"/>
              </a:rPr>
              <a:t>THỂ HIỆN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638300" y="500063"/>
            <a:ext cx="9144000" cy="1655762"/>
          </a:xfrm>
        </p:spPr>
        <p:txBody>
          <a:bodyPr>
            <a:normAutofit fontScale="77500" lnSpcReduction="20000"/>
          </a:bodyPr>
          <a:lstStyle/>
          <a:p>
            <a:r>
              <a:rPr lang="vi-VN" dirty="0" smtClean="0">
                <a:solidFill>
                  <a:srgbClr val="002060"/>
                </a:solidFill>
                <a:latin typeface="+mj-lt"/>
                <a:cs typeface="Times New Roman" panose="02020603050405020304" pitchFamily="18" charset="0"/>
              </a:rPr>
              <a:t>Vẽ </a:t>
            </a:r>
            <a:r>
              <a:rPr lang="vi-VN" dirty="0">
                <a:solidFill>
                  <a:srgbClr val="002060"/>
                </a:solidFill>
                <a:latin typeface="+mj-lt"/>
                <a:cs typeface="Times New Roman" panose="02020603050405020304" pitchFamily="18" charset="0"/>
              </a:rPr>
              <a:t>sơ đồ tư duy </a:t>
            </a:r>
            <a:r>
              <a:rPr lang="vi-VN" dirty="0" smtClean="0">
                <a:solidFill>
                  <a:srgbClr val="002060"/>
                </a:solidFill>
                <a:latin typeface="+mj-lt"/>
                <a:cs typeface="Times New Roman" panose="02020603050405020304" pitchFamily="18" charset="0"/>
              </a:rPr>
              <a:t> </a:t>
            </a:r>
            <a:r>
              <a:rPr lang="vi-VN" dirty="0">
                <a:solidFill>
                  <a:srgbClr val="002060"/>
                </a:solidFill>
                <a:latin typeface="+mj-lt"/>
                <a:cs typeface="Times New Roman" panose="02020603050405020304" pitchFamily="18" charset="0"/>
              </a:rPr>
              <a:t>về ngành nghề liên quan đến Mỹ thuật tạo </a:t>
            </a:r>
            <a:r>
              <a:rPr lang="vi-VN" dirty="0" smtClean="0">
                <a:solidFill>
                  <a:srgbClr val="002060"/>
                </a:solidFill>
                <a:latin typeface="+mj-lt"/>
                <a:cs typeface="Times New Roman" panose="02020603050405020304" pitchFamily="18" charset="0"/>
              </a:rPr>
              <a:t>hình.</a:t>
            </a:r>
          </a:p>
          <a:p>
            <a:pPr algn="l"/>
            <a:r>
              <a:rPr lang="vi-VN" dirty="0" smtClean="0">
                <a:solidFill>
                  <a:srgbClr val="FF0000"/>
                </a:solidFill>
                <a:latin typeface="+mj-lt"/>
                <a:cs typeface="Times New Roman" panose="02020603050405020304" pitchFamily="18" charset="0"/>
              </a:rPr>
              <a:t>-Bước 1: Tìm, tổng hợp nội dung</a:t>
            </a:r>
          </a:p>
          <a:p>
            <a:pPr algn="l"/>
            <a:r>
              <a:rPr lang="vi-VN" dirty="0">
                <a:solidFill>
                  <a:srgbClr val="FF0000"/>
                </a:solidFill>
                <a:latin typeface="+mj-lt"/>
                <a:cs typeface="Times New Roman" panose="02020603050405020304" pitchFamily="18" charset="0"/>
              </a:rPr>
              <a:t>-Bước </a:t>
            </a:r>
            <a:r>
              <a:rPr lang="vi-VN" dirty="0" smtClean="0">
                <a:solidFill>
                  <a:srgbClr val="FF0000"/>
                </a:solidFill>
                <a:latin typeface="+mj-lt"/>
                <a:cs typeface="Times New Roman" panose="02020603050405020304" pitchFamily="18" charset="0"/>
              </a:rPr>
              <a:t>2: Thác thảo chi tiết, điền nội dung</a:t>
            </a:r>
          </a:p>
          <a:p>
            <a:pPr algn="l"/>
            <a:r>
              <a:rPr lang="vi-VN" dirty="0">
                <a:solidFill>
                  <a:srgbClr val="FF0000"/>
                </a:solidFill>
                <a:latin typeface="+mj-lt"/>
                <a:cs typeface="Times New Roman" panose="02020603050405020304" pitchFamily="18" charset="0"/>
              </a:rPr>
              <a:t>-Bước </a:t>
            </a:r>
            <a:r>
              <a:rPr lang="vi-VN" dirty="0" smtClean="0">
                <a:solidFill>
                  <a:srgbClr val="FF0000"/>
                </a:solidFill>
                <a:latin typeface="+mj-lt"/>
                <a:cs typeface="Times New Roman" panose="02020603050405020304" pitchFamily="18" charset="0"/>
              </a:rPr>
              <a:t>3: Vẽ màu hoàn chỉnh</a:t>
            </a:r>
          </a:p>
          <a:p>
            <a:pPr algn="l"/>
            <a:r>
              <a:rPr lang="vi-VN" dirty="0">
                <a:solidFill>
                  <a:srgbClr val="FF0000"/>
                </a:solidFill>
                <a:latin typeface="+mj-lt"/>
                <a:cs typeface="Times New Roman" panose="02020603050405020304" pitchFamily="18" charset="0"/>
              </a:rPr>
              <a:t>-Bước </a:t>
            </a:r>
            <a:r>
              <a:rPr lang="vi-VN" dirty="0" smtClean="0">
                <a:solidFill>
                  <a:srgbClr val="FF0000"/>
                </a:solidFill>
                <a:latin typeface="+mj-lt"/>
                <a:cs typeface="Times New Roman" panose="02020603050405020304" pitchFamily="18" charset="0"/>
              </a:rPr>
              <a:t>4:Trình bày và thảo luận.</a:t>
            </a:r>
          </a:p>
          <a:p>
            <a:endParaRPr lang="en-US" dirty="0">
              <a:solidFill>
                <a:srgbClr val="002060"/>
              </a:solidFill>
              <a:latin typeface="+mj-lt"/>
              <a:cs typeface="Times New Roman" panose="02020603050405020304" pitchFamily="18" charset="0"/>
            </a:endParaRPr>
          </a:p>
        </p:txBody>
      </p:sp>
      <p:grpSp>
        <p:nvGrpSpPr>
          <p:cNvPr id="28" name="Group 27"/>
          <p:cNvGrpSpPr/>
          <p:nvPr/>
        </p:nvGrpSpPr>
        <p:grpSpPr>
          <a:xfrm>
            <a:off x="2380983" y="2988159"/>
            <a:ext cx="6895509" cy="3284910"/>
            <a:chOff x="2070691" y="2428626"/>
            <a:chExt cx="6895509" cy="3284910"/>
          </a:xfrm>
        </p:grpSpPr>
        <p:grpSp>
          <p:nvGrpSpPr>
            <p:cNvPr id="4" name="Group 3"/>
            <p:cNvGrpSpPr/>
            <p:nvPr/>
          </p:nvGrpSpPr>
          <p:grpSpPr>
            <a:xfrm>
              <a:off x="2070691" y="2428627"/>
              <a:ext cx="1650454" cy="3284909"/>
              <a:chOff x="448734" y="152400"/>
              <a:chExt cx="1668033" cy="6808537"/>
            </a:xfrm>
          </p:grpSpPr>
          <p:grpSp>
            <p:nvGrpSpPr>
              <p:cNvPr id="5" name="Group 4"/>
              <p:cNvGrpSpPr/>
              <p:nvPr/>
            </p:nvGrpSpPr>
            <p:grpSpPr>
              <a:xfrm>
                <a:off x="448734" y="152400"/>
                <a:ext cx="1653374" cy="1572370"/>
                <a:chOff x="258233" y="927045"/>
                <a:chExt cx="4054000" cy="2419810"/>
              </a:xfrm>
            </p:grpSpPr>
            <p:sp>
              <p:nvSpPr>
                <p:cNvPr id="15" name="Subtitle 2"/>
                <p:cNvSpPr txBox="1">
                  <a:spLocks/>
                </p:cNvSpPr>
                <p:nvPr/>
              </p:nvSpPr>
              <p:spPr>
                <a:xfrm>
                  <a:off x="258233" y="2981583"/>
                  <a:ext cx="4054000" cy="3652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100" smtClean="0">
                      <a:latin typeface="+mj-lt"/>
                    </a:rPr>
                    <a:t>H</a:t>
                  </a:r>
                  <a:r>
                    <a:rPr lang="en-US" sz="100" smtClean="0">
                      <a:latin typeface="+mj-lt"/>
                    </a:rPr>
                    <a:t>ọa</a:t>
                  </a:r>
                  <a:r>
                    <a:rPr lang="vi-VN" sz="100" smtClean="0">
                      <a:latin typeface="+mj-lt"/>
                    </a:rPr>
                    <a:t> sĩ</a:t>
                  </a:r>
                  <a:endParaRPr lang="en-US" sz="100" dirty="0">
                    <a:latin typeface="+mj-lt"/>
                    <a:cs typeface="Times New Roman" panose="02020603050405020304" pitchFamily="18" charset="0"/>
                  </a:endParaRPr>
                </a:p>
              </p:txBody>
            </p:sp>
            <p:pic>
              <p:nvPicPr>
                <p:cNvPr id="16" name="Picture 15"/>
                <p:cNvPicPr>
                  <a:picLocks noChangeAspect="1"/>
                </p:cNvPicPr>
                <p:nvPr/>
              </p:nvPicPr>
              <p:blipFill>
                <a:blip r:embed="rId2"/>
                <a:stretch>
                  <a:fillRect/>
                </a:stretch>
              </p:blipFill>
              <p:spPr>
                <a:xfrm>
                  <a:off x="708504" y="927045"/>
                  <a:ext cx="3511669" cy="2054539"/>
                </a:xfrm>
                <a:prstGeom prst="rect">
                  <a:avLst/>
                </a:prstGeom>
                <a:ln>
                  <a:solidFill>
                    <a:schemeClr val="tx1"/>
                  </a:solidFill>
                </a:ln>
              </p:spPr>
            </p:pic>
          </p:grpSp>
          <p:grpSp>
            <p:nvGrpSpPr>
              <p:cNvPr id="6" name="Group 5"/>
              <p:cNvGrpSpPr/>
              <p:nvPr/>
            </p:nvGrpSpPr>
            <p:grpSpPr>
              <a:xfrm>
                <a:off x="632371" y="1839790"/>
                <a:ext cx="1438769" cy="1829749"/>
                <a:chOff x="7278507" y="839459"/>
                <a:chExt cx="3336922" cy="2995361"/>
              </a:xfrm>
            </p:grpSpPr>
            <p:pic>
              <p:nvPicPr>
                <p:cNvPr id="13" name="Picture 12"/>
                <p:cNvPicPr>
                  <a:picLocks noChangeAspect="1"/>
                </p:cNvPicPr>
                <p:nvPr/>
              </p:nvPicPr>
              <p:blipFill rotWithShape="1">
                <a:blip r:embed="rId3"/>
                <a:srcRect l="22618" t="297" r="1787" b="-297"/>
                <a:stretch/>
              </p:blipFill>
              <p:spPr>
                <a:xfrm>
                  <a:off x="7278507" y="839459"/>
                  <a:ext cx="3336922" cy="2055306"/>
                </a:xfrm>
                <a:prstGeom prst="rect">
                  <a:avLst/>
                </a:prstGeom>
                <a:ln>
                  <a:solidFill>
                    <a:schemeClr val="tx1"/>
                  </a:solidFill>
                </a:ln>
              </p:spPr>
            </p:pic>
            <p:sp>
              <p:nvSpPr>
                <p:cNvPr id="14" name="TextBox 13"/>
                <p:cNvSpPr txBox="1"/>
                <p:nvPr/>
              </p:nvSpPr>
              <p:spPr>
                <a:xfrm>
                  <a:off x="7682091" y="3051600"/>
                  <a:ext cx="2423930" cy="783220"/>
                </a:xfrm>
                <a:prstGeom prst="rect">
                  <a:avLst/>
                </a:prstGeom>
                <a:noFill/>
              </p:spPr>
              <p:txBody>
                <a:bodyPr wrap="square" rtlCol="0">
                  <a:spAutoFit/>
                </a:bodyPr>
                <a:lstStyle/>
                <a:p>
                  <a:r>
                    <a:rPr lang="vi-VN" sz="900" dirty="0" smtClean="0"/>
                    <a:t>Điêu khắc</a:t>
                  </a:r>
                  <a:endParaRPr lang="en-US" sz="900" dirty="0"/>
                </a:p>
              </p:txBody>
            </p:sp>
          </p:grpSp>
          <p:grpSp>
            <p:nvGrpSpPr>
              <p:cNvPr id="7" name="Group 6"/>
              <p:cNvGrpSpPr/>
              <p:nvPr/>
            </p:nvGrpSpPr>
            <p:grpSpPr>
              <a:xfrm>
                <a:off x="632371" y="3580808"/>
                <a:ext cx="1484396" cy="1731465"/>
                <a:chOff x="1352550" y="3609355"/>
                <a:chExt cx="3245800" cy="3313410"/>
              </a:xfrm>
            </p:grpSpPr>
            <p:pic>
              <p:nvPicPr>
                <p:cNvPr id="11" name="Picture 10"/>
                <p:cNvPicPr>
                  <a:picLocks noChangeAspect="1"/>
                </p:cNvPicPr>
                <p:nvPr/>
              </p:nvPicPr>
              <p:blipFill>
                <a:blip r:embed="rId4"/>
                <a:stretch>
                  <a:fillRect/>
                </a:stretch>
              </p:blipFill>
              <p:spPr>
                <a:xfrm>
                  <a:off x="1352550" y="3609355"/>
                  <a:ext cx="3245800" cy="2156833"/>
                </a:xfrm>
                <a:prstGeom prst="rect">
                  <a:avLst/>
                </a:prstGeom>
                <a:ln>
                  <a:solidFill>
                    <a:schemeClr val="tx1"/>
                  </a:solidFill>
                </a:ln>
              </p:spPr>
            </p:pic>
            <p:sp>
              <p:nvSpPr>
                <p:cNvPr id="12" name="TextBox 11"/>
                <p:cNvSpPr txBox="1"/>
                <p:nvPr/>
              </p:nvSpPr>
              <p:spPr>
                <a:xfrm>
                  <a:off x="1776527" y="6007202"/>
                  <a:ext cx="2163789" cy="915563"/>
                </a:xfrm>
                <a:prstGeom prst="rect">
                  <a:avLst/>
                </a:prstGeom>
                <a:noFill/>
              </p:spPr>
              <p:txBody>
                <a:bodyPr wrap="square" rtlCol="0">
                  <a:spAutoFit/>
                </a:bodyPr>
                <a:lstStyle/>
                <a:p>
                  <a:r>
                    <a:rPr lang="vi-VN" sz="900" dirty="0" smtClean="0"/>
                    <a:t>Kiến trúc</a:t>
                  </a:r>
                  <a:endParaRPr lang="en-US" sz="900" dirty="0"/>
                </a:p>
              </p:txBody>
            </p:sp>
          </p:grpSp>
          <p:grpSp>
            <p:nvGrpSpPr>
              <p:cNvPr id="8" name="Group 7"/>
              <p:cNvGrpSpPr/>
              <p:nvPr/>
            </p:nvGrpSpPr>
            <p:grpSpPr>
              <a:xfrm>
                <a:off x="586744" y="5188685"/>
                <a:ext cx="1528071" cy="1772252"/>
                <a:chOff x="7165038" y="3480032"/>
                <a:chExt cx="3450391" cy="3433234"/>
              </a:xfrm>
            </p:grpSpPr>
            <p:pic>
              <p:nvPicPr>
                <p:cNvPr id="9" name="Picture 8"/>
                <p:cNvPicPr>
                  <a:picLocks noChangeAspect="1"/>
                </p:cNvPicPr>
                <p:nvPr/>
              </p:nvPicPr>
              <p:blipFill>
                <a:blip r:embed="rId5"/>
                <a:stretch>
                  <a:fillRect/>
                </a:stretch>
              </p:blipFill>
              <p:spPr>
                <a:xfrm>
                  <a:off x="7165038" y="3480032"/>
                  <a:ext cx="3336922" cy="2177194"/>
                </a:xfrm>
                <a:prstGeom prst="rect">
                  <a:avLst/>
                </a:prstGeom>
                <a:ln>
                  <a:solidFill>
                    <a:schemeClr val="tx1"/>
                  </a:solidFill>
                </a:ln>
              </p:spPr>
            </p:pic>
            <p:sp>
              <p:nvSpPr>
                <p:cNvPr id="10" name="TextBox 9"/>
                <p:cNvSpPr txBox="1"/>
                <p:nvPr/>
              </p:nvSpPr>
              <p:spPr>
                <a:xfrm>
                  <a:off x="7660983" y="5924637"/>
                  <a:ext cx="2954446" cy="988629"/>
                </a:xfrm>
                <a:prstGeom prst="rect">
                  <a:avLst/>
                </a:prstGeom>
                <a:noFill/>
              </p:spPr>
              <p:txBody>
                <a:bodyPr wrap="square" rtlCol="0">
                  <a:spAutoFit/>
                </a:bodyPr>
                <a:lstStyle/>
                <a:p>
                  <a:r>
                    <a:rPr lang="vi-VN" sz="1000" dirty="0" smtClean="0"/>
                    <a:t>Đồ họa</a:t>
                  </a:r>
                  <a:endParaRPr lang="en-US" sz="1000" dirty="0"/>
                </a:p>
              </p:txBody>
            </p:sp>
          </p:grpSp>
        </p:grpSp>
        <p:grpSp>
          <p:nvGrpSpPr>
            <p:cNvPr id="27" name="Group 26"/>
            <p:cNvGrpSpPr/>
            <p:nvPr/>
          </p:nvGrpSpPr>
          <p:grpSpPr>
            <a:xfrm>
              <a:off x="4155701" y="2428626"/>
              <a:ext cx="4810499" cy="2867273"/>
              <a:chOff x="3266701" y="1000125"/>
              <a:chExt cx="6702800" cy="5379469"/>
            </a:xfrm>
          </p:grpSpPr>
          <p:sp>
            <p:nvSpPr>
              <p:cNvPr id="17" name="Right Arrow 16"/>
              <p:cNvSpPr/>
              <p:nvPr/>
            </p:nvSpPr>
            <p:spPr>
              <a:xfrm>
                <a:off x="3343051" y="1214602"/>
                <a:ext cx="350628" cy="109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ight Arrow 17"/>
              <p:cNvSpPr/>
              <p:nvPr/>
            </p:nvSpPr>
            <p:spPr>
              <a:xfrm>
                <a:off x="3343051" y="6108475"/>
                <a:ext cx="350628" cy="109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ight Arrow 18"/>
              <p:cNvSpPr/>
              <p:nvPr/>
            </p:nvSpPr>
            <p:spPr>
              <a:xfrm>
                <a:off x="3266701" y="4539902"/>
                <a:ext cx="350628" cy="109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ight Arrow 19"/>
              <p:cNvSpPr/>
              <p:nvPr/>
            </p:nvSpPr>
            <p:spPr>
              <a:xfrm>
                <a:off x="3343051" y="2655888"/>
                <a:ext cx="350628" cy="109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1" name="Group 20"/>
              <p:cNvGrpSpPr/>
              <p:nvPr/>
            </p:nvGrpSpPr>
            <p:grpSpPr>
              <a:xfrm>
                <a:off x="3975643" y="1000125"/>
                <a:ext cx="5993858" cy="505102"/>
                <a:chOff x="5194844" y="251642"/>
                <a:chExt cx="6068243" cy="1092428"/>
              </a:xfrm>
            </p:grpSpPr>
            <p:sp>
              <p:nvSpPr>
                <p:cNvPr id="22" name="Snip Single Corner Rectangle 21"/>
                <p:cNvSpPr/>
                <p:nvPr/>
              </p:nvSpPr>
              <p:spPr>
                <a:xfrm>
                  <a:off x="5194844" y="251642"/>
                  <a:ext cx="5863772" cy="1077293"/>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TextBox 22"/>
                <p:cNvSpPr txBox="1"/>
                <p:nvPr/>
              </p:nvSpPr>
              <p:spPr>
                <a:xfrm>
                  <a:off x="5310777" y="313746"/>
                  <a:ext cx="5952310" cy="1030324"/>
                </a:xfrm>
                <a:prstGeom prst="rect">
                  <a:avLst/>
                </a:prstGeom>
                <a:noFill/>
              </p:spPr>
              <p:txBody>
                <a:bodyPr wrap="square" rtlCol="0">
                  <a:spAutoFit/>
                </a:bodyPr>
                <a:lstStyle/>
                <a:p>
                  <a:r>
                    <a:rPr lang="vi-VN" sz="1050" dirty="0" err="1">
                      <a:solidFill>
                        <a:srgbClr val="FFFF00"/>
                      </a:solidFill>
                      <a:latin typeface="+mj-lt"/>
                    </a:rPr>
                    <a:t>V</a:t>
                  </a:r>
                  <a:r>
                    <a:rPr lang="en-US" sz="1050" dirty="0" smtClean="0">
                      <a:solidFill>
                        <a:srgbClr val="FFFF00"/>
                      </a:solidFill>
                      <a:latin typeface="+mj-lt"/>
                    </a:rPr>
                    <a:t>ẽ </a:t>
                  </a:r>
                  <a:r>
                    <a:rPr lang="en-US" sz="1050" dirty="0" err="1" smtClean="0">
                      <a:solidFill>
                        <a:srgbClr val="FFFF00"/>
                      </a:solidFill>
                      <a:latin typeface="+mj-lt"/>
                    </a:rPr>
                    <a:t>tranh</a:t>
                  </a:r>
                  <a:r>
                    <a:rPr lang="en-US" sz="1050" dirty="0" smtClean="0">
                      <a:solidFill>
                        <a:srgbClr val="FFFF00"/>
                      </a:solidFill>
                      <a:latin typeface="+mj-lt"/>
                    </a:rPr>
                    <a:t> </a:t>
                  </a:r>
                  <a:r>
                    <a:rPr lang="en-US" sz="1050" dirty="0" err="1" smtClean="0">
                      <a:solidFill>
                        <a:srgbClr val="FFFF00"/>
                      </a:solidFill>
                      <a:latin typeface="+mj-lt"/>
                    </a:rPr>
                    <a:t>chân</a:t>
                  </a:r>
                  <a:r>
                    <a:rPr lang="en-US" sz="1050" dirty="0" smtClean="0">
                      <a:solidFill>
                        <a:srgbClr val="FFFF00"/>
                      </a:solidFill>
                      <a:latin typeface="+mj-lt"/>
                    </a:rPr>
                    <a:t> dung </a:t>
                  </a:r>
                  <a:r>
                    <a:rPr lang="en-US" sz="1050" dirty="0" err="1" smtClean="0">
                      <a:solidFill>
                        <a:srgbClr val="FFFF00"/>
                      </a:solidFill>
                      <a:latin typeface="+mj-lt"/>
                    </a:rPr>
                    <a:t>tranh</a:t>
                  </a:r>
                  <a:r>
                    <a:rPr lang="en-US" sz="1050" dirty="0" smtClean="0">
                      <a:solidFill>
                        <a:srgbClr val="FFFF00"/>
                      </a:solidFill>
                      <a:latin typeface="+mj-lt"/>
                    </a:rPr>
                    <a:t> </a:t>
                  </a:r>
                  <a:r>
                    <a:rPr lang="en-US" sz="1050" dirty="0" err="1" smtClean="0">
                      <a:solidFill>
                        <a:srgbClr val="FFFF00"/>
                      </a:solidFill>
                      <a:latin typeface="+mj-lt"/>
                    </a:rPr>
                    <a:t>phong</a:t>
                  </a:r>
                  <a:r>
                    <a:rPr lang="en-US" sz="1050" dirty="0" smtClean="0">
                      <a:solidFill>
                        <a:srgbClr val="FFFF00"/>
                      </a:solidFill>
                      <a:latin typeface="+mj-lt"/>
                    </a:rPr>
                    <a:t> </a:t>
                  </a:r>
                  <a:r>
                    <a:rPr lang="en-US" sz="1050" dirty="0" err="1" smtClean="0">
                      <a:solidFill>
                        <a:srgbClr val="FFFF00"/>
                      </a:solidFill>
                      <a:latin typeface="+mj-lt"/>
                    </a:rPr>
                    <a:t>cảnh</a:t>
                  </a:r>
                  <a:r>
                    <a:rPr lang="vi-VN" sz="1050" dirty="0" smtClean="0">
                      <a:solidFill>
                        <a:srgbClr val="FFFF00"/>
                      </a:solidFill>
                      <a:latin typeface="+mj-lt"/>
                    </a:rPr>
                    <a:t>, tranh đề tài... </a:t>
                  </a:r>
                  <a:endParaRPr lang="en-US" sz="900" dirty="0"/>
                </a:p>
              </p:txBody>
            </p:sp>
          </p:grpSp>
          <p:sp>
            <p:nvSpPr>
              <p:cNvPr id="24" name="Snip Single Corner Rectangle 23"/>
              <p:cNvSpPr/>
              <p:nvPr/>
            </p:nvSpPr>
            <p:spPr>
              <a:xfrm>
                <a:off x="3975643" y="2509804"/>
                <a:ext cx="5843205" cy="606518"/>
              </a:xfrm>
              <a:prstGeom prst="snip1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dirty="0">
                    <a:latin typeface="+mj-lt"/>
                  </a:rPr>
                  <a:t>T</a:t>
                </a:r>
                <a:r>
                  <a:rPr lang="vi-VN" sz="1200" dirty="0" smtClean="0">
                    <a:latin typeface="+mj-lt"/>
                  </a:rPr>
                  <a:t>ạc tượng , đắp tượng ,đục tượng, trên các chất liệu đồng sắt nhôm gỗ...</a:t>
                </a:r>
                <a:endParaRPr lang="en-US" sz="1200" dirty="0">
                  <a:latin typeface="+mj-lt"/>
                </a:endParaRPr>
              </a:p>
            </p:txBody>
          </p:sp>
          <p:sp>
            <p:nvSpPr>
              <p:cNvPr id="25" name="Snip Single Corner Rectangle 24"/>
              <p:cNvSpPr/>
              <p:nvPr/>
            </p:nvSpPr>
            <p:spPr>
              <a:xfrm>
                <a:off x="3975644" y="4294438"/>
                <a:ext cx="5843204" cy="600805"/>
              </a:xfrm>
              <a:prstGeom prst="snip1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b="1" dirty="0" smtClean="0">
                    <a:latin typeface="+mj-lt"/>
                  </a:rPr>
                  <a:t>Thiết kế: nhà ở, cầu Cống, đô thị...</a:t>
                </a:r>
                <a:endParaRPr lang="en-US" sz="1200" b="1" dirty="0">
                  <a:latin typeface="+mj-lt"/>
                </a:endParaRPr>
              </a:p>
            </p:txBody>
          </p:sp>
          <p:sp>
            <p:nvSpPr>
              <p:cNvPr id="26" name="Snip Single Corner Rectangle 25"/>
              <p:cNvSpPr/>
              <p:nvPr/>
            </p:nvSpPr>
            <p:spPr>
              <a:xfrm>
                <a:off x="3975644" y="5837357"/>
                <a:ext cx="5843203" cy="542237"/>
              </a:xfrm>
              <a:prstGeom prst="snip1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b="1" dirty="0" smtClean="0">
                    <a:latin typeface="+mj-lt"/>
                  </a:rPr>
                  <a:t>Làm tranh khắc gỗ, in tranh...</a:t>
                </a:r>
                <a:endParaRPr lang="en-US" sz="1200" b="1" dirty="0">
                  <a:latin typeface="+mj-lt"/>
                </a:endParaRPr>
              </a:p>
            </p:txBody>
          </p:sp>
        </p:grpSp>
      </p:grpSp>
      <p:sp>
        <p:nvSpPr>
          <p:cNvPr id="29" name="TextBox 28"/>
          <p:cNvSpPr txBox="1"/>
          <p:nvPr/>
        </p:nvSpPr>
        <p:spPr>
          <a:xfrm>
            <a:off x="1638412" y="2286556"/>
            <a:ext cx="2512714" cy="369332"/>
          </a:xfrm>
          <a:prstGeom prst="rect">
            <a:avLst/>
          </a:prstGeom>
          <a:noFill/>
        </p:spPr>
        <p:txBody>
          <a:bodyPr wrap="square" rtlCol="0">
            <a:spAutoFit/>
          </a:bodyPr>
          <a:lstStyle/>
          <a:p>
            <a:r>
              <a:rPr lang="vi-VN" dirty="0" smtClean="0"/>
              <a:t>Ví dụ:</a:t>
            </a:r>
            <a:endParaRPr lang="en-US" dirty="0"/>
          </a:p>
        </p:txBody>
      </p:sp>
      <p:grpSp>
        <p:nvGrpSpPr>
          <p:cNvPr id="30" name="Group 29"/>
          <p:cNvGrpSpPr/>
          <p:nvPr/>
        </p:nvGrpSpPr>
        <p:grpSpPr>
          <a:xfrm>
            <a:off x="0" y="1"/>
            <a:ext cx="12192000" cy="6858000"/>
            <a:chOff x="0" y="-22843"/>
            <a:chExt cx="12191999" cy="6895839"/>
          </a:xfrm>
        </p:grpSpPr>
        <p:grpSp>
          <p:nvGrpSpPr>
            <p:cNvPr id="31" name="Group 30"/>
            <p:cNvGrpSpPr/>
            <p:nvPr/>
          </p:nvGrpSpPr>
          <p:grpSpPr>
            <a:xfrm>
              <a:off x="0" y="5767386"/>
              <a:ext cx="12191999" cy="1105610"/>
              <a:chOff x="0" y="5767386"/>
              <a:chExt cx="12191999" cy="1105610"/>
            </a:xfrm>
          </p:grpSpPr>
          <p:pic>
            <p:nvPicPr>
              <p:cNvPr id="3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2" name="Group 31"/>
            <p:cNvGrpSpPr/>
            <p:nvPr/>
          </p:nvGrpSpPr>
          <p:grpSpPr>
            <a:xfrm flipV="1">
              <a:off x="0" y="-22843"/>
              <a:ext cx="12191999" cy="1143367"/>
              <a:chOff x="0" y="5767386"/>
              <a:chExt cx="12191999" cy="1105610"/>
            </a:xfrm>
          </p:grpSpPr>
          <p:pic>
            <p:nvPicPr>
              <p:cNvPr id="33"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011175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9165" y="-14420"/>
            <a:ext cx="9144000" cy="809361"/>
          </a:xfrm>
        </p:spPr>
        <p:txBody>
          <a:bodyPr>
            <a:normAutofit/>
          </a:bodyPr>
          <a:lstStyle/>
          <a:p>
            <a:r>
              <a:rPr lang="vi-VN" sz="2400" dirty="0" smtClean="0">
                <a:latin typeface="Times New Roman" panose="02020603050405020304" pitchFamily="18" charset="0"/>
                <a:cs typeface="Times New Roman" panose="02020603050405020304" pitchFamily="18" charset="0"/>
              </a:rPr>
              <a:t>NGÀNH NGHỀ MT TẠO HÌNH</a:t>
            </a:r>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latin typeface="Times New Roman" panose="02020603050405020304" pitchFamily="18" charset="0"/>
              <a:cs typeface="Times New Roman" panose="02020603050405020304" pitchFamily="18" charset="0"/>
            </a:endParaRPr>
          </a:p>
        </p:txBody>
      </p:sp>
      <p:sp>
        <p:nvSpPr>
          <p:cNvPr id="27" name="Subtitle 2"/>
          <p:cNvSpPr txBox="1">
            <a:spLocks/>
          </p:cNvSpPr>
          <p:nvPr/>
        </p:nvSpPr>
        <p:spPr>
          <a:xfrm>
            <a:off x="9164360" y="-910164"/>
            <a:ext cx="1635949" cy="1145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100" smtClean="0">
                <a:latin typeface="+mj-lt"/>
              </a:rPr>
              <a:t>H</a:t>
            </a:r>
            <a:r>
              <a:rPr lang="en-US" sz="100" smtClean="0">
                <a:latin typeface="+mj-lt"/>
              </a:rPr>
              <a:t>ọa</a:t>
            </a:r>
            <a:r>
              <a:rPr lang="vi-VN" sz="100" smtClean="0">
                <a:latin typeface="+mj-lt"/>
              </a:rPr>
              <a:t> sĩ</a:t>
            </a:r>
            <a:endParaRPr lang="en-US" sz="100" dirty="0">
              <a:latin typeface="+mj-lt"/>
              <a:cs typeface="Times New Roman" panose="02020603050405020304" pitchFamily="18" charset="0"/>
            </a:endParaRPr>
          </a:p>
        </p:txBody>
      </p:sp>
      <p:graphicFrame>
        <p:nvGraphicFramePr>
          <p:cNvPr id="29" name="Diagram 28"/>
          <p:cNvGraphicFramePr/>
          <p:nvPr>
            <p:extLst>
              <p:ext uri="{D42A27DB-BD31-4B8C-83A1-F6EECF244321}">
                <p14:modId xmlns:p14="http://schemas.microsoft.com/office/powerpoint/2010/main" val="2700619454"/>
              </p:ext>
            </p:extLst>
          </p:nvPr>
        </p:nvGraphicFramePr>
        <p:xfrm>
          <a:off x="1360543" y="1290770"/>
          <a:ext cx="10041244" cy="500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5" name="Group 44"/>
          <p:cNvGrpSpPr/>
          <p:nvPr/>
        </p:nvGrpSpPr>
        <p:grpSpPr>
          <a:xfrm>
            <a:off x="1890894" y="1738040"/>
            <a:ext cx="9398204" cy="2016958"/>
            <a:chOff x="2607086" y="1994528"/>
            <a:chExt cx="7289829" cy="2016958"/>
          </a:xfrm>
        </p:grpSpPr>
        <p:pic>
          <p:nvPicPr>
            <p:cNvPr id="30" name="Picture 29"/>
            <p:cNvPicPr>
              <a:picLocks noChangeAspect="1"/>
            </p:cNvPicPr>
            <p:nvPr/>
          </p:nvPicPr>
          <p:blipFill>
            <a:blip r:embed="rId7"/>
            <a:stretch>
              <a:fillRect/>
            </a:stretch>
          </p:blipFill>
          <p:spPr>
            <a:xfrm>
              <a:off x="2607086" y="1994528"/>
              <a:ext cx="1417097" cy="1157457"/>
            </a:xfrm>
            <a:prstGeom prst="rect">
              <a:avLst/>
            </a:prstGeom>
            <a:ln>
              <a:solidFill>
                <a:schemeClr val="tx1"/>
              </a:solidFill>
            </a:ln>
          </p:spPr>
        </p:pic>
        <p:grpSp>
          <p:nvGrpSpPr>
            <p:cNvPr id="31" name="Group 30"/>
            <p:cNvGrpSpPr/>
            <p:nvPr/>
          </p:nvGrpSpPr>
          <p:grpSpPr>
            <a:xfrm>
              <a:off x="4480281" y="1994528"/>
              <a:ext cx="1423606" cy="1891671"/>
              <a:chOff x="7278507" y="839459"/>
              <a:chExt cx="3336922" cy="2995361"/>
            </a:xfrm>
          </p:grpSpPr>
          <p:pic>
            <p:nvPicPr>
              <p:cNvPr id="32" name="Picture 31"/>
              <p:cNvPicPr>
                <a:picLocks noChangeAspect="1"/>
              </p:cNvPicPr>
              <p:nvPr/>
            </p:nvPicPr>
            <p:blipFill rotWithShape="1">
              <a:blip r:embed="rId8"/>
              <a:srcRect l="22618" t="297" r="1787" b="-297"/>
              <a:stretch/>
            </p:blipFill>
            <p:spPr>
              <a:xfrm>
                <a:off x="7278507" y="839459"/>
                <a:ext cx="3336922" cy="2055306"/>
              </a:xfrm>
              <a:prstGeom prst="rect">
                <a:avLst/>
              </a:prstGeom>
              <a:ln>
                <a:solidFill>
                  <a:schemeClr val="tx1"/>
                </a:solidFill>
              </a:ln>
            </p:spPr>
          </p:pic>
          <p:sp>
            <p:nvSpPr>
              <p:cNvPr id="33" name="TextBox 32"/>
              <p:cNvSpPr txBox="1"/>
              <p:nvPr/>
            </p:nvSpPr>
            <p:spPr>
              <a:xfrm>
                <a:off x="7682091" y="3051600"/>
                <a:ext cx="2423930" cy="783220"/>
              </a:xfrm>
              <a:prstGeom prst="rect">
                <a:avLst/>
              </a:prstGeom>
              <a:noFill/>
            </p:spPr>
            <p:txBody>
              <a:bodyPr wrap="square" rtlCol="0">
                <a:spAutoFit/>
              </a:bodyPr>
              <a:lstStyle/>
              <a:p>
                <a:r>
                  <a:rPr lang="vi-VN" sz="900" dirty="0" smtClean="0"/>
                  <a:t>Điêu khắc</a:t>
                </a:r>
                <a:endParaRPr lang="en-US" sz="900" dirty="0"/>
              </a:p>
            </p:txBody>
          </p:sp>
        </p:grpSp>
        <p:grpSp>
          <p:nvGrpSpPr>
            <p:cNvPr id="34" name="Group 33"/>
            <p:cNvGrpSpPr/>
            <p:nvPr/>
          </p:nvGrpSpPr>
          <p:grpSpPr>
            <a:xfrm>
              <a:off x="6318898" y="2028385"/>
              <a:ext cx="1468752" cy="1906021"/>
              <a:chOff x="1352550" y="3609355"/>
              <a:chExt cx="3245800" cy="3166338"/>
            </a:xfrm>
          </p:grpSpPr>
          <p:pic>
            <p:nvPicPr>
              <p:cNvPr id="35" name="Picture 34"/>
              <p:cNvPicPr>
                <a:picLocks noChangeAspect="1"/>
              </p:cNvPicPr>
              <p:nvPr/>
            </p:nvPicPr>
            <p:blipFill>
              <a:blip r:embed="rId9"/>
              <a:stretch>
                <a:fillRect/>
              </a:stretch>
            </p:blipFill>
            <p:spPr>
              <a:xfrm>
                <a:off x="1352550" y="3609355"/>
                <a:ext cx="3245800" cy="2156833"/>
              </a:xfrm>
              <a:prstGeom prst="rect">
                <a:avLst/>
              </a:prstGeom>
              <a:ln>
                <a:solidFill>
                  <a:schemeClr val="tx1"/>
                </a:solidFill>
              </a:ln>
            </p:spPr>
          </p:pic>
          <p:sp>
            <p:nvSpPr>
              <p:cNvPr id="36" name="TextBox 35"/>
              <p:cNvSpPr txBox="1"/>
              <p:nvPr/>
            </p:nvSpPr>
            <p:spPr>
              <a:xfrm>
                <a:off x="2429849" y="5860130"/>
                <a:ext cx="2163788" cy="915563"/>
              </a:xfrm>
              <a:prstGeom prst="rect">
                <a:avLst/>
              </a:prstGeom>
              <a:noFill/>
            </p:spPr>
            <p:txBody>
              <a:bodyPr wrap="square" rtlCol="0">
                <a:spAutoFit/>
              </a:bodyPr>
              <a:lstStyle/>
              <a:p>
                <a:r>
                  <a:rPr lang="vi-VN" sz="900" dirty="0" smtClean="0"/>
                  <a:t>Kiến trúc</a:t>
                </a:r>
                <a:endParaRPr lang="en-US" sz="900" dirty="0"/>
              </a:p>
            </p:txBody>
          </p:sp>
        </p:grpSp>
        <p:sp>
          <p:nvSpPr>
            <p:cNvPr id="39" name="TextBox 38"/>
            <p:cNvSpPr txBox="1"/>
            <p:nvPr/>
          </p:nvSpPr>
          <p:spPr>
            <a:xfrm>
              <a:off x="2955589" y="3391569"/>
              <a:ext cx="1294643" cy="400110"/>
            </a:xfrm>
            <a:prstGeom prst="rect">
              <a:avLst/>
            </a:prstGeom>
            <a:noFill/>
          </p:spPr>
          <p:txBody>
            <a:bodyPr wrap="square" rtlCol="0">
              <a:spAutoFit/>
            </a:bodyPr>
            <a:lstStyle/>
            <a:p>
              <a:r>
                <a:rPr lang="vi-VN" sz="1000" dirty="0" smtClean="0"/>
                <a:t>Họa sĩ</a:t>
              </a:r>
              <a:endParaRPr lang="en-US" sz="1000" dirty="0"/>
            </a:p>
            <a:p>
              <a:endParaRPr lang="en-US" sz="1000" dirty="0"/>
            </a:p>
          </p:txBody>
        </p:sp>
        <p:grpSp>
          <p:nvGrpSpPr>
            <p:cNvPr id="40" name="Group 39"/>
            <p:cNvGrpSpPr/>
            <p:nvPr/>
          </p:nvGrpSpPr>
          <p:grpSpPr>
            <a:xfrm>
              <a:off x="8187773" y="2028385"/>
              <a:ext cx="1709142" cy="1983101"/>
              <a:chOff x="7165038" y="3480032"/>
              <a:chExt cx="3900354" cy="3413522"/>
            </a:xfrm>
          </p:grpSpPr>
          <p:pic>
            <p:nvPicPr>
              <p:cNvPr id="41" name="Picture 40"/>
              <p:cNvPicPr>
                <a:picLocks noChangeAspect="1"/>
              </p:cNvPicPr>
              <p:nvPr/>
            </p:nvPicPr>
            <p:blipFill>
              <a:blip r:embed="rId10"/>
              <a:stretch>
                <a:fillRect/>
              </a:stretch>
            </p:blipFill>
            <p:spPr>
              <a:xfrm>
                <a:off x="7165038" y="3480032"/>
                <a:ext cx="3336922" cy="2177194"/>
              </a:xfrm>
              <a:prstGeom prst="rect">
                <a:avLst/>
              </a:prstGeom>
              <a:ln>
                <a:solidFill>
                  <a:schemeClr val="tx1"/>
                </a:solidFill>
              </a:ln>
            </p:spPr>
          </p:pic>
          <p:sp>
            <p:nvSpPr>
              <p:cNvPr id="42" name="TextBox 41"/>
              <p:cNvSpPr txBox="1"/>
              <p:nvPr/>
            </p:nvSpPr>
            <p:spPr>
              <a:xfrm>
                <a:off x="8110947" y="5904924"/>
                <a:ext cx="2954445" cy="988630"/>
              </a:xfrm>
              <a:prstGeom prst="rect">
                <a:avLst/>
              </a:prstGeom>
              <a:noFill/>
            </p:spPr>
            <p:txBody>
              <a:bodyPr wrap="square" rtlCol="0">
                <a:spAutoFit/>
              </a:bodyPr>
              <a:lstStyle/>
              <a:p>
                <a:r>
                  <a:rPr lang="vi-VN" sz="1000" dirty="0" smtClean="0"/>
                  <a:t>Đồ họa</a:t>
                </a:r>
                <a:endParaRPr lang="en-US" sz="1000" dirty="0"/>
              </a:p>
            </p:txBody>
          </p:sp>
        </p:grpSp>
      </p:grpSp>
      <p:grpSp>
        <p:nvGrpSpPr>
          <p:cNvPr id="18" name="Group 17"/>
          <p:cNvGrpSpPr/>
          <p:nvPr/>
        </p:nvGrpSpPr>
        <p:grpSpPr>
          <a:xfrm>
            <a:off x="0" y="1"/>
            <a:ext cx="12192000" cy="6858000"/>
            <a:chOff x="0" y="-22843"/>
            <a:chExt cx="12191999" cy="6895839"/>
          </a:xfrm>
        </p:grpSpPr>
        <p:grpSp>
          <p:nvGrpSpPr>
            <p:cNvPr id="19" name="Group 18"/>
            <p:cNvGrpSpPr/>
            <p:nvPr/>
          </p:nvGrpSpPr>
          <p:grpSpPr>
            <a:xfrm>
              <a:off x="0" y="5767386"/>
              <a:ext cx="12191999" cy="1105610"/>
              <a:chOff x="0" y="5767386"/>
              <a:chExt cx="12191999" cy="1105610"/>
            </a:xfrm>
          </p:grpSpPr>
          <p:pic>
            <p:nvPicPr>
              <p:cNvPr id="23"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p:cNvGrpSpPr/>
            <p:nvPr/>
          </p:nvGrpSpPr>
          <p:grpSpPr>
            <a:xfrm flipV="1">
              <a:off x="0" y="-22843"/>
              <a:ext cx="12191999" cy="1143367"/>
              <a:chOff x="0" y="5767386"/>
              <a:chExt cx="12191999" cy="1105610"/>
            </a:xfrm>
          </p:grpSpPr>
          <p:pic>
            <p:nvPicPr>
              <p:cNvPr id="21"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0912665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circle(in)">
                                      <p:cBhvr>
                                        <p:cTn id="14" dur="20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9"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1723" y="-1795062"/>
            <a:ext cx="9144000" cy="2387600"/>
          </a:xfrm>
        </p:spPr>
        <p:txBody>
          <a:bodyPr>
            <a:normAutofit/>
          </a:bodyPr>
          <a:lstStyle/>
          <a:p>
            <a:r>
              <a:rPr lang="vi-VN" sz="2400" dirty="0" smtClean="0">
                <a:solidFill>
                  <a:srgbClr val="FF0000"/>
                </a:solidFill>
                <a:latin typeface="Times New Roman" panose="02020603050405020304" pitchFamily="18" charset="0"/>
                <a:cs typeface="Times New Roman" panose="02020603050405020304" pitchFamily="18" charset="0"/>
              </a:rPr>
              <a:t>BÀI THAM KHẢO</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658400" y="3545013"/>
            <a:ext cx="9144000" cy="1655762"/>
          </a:xfrm>
        </p:spPr>
        <p:txBody>
          <a:bodyPr/>
          <a:lstStyle/>
          <a:p>
            <a:endParaRPr lang="en-US" dirty="0">
              <a:latin typeface="Times New Roman" panose="02020603050405020304" pitchFamily="18" charset="0"/>
              <a:cs typeface="Times New Roman" panose="02020603050405020304" pitchFamily="18" charset="0"/>
            </a:endParaRPr>
          </a:p>
        </p:txBody>
      </p:sp>
      <p:grpSp>
        <p:nvGrpSpPr>
          <p:cNvPr id="37" name="Group 36"/>
          <p:cNvGrpSpPr/>
          <p:nvPr/>
        </p:nvGrpSpPr>
        <p:grpSpPr>
          <a:xfrm>
            <a:off x="214847" y="570633"/>
            <a:ext cx="11609234" cy="5847660"/>
            <a:chOff x="214847" y="570633"/>
            <a:chExt cx="11609234" cy="5847660"/>
          </a:xfrm>
        </p:grpSpPr>
        <p:grpSp>
          <p:nvGrpSpPr>
            <p:cNvPr id="36" name="Group 35"/>
            <p:cNvGrpSpPr/>
            <p:nvPr/>
          </p:nvGrpSpPr>
          <p:grpSpPr>
            <a:xfrm>
              <a:off x="214847" y="1248465"/>
              <a:ext cx="3126428" cy="4962386"/>
              <a:chOff x="214847" y="1248465"/>
              <a:chExt cx="3126428" cy="4962386"/>
            </a:xfrm>
          </p:grpSpPr>
          <p:pic>
            <p:nvPicPr>
              <p:cNvPr id="4" name="Picture 3"/>
              <p:cNvPicPr>
                <a:picLocks noChangeAspect="1"/>
              </p:cNvPicPr>
              <p:nvPr/>
            </p:nvPicPr>
            <p:blipFill>
              <a:blip r:embed="rId2"/>
              <a:stretch>
                <a:fillRect/>
              </a:stretch>
            </p:blipFill>
            <p:spPr>
              <a:xfrm>
                <a:off x="893350" y="1248465"/>
                <a:ext cx="2447925" cy="1866900"/>
              </a:xfrm>
              <a:prstGeom prst="rect">
                <a:avLst/>
              </a:prstGeom>
            </p:spPr>
          </p:pic>
          <p:pic>
            <p:nvPicPr>
              <p:cNvPr id="31" name="Picture 30"/>
              <p:cNvPicPr>
                <a:picLocks noChangeAspect="1"/>
              </p:cNvPicPr>
              <p:nvPr/>
            </p:nvPicPr>
            <p:blipFill>
              <a:blip r:embed="rId3"/>
              <a:stretch>
                <a:fillRect/>
              </a:stretch>
            </p:blipFill>
            <p:spPr>
              <a:xfrm>
                <a:off x="214847" y="3973415"/>
                <a:ext cx="2987092" cy="2237436"/>
              </a:xfrm>
              <a:prstGeom prst="rect">
                <a:avLst/>
              </a:prstGeom>
            </p:spPr>
          </p:pic>
        </p:grpSp>
        <p:grpSp>
          <p:nvGrpSpPr>
            <p:cNvPr id="35" name="Group 34"/>
            <p:cNvGrpSpPr/>
            <p:nvPr/>
          </p:nvGrpSpPr>
          <p:grpSpPr>
            <a:xfrm>
              <a:off x="3312408" y="570633"/>
              <a:ext cx="8511673" cy="5847660"/>
              <a:chOff x="3312408" y="570633"/>
              <a:chExt cx="8511673" cy="5847660"/>
            </a:xfrm>
          </p:grpSpPr>
          <p:pic>
            <p:nvPicPr>
              <p:cNvPr id="33" name="Picture 32"/>
              <p:cNvPicPr>
                <a:picLocks noChangeAspect="1"/>
              </p:cNvPicPr>
              <p:nvPr/>
            </p:nvPicPr>
            <p:blipFill>
              <a:blip r:embed="rId4"/>
              <a:stretch>
                <a:fillRect/>
              </a:stretch>
            </p:blipFill>
            <p:spPr>
              <a:xfrm>
                <a:off x="9386529" y="3247032"/>
                <a:ext cx="2437552" cy="3145083"/>
              </a:xfrm>
              <a:prstGeom prst="rect">
                <a:avLst/>
              </a:prstGeom>
            </p:spPr>
          </p:pic>
          <p:grpSp>
            <p:nvGrpSpPr>
              <p:cNvPr id="5" name="Nhóm 3"/>
              <p:cNvGrpSpPr>
                <a:grpSpLocks/>
              </p:cNvGrpSpPr>
              <p:nvPr/>
            </p:nvGrpSpPr>
            <p:grpSpPr bwMode="auto">
              <a:xfrm>
                <a:off x="4066932" y="898443"/>
                <a:ext cx="3034892" cy="2522198"/>
                <a:chOff x="2097088" y="1508125"/>
                <a:chExt cx="4948237" cy="5138738"/>
              </a:xfrm>
            </p:grpSpPr>
            <p:sp>
              <p:nvSpPr>
                <p:cNvPr id="6" name="Freeform 2"/>
                <p:cNvSpPr>
                  <a:spLocks/>
                </p:cNvSpPr>
                <p:nvPr/>
              </p:nvSpPr>
              <p:spPr bwMode="auto">
                <a:xfrm>
                  <a:off x="3530600" y="2924175"/>
                  <a:ext cx="2093913" cy="2306638"/>
                </a:xfrm>
                <a:custGeom>
                  <a:avLst/>
                  <a:gdLst>
                    <a:gd name="T0" fmla="*/ 912 w 1690"/>
                    <a:gd name="T1" fmla="*/ 202 h 1862"/>
                    <a:gd name="T2" fmla="*/ 936 w 1690"/>
                    <a:gd name="T3" fmla="*/ 146 h 1862"/>
                    <a:gd name="T4" fmla="*/ 990 w 1690"/>
                    <a:gd name="T5" fmla="*/ 84 h 1862"/>
                    <a:gd name="T6" fmla="*/ 958 w 1690"/>
                    <a:gd name="T7" fmla="*/ 30 h 1862"/>
                    <a:gd name="T8" fmla="*/ 828 w 1690"/>
                    <a:gd name="T9" fmla="*/ 0 h 1862"/>
                    <a:gd name="T10" fmla="*/ 712 w 1690"/>
                    <a:gd name="T11" fmla="*/ 54 h 1862"/>
                    <a:gd name="T12" fmla="*/ 710 w 1690"/>
                    <a:gd name="T13" fmla="*/ 112 h 1862"/>
                    <a:gd name="T14" fmla="*/ 778 w 1690"/>
                    <a:gd name="T15" fmla="*/ 172 h 1862"/>
                    <a:gd name="T16" fmla="*/ 756 w 1690"/>
                    <a:gd name="T17" fmla="*/ 224 h 1862"/>
                    <a:gd name="T18" fmla="*/ 268 w 1690"/>
                    <a:gd name="T19" fmla="*/ 514 h 1862"/>
                    <a:gd name="T20" fmla="*/ 212 w 1690"/>
                    <a:gd name="T21" fmla="*/ 506 h 1862"/>
                    <a:gd name="T22" fmla="*/ 196 w 1690"/>
                    <a:gd name="T23" fmla="*/ 416 h 1862"/>
                    <a:gd name="T24" fmla="*/ 142 w 1690"/>
                    <a:gd name="T25" fmla="*/ 388 h 1862"/>
                    <a:gd name="T26" fmla="*/ 40 w 1690"/>
                    <a:gd name="T27" fmla="*/ 462 h 1862"/>
                    <a:gd name="T28" fmla="*/ 0 w 1690"/>
                    <a:gd name="T29" fmla="*/ 590 h 1862"/>
                    <a:gd name="T30" fmla="*/ 30 w 1690"/>
                    <a:gd name="T31" fmla="*/ 644 h 1862"/>
                    <a:gd name="T32" fmla="*/ 112 w 1690"/>
                    <a:gd name="T33" fmla="*/ 628 h 1862"/>
                    <a:gd name="T34" fmla="*/ 172 w 1690"/>
                    <a:gd name="T35" fmla="*/ 636 h 1862"/>
                    <a:gd name="T36" fmla="*/ 178 w 1690"/>
                    <a:gd name="T37" fmla="*/ 1152 h 1862"/>
                    <a:gd name="T38" fmla="*/ 172 w 1690"/>
                    <a:gd name="T39" fmla="*/ 1236 h 1862"/>
                    <a:gd name="T40" fmla="*/ 104 w 1690"/>
                    <a:gd name="T41" fmla="*/ 1230 h 1862"/>
                    <a:gd name="T42" fmla="*/ 36 w 1690"/>
                    <a:gd name="T43" fmla="*/ 1222 h 1862"/>
                    <a:gd name="T44" fmla="*/ 6 w 1690"/>
                    <a:gd name="T45" fmla="*/ 1302 h 1862"/>
                    <a:gd name="T46" fmla="*/ 60 w 1690"/>
                    <a:gd name="T47" fmla="*/ 1424 h 1862"/>
                    <a:gd name="T48" fmla="*/ 160 w 1690"/>
                    <a:gd name="T49" fmla="*/ 1480 h 1862"/>
                    <a:gd name="T50" fmla="*/ 204 w 1690"/>
                    <a:gd name="T51" fmla="*/ 1442 h 1862"/>
                    <a:gd name="T52" fmla="*/ 226 w 1690"/>
                    <a:gd name="T53" fmla="*/ 1354 h 1862"/>
                    <a:gd name="T54" fmla="*/ 296 w 1690"/>
                    <a:gd name="T55" fmla="*/ 1368 h 1862"/>
                    <a:gd name="T56" fmla="*/ 766 w 1690"/>
                    <a:gd name="T57" fmla="*/ 1644 h 1862"/>
                    <a:gd name="T58" fmla="*/ 776 w 1690"/>
                    <a:gd name="T59" fmla="*/ 1698 h 1862"/>
                    <a:gd name="T60" fmla="*/ 706 w 1690"/>
                    <a:gd name="T61" fmla="*/ 1758 h 1862"/>
                    <a:gd name="T62" fmla="*/ 718 w 1690"/>
                    <a:gd name="T63" fmla="*/ 1818 h 1862"/>
                    <a:gd name="T64" fmla="*/ 846 w 1690"/>
                    <a:gd name="T65" fmla="*/ 1862 h 1862"/>
                    <a:gd name="T66" fmla="*/ 966 w 1690"/>
                    <a:gd name="T67" fmla="*/ 1826 h 1862"/>
                    <a:gd name="T68" fmla="*/ 990 w 1690"/>
                    <a:gd name="T69" fmla="*/ 1766 h 1862"/>
                    <a:gd name="T70" fmla="*/ 922 w 1690"/>
                    <a:gd name="T71" fmla="*/ 1704 h 1862"/>
                    <a:gd name="T72" fmla="*/ 918 w 1690"/>
                    <a:gd name="T73" fmla="*/ 1652 h 1862"/>
                    <a:gd name="T74" fmla="*/ 1386 w 1690"/>
                    <a:gd name="T75" fmla="*/ 1380 h 1862"/>
                    <a:gd name="T76" fmla="*/ 1456 w 1690"/>
                    <a:gd name="T77" fmla="*/ 1350 h 1862"/>
                    <a:gd name="T78" fmla="*/ 1484 w 1690"/>
                    <a:gd name="T79" fmla="*/ 1430 h 1862"/>
                    <a:gd name="T80" fmla="*/ 1520 w 1690"/>
                    <a:gd name="T81" fmla="*/ 1480 h 1862"/>
                    <a:gd name="T82" fmla="*/ 1614 w 1690"/>
                    <a:gd name="T83" fmla="*/ 1444 h 1862"/>
                    <a:gd name="T84" fmla="*/ 1680 w 1690"/>
                    <a:gd name="T85" fmla="*/ 1330 h 1862"/>
                    <a:gd name="T86" fmla="*/ 1664 w 1690"/>
                    <a:gd name="T87" fmla="*/ 1232 h 1862"/>
                    <a:gd name="T88" fmla="*/ 1602 w 1690"/>
                    <a:gd name="T89" fmla="*/ 1224 h 1862"/>
                    <a:gd name="T90" fmla="*/ 1520 w 1690"/>
                    <a:gd name="T91" fmla="*/ 1240 h 1862"/>
                    <a:gd name="T92" fmla="*/ 1510 w 1690"/>
                    <a:gd name="T93" fmla="*/ 1164 h 1862"/>
                    <a:gd name="T94" fmla="*/ 1512 w 1690"/>
                    <a:gd name="T95" fmla="*/ 634 h 1862"/>
                    <a:gd name="T96" fmla="*/ 1562 w 1690"/>
                    <a:gd name="T97" fmla="*/ 612 h 1862"/>
                    <a:gd name="T98" fmla="*/ 1648 w 1690"/>
                    <a:gd name="T99" fmla="*/ 640 h 1862"/>
                    <a:gd name="T100" fmla="*/ 1688 w 1690"/>
                    <a:gd name="T101" fmla="*/ 590 h 1862"/>
                    <a:gd name="T102" fmla="*/ 1660 w 1690"/>
                    <a:gd name="T103" fmla="*/ 468 h 1862"/>
                    <a:gd name="T104" fmla="*/ 1556 w 1690"/>
                    <a:gd name="T105" fmla="*/ 378 h 1862"/>
                    <a:gd name="T106" fmla="*/ 1498 w 1690"/>
                    <a:gd name="T107" fmla="*/ 400 h 1862"/>
                    <a:gd name="T108" fmla="*/ 1482 w 1690"/>
                    <a:gd name="T109" fmla="*/ 488 h 1862"/>
                    <a:gd name="T110" fmla="*/ 1432 w 1690"/>
                    <a:gd name="T111" fmla="*/ 51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0" h="1862">
                      <a:moveTo>
                        <a:pt x="982" y="242"/>
                      </a:moveTo>
                      <a:lnTo>
                        <a:pt x="982" y="242"/>
                      </a:lnTo>
                      <a:lnTo>
                        <a:pt x="960" y="236"/>
                      </a:lnTo>
                      <a:lnTo>
                        <a:pt x="936" y="224"/>
                      </a:lnTo>
                      <a:lnTo>
                        <a:pt x="926" y="218"/>
                      </a:lnTo>
                      <a:lnTo>
                        <a:pt x="918" y="212"/>
                      </a:lnTo>
                      <a:lnTo>
                        <a:pt x="912" y="202"/>
                      </a:lnTo>
                      <a:lnTo>
                        <a:pt x="910" y="194"/>
                      </a:lnTo>
                      <a:lnTo>
                        <a:pt x="910" y="194"/>
                      </a:lnTo>
                      <a:lnTo>
                        <a:pt x="912" y="182"/>
                      </a:lnTo>
                      <a:lnTo>
                        <a:pt x="914" y="172"/>
                      </a:lnTo>
                      <a:lnTo>
                        <a:pt x="918" y="164"/>
                      </a:lnTo>
                      <a:lnTo>
                        <a:pt x="922" y="158"/>
                      </a:lnTo>
                      <a:lnTo>
                        <a:pt x="936" y="146"/>
                      </a:lnTo>
                      <a:lnTo>
                        <a:pt x="950" y="138"/>
                      </a:lnTo>
                      <a:lnTo>
                        <a:pt x="964" y="130"/>
                      </a:lnTo>
                      <a:lnTo>
                        <a:pt x="978" y="120"/>
                      </a:lnTo>
                      <a:lnTo>
                        <a:pt x="982" y="112"/>
                      </a:lnTo>
                      <a:lnTo>
                        <a:pt x="986" y="104"/>
                      </a:lnTo>
                      <a:lnTo>
                        <a:pt x="990" y="96"/>
                      </a:lnTo>
                      <a:lnTo>
                        <a:pt x="990" y="84"/>
                      </a:lnTo>
                      <a:lnTo>
                        <a:pt x="990" y="84"/>
                      </a:lnTo>
                      <a:lnTo>
                        <a:pt x="990" y="72"/>
                      </a:lnTo>
                      <a:lnTo>
                        <a:pt x="986" y="62"/>
                      </a:lnTo>
                      <a:lnTo>
                        <a:pt x="982" y="54"/>
                      </a:lnTo>
                      <a:lnTo>
                        <a:pt x="974" y="44"/>
                      </a:lnTo>
                      <a:lnTo>
                        <a:pt x="966" y="36"/>
                      </a:lnTo>
                      <a:lnTo>
                        <a:pt x="958" y="30"/>
                      </a:lnTo>
                      <a:lnTo>
                        <a:pt x="936" y="18"/>
                      </a:lnTo>
                      <a:lnTo>
                        <a:pt x="912" y="10"/>
                      </a:lnTo>
                      <a:lnTo>
                        <a:pt x="888" y="4"/>
                      </a:lnTo>
                      <a:lnTo>
                        <a:pt x="866" y="0"/>
                      </a:lnTo>
                      <a:lnTo>
                        <a:pt x="846" y="0"/>
                      </a:lnTo>
                      <a:lnTo>
                        <a:pt x="846" y="0"/>
                      </a:lnTo>
                      <a:lnTo>
                        <a:pt x="828" y="0"/>
                      </a:lnTo>
                      <a:lnTo>
                        <a:pt x="804" y="4"/>
                      </a:lnTo>
                      <a:lnTo>
                        <a:pt x="780" y="10"/>
                      </a:lnTo>
                      <a:lnTo>
                        <a:pt x="756" y="18"/>
                      </a:lnTo>
                      <a:lnTo>
                        <a:pt x="736" y="30"/>
                      </a:lnTo>
                      <a:lnTo>
                        <a:pt x="726" y="36"/>
                      </a:lnTo>
                      <a:lnTo>
                        <a:pt x="718" y="44"/>
                      </a:lnTo>
                      <a:lnTo>
                        <a:pt x="712" y="54"/>
                      </a:lnTo>
                      <a:lnTo>
                        <a:pt x="706" y="62"/>
                      </a:lnTo>
                      <a:lnTo>
                        <a:pt x="704" y="72"/>
                      </a:lnTo>
                      <a:lnTo>
                        <a:pt x="702" y="84"/>
                      </a:lnTo>
                      <a:lnTo>
                        <a:pt x="702" y="84"/>
                      </a:lnTo>
                      <a:lnTo>
                        <a:pt x="704" y="96"/>
                      </a:lnTo>
                      <a:lnTo>
                        <a:pt x="706" y="104"/>
                      </a:lnTo>
                      <a:lnTo>
                        <a:pt x="710" y="112"/>
                      </a:lnTo>
                      <a:lnTo>
                        <a:pt x="716" y="120"/>
                      </a:lnTo>
                      <a:lnTo>
                        <a:pt x="728" y="130"/>
                      </a:lnTo>
                      <a:lnTo>
                        <a:pt x="742" y="138"/>
                      </a:lnTo>
                      <a:lnTo>
                        <a:pt x="758" y="146"/>
                      </a:lnTo>
                      <a:lnTo>
                        <a:pt x="770" y="158"/>
                      </a:lnTo>
                      <a:lnTo>
                        <a:pt x="776" y="164"/>
                      </a:lnTo>
                      <a:lnTo>
                        <a:pt x="778" y="172"/>
                      </a:lnTo>
                      <a:lnTo>
                        <a:pt x="782" y="182"/>
                      </a:lnTo>
                      <a:lnTo>
                        <a:pt x="782" y="194"/>
                      </a:lnTo>
                      <a:lnTo>
                        <a:pt x="782" y="194"/>
                      </a:lnTo>
                      <a:lnTo>
                        <a:pt x="780" y="202"/>
                      </a:lnTo>
                      <a:lnTo>
                        <a:pt x="774" y="212"/>
                      </a:lnTo>
                      <a:lnTo>
                        <a:pt x="766" y="218"/>
                      </a:lnTo>
                      <a:lnTo>
                        <a:pt x="756" y="224"/>
                      </a:lnTo>
                      <a:lnTo>
                        <a:pt x="734" y="236"/>
                      </a:lnTo>
                      <a:lnTo>
                        <a:pt x="712" y="242"/>
                      </a:lnTo>
                      <a:lnTo>
                        <a:pt x="446" y="238"/>
                      </a:lnTo>
                      <a:lnTo>
                        <a:pt x="306" y="484"/>
                      </a:lnTo>
                      <a:lnTo>
                        <a:pt x="306" y="484"/>
                      </a:lnTo>
                      <a:lnTo>
                        <a:pt x="288" y="500"/>
                      </a:lnTo>
                      <a:lnTo>
                        <a:pt x="268" y="514"/>
                      </a:lnTo>
                      <a:lnTo>
                        <a:pt x="258" y="518"/>
                      </a:lnTo>
                      <a:lnTo>
                        <a:pt x="248" y="522"/>
                      </a:lnTo>
                      <a:lnTo>
                        <a:pt x="238" y="522"/>
                      </a:lnTo>
                      <a:lnTo>
                        <a:pt x="230" y="520"/>
                      </a:lnTo>
                      <a:lnTo>
                        <a:pt x="230" y="520"/>
                      </a:lnTo>
                      <a:lnTo>
                        <a:pt x="220" y="514"/>
                      </a:lnTo>
                      <a:lnTo>
                        <a:pt x="212" y="506"/>
                      </a:lnTo>
                      <a:lnTo>
                        <a:pt x="208" y="498"/>
                      </a:lnTo>
                      <a:lnTo>
                        <a:pt x="204" y="490"/>
                      </a:lnTo>
                      <a:lnTo>
                        <a:pt x="200" y="474"/>
                      </a:lnTo>
                      <a:lnTo>
                        <a:pt x="200" y="458"/>
                      </a:lnTo>
                      <a:lnTo>
                        <a:pt x="200" y="442"/>
                      </a:lnTo>
                      <a:lnTo>
                        <a:pt x="198" y="424"/>
                      </a:lnTo>
                      <a:lnTo>
                        <a:pt x="196" y="416"/>
                      </a:lnTo>
                      <a:lnTo>
                        <a:pt x="190" y="410"/>
                      </a:lnTo>
                      <a:lnTo>
                        <a:pt x="184" y="402"/>
                      </a:lnTo>
                      <a:lnTo>
                        <a:pt x="174" y="396"/>
                      </a:lnTo>
                      <a:lnTo>
                        <a:pt x="174" y="396"/>
                      </a:lnTo>
                      <a:lnTo>
                        <a:pt x="164" y="390"/>
                      </a:lnTo>
                      <a:lnTo>
                        <a:pt x="154" y="388"/>
                      </a:lnTo>
                      <a:lnTo>
                        <a:pt x="142" y="388"/>
                      </a:lnTo>
                      <a:lnTo>
                        <a:pt x="132" y="390"/>
                      </a:lnTo>
                      <a:lnTo>
                        <a:pt x="122" y="392"/>
                      </a:lnTo>
                      <a:lnTo>
                        <a:pt x="110" y="398"/>
                      </a:lnTo>
                      <a:lnTo>
                        <a:pt x="90" y="410"/>
                      </a:lnTo>
                      <a:lnTo>
                        <a:pt x="70" y="426"/>
                      </a:lnTo>
                      <a:lnTo>
                        <a:pt x="54" y="444"/>
                      </a:lnTo>
                      <a:lnTo>
                        <a:pt x="40" y="462"/>
                      </a:lnTo>
                      <a:lnTo>
                        <a:pt x="30" y="478"/>
                      </a:lnTo>
                      <a:lnTo>
                        <a:pt x="30" y="478"/>
                      </a:lnTo>
                      <a:lnTo>
                        <a:pt x="20" y="496"/>
                      </a:lnTo>
                      <a:lnTo>
                        <a:pt x="12" y="516"/>
                      </a:lnTo>
                      <a:lnTo>
                        <a:pt x="4" y="540"/>
                      </a:lnTo>
                      <a:lnTo>
                        <a:pt x="0" y="566"/>
                      </a:lnTo>
                      <a:lnTo>
                        <a:pt x="0" y="590"/>
                      </a:lnTo>
                      <a:lnTo>
                        <a:pt x="2" y="602"/>
                      </a:lnTo>
                      <a:lnTo>
                        <a:pt x="4" y="612"/>
                      </a:lnTo>
                      <a:lnTo>
                        <a:pt x="8" y="622"/>
                      </a:lnTo>
                      <a:lnTo>
                        <a:pt x="14" y="630"/>
                      </a:lnTo>
                      <a:lnTo>
                        <a:pt x="20" y="638"/>
                      </a:lnTo>
                      <a:lnTo>
                        <a:pt x="30" y="644"/>
                      </a:lnTo>
                      <a:lnTo>
                        <a:pt x="30" y="644"/>
                      </a:lnTo>
                      <a:lnTo>
                        <a:pt x="40" y="650"/>
                      </a:lnTo>
                      <a:lnTo>
                        <a:pt x="50" y="652"/>
                      </a:lnTo>
                      <a:lnTo>
                        <a:pt x="58" y="652"/>
                      </a:lnTo>
                      <a:lnTo>
                        <a:pt x="68" y="652"/>
                      </a:lnTo>
                      <a:lnTo>
                        <a:pt x="82" y="646"/>
                      </a:lnTo>
                      <a:lnTo>
                        <a:pt x="98" y="638"/>
                      </a:lnTo>
                      <a:lnTo>
                        <a:pt x="112" y="628"/>
                      </a:lnTo>
                      <a:lnTo>
                        <a:pt x="128" y="624"/>
                      </a:lnTo>
                      <a:lnTo>
                        <a:pt x="136" y="622"/>
                      </a:lnTo>
                      <a:lnTo>
                        <a:pt x="144" y="622"/>
                      </a:lnTo>
                      <a:lnTo>
                        <a:pt x="154" y="626"/>
                      </a:lnTo>
                      <a:lnTo>
                        <a:pt x="166" y="630"/>
                      </a:lnTo>
                      <a:lnTo>
                        <a:pt x="166" y="630"/>
                      </a:lnTo>
                      <a:lnTo>
                        <a:pt x="172" y="636"/>
                      </a:lnTo>
                      <a:lnTo>
                        <a:pt x="176" y="646"/>
                      </a:lnTo>
                      <a:lnTo>
                        <a:pt x="178" y="656"/>
                      </a:lnTo>
                      <a:lnTo>
                        <a:pt x="180" y="668"/>
                      </a:lnTo>
                      <a:lnTo>
                        <a:pt x="176" y="692"/>
                      </a:lnTo>
                      <a:lnTo>
                        <a:pt x="172" y="714"/>
                      </a:lnTo>
                      <a:lnTo>
                        <a:pt x="48" y="928"/>
                      </a:lnTo>
                      <a:lnTo>
                        <a:pt x="178" y="1152"/>
                      </a:lnTo>
                      <a:lnTo>
                        <a:pt x="178" y="1152"/>
                      </a:lnTo>
                      <a:lnTo>
                        <a:pt x="184" y="1174"/>
                      </a:lnTo>
                      <a:lnTo>
                        <a:pt x="186" y="1200"/>
                      </a:lnTo>
                      <a:lnTo>
                        <a:pt x="186" y="1212"/>
                      </a:lnTo>
                      <a:lnTo>
                        <a:pt x="184" y="1222"/>
                      </a:lnTo>
                      <a:lnTo>
                        <a:pt x="178" y="1230"/>
                      </a:lnTo>
                      <a:lnTo>
                        <a:pt x="172" y="1236"/>
                      </a:lnTo>
                      <a:lnTo>
                        <a:pt x="172" y="1236"/>
                      </a:lnTo>
                      <a:lnTo>
                        <a:pt x="162" y="1242"/>
                      </a:lnTo>
                      <a:lnTo>
                        <a:pt x="152" y="1244"/>
                      </a:lnTo>
                      <a:lnTo>
                        <a:pt x="142" y="1246"/>
                      </a:lnTo>
                      <a:lnTo>
                        <a:pt x="134" y="1244"/>
                      </a:lnTo>
                      <a:lnTo>
                        <a:pt x="118" y="1238"/>
                      </a:lnTo>
                      <a:lnTo>
                        <a:pt x="104" y="1230"/>
                      </a:lnTo>
                      <a:lnTo>
                        <a:pt x="90" y="1222"/>
                      </a:lnTo>
                      <a:lnTo>
                        <a:pt x="74" y="1216"/>
                      </a:lnTo>
                      <a:lnTo>
                        <a:pt x="66" y="1214"/>
                      </a:lnTo>
                      <a:lnTo>
                        <a:pt x="56" y="1216"/>
                      </a:lnTo>
                      <a:lnTo>
                        <a:pt x="48" y="1218"/>
                      </a:lnTo>
                      <a:lnTo>
                        <a:pt x="36" y="1222"/>
                      </a:lnTo>
                      <a:lnTo>
                        <a:pt x="36" y="1222"/>
                      </a:lnTo>
                      <a:lnTo>
                        <a:pt x="28" y="1228"/>
                      </a:lnTo>
                      <a:lnTo>
                        <a:pt x="20" y="1236"/>
                      </a:lnTo>
                      <a:lnTo>
                        <a:pt x="14" y="1246"/>
                      </a:lnTo>
                      <a:lnTo>
                        <a:pt x="10" y="1256"/>
                      </a:lnTo>
                      <a:lnTo>
                        <a:pt x="8" y="1266"/>
                      </a:lnTo>
                      <a:lnTo>
                        <a:pt x="6" y="1278"/>
                      </a:lnTo>
                      <a:lnTo>
                        <a:pt x="6" y="1302"/>
                      </a:lnTo>
                      <a:lnTo>
                        <a:pt x="12" y="1328"/>
                      </a:lnTo>
                      <a:lnTo>
                        <a:pt x="18" y="1350"/>
                      </a:lnTo>
                      <a:lnTo>
                        <a:pt x="26" y="1372"/>
                      </a:lnTo>
                      <a:lnTo>
                        <a:pt x="36" y="1390"/>
                      </a:lnTo>
                      <a:lnTo>
                        <a:pt x="36" y="1390"/>
                      </a:lnTo>
                      <a:lnTo>
                        <a:pt x="46" y="1406"/>
                      </a:lnTo>
                      <a:lnTo>
                        <a:pt x="60" y="1424"/>
                      </a:lnTo>
                      <a:lnTo>
                        <a:pt x="78" y="1442"/>
                      </a:lnTo>
                      <a:lnTo>
                        <a:pt x="96" y="1458"/>
                      </a:lnTo>
                      <a:lnTo>
                        <a:pt x="118" y="1470"/>
                      </a:lnTo>
                      <a:lnTo>
                        <a:pt x="128" y="1474"/>
                      </a:lnTo>
                      <a:lnTo>
                        <a:pt x="138" y="1478"/>
                      </a:lnTo>
                      <a:lnTo>
                        <a:pt x="150" y="1480"/>
                      </a:lnTo>
                      <a:lnTo>
                        <a:pt x="160" y="1480"/>
                      </a:lnTo>
                      <a:lnTo>
                        <a:pt x="170" y="1476"/>
                      </a:lnTo>
                      <a:lnTo>
                        <a:pt x="180" y="1472"/>
                      </a:lnTo>
                      <a:lnTo>
                        <a:pt x="180" y="1472"/>
                      </a:lnTo>
                      <a:lnTo>
                        <a:pt x="190" y="1466"/>
                      </a:lnTo>
                      <a:lnTo>
                        <a:pt x="196" y="1458"/>
                      </a:lnTo>
                      <a:lnTo>
                        <a:pt x="202" y="1450"/>
                      </a:lnTo>
                      <a:lnTo>
                        <a:pt x="204" y="1442"/>
                      </a:lnTo>
                      <a:lnTo>
                        <a:pt x="208" y="1426"/>
                      </a:lnTo>
                      <a:lnTo>
                        <a:pt x="208" y="1410"/>
                      </a:lnTo>
                      <a:lnTo>
                        <a:pt x="208" y="1392"/>
                      </a:lnTo>
                      <a:lnTo>
                        <a:pt x="210" y="1376"/>
                      </a:lnTo>
                      <a:lnTo>
                        <a:pt x="214" y="1368"/>
                      </a:lnTo>
                      <a:lnTo>
                        <a:pt x="218" y="1362"/>
                      </a:lnTo>
                      <a:lnTo>
                        <a:pt x="226" y="1354"/>
                      </a:lnTo>
                      <a:lnTo>
                        <a:pt x="236" y="1348"/>
                      </a:lnTo>
                      <a:lnTo>
                        <a:pt x="236" y="1348"/>
                      </a:lnTo>
                      <a:lnTo>
                        <a:pt x="244" y="1344"/>
                      </a:lnTo>
                      <a:lnTo>
                        <a:pt x="254" y="1346"/>
                      </a:lnTo>
                      <a:lnTo>
                        <a:pt x="264" y="1348"/>
                      </a:lnTo>
                      <a:lnTo>
                        <a:pt x="276" y="1354"/>
                      </a:lnTo>
                      <a:lnTo>
                        <a:pt x="296" y="1368"/>
                      </a:lnTo>
                      <a:lnTo>
                        <a:pt x="312" y="1384"/>
                      </a:lnTo>
                      <a:lnTo>
                        <a:pt x="448" y="1620"/>
                      </a:lnTo>
                      <a:lnTo>
                        <a:pt x="712" y="1620"/>
                      </a:lnTo>
                      <a:lnTo>
                        <a:pt x="712" y="1620"/>
                      </a:lnTo>
                      <a:lnTo>
                        <a:pt x="734" y="1628"/>
                      </a:lnTo>
                      <a:lnTo>
                        <a:pt x="756" y="1638"/>
                      </a:lnTo>
                      <a:lnTo>
                        <a:pt x="766" y="1644"/>
                      </a:lnTo>
                      <a:lnTo>
                        <a:pt x="774" y="1652"/>
                      </a:lnTo>
                      <a:lnTo>
                        <a:pt x="780" y="1660"/>
                      </a:lnTo>
                      <a:lnTo>
                        <a:pt x="782" y="1668"/>
                      </a:lnTo>
                      <a:lnTo>
                        <a:pt x="782" y="1668"/>
                      </a:lnTo>
                      <a:lnTo>
                        <a:pt x="782" y="1680"/>
                      </a:lnTo>
                      <a:lnTo>
                        <a:pt x="778" y="1690"/>
                      </a:lnTo>
                      <a:lnTo>
                        <a:pt x="776" y="1698"/>
                      </a:lnTo>
                      <a:lnTo>
                        <a:pt x="770" y="1704"/>
                      </a:lnTo>
                      <a:lnTo>
                        <a:pt x="758" y="1716"/>
                      </a:lnTo>
                      <a:lnTo>
                        <a:pt x="742" y="1724"/>
                      </a:lnTo>
                      <a:lnTo>
                        <a:pt x="728" y="1732"/>
                      </a:lnTo>
                      <a:lnTo>
                        <a:pt x="716" y="1742"/>
                      </a:lnTo>
                      <a:lnTo>
                        <a:pt x="710" y="1750"/>
                      </a:lnTo>
                      <a:lnTo>
                        <a:pt x="706" y="1758"/>
                      </a:lnTo>
                      <a:lnTo>
                        <a:pt x="704" y="1766"/>
                      </a:lnTo>
                      <a:lnTo>
                        <a:pt x="702" y="1778"/>
                      </a:lnTo>
                      <a:lnTo>
                        <a:pt x="702" y="1778"/>
                      </a:lnTo>
                      <a:lnTo>
                        <a:pt x="704" y="1790"/>
                      </a:lnTo>
                      <a:lnTo>
                        <a:pt x="706" y="1800"/>
                      </a:lnTo>
                      <a:lnTo>
                        <a:pt x="712" y="1810"/>
                      </a:lnTo>
                      <a:lnTo>
                        <a:pt x="718" y="1818"/>
                      </a:lnTo>
                      <a:lnTo>
                        <a:pt x="726" y="1826"/>
                      </a:lnTo>
                      <a:lnTo>
                        <a:pt x="736" y="1832"/>
                      </a:lnTo>
                      <a:lnTo>
                        <a:pt x="756" y="1844"/>
                      </a:lnTo>
                      <a:lnTo>
                        <a:pt x="780" y="1852"/>
                      </a:lnTo>
                      <a:lnTo>
                        <a:pt x="804" y="1858"/>
                      </a:lnTo>
                      <a:lnTo>
                        <a:pt x="828" y="1862"/>
                      </a:lnTo>
                      <a:lnTo>
                        <a:pt x="846" y="1862"/>
                      </a:lnTo>
                      <a:lnTo>
                        <a:pt x="846" y="1862"/>
                      </a:lnTo>
                      <a:lnTo>
                        <a:pt x="866" y="1862"/>
                      </a:lnTo>
                      <a:lnTo>
                        <a:pt x="888" y="1858"/>
                      </a:lnTo>
                      <a:lnTo>
                        <a:pt x="912" y="1852"/>
                      </a:lnTo>
                      <a:lnTo>
                        <a:pt x="936" y="1844"/>
                      </a:lnTo>
                      <a:lnTo>
                        <a:pt x="958" y="1832"/>
                      </a:lnTo>
                      <a:lnTo>
                        <a:pt x="966" y="1826"/>
                      </a:lnTo>
                      <a:lnTo>
                        <a:pt x="974" y="1818"/>
                      </a:lnTo>
                      <a:lnTo>
                        <a:pt x="982" y="1810"/>
                      </a:lnTo>
                      <a:lnTo>
                        <a:pt x="986" y="1800"/>
                      </a:lnTo>
                      <a:lnTo>
                        <a:pt x="990" y="1790"/>
                      </a:lnTo>
                      <a:lnTo>
                        <a:pt x="990" y="1778"/>
                      </a:lnTo>
                      <a:lnTo>
                        <a:pt x="990" y="1778"/>
                      </a:lnTo>
                      <a:lnTo>
                        <a:pt x="990" y="1766"/>
                      </a:lnTo>
                      <a:lnTo>
                        <a:pt x="986" y="1758"/>
                      </a:lnTo>
                      <a:lnTo>
                        <a:pt x="982" y="1750"/>
                      </a:lnTo>
                      <a:lnTo>
                        <a:pt x="978" y="1742"/>
                      </a:lnTo>
                      <a:lnTo>
                        <a:pt x="964" y="1732"/>
                      </a:lnTo>
                      <a:lnTo>
                        <a:pt x="950" y="1724"/>
                      </a:lnTo>
                      <a:lnTo>
                        <a:pt x="936" y="1716"/>
                      </a:lnTo>
                      <a:lnTo>
                        <a:pt x="922" y="1704"/>
                      </a:lnTo>
                      <a:lnTo>
                        <a:pt x="918" y="1698"/>
                      </a:lnTo>
                      <a:lnTo>
                        <a:pt x="914" y="1690"/>
                      </a:lnTo>
                      <a:lnTo>
                        <a:pt x="912" y="1680"/>
                      </a:lnTo>
                      <a:lnTo>
                        <a:pt x="910" y="1668"/>
                      </a:lnTo>
                      <a:lnTo>
                        <a:pt x="910" y="1668"/>
                      </a:lnTo>
                      <a:lnTo>
                        <a:pt x="912" y="1660"/>
                      </a:lnTo>
                      <a:lnTo>
                        <a:pt x="918" y="1652"/>
                      </a:lnTo>
                      <a:lnTo>
                        <a:pt x="926" y="1644"/>
                      </a:lnTo>
                      <a:lnTo>
                        <a:pt x="936" y="1638"/>
                      </a:lnTo>
                      <a:lnTo>
                        <a:pt x="960" y="1628"/>
                      </a:lnTo>
                      <a:lnTo>
                        <a:pt x="982" y="1620"/>
                      </a:lnTo>
                      <a:lnTo>
                        <a:pt x="1248" y="1620"/>
                      </a:lnTo>
                      <a:lnTo>
                        <a:pt x="1386" y="1380"/>
                      </a:lnTo>
                      <a:lnTo>
                        <a:pt x="1386" y="1380"/>
                      </a:lnTo>
                      <a:lnTo>
                        <a:pt x="1402" y="1366"/>
                      </a:lnTo>
                      <a:lnTo>
                        <a:pt x="1420" y="1354"/>
                      </a:lnTo>
                      <a:lnTo>
                        <a:pt x="1430" y="1350"/>
                      </a:lnTo>
                      <a:lnTo>
                        <a:pt x="1440" y="1348"/>
                      </a:lnTo>
                      <a:lnTo>
                        <a:pt x="1448" y="1348"/>
                      </a:lnTo>
                      <a:lnTo>
                        <a:pt x="1456" y="1350"/>
                      </a:lnTo>
                      <a:lnTo>
                        <a:pt x="1456" y="1350"/>
                      </a:lnTo>
                      <a:lnTo>
                        <a:pt x="1464" y="1356"/>
                      </a:lnTo>
                      <a:lnTo>
                        <a:pt x="1472" y="1364"/>
                      </a:lnTo>
                      <a:lnTo>
                        <a:pt x="1478" y="1372"/>
                      </a:lnTo>
                      <a:lnTo>
                        <a:pt x="1480" y="1380"/>
                      </a:lnTo>
                      <a:lnTo>
                        <a:pt x="1484" y="1396"/>
                      </a:lnTo>
                      <a:lnTo>
                        <a:pt x="1484" y="1412"/>
                      </a:lnTo>
                      <a:lnTo>
                        <a:pt x="1484" y="1430"/>
                      </a:lnTo>
                      <a:lnTo>
                        <a:pt x="1486" y="1446"/>
                      </a:lnTo>
                      <a:lnTo>
                        <a:pt x="1490" y="1454"/>
                      </a:lnTo>
                      <a:lnTo>
                        <a:pt x="1494" y="1460"/>
                      </a:lnTo>
                      <a:lnTo>
                        <a:pt x="1502" y="1468"/>
                      </a:lnTo>
                      <a:lnTo>
                        <a:pt x="1510" y="1474"/>
                      </a:lnTo>
                      <a:lnTo>
                        <a:pt x="1510" y="1474"/>
                      </a:lnTo>
                      <a:lnTo>
                        <a:pt x="1520" y="1480"/>
                      </a:lnTo>
                      <a:lnTo>
                        <a:pt x="1530" y="1482"/>
                      </a:lnTo>
                      <a:lnTo>
                        <a:pt x="1542" y="1482"/>
                      </a:lnTo>
                      <a:lnTo>
                        <a:pt x="1552" y="1480"/>
                      </a:lnTo>
                      <a:lnTo>
                        <a:pt x="1564" y="1478"/>
                      </a:lnTo>
                      <a:lnTo>
                        <a:pt x="1574" y="1474"/>
                      </a:lnTo>
                      <a:lnTo>
                        <a:pt x="1594" y="1460"/>
                      </a:lnTo>
                      <a:lnTo>
                        <a:pt x="1614" y="1444"/>
                      </a:lnTo>
                      <a:lnTo>
                        <a:pt x="1630" y="1426"/>
                      </a:lnTo>
                      <a:lnTo>
                        <a:pt x="1644" y="1408"/>
                      </a:lnTo>
                      <a:lnTo>
                        <a:pt x="1656" y="1392"/>
                      </a:lnTo>
                      <a:lnTo>
                        <a:pt x="1656" y="1392"/>
                      </a:lnTo>
                      <a:lnTo>
                        <a:pt x="1664" y="1374"/>
                      </a:lnTo>
                      <a:lnTo>
                        <a:pt x="1672" y="1354"/>
                      </a:lnTo>
                      <a:lnTo>
                        <a:pt x="1680" y="1330"/>
                      </a:lnTo>
                      <a:lnTo>
                        <a:pt x="1684" y="1306"/>
                      </a:lnTo>
                      <a:lnTo>
                        <a:pt x="1684" y="1280"/>
                      </a:lnTo>
                      <a:lnTo>
                        <a:pt x="1684" y="1270"/>
                      </a:lnTo>
                      <a:lnTo>
                        <a:pt x="1680" y="1258"/>
                      </a:lnTo>
                      <a:lnTo>
                        <a:pt x="1676" y="1248"/>
                      </a:lnTo>
                      <a:lnTo>
                        <a:pt x="1670" y="1240"/>
                      </a:lnTo>
                      <a:lnTo>
                        <a:pt x="1664" y="1232"/>
                      </a:lnTo>
                      <a:lnTo>
                        <a:pt x="1654" y="1226"/>
                      </a:lnTo>
                      <a:lnTo>
                        <a:pt x="1654" y="1226"/>
                      </a:lnTo>
                      <a:lnTo>
                        <a:pt x="1644" y="1220"/>
                      </a:lnTo>
                      <a:lnTo>
                        <a:pt x="1634" y="1218"/>
                      </a:lnTo>
                      <a:lnTo>
                        <a:pt x="1626" y="1218"/>
                      </a:lnTo>
                      <a:lnTo>
                        <a:pt x="1618" y="1218"/>
                      </a:lnTo>
                      <a:lnTo>
                        <a:pt x="1602" y="1224"/>
                      </a:lnTo>
                      <a:lnTo>
                        <a:pt x="1588" y="1234"/>
                      </a:lnTo>
                      <a:lnTo>
                        <a:pt x="1572" y="1242"/>
                      </a:lnTo>
                      <a:lnTo>
                        <a:pt x="1558" y="1248"/>
                      </a:lnTo>
                      <a:lnTo>
                        <a:pt x="1548" y="1248"/>
                      </a:lnTo>
                      <a:lnTo>
                        <a:pt x="1540" y="1248"/>
                      </a:lnTo>
                      <a:lnTo>
                        <a:pt x="1530" y="1244"/>
                      </a:lnTo>
                      <a:lnTo>
                        <a:pt x="1520" y="1240"/>
                      </a:lnTo>
                      <a:lnTo>
                        <a:pt x="1520" y="1240"/>
                      </a:lnTo>
                      <a:lnTo>
                        <a:pt x="1514" y="1234"/>
                      </a:lnTo>
                      <a:lnTo>
                        <a:pt x="1508" y="1226"/>
                      </a:lnTo>
                      <a:lnTo>
                        <a:pt x="1506" y="1218"/>
                      </a:lnTo>
                      <a:lnTo>
                        <a:pt x="1506" y="1208"/>
                      </a:lnTo>
                      <a:lnTo>
                        <a:pt x="1506" y="1186"/>
                      </a:lnTo>
                      <a:lnTo>
                        <a:pt x="1510" y="1164"/>
                      </a:lnTo>
                      <a:lnTo>
                        <a:pt x="1648" y="928"/>
                      </a:lnTo>
                      <a:lnTo>
                        <a:pt x="1516" y="700"/>
                      </a:lnTo>
                      <a:lnTo>
                        <a:pt x="1516" y="700"/>
                      </a:lnTo>
                      <a:lnTo>
                        <a:pt x="1512" y="678"/>
                      </a:lnTo>
                      <a:lnTo>
                        <a:pt x="1510" y="656"/>
                      </a:lnTo>
                      <a:lnTo>
                        <a:pt x="1510" y="644"/>
                      </a:lnTo>
                      <a:lnTo>
                        <a:pt x="1512" y="634"/>
                      </a:lnTo>
                      <a:lnTo>
                        <a:pt x="1518" y="626"/>
                      </a:lnTo>
                      <a:lnTo>
                        <a:pt x="1524" y="620"/>
                      </a:lnTo>
                      <a:lnTo>
                        <a:pt x="1524" y="620"/>
                      </a:lnTo>
                      <a:lnTo>
                        <a:pt x="1534" y="616"/>
                      </a:lnTo>
                      <a:lnTo>
                        <a:pt x="1544" y="612"/>
                      </a:lnTo>
                      <a:lnTo>
                        <a:pt x="1552" y="612"/>
                      </a:lnTo>
                      <a:lnTo>
                        <a:pt x="1562" y="612"/>
                      </a:lnTo>
                      <a:lnTo>
                        <a:pt x="1576" y="618"/>
                      </a:lnTo>
                      <a:lnTo>
                        <a:pt x="1592" y="626"/>
                      </a:lnTo>
                      <a:lnTo>
                        <a:pt x="1606" y="636"/>
                      </a:lnTo>
                      <a:lnTo>
                        <a:pt x="1622" y="642"/>
                      </a:lnTo>
                      <a:lnTo>
                        <a:pt x="1630" y="642"/>
                      </a:lnTo>
                      <a:lnTo>
                        <a:pt x="1638" y="642"/>
                      </a:lnTo>
                      <a:lnTo>
                        <a:pt x="1648" y="640"/>
                      </a:lnTo>
                      <a:lnTo>
                        <a:pt x="1658" y="634"/>
                      </a:lnTo>
                      <a:lnTo>
                        <a:pt x="1658" y="634"/>
                      </a:lnTo>
                      <a:lnTo>
                        <a:pt x="1668" y="628"/>
                      </a:lnTo>
                      <a:lnTo>
                        <a:pt x="1676" y="620"/>
                      </a:lnTo>
                      <a:lnTo>
                        <a:pt x="1682" y="612"/>
                      </a:lnTo>
                      <a:lnTo>
                        <a:pt x="1686" y="602"/>
                      </a:lnTo>
                      <a:lnTo>
                        <a:pt x="1688" y="590"/>
                      </a:lnTo>
                      <a:lnTo>
                        <a:pt x="1690" y="580"/>
                      </a:lnTo>
                      <a:lnTo>
                        <a:pt x="1688" y="554"/>
                      </a:lnTo>
                      <a:lnTo>
                        <a:pt x="1684" y="530"/>
                      </a:lnTo>
                      <a:lnTo>
                        <a:pt x="1678" y="506"/>
                      </a:lnTo>
                      <a:lnTo>
                        <a:pt x="1668" y="486"/>
                      </a:lnTo>
                      <a:lnTo>
                        <a:pt x="1660" y="468"/>
                      </a:lnTo>
                      <a:lnTo>
                        <a:pt x="1660" y="468"/>
                      </a:lnTo>
                      <a:lnTo>
                        <a:pt x="1650" y="452"/>
                      </a:lnTo>
                      <a:lnTo>
                        <a:pt x="1636" y="434"/>
                      </a:lnTo>
                      <a:lnTo>
                        <a:pt x="1618" y="416"/>
                      </a:lnTo>
                      <a:lnTo>
                        <a:pt x="1598" y="400"/>
                      </a:lnTo>
                      <a:lnTo>
                        <a:pt x="1578" y="386"/>
                      </a:lnTo>
                      <a:lnTo>
                        <a:pt x="1568" y="382"/>
                      </a:lnTo>
                      <a:lnTo>
                        <a:pt x="1556" y="378"/>
                      </a:lnTo>
                      <a:lnTo>
                        <a:pt x="1546" y="378"/>
                      </a:lnTo>
                      <a:lnTo>
                        <a:pt x="1536" y="378"/>
                      </a:lnTo>
                      <a:lnTo>
                        <a:pt x="1524" y="380"/>
                      </a:lnTo>
                      <a:lnTo>
                        <a:pt x="1514" y="386"/>
                      </a:lnTo>
                      <a:lnTo>
                        <a:pt x="1514" y="386"/>
                      </a:lnTo>
                      <a:lnTo>
                        <a:pt x="1506" y="392"/>
                      </a:lnTo>
                      <a:lnTo>
                        <a:pt x="1498" y="400"/>
                      </a:lnTo>
                      <a:lnTo>
                        <a:pt x="1494" y="406"/>
                      </a:lnTo>
                      <a:lnTo>
                        <a:pt x="1490" y="414"/>
                      </a:lnTo>
                      <a:lnTo>
                        <a:pt x="1488" y="430"/>
                      </a:lnTo>
                      <a:lnTo>
                        <a:pt x="1488" y="448"/>
                      </a:lnTo>
                      <a:lnTo>
                        <a:pt x="1488" y="464"/>
                      </a:lnTo>
                      <a:lnTo>
                        <a:pt x="1486" y="480"/>
                      </a:lnTo>
                      <a:lnTo>
                        <a:pt x="1482" y="488"/>
                      </a:lnTo>
                      <a:lnTo>
                        <a:pt x="1476" y="496"/>
                      </a:lnTo>
                      <a:lnTo>
                        <a:pt x="1470" y="502"/>
                      </a:lnTo>
                      <a:lnTo>
                        <a:pt x="1460" y="510"/>
                      </a:lnTo>
                      <a:lnTo>
                        <a:pt x="1460" y="510"/>
                      </a:lnTo>
                      <a:lnTo>
                        <a:pt x="1452" y="512"/>
                      </a:lnTo>
                      <a:lnTo>
                        <a:pt x="1442" y="512"/>
                      </a:lnTo>
                      <a:lnTo>
                        <a:pt x="1432" y="510"/>
                      </a:lnTo>
                      <a:lnTo>
                        <a:pt x="1422" y="504"/>
                      </a:lnTo>
                      <a:lnTo>
                        <a:pt x="1404" y="490"/>
                      </a:lnTo>
                      <a:lnTo>
                        <a:pt x="1386" y="476"/>
                      </a:lnTo>
                      <a:lnTo>
                        <a:pt x="1246" y="236"/>
                      </a:lnTo>
                      <a:lnTo>
                        <a:pt x="982" y="242"/>
                      </a:lnTo>
                      <a:close/>
                    </a:path>
                  </a:pathLst>
                </a:custGeom>
                <a:solidFill>
                  <a:srgbClr val="A1C6F7"/>
                </a:solidFill>
                <a:ln w="38100" cap="flat" cmpd="sng">
                  <a:solidFill>
                    <a:srgbClr val="5F5F5F"/>
                  </a:solidFill>
                  <a:prstDash val="solid"/>
                  <a:round/>
                  <a:headEnd type="none" w="med" len="med"/>
                  <a:tailEnd type="none" w="med" len="med"/>
                </a:ln>
                <a:effectLst/>
                <a:scene3d>
                  <a:camera prst="orthographicFront"/>
                  <a:lightRig rig="twoPt" dir="t"/>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7" name="Freeform 3"/>
                <p:cNvSpPr>
                  <a:spLocks/>
                </p:cNvSpPr>
                <p:nvPr/>
              </p:nvSpPr>
              <p:spPr bwMode="auto">
                <a:xfrm>
                  <a:off x="3576638" y="4929188"/>
                  <a:ext cx="2020887" cy="1717675"/>
                </a:xfrm>
                <a:custGeom>
                  <a:avLst/>
                  <a:gdLst>
                    <a:gd name="T0" fmla="*/ 1602 w 1632"/>
                    <a:gd name="T1" fmla="*/ 382 h 1386"/>
                    <a:gd name="T2" fmla="*/ 1624 w 1632"/>
                    <a:gd name="T3" fmla="*/ 360 h 1386"/>
                    <a:gd name="T4" fmla="*/ 1632 w 1632"/>
                    <a:gd name="T5" fmla="*/ 302 h 1386"/>
                    <a:gd name="T6" fmla="*/ 1602 w 1632"/>
                    <a:gd name="T7" fmla="*/ 216 h 1386"/>
                    <a:gd name="T8" fmla="*/ 1570 w 1632"/>
                    <a:gd name="T9" fmla="*/ 172 h 1386"/>
                    <a:gd name="T10" fmla="*/ 1504 w 1632"/>
                    <a:gd name="T11" fmla="*/ 128 h 1386"/>
                    <a:gd name="T12" fmla="*/ 1474 w 1632"/>
                    <a:gd name="T13" fmla="*/ 128 h 1386"/>
                    <a:gd name="T14" fmla="*/ 1444 w 1632"/>
                    <a:gd name="T15" fmla="*/ 148 h 1386"/>
                    <a:gd name="T16" fmla="*/ 1434 w 1632"/>
                    <a:gd name="T17" fmla="*/ 196 h 1386"/>
                    <a:gd name="T18" fmla="*/ 1422 w 1632"/>
                    <a:gd name="T19" fmla="*/ 244 h 1386"/>
                    <a:gd name="T20" fmla="*/ 1400 w 1632"/>
                    <a:gd name="T21" fmla="*/ 260 h 1386"/>
                    <a:gd name="T22" fmla="*/ 1376 w 1632"/>
                    <a:gd name="T23" fmla="*/ 258 h 1386"/>
                    <a:gd name="T24" fmla="*/ 1200 w 1632"/>
                    <a:gd name="T25" fmla="*/ 0 h 1386"/>
                    <a:gd name="T26" fmla="*/ 890 w 1632"/>
                    <a:gd name="T27" fmla="*/ 18 h 1386"/>
                    <a:gd name="T28" fmla="*/ 864 w 1632"/>
                    <a:gd name="T29" fmla="*/ 48 h 1386"/>
                    <a:gd name="T30" fmla="*/ 872 w 1632"/>
                    <a:gd name="T31" fmla="*/ 78 h 1386"/>
                    <a:gd name="T32" fmla="*/ 918 w 1632"/>
                    <a:gd name="T33" fmla="*/ 112 h 1386"/>
                    <a:gd name="T34" fmla="*/ 944 w 1632"/>
                    <a:gd name="T35" fmla="*/ 146 h 1386"/>
                    <a:gd name="T36" fmla="*/ 940 w 1632"/>
                    <a:gd name="T37" fmla="*/ 180 h 1386"/>
                    <a:gd name="T38" fmla="*/ 912 w 1632"/>
                    <a:gd name="T39" fmla="*/ 212 h 1386"/>
                    <a:gd name="T40" fmla="*/ 820 w 1632"/>
                    <a:gd name="T41" fmla="*/ 242 h 1386"/>
                    <a:gd name="T42" fmla="*/ 758 w 1632"/>
                    <a:gd name="T43" fmla="*/ 238 h 1386"/>
                    <a:gd name="T44" fmla="*/ 680 w 1632"/>
                    <a:gd name="T45" fmla="*/ 206 h 1386"/>
                    <a:gd name="T46" fmla="*/ 658 w 1632"/>
                    <a:gd name="T47" fmla="*/ 170 h 1386"/>
                    <a:gd name="T48" fmla="*/ 660 w 1632"/>
                    <a:gd name="T49" fmla="*/ 138 h 1386"/>
                    <a:gd name="T50" fmla="*/ 696 w 1632"/>
                    <a:gd name="T51" fmla="*/ 104 h 1386"/>
                    <a:gd name="T52" fmla="*/ 732 w 1632"/>
                    <a:gd name="T53" fmla="*/ 70 h 1386"/>
                    <a:gd name="T54" fmla="*/ 734 w 1632"/>
                    <a:gd name="T55" fmla="*/ 40 h 1386"/>
                    <a:gd name="T56" fmla="*/ 688 w 1632"/>
                    <a:gd name="T57" fmla="*/ 8 h 1386"/>
                    <a:gd name="T58" fmla="*/ 248 w 1632"/>
                    <a:gd name="T59" fmla="*/ 268 h 1386"/>
                    <a:gd name="T60" fmla="*/ 242 w 1632"/>
                    <a:gd name="T61" fmla="*/ 336 h 1386"/>
                    <a:gd name="T62" fmla="*/ 264 w 1632"/>
                    <a:gd name="T63" fmla="*/ 356 h 1386"/>
                    <a:gd name="T64" fmla="*/ 308 w 1632"/>
                    <a:gd name="T65" fmla="*/ 352 h 1386"/>
                    <a:gd name="T66" fmla="*/ 360 w 1632"/>
                    <a:gd name="T67" fmla="*/ 328 h 1386"/>
                    <a:gd name="T68" fmla="*/ 390 w 1632"/>
                    <a:gd name="T69" fmla="*/ 336 h 1386"/>
                    <a:gd name="T70" fmla="*/ 416 w 1632"/>
                    <a:gd name="T71" fmla="*/ 368 h 1386"/>
                    <a:gd name="T72" fmla="*/ 414 w 1632"/>
                    <a:gd name="T73" fmla="*/ 440 h 1386"/>
                    <a:gd name="T74" fmla="*/ 390 w 1632"/>
                    <a:gd name="T75" fmla="*/ 502 h 1386"/>
                    <a:gd name="T76" fmla="*/ 330 w 1632"/>
                    <a:gd name="T77" fmla="*/ 570 h 1386"/>
                    <a:gd name="T78" fmla="*/ 276 w 1632"/>
                    <a:gd name="T79" fmla="*/ 592 h 1386"/>
                    <a:gd name="T80" fmla="*/ 246 w 1632"/>
                    <a:gd name="T81" fmla="*/ 586 h 1386"/>
                    <a:gd name="T82" fmla="*/ 222 w 1632"/>
                    <a:gd name="T83" fmla="*/ 556 h 1386"/>
                    <a:gd name="T84" fmla="*/ 216 w 1632"/>
                    <a:gd name="T85" fmla="*/ 490 h 1386"/>
                    <a:gd name="T86" fmla="*/ 190 w 1632"/>
                    <a:gd name="T87" fmla="*/ 460 h 1386"/>
                    <a:gd name="T88" fmla="*/ 162 w 1632"/>
                    <a:gd name="T89" fmla="*/ 462 h 1386"/>
                    <a:gd name="T90" fmla="*/ 4 w 1632"/>
                    <a:gd name="T91" fmla="*/ 688 h 1386"/>
                    <a:gd name="T92" fmla="*/ 1200 w 1632"/>
                    <a:gd name="T93" fmla="*/ 1386 h 1386"/>
                    <a:gd name="T94" fmla="*/ 1458 w 1632"/>
                    <a:gd name="T95" fmla="*/ 448 h 1386"/>
                    <a:gd name="T96" fmla="*/ 1456 w 1632"/>
                    <a:gd name="T97" fmla="*/ 382 h 1386"/>
                    <a:gd name="T98" fmla="*/ 1482 w 1632"/>
                    <a:gd name="T99" fmla="*/ 362 h 1386"/>
                    <a:gd name="T100" fmla="*/ 1518 w 1632"/>
                    <a:gd name="T101" fmla="*/ 364 h 1386"/>
                    <a:gd name="T102" fmla="*/ 1576 w 1632"/>
                    <a:gd name="T103" fmla="*/ 39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2" h="1386">
                      <a:moveTo>
                        <a:pt x="1576" y="390"/>
                      </a:moveTo>
                      <a:lnTo>
                        <a:pt x="1576" y="390"/>
                      </a:lnTo>
                      <a:lnTo>
                        <a:pt x="1588" y="388"/>
                      </a:lnTo>
                      <a:lnTo>
                        <a:pt x="1602" y="382"/>
                      </a:lnTo>
                      <a:lnTo>
                        <a:pt x="1602" y="382"/>
                      </a:lnTo>
                      <a:lnTo>
                        <a:pt x="1610" y="376"/>
                      </a:lnTo>
                      <a:lnTo>
                        <a:pt x="1618" y="368"/>
                      </a:lnTo>
                      <a:lnTo>
                        <a:pt x="1624" y="360"/>
                      </a:lnTo>
                      <a:lnTo>
                        <a:pt x="1628" y="350"/>
                      </a:lnTo>
                      <a:lnTo>
                        <a:pt x="1630" y="338"/>
                      </a:lnTo>
                      <a:lnTo>
                        <a:pt x="1632" y="328"/>
                      </a:lnTo>
                      <a:lnTo>
                        <a:pt x="1632" y="302"/>
                      </a:lnTo>
                      <a:lnTo>
                        <a:pt x="1626" y="278"/>
                      </a:lnTo>
                      <a:lnTo>
                        <a:pt x="1620" y="254"/>
                      </a:lnTo>
                      <a:lnTo>
                        <a:pt x="1612" y="234"/>
                      </a:lnTo>
                      <a:lnTo>
                        <a:pt x="1602" y="216"/>
                      </a:lnTo>
                      <a:lnTo>
                        <a:pt x="1602" y="216"/>
                      </a:lnTo>
                      <a:lnTo>
                        <a:pt x="1594" y="202"/>
                      </a:lnTo>
                      <a:lnTo>
                        <a:pt x="1584" y="188"/>
                      </a:lnTo>
                      <a:lnTo>
                        <a:pt x="1570" y="172"/>
                      </a:lnTo>
                      <a:lnTo>
                        <a:pt x="1556" y="158"/>
                      </a:lnTo>
                      <a:lnTo>
                        <a:pt x="1540" y="146"/>
                      </a:lnTo>
                      <a:lnTo>
                        <a:pt x="1522" y="136"/>
                      </a:lnTo>
                      <a:lnTo>
                        <a:pt x="1504" y="128"/>
                      </a:lnTo>
                      <a:lnTo>
                        <a:pt x="1496" y="126"/>
                      </a:lnTo>
                      <a:lnTo>
                        <a:pt x="1486" y="126"/>
                      </a:lnTo>
                      <a:lnTo>
                        <a:pt x="1486" y="126"/>
                      </a:lnTo>
                      <a:lnTo>
                        <a:pt x="1474" y="128"/>
                      </a:lnTo>
                      <a:lnTo>
                        <a:pt x="1460" y="134"/>
                      </a:lnTo>
                      <a:lnTo>
                        <a:pt x="1460" y="134"/>
                      </a:lnTo>
                      <a:lnTo>
                        <a:pt x="1452" y="140"/>
                      </a:lnTo>
                      <a:lnTo>
                        <a:pt x="1444" y="148"/>
                      </a:lnTo>
                      <a:lnTo>
                        <a:pt x="1440" y="154"/>
                      </a:lnTo>
                      <a:lnTo>
                        <a:pt x="1436" y="162"/>
                      </a:lnTo>
                      <a:lnTo>
                        <a:pt x="1434" y="178"/>
                      </a:lnTo>
                      <a:lnTo>
                        <a:pt x="1434" y="196"/>
                      </a:lnTo>
                      <a:lnTo>
                        <a:pt x="1434" y="212"/>
                      </a:lnTo>
                      <a:lnTo>
                        <a:pt x="1432" y="228"/>
                      </a:lnTo>
                      <a:lnTo>
                        <a:pt x="1428" y="236"/>
                      </a:lnTo>
                      <a:lnTo>
                        <a:pt x="1422" y="244"/>
                      </a:lnTo>
                      <a:lnTo>
                        <a:pt x="1416" y="250"/>
                      </a:lnTo>
                      <a:lnTo>
                        <a:pt x="1406" y="258"/>
                      </a:lnTo>
                      <a:lnTo>
                        <a:pt x="1406" y="258"/>
                      </a:lnTo>
                      <a:lnTo>
                        <a:pt x="1400" y="260"/>
                      </a:lnTo>
                      <a:lnTo>
                        <a:pt x="1392" y="260"/>
                      </a:lnTo>
                      <a:lnTo>
                        <a:pt x="1392" y="260"/>
                      </a:lnTo>
                      <a:lnTo>
                        <a:pt x="1384" y="260"/>
                      </a:lnTo>
                      <a:lnTo>
                        <a:pt x="1376" y="258"/>
                      </a:lnTo>
                      <a:lnTo>
                        <a:pt x="1360" y="248"/>
                      </a:lnTo>
                      <a:lnTo>
                        <a:pt x="1344" y="236"/>
                      </a:lnTo>
                      <a:lnTo>
                        <a:pt x="1330" y="224"/>
                      </a:lnTo>
                      <a:lnTo>
                        <a:pt x="1200" y="0"/>
                      </a:lnTo>
                      <a:lnTo>
                        <a:pt x="936" y="0"/>
                      </a:lnTo>
                      <a:lnTo>
                        <a:pt x="936" y="0"/>
                      </a:lnTo>
                      <a:lnTo>
                        <a:pt x="914" y="8"/>
                      </a:lnTo>
                      <a:lnTo>
                        <a:pt x="890" y="18"/>
                      </a:lnTo>
                      <a:lnTo>
                        <a:pt x="880" y="24"/>
                      </a:lnTo>
                      <a:lnTo>
                        <a:pt x="872" y="32"/>
                      </a:lnTo>
                      <a:lnTo>
                        <a:pt x="866" y="40"/>
                      </a:lnTo>
                      <a:lnTo>
                        <a:pt x="864" y="48"/>
                      </a:lnTo>
                      <a:lnTo>
                        <a:pt x="864" y="48"/>
                      </a:lnTo>
                      <a:lnTo>
                        <a:pt x="866" y="60"/>
                      </a:lnTo>
                      <a:lnTo>
                        <a:pt x="868" y="70"/>
                      </a:lnTo>
                      <a:lnTo>
                        <a:pt x="872" y="78"/>
                      </a:lnTo>
                      <a:lnTo>
                        <a:pt x="876" y="84"/>
                      </a:lnTo>
                      <a:lnTo>
                        <a:pt x="890" y="96"/>
                      </a:lnTo>
                      <a:lnTo>
                        <a:pt x="904" y="104"/>
                      </a:lnTo>
                      <a:lnTo>
                        <a:pt x="918" y="112"/>
                      </a:lnTo>
                      <a:lnTo>
                        <a:pt x="932" y="122"/>
                      </a:lnTo>
                      <a:lnTo>
                        <a:pt x="936" y="130"/>
                      </a:lnTo>
                      <a:lnTo>
                        <a:pt x="940" y="138"/>
                      </a:lnTo>
                      <a:lnTo>
                        <a:pt x="944" y="146"/>
                      </a:lnTo>
                      <a:lnTo>
                        <a:pt x="944" y="158"/>
                      </a:lnTo>
                      <a:lnTo>
                        <a:pt x="944" y="158"/>
                      </a:lnTo>
                      <a:lnTo>
                        <a:pt x="944" y="170"/>
                      </a:lnTo>
                      <a:lnTo>
                        <a:pt x="940" y="180"/>
                      </a:lnTo>
                      <a:lnTo>
                        <a:pt x="936" y="190"/>
                      </a:lnTo>
                      <a:lnTo>
                        <a:pt x="928" y="198"/>
                      </a:lnTo>
                      <a:lnTo>
                        <a:pt x="920" y="206"/>
                      </a:lnTo>
                      <a:lnTo>
                        <a:pt x="912" y="212"/>
                      </a:lnTo>
                      <a:lnTo>
                        <a:pt x="890" y="224"/>
                      </a:lnTo>
                      <a:lnTo>
                        <a:pt x="866" y="232"/>
                      </a:lnTo>
                      <a:lnTo>
                        <a:pt x="842" y="238"/>
                      </a:lnTo>
                      <a:lnTo>
                        <a:pt x="820" y="242"/>
                      </a:lnTo>
                      <a:lnTo>
                        <a:pt x="800" y="242"/>
                      </a:lnTo>
                      <a:lnTo>
                        <a:pt x="800" y="242"/>
                      </a:lnTo>
                      <a:lnTo>
                        <a:pt x="782" y="242"/>
                      </a:lnTo>
                      <a:lnTo>
                        <a:pt x="758" y="238"/>
                      </a:lnTo>
                      <a:lnTo>
                        <a:pt x="734" y="232"/>
                      </a:lnTo>
                      <a:lnTo>
                        <a:pt x="710" y="224"/>
                      </a:lnTo>
                      <a:lnTo>
                        <a:pt x="690" y="212"/>
                      </a:lnTo>
                      <a:lnTo>
                        <a:pt x="680" y="206"/>
                      </a:lnTo>
                      <a:lnTo>
                        <a:pt x="672" y="198"/>
                      </a:lnTo>
                      <a:lnTo>
                        <a:pt x="666" y="190"/>
                      </a:lnTo>
                      <a:lnTo>
                        <a:pt x="660" y="180"/>
                      </a:lnTo>
                      <a:lnTo>
                        <a:pt x="658" y="170"/>
                      </a:lnTo>
                      <a:lnTo>
                        <a:pt x="656" y="158"/>
                      </a:lnTo>
                      <a:lnTo>
                        <a:pt x="656" y="158"/>
                      </a:lnTo>
                      <a:lnTo>
                        <a:pt x="658" y="146"/>
                      </a:lnTo>
                      <a:lnTo>
                        <a:pt x="660" y="138"/>
                      </a:lnTo>
                      <a:lnTo>
                        <a:pt x="664" y="130"/>
                      </a:lnTo>
                      <a:lnTo>
                        <a:pt x="670" y="122"/>
                      </a:lnTo>
                      <a:lnTo>
                        <a:pt x="682" y="112"/>
                      </a:lnTo>
                      <a:lnTo>
                        <a:pt x="696" y="104"/>
                      </a:lnTo>
                      <a:lnTo>
                        <a:pt x="712" y="96"/>
                      </a:lnTo>
                      <a:lnTo>
                        <a:pt x="724" y="84"/>
                      </a:lnTo>
                      <a:lnTo>
                        <a:pt x="730" y="78"/>
                      </a:lnTo>
                      <a:lnTo>
                        <a:pt x="732" y="70"/>
                      </a:lnTo>
                      <a:lnTo>
                        <a:pt x="736" y="60"/>
                      </a:lnTo>
                      <a:lnTo>
                        <a:pt x="736" y="48"/>
                      </a:lnTo>
                      <a:lnTo>
                        <a:pt x="736" y="48"/>
                      </a:lnTo>
                      <a:lnTo>
                        <a:pt x="734" y="40"/>
                      </a:lnTo>
                      <a:lnTo>
                        <a:pt x="728" y="32"/>
                      </a:lnTo>
                      <a:lnTo>
                        <a:pt x="720" y="24"/>
                      </a:lnTo>
                      <a:lnTo>
                        <a:pt x="710" y="18"/>
                      </a:lnTo>
                      <a:lnTo>
                        <a:pt x="688" y="8"/>
                      </a:lnTo>
                      <a:lnTo>
                        <a:pt x="666" y="0"/>
                      </a:lnTo>
                      <a:lnTo>
                        <a:pt x="402" y="0"/>
                      </a:lnTo>
                      <a:lnTo>
                        <a:pt x="248" y="268"/>
                      </a:lnTo>
                      <a:lnTo>
                        <a:pt x="248" y="268"/>
                      </a:lnTo>
                      <a:lnTo>
                        <a:pt x="242" y="290"/>
                      </a:lnTo>
                      <a:lnTo>
                        <a:pt x="240" y="314"/>
                      </a:lnTo>
                      <a:lnTo>
                        <a:pt x="240" y="326"/>
                      </a:lnTo>
                      <a:lnTo>
                        <a:pt x="242" y="336"/>
                      </a:lnTo>
                      <a:lnTo>
                        <a:pt x="248" y="344"/>
                      </a:lnTo>
                      <a:lnTo>
                        <a:pt x="254" y="350"/>
                      </a:lnTo>
                      <a:lnTo>
                        <a:pt x="254" y="350"/>
                      </a:lnTo>
                      <a:lnTo>
                        <a:pt x="264" y="356"/>
                      </a:lnTo>
                      <a:lnTo>
                        <a:pt x="274" y="358"/>
                      </a:lnTo>
                      <a:lnTo>
                        <a:pt x="284" y="358"/>
                      </a:lnTo>
                      <a:lnTo>
                        <a:pt x="292" y="358"/>
                      </a:lnTo>
                      <a:lnTo>
                        <a:pt x="308" y="352"/>
                      </a:lnTo>
                      <a:lnTo>
                        <a:pt x="322" y="344"/>
                      </a:lnTo>
                      <a:lnTo>
                        <a:pt x="336" y="336"/>
                      </a:lnTo>
                      <a:lnTo>
                        <a:pt x="352" y="330"/>
                      </a:lnTo>
                      <a:lnTo>
                        <a:pt x="360" y="328"/>
                      </a:lnTo>
                      <a:lnTo>
                        <a:pt x="370" y="328"/>
                      </a:lnTo>
                      <a:lnTo>
                        <a:pt x="378" y="332"/>
                      </a:lnTo>
                      <a:lnTo>
                        <a:pt x="390" y="336"/>
                      </a:lnTo>
                      <a:lnTo>
                        <a:pt x="390" y="336"/>
                      </a:lnTo>
                      <a:lnTo>
                        <a:pt x="398" y="342"/>
                      </a:lnTo>
                      <a:lnTo>
                        <a:pt x="406" y="350"/>
                      </a:lnTo>
                      <a:lnTo>
                        <a:pt x="412" y="358"/>
                      </a:lnTo>
                      <a:lnTo>
                        <a:pt x="416" y="368"/>
                      </a:lnTo>
                      <a:lnTo>
                        <a:pt x="418" y="380"/>
                      </a:lnTo>
                      <a:lnTo>
                        <a:pt x="420" y="392"/>
                      </a:lnTo>
                      <a:lnTo>
                        <a:pt x="418" y="416"/>
                      </a:lnTo>
                      <a:lnTo>
                        <a:pt x="414" y="440"/>
                      </a:lnTo>
                      <a:lnTo>
                        <a:pt x="408" y="464"/>
                      </a:lnTo>
                      <a:lnTo>
                        <a:pt x="400" y="486"/>
                      </a:lnTo>
                      <a:lnTo>
                        <a:pt x="390" y="502"/>
                      </a:lnTo>
                      <a:lnTo>
                        <a:pt x="390" y="502"/>
                      </a:lnTo>
                      <a:lnTo>
                        <a:pt x="380" y="518"/>
                      </a:lnTo>
                      <a:lnTo>
                        <a:pt x="366" y="536"/>
                      </a:lnTo>
                      <a:lnTo>
                        <a:pt x="348" y="554"/>
                      </a:lnTo>
                      <a:lnTo>
                        <a:pt x="330" y="570"/>
                      </a:lnTo>
                      <a:lnTo>
                        <a:pt x="308" y="584"/>
                      </a:lnTo>
                      <a:lnTo>
                        <a:pt x="298" y="588"/>
                      </a:lnTo>
                      <a:lnTo>
                        <a:pt x="288" y="592"/>
                      </a:lnTo>
                      <a:lnTo>
                        <a:pt x="276" y="592"/>
                      </a:lnTo>
                      <a:lnTo>
                        <a:pt x="266" y="592"/>
                      </a:lnTo>
                      <a:lnTo>
                        <a:pt x="256" y="590"/>
                      </a:lnTo>
                      <a:lnTo>
                        <a:pt x="246" y="586"/>
                      </a:lnTo>
                      <a:lnTo>
                        <a:pt x="246" y="586"/>
                      </a:lnTo>
                      <a:lnTo>
                        <a:pt x="236" y="578"/>
                      </a:lnTo>
                      <a:lnTo>
                        <a:pt x="230" y="572"/>
                      </a:lnTo>
                      <a:lnTo>
                        <a:pt x="224" y="564"/>
                      </a:lnTo>
                      <a:lnTo>
                        <a:pt x="222" y="556"/>
                      </a:lnTo>
                      <a:lnTo>
                        <a:pt x="218" y="540"/>
                      </a:lnTo>
                      <a:lnTo>
                        <a:pt x="218" y="522"/>
                      </a:lnTo>
                      <a:lnTo>
                        <a:pt x="218" y="506"/>
                      </a:lnTo>
                      <a:lnTo>
                        <a:pt x="216" y="490"/>
                      </a:lnTo>
                      <a:lnTo>
                        <a:pt x="212" y="482"/>
                      </a:lnTo>
                      <a:lnTo>
                        <a:pt x="206" y="474"/>
                      </a:lnTo>
                      <a:lnTo>
                        <a:pt x="200" y="468"/>
                      </a:lnTo>
                      <a:lnTo>
                        <a:pt x="190" y="460"/>
                      </a:lnTo>
                      <a:lnTo>
                        <a:pt x="190" y="460"/>
                      </a:lnTo>
                      <a:lnTo>
                        <a:pt x="182" y="458"/>
                      </a:lnTo>
                      <a:lnTo>
                        <a:pt x="172" y="458"/>
                      </a:lnTo>
                      <a:lnTo>
                        <a:pt x="162" y="462"/>
                      </a:lnTo>
                      <a:lnTo>
                        <a:pt x="152" y="466"/>
                      </a:lnTo>
                      <a:lnTo>
                        <a:pt x="132" y="480"/>
                      </a:lnTo>
                      <a:lnTo>
                        <a:pt x="116" y="496"/>
                      </a:lnTo>
                      <a:lnTo>
                        <a:pt x="4" y="688"/>
                      </a:lnTo>
                      <a:lnTo>
                        <a:pt x="2" y="688"/>
                      </a:lnTo>
                      <a:lnTo>
                        <a:pt x="0" y="694"/>
                      </a:lnTo>
                      <a:lnTo>
                        <a:pt x="400" y="1386"/>
                      </a:lnTo>
                      <a:lnTo>
                        <a:pt x="1200" y="1386"/>
                      </a:lnTo>
                      <a:lnTo>
                        <a:pt x="1600" y="694"/>
                      </a:lnTo>
                      <a:lnTo>
                        <a:pt x="1598" y="688"/>
                      </a:lnTo>
                      <a:lnTo>
                        <a:pt x="1458" y="448"/>
                      </a:lnTo>
                      <a:lnTo>
                        <a:pt x="1458" y="448"/>
                      </a:lnTo>
                      <a:lnTo>
                        <a:pt x="1454" y="426"/>
                      </a:lnTo>
                      <a:lnTo>
                        <a:pt x="1452" y="402"/>
                      </a:lnTo>
                      <a:lnTo>
                        <a:pt x="1454" y="392"/>
                      </a:lnTo>
                      <a:lnTo>
                        <a:pt x="1456" y="382"/>
                      </a:lnTo>
                      <a:lnTo>
                        <a:pt x="1460" y="374"/>
                      </a:lnTo>
                      <a:lnTo>
                        <a:pt x="1466" y="368"/>
                      </a:lnTo>
                      <a:lnTo>
                        <a:pt x="1466" y="368"/>
                      </a:lnTo>
                      <a:lnTo>
                        <a:pt x="1482" y="362"/>
                      </a:lnTo>
                      <a:lnTo>
                        <a:pt x="1496" y="360"/>
                      </a:lnTo>
                      <a:lnTo>
                        <a:pt x="1496" y="360"/>
                      </a:lnTo>
                      <a:lnTo>
                        <a:pt x="1508" y="360"/>
                      </a:lnTo>
                      <a:lnTo>
                        <a:pt x="1518" y="364"/>
                      </a:lnTo>
                      <a:lnTo>
                        <a:pt x="1536" y="374"/>
                      </a:lnTo>
                      <a:lnTo>
                        <a:pt x="1556" y="384"/>
                      </a:lnTo>
                      <a:lnTo>
                        <a:pt x="1566" y="388"/>
                      </a:lnTo>
                      <a:lnTo>
                        <a:pt x="1576" y="390"/>
                      </a:lnTo>
                      <a:lnTo>
                        <a:pt x="1576" y="390"/>
                      </a:lnTo>
                      <a:close/>
                    </a:path>
                  </a:pathLst>
                </a:custGeom>
                <a:solidFill>
                  <a:srgbClr val="EF43AF"/>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8" name="Freeform 4"/>
                <p:cNvSpPr>
                  <a:spLocks/>
                </p:cNvSpPr>
                <p:nvPr/>
              </p:nvSpPr>
              <p:spPr bwMode="auto">
                <a:xfrm>
                  <a:off x="2097088" y="3778250"/>
                  <a:ext cx="2001837" cy="2005013"/>
                </a:xfrm>
                <a:custGeom>
                  <a:avLst/>
                  <a:gdLst>
                    <a:gd name="T0" fmla="*/ 1358 w 1616"/>
                    <a:gd name="T1" fmla="*/ 1392 h 1618"/>
                    <a:gd name="T2" fmla="*/ 1396 w 1616"/>
                    <a:gd name="T3" fmla="*/ 1398 h 1618"/>
                    <a:gd name="T4" fmla="*/ 1414 w 1616"/>
                    <a:gd name="T5" fmla="*/ 1452 h 1618"/>
                    <a:gd name="T6" fmla="*/ 1432 w 1616"/>
                    <a:gd name="T7" fmla="*/ 1508 h 1618"/>
                    <a:gd name="T8" fmla="*/ 1472 w 1616"/>
                    <a:gd name="T9" fmla="*/ 1522 h 1618"/>
                    <a:gd name="T10" fmla="*/ 1544 w 1616"/>
                    <a:gd name="T11" fmla="*/ 1484 h 1618"/>
                    <a:gd name="T12" fmla="*/ 1596 w 1616"/>
                    <a:gd name="T13" fmla="*/ 1416 h 1618"/>
                    <a:gd name="T14" fmla="*/ 1614 w 1616"/>
                    <a:gd name="T15" fmla="*/ 1310 h 1618"/>
                    <a:gd name="T16" fmla="*/ 1586 w 1616"/>
                    <a:gd name="T17" fmla="*/ 1266 h 1618"/>
                    <a:gd name="T18" fmla="*/ 1548 w 1616"/>
                    <a:gd name="T19" fmla="*/ 1260 h 1618"/>
                    <a:gd name="T20" fmla="*/ 1480 w 1616"/>
                    <a:gd name="T21" fmla="*/ 1288 h 1618"/>
                    <a:gd name="T22" fmla="*/ 1444 w 1616"/>
                    <a:gd name="T23" fmla="*/ 1274 h 1618"/>
                    <a:gd name="T24" fmla="*/ 1444 w 1616"/>
                    <a:gd name="T25" fmla="*/ 1198 h 1618"/>
                    <a:gd name="T26" fmla="*/ 1462 w 1616"/>
                    <a:gd name="T27" fmla="*/ 694 h 1618"/>
                    <a:gd name="T28" fmla="*/ 1394 w 1616"/>
                    <a:gd name="T29" fmla="*/ 654 h 1618"/>
                    <a:gd name="T30" fmla="*/ 1364 w 1616"/>
                    <a:gd name="T31" fmla="*/ 678 h 1618"/>
                    <a:gd name="T32" fmla="*/ 1354 w 1616"/>
                    <a:gd name="T33" fmla="*/ 752 h 1618"/>
                    <a:gd name="T34" fmla="*/ 1330 w 1616"/>
                    <a:gd name="T35" fmla="*/ 782 h 1618"/>
                    <a:gd name="T36" fmla="*/ 1278 w 1616"/>
                    <a:gd name="T37" fmla="*/ 784 h 1618"/>
                    <a:gd name="T38" fmla="*/ 1196 w 1616"/>
                    <a:gd name="T39" fmla="*/ 716 h 1618"/>
                    <a:gd name="T40" fmla="*/ 1162 w 1616"/>
                    <a:gd name="T41" fmla="*/ 638 h 1618"/>
                    <a:gd name="T42" fmla="*/ 1164 w 1616"/>
                    <a:gd name="T43" fmla="*/ 556 h 1618"/>
                    <a:gd name="T44" fmla="*/ 1198 w 1616"/>
                    <a:gd name="T45" fmla="*/ 528 h 1618"/>
                    <a:gd name="T46" fmla="*/ 1254 w 1616"/>
                    <a:gd name="T47" fmla="*/ 540 h 1618"/>
                    <a:gd name="T48" fmla="*/ 1312 w 1616"/>
                    <a:gd name="T49" fmla="*/ 552 h 1618"/>
                    <a:gd name="T50" fmla="*/ 1336 w 1616"/>
                    <a:gd name="T51" fmla="*/ 522 h 1618"/>
                    <a:gd name="T52" fmla="*/ 1198 w 1616"/>
                    <a:gd name="T53" fmla="*/ 238 h 1618"/>
                    <a:gd name="T54" fmla="*/ 902 w 1616"/>
                    <a:gd name="T55" fmla="*/ 230 h 1618"/>
                    <a:gd name="T56" fmla="*/ 896 w 1616"/>
                    <a:gd name="T57" fmla="*/ 226 h 1618"/>
                    <a:gd name="T58" fmla="*/ 890 w 1616"/>
                    <a:gd name="T59" fmla="*/ 224 h 1618"/>
                    <a:gd name="T60" fmla="*/ 886 w 1616"/>
                    <a:gd name="T61" fmla="*/ 220 h 1618"/>
                    <a:gd name="T62" fmla="*/ 880 w 1616"/>
                    <a:gd name="T63" fmla="*/ 216 h 1618"/>
                    <a:gd name="T64" fmla="*/ 876 w 1616"/>
                    <a:gd name="T65" fmla="*/ 212 h 1618"/>
                    <a:gd name="T66" fmla="*/ 874 w 1616"/>
                    <a:gd name="T67" fmla="*/ 208 h 1618"/>
                    <a:gd name="T68" fmla="*/ 872 w 1616"/>
                    <a:gd name="T69" fmla="*/ 206 h 1618"/>
                    <a:gd name="T70" fmla="*/ 868 w 1616"/>
                    <a:gd name="T71" fmla="*/ 200 h 1618"/>
                    <a:gd name="T72" fmla="*/ 868 w 1616"/>
                    <a:gd name="T73" fmla="*/ 194 h 1618"/>
                    <a:gd name="T74" fmla="*/ 868 w 1616"/>
                    <a:gd name="T75" fmla="*/ 194 h 1618"/>
                    <a:gd name="T76" fmla="*/ 894 w 1616"/>
                    <a:gd name="T77" fmla="*/ 148 h 1618"/>
                    <a:gd name="T78" fmla="*/ 944 w 1616"/>
                    <a:gd name="T79" fmla="*/ 106 h 1618"/>
                    <a:gd name="T80" fmla="*/ 944 w 1616"/>
                    <a:gd name="T81" fmla="*/ 64 h 1618"/>
                    <a:gd name="T82" fmla="*/ 894 w 1616"/>
                    <a:gd name="T83" fmla="*/ 18 h 1618"/>
                    <a:gd name="T84" fmla="*/ 804 w 1616"/>
                    <a:gd name="T85" fmla="*/ 0 h 1618"/>
                    <a:gd name="T86" fmla="*/ 694 w 1616"/>
                    <a:gd name="T87" fmla="*/ 30 h 1618"/>
                    <a:gd name="T88" fmla="*/ 662 w 1616"/>
                    <a:gd name="T89" fmla="*/ 74 h 1618"/>
                    <a:gd name="T90" fmla="*/ 668 w 1616"/>
                    <a:gd name="T91" fmla="*/ 114 h 1618"/>
                    <a:gd name="T92" fmla="*/ 728 w 1616"/>
                    <a:gd name="T93" fmla="*/ 158 h 1618"/>
                    <a:gd name="T94" fmla="*/ 740 w 1616"/>
                    <a:gd name="T95" fmla="*/ 194 h 1618"/>
                    <a:gd name="T96" fmla="*/ 740 w 1616"/>
                    <a:gd name="T97" fmla="*/ 194 h 1618"/>
                    <a:gd name="T98" fmla="*/ 740 w 1616"/>
                    <a:gd name="T99" fmla="*/ 202 h 1618"/>
                    <a:gd name="T100" fmla="*/ 738 w 1616"/>
                    <a:gd name="T101" fmla="*/ 206 h 1618"/>
                    <a:gd name="T102" fmla="*/ 734 w 1616"/>
                    <a:gd name="T103" fmla="*/ 210 h 1618"/>
                    <a:gd name="T104" fmla="*/ 732 w 1616"/>
                    <a:gd name="T105" fmla="*/ 212 h 1618"/>
                    <a:gd name="T106" fmla="*/ 726 w 1616"/>
                    <a:gd name="T107" fmla="*/ 218 h 1618"/>
                    <a:gd name="T108" fmla="*/ 722 w 1616"/>
                    <a:gd name="T109" fmla="*/ 220 h 1618"/>
                    <a:gd name="T110" fmla="*/ 716 w 1616"/>
                    <a:gd name="T111" fmla="*/ 224 h 1618"/>
                    <a:gd name="T112" fmla="*/ 712 w 1616"/>
                    <a:gd name="T113" fmla="*/ 226 h 1618"/>
                    <a:gd name="T114" fmla="*/ 706 w 1616"/>
                    <a:gd name="T115" fmla="*/ 230 h 1618"/>
                    <a:gd name="T116" fmla="*/ 0 w 1616"/>
                    <a:gd name="T117" fmla="*/ 926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6" h="1618">
                      <a:moveTo>
                        <a:pt x="1312" y="1426"/>
                      </a:moveTo>
                      <a:lnTo>
                        <a:pt x="1312" y="1426"/>
                      </a:lnTo>
                      <a:lnTo>
                        <a:pt x="1328" y="1410"/>
                      </a:lnTo>
                      <a:lnTo>
                        <a:pt x="1348" y="1396"/>
                      </a:lnTo>
                      <a:lnTo>
                        <a:pt x="1358" y="1392"/>
                      </a:lnTo>
                      <a:lnTo>
                        <a:pt x="1368" y="1388"/>
                      </a:lnTo>
                      <a:lnTo>
                        <a:pt x="1378" y="1388"/>
                      </a:lnTo>
                      <a:lnTo>
                        <a:pt x="1386" y="1390"/>
                      </a:lnTo>
                      <a:lnTo>
                        <a:pt x="1386" y="1390"/>
                      </a:lnTo>
                      <a:lnTo>
                        <a:pt x="1396" y="1398"/>
                      </a:lnTo>
                      <a:lnTo>
                        <a:pt x="1402" y="1404"/>
                      </a:lnTo>
                      <a:lnTo>
                        <a:pt x="1408" y="1412"/>
                      </a:lnTo>
                      <a:lnTo>
                        <a:pt x="1412" y="1420"/>
                      </a:lnTo>
                      <a:lnTo>
                        <a:pt x="1414" y="1436"/>
                      </a:lnTo>
                      <a:lnTo>
                        <a:pt x="1414" y="1452"/>
                      </a:lnTo>
                      <a:lnTo>
                        <a:pt x="1414" y="1470"/>
                      </a:lnTo>
                      <a:lnTo>
                        <a:pt x="1418" y="1486"/>
                      </a:lnTo>
                      <a:lnTo>
                        <a:pt x="1420" y="1494"/>
                      </a:lnTo>
                      <a:lnTo>
                        <a:pt x="1426" y="1502"/>
                      </a:lnTo>
                      <a:lnTo>
                        <a:pt x="1432" y="1508"/>
                      </a:lnTo>
                      <a:lnTo>
                        <a:pt x="1442" y="1516"/>
                      </a:lnTo>
                      <a:lnTo>
                        <a:pt x="1442" y="1516"/>
                      </a:lnTo>
                      <a:lnTo>
                        <a:pt x="1452" y="1520"/>
                      </a:lnTo>
                      <a:lnTo>
                        <a:pt x="1462" y="1522"/>
                      </a:lnTo>
                      <a:lnTo>
                        <a:pt x="1472" y="1522"/>
                      </a:lnTo>
                      <a:lnTo>
                        <a:pt x="1484" y="1522"/>
                      </a:lnTo>
                      <a:lnTo>
                        <a:pt x="1494" y="1518"/>
                      </a:lnTo>
                      <a:lnTo>
                        <a:pt x="1504" y="1514"/>
                      </a:lnTo>
                      <a:lnTo>
                        <a:pt x="1526" y="1500"/>
                      </a:lnTo>
                      <a:lnTo>
                        <a:pt x="1544" y="1484"/>
                      </a:lnTo>
                      <a:lnTo>
                        <a:pt x="1562" y="1466"/>
                      </a:lnTo>
                      <a:lnTo>
                        <a:pt x="1576" y="1448"/>
                      </a:lnTo>
                      <a:lnTo>
                        <a:pt x="1586" y="1432"/>
                      </a:lnTo>
                      <a:lnTo>
                        <a:pt x="1586" y="1432"/>
                      </a:lnTo>
                      <a:lnTo>
                        <a:pt x="1596" y="1416"/>
                      </a:lnTo>
                      <a:lnTo>
                        <a:pt x="1604" y="1394"/>
                      </a:lnTo>
                      <a:lnTo>
                        <a:pt x="1610" y="1370"/>
                      </a:lnTo>
                      <a:lnTo>
                        <a:pt x="1614" y="1346"/>
                      </a:lnTo>
                      <a:lnTo>
                        <a:pt x="1616" y="1322"/>
                      </a:lnTo>
                      <a:lnTo>
                        <a:pt x="1614" y="1310"/>
                      </a:lnTo>
                      <a:lnTo>
                        <a:pt x="1612" y="1298"/>
                      </a:lnTo>
                      <a:lnTo>
                        <a:pt x="1608" y="1288"/>
                      </a:lnTo>
                      <a:lnTo>
                        <a:pt x="1602" y="1280"/>
                      </a:lnTo>
                      <a:lnTo>
                        <a:pt x="1594" y="1272"/>
                      </a:lnTo>
                      <a:lnTo>
                        <a:pt x="1586" y="1266"/>
                      </a:lnTo>
                      <a:lnTo>
                        <a:pt x="1586" y="1266"/>
                      </a:lnTo>
                      <a:lnTo>
                        <a:pt x="1574" y="1262"/>
                      </a:lnTo>
                      <a:lnTo>
                        <a:pt x="1566" y="1258"/>
                      </a:lnTo>
                      <a:lnTo>
                        <a:pt x="1556" y="1258"/>
                      </a:lnTo>
                      <a:lnTo>
                        <a:pt x="1548" y="1260"/>
                      </a:lnTo>
                      <a:lnTo>
                        <a:pt x="1532" y="1266"/>
                      </a:lnTo>
                      <a:lnTo>
                        <a:pt x="1518" y="1274"/>
                      </a:lnTo>
                      <a:lnTo>
                        <a:pt x="1504" y="1282"/>
                      </a:lnTo>
                      <a:lnTo>
                        <a:pt x="1488" y="1288"/>
                      </a:lnTo>
                      <a:lnTo>
                        <a:pt x="1480" y="1288"/>
                      </a:lnTo>
                      <a:lnTo>
                        <a:pt x="1470" y="1288"/>
                      </a:lnTo>
                      <a:lnTo>
                        <a:pt x="1460" y="1286"/>
                      </a:lnTo>
                      <a:lnTo>
                        <a:pt x="1450" y="1280"/>
                      </a:lnTo>
                      <a:lnTo>
                        <a:pt x="1450" y="1280"/>
                      </a:lnTo>
                      <a:lnTo>
                        <a:pt x="1444" y="1274"/>
                      </a:lnTo>
                      <a:lnTo>
                        <a:pt x="1438" y="1266"/>
                      </a:lnTo>
                      <a:lnTo>
                        <a:pt x="1436" y="1256"/>
                      </a:lnTo>
                      <a:lnTo>
                        <a:pt x="1436" y="1244"/>
                      </a:lnTo>
                      <a:lnTo>
                        <a:pt x="1438" y="1220"/>
                      </a:lnTo>
                      <a:lnTo>
                        <a:pt x="1444" y="1198"/>
                      </a:lnTo>
                      <a:lnTo>
                        <a:pt x="1598" y="930"/>
                      </a:lnTo>
                      <a:lnTo>
                        <a:pt x="1600" y="926"/>
                      </a:lnTo>
                      <a:lnTo>
                        <a:pt x="1596" y="926"/>
                      </a:lnTo>
                      <a:lnTo>
                        <a:pt x="1462" y="694"/>
                      </a:lnTo>
                      <a:lnTo>
                        <a:pt x="1462" y="694"/>
                      </a:lnTo>
                      <a:lnTo>
                        <a:pt x="1446" y="678"/>
                      </a:lnTo>
                      <a:lnTo>
                        <a:pt x="1426" y="664"/>
                      </a:lnTo>
                      <a:lnTo>
                        <a:pt x="1414" y="658"/>
                      </a:lnTo>
                      <a:lnTo>
                        <a:pt x="1404" y="656"/>
                      </a:lnTo>
                      <a:lnTo>
                        <a:pt x="1394" y="654"/>
                      </a:lnTo>
                      <a:lnTo>
                        <a:pt x="1386" y="658"/>
                      </a:lnTo>
                      <a:lnTo>
                        <a:pt x="1386" y="658"/>
                      </a:lnTo>
                      <a:lnTo>
                        <a:pt x="1376" y="664"/>
                      </a:lnTo>
                      <a:lnTo>
                        <a:pt x="1368" y="672"/>
                      </a:lnTo>
                      <a:lnTo>
                        <a:pt x="1364" y="678"/>
                      </a:lnTo>
                      <a:lnTo>
                        <a:pt x="1360" y="686"/>
                      </a:lnTo>
                      <a:lnTo>
                        <a:pt x="1358" y="702"/>
                      </a:lnTo>
                      <a:lnTo>
                        <a:pt x="1358" y="720"/>
                      </a:lnTo>
                      <a:lnTo>
                        <a:pt x="1358" y="736"/>
                      </a:lnTo>
                      <a:lnTo>
                        <a:pt x="1354" y="752"/>
                      </a:lnTo>
                      <a:lnTo>
                        <a:pt x="1352" y="760"/>
                      </a:lnTo>
                      <a:lnTo>
                        <a:pt x="1346" y="768"/>
                      </a:lnTo>
                      <a:lnTo>
                        <a:pt x="1340" y="776"/>
                      </a:lnTo>
                      <a:lnTo>
                        <a:pt x="1330" y="782"/>
                      </a:lnTo>
                      <a:lnTo>
                        <a:pt x="1330" y="782"/>
                      </a:lnTo>
                      <a:lnTo>
                        <a:pt x="1320" y="786"/>
                      </a:lnTo>
                      <a:lnTo>
                        <a:pt x="1310" y="790"/>
                      </a:lnTo>
                      <a:lnTo>
                        <a:pt x="1300" y="790"/>
                      </a:lnTo>
                      <a:lnTo>
                        <a:pt x="1288" y="788"/>
                      </a:lnTo>
                      <a:lnTo>
                        <a:pt x="1278" y="784"/>
                      </a:lnTo>
                      <a:lnTo>
                        <a:pt x="1268" y="780"/>
                      </a:lnTo>
                      <a:lnTo>
                        <a:pt x="1246" y="768"/>
                      </a:lnTo>
                      <a:lnTo>
                        <a:pt x="1228" y="752"/>
                      </a:lnTo>
                      <a:lnTo>
                        <a:pt x="1210" y="734"/>
                      </a:lnTo>
                      <a:lnTo>
                        <a:pt x="1196" y="716"/>
                      </a:lnTo>
                      <a:lnTo>
                        <a:pt x="1186" y="700"/>
                      </a:lnTo>
                      <a:lnTo>
                        <a:pt x="1186" y="700"/>
                      </a:lnTo>
                      <a:lnTo>
                        <a:pt x="1176" y="682"/>
                      </a:lnTo>
                      <a:lnTo>
                        <a:pt x="1168" y="660"/>
                      </a:lnTo>
                      <a:lnTo>
                        <a:pt x="1162" y="638"/>
                      </a:lnTo>
                      <a:lnTo>
                        <a:pt x="1156" y="612"/>
                      </a:lnTo>
                      <a:lnTo>
                        <a:pt x="1156" y="588"/>
                      </a:lnTo>
                      <a:lnTo>
                        <a:pt x="1158" y="576"/>
                      </a:lnTo>
                      <a:lnTo>
                        <a:pt x="1160" y="566"/>
                      </a:lnTo>
                      <a:lnTo>
                        <a:pt x="1164" y="556"/>
                      </a:lnTo>
                      <a:lnTo>
                        <a:pt x="1170" y="546"/>
                      </a:lnTo>
                      <a:lnTo>
                        <a:pt x="1178" y="538"/>
                      </a:lnTo>
                      <a:lnTo>
                        <a:pt x="1186" y="532"/>
                      </a:lnTo>
                      <a:lnTo>
                        <a:pt x="1186" y="532"/>
                      </a:lnTo>
                      <a:lnTo>
                        <a:pt x="1198" y="528"/>
                      </a:lnTo>
                      <a:lnTo>
                        <a:pt x="1206" y="526"/>
                      </a:lnTo>
                      <a:lnTo>
                        <a:pt x="1216" y="524"/>
                      </a:lnTo>
                      <a:lnTo>
                        <a:pt x="1224" y="526"/>
                      </a:lnTo>
                      <a:lnTo>
                        <a:pt x="1240" y="532"/>
                      </a:lnTo>
                      <a:lnTo>
                        <a:pt x="1254" y="540"/>
                      </a:lnTo>
                      <a:lnTo>
                        <a:pt x="1268" y="548"/>
                      </a:lnTo>
                      <a:lnTo>
                        <a:pt x="1284" y="554"/>
                      </a:lnTo>
                      <a:lnTo>
                        <a:pt x="1292" y="556"/>
                      </a:lnTo>
                      <a:lnTo>
                        <a:pt x="1302" y="554"/>
                      </a:lnTo>
                      <a:lnTo>
                        <a:pt x="1312" y="552"/>
                      </a:lnTo>
                      <a:lnTo>
                        <a:pt x="1322" y="546"/>
                      </a:lnTo>
                      <a:lnTo>
                        <a:pt x="1322" y="546"/>
                      </a:lnTo>
                      <a:lnTo>
                        <a:pt x="1328" y="540"/>
                      </a:lnTo>
                      <a:lnTo>
                        <a:pt x="1334" y="532"/>
                      </a:lnTo>
                      <a:lnTo>
                        <a:pt x="1336" y="522"/>
                      </a:lnTo>
                      <a:lnTo>
                        <a:pt x="1336" y="510"/>
                      </a:lnTo>
                      <a:lnTo>
                        <a:pt x="1334" y="484"/>
                      </a:lnTo>
                      <a:lnTo>
                        <a:pt x="1328" y="462"/>
                      </a:lnTo>
                      <a:lnTo>
                        <a:pt x="1198" y="238"/>
                      </a:lnTo>
                      <a:lnTo>
                        <a:pt x="1198" y="238"/>
                      </a:lnTo>
                      <a:lnTo>
                        <a:pt x="924" y="238"/>
                      </a:lnTo>
                      <a:lnTo>
                        <a:pt x="924" y="238"/>
                      </a:lnTo>
                      <a:lnTo>
                        <a:pt x="902" y="230"/>
                      </a:lnTo>
                      <a:lnTo>
                        <a:pt x="902" y="230"/>
                      </a:lnTo>
                      <a:lnTo>
                        <a:pt x="902" y="230"/>
                      </a:lnTo>
                      <a:lnTo>
                        <a:pt x="902" y="230"/>
                      </a:lnTo>
                      <a:lnTo>
                        <a:pt x="898" y="228"/>
                      </a:lnTo>
                      <a:lnTo>
                        <a:pt x="898" y="228"/>
                      </a:lnTo>
                      <a:lnTo>
                        <a:pt x="896" y="226"/>
                      </a:lnTo>
                      <a:lnTo>
                        <a:pt x="896" y="226"/>
                      </a:lnTo>
                      <a:lnTo>
                        <a:pt x="894" y="226"/>
                      </a:lnTo>
                      <a:lnTo>
                        <a:pt x="894" y="226"/>
                      </a:lnTo>
                      <a:lnTo>
                        <a:pt x="892" y="224"/>
                      </a:lnTo>
                      <a:lnTo>
                        <a:pt x="892" y="224"/>
                      </a:lnTo>
                      <a:lnTo>
                        <a:pt x="890" y="224"/>
                      </a:lnTo>
                      <a:lnTo>
                        <a:pt x="890" y="224"/>
                      </a:lnTo>
                      <a:lnTo>
                        <a:pt x="888" y="222"/>
                      </a:lnTo>
                      <a:lnTo>
                        <a:pt x="888" y="222"/>
                      </a:lnTo>
                      <a:lnTo>
                        <a:pt x="886" y="220"/>
                      </a:lnTo>
                      <a:lnTo>
                        <a:pt x="886" y="220"/>
                      </a:lnTo>
                      <a:lnTo>
                        <a:pt x="884" y="220"/>
                      </a:lnTo>
                      <a:lnTo>
                        <a:pt x="884" y="220"/>
                      </a:lnTo>
                      <a:lnTo>
                        <a:pt x="882" y="218"/>
                      </a:lnTo>
                      <a:lnTo>
                        <a:pt x="882" y="218"/>
                      </a:lnTo>
                      <a:lnTo>
                        <a:pt x="880" y="216"/>
                      </a:lnTo>
                      <a:lnTo>
                        <a:pt x="880" y="216"/>
                      </a:lnTo>
                      <a:lnTo>
                        <a:pt x="878" y="214"/>
                      </a:lnTo>
                      <a:lnTo>
                        <a:pt x="878" y="214"/>
                      </a:lnTo>
                      <a:lnTo>
                        <a:pt x="876" y="212"/>
                      </a:lnTo>
                      <a:lnTo>
                        <a:pt x="876" y="212"/>
                      </a:lnTo>
                      <a:lnTo>
                        <a:pt x="876" y="212"/>
                      </a:lnTo>
                      <a:lnTo>
                        <a:pt x="876" y="212"/>
                      </a:lnTo>
                      <a:lnTo>
                        <a:pt x="874" y="210"/>
                      </a:lnTo>
                      <a:lnTo>
                        <a:pt x="874" y="210"/>
                      </a:lnTo>
                      <a:lnTo>
                        <a:pt x="874" y="208"/>
                      </a:lnTo>
                      <a:lnTo>
                        <a:pt x="874" y="208"/>
                      </a:lnTo>
                      <a:lnTo>
                        <a:pt x="872" y="206"/>
                      </a:lnTo>
                      <a:lnTo>
                        <a:pt x="872" y="206"/>
                      </a:lnTo>
                      <a:lnTo>
                        <a:pt x="872" y="206"/>
                      </a:lnTo>
                      <a:lnTo>
                        <a:pt x="872" y="206"/>
                      </a:lnTo>
                      <a:lnTo>
                        <a:pt x="870" y="204"/>
                      </a:lnTo>
                      <a:lnTo>
                        <a:pt x="870" y="204"/>
                      </a:lnTo>
                      <a:lnTo>
                        <a:pt x="870" y="202"/>
                      </a:lnTo>
                      <a:lnTo>
                        <a:pt x="870" y="202"/>
                      </a:lnTo>
                      <a:lnTo>
                        <a:pt x="868" y="200"/>
                      </a:lnTo>
                      <a:lnTo>
                        <a:pt x="868" y="200"/>
                      </a:lnTo>
                      <a:lnTo>
                        <a:pt x="868" y="198"/>
                      </a:lnTo>
                      <a:lnTo>
                        <a:pt x="868" y="198"/>
                      </a:lnTo>
                      <a:lnTo>
                        <a:pt x="868" y="194"/>
                      </a:lnTo>
                      <a:lnTo>
                        <a:pt x="868" y="194"/>
                      </a:lnTo>
                      <a:lnTo>
                        <a:pt x="868" y="194"/>
                      </a:lnTo>
                      <a:lnTo>
                        <a:pt x="868" y="194"/>
                      </a:lnTo>
                      <a:lnTo>
                        <a:pt x="868" y="194"/>
                      </a:lnTo>
                      <a:lnTo>
                        <a:pt x="868" y="194"/>
                      </a:lnTo>
                      <a:lnTo>
                        <a:pt x="868" y="194"/>
                      </a:lnTo>
                      <a:lnTo>
                        <a:pt x="870" y="182"/>
                      </a:lnTo>
                      <a:lnTo>
                        <a:pt x="872" y="172"/>
                      </a:lnTo>
                      <a:lnTo>
                        <a:pt x="876" y="164"/>
                      </a:lnTo>
                      <a:lnTo>
                        <a:pt x="880" y="158"/>
                      </a:lnTo>
                      <a:lnTo>
                        <a:pt x="894" y="148"/>
                      </a:lnTo>
                      <a:lnTo>
                        <a:pt x="908" y="138"/>
                      </a:lnTo>
                      <a:lnTo>
                        <a:pt x="922" y="130"/>
                      </a:lnTo>
                      <a:lnTo>
                        <a:pt x="936" y="120"/>
                      </a:lnTo>
                      <a:lnTo>
                        <a:pt x="940" y="114"/>
                      </a:lnTo>
                      <a:lnTo>
                        <a:pt x="944" y="106"/>
                      </a:lnTo>
                      <a:lnTo>
                        <a:pt x="948" y="96"/>
                      </a:lnTo>
                      <a:lnTo>
                        <a:pt x="948" y="84"/>
                      </a:lnTo>
                      <a:lnTo>
                        <a:pt x="948" y="84"/>
                      </a:lnTo>
                      <a:lnTo>
                        <a:pt x="948" y="74"/>
                      </a:lnTo>
                      <a:lnTo>
                        <a:pt x="944" y="64"/>
                      </a:lnTo>
                      <a:lnTo>
                        <a:pt x="940" y="54"/>
                      </a:lnTo>
                      <a:lnTo>
                        <a:pt x="932" y="46"/>
                      </a:lnTo>
                      <a:lnTo>
                        <a:pt x="924" y="38"/>
                      </a:lnTo>
                      <a:lnTo>
                        <a:pt x="916" y="30"/>
                      </a:lnTo>
                      <a:lnTo>
                        <a:pt x="894" y="18"/>
                      </a:lnTo>
                      <a:lnTo>
                        <a:pt x="870" y="10"/>
                      </a:lnTo>
                      <a:lnTo>
                        <a:pt x="846" y="4"/>
                      </a:lnTo>
                      <a:lnTo>
                        <a:pt x="824" y="2"/>
                      </a:lnTo>
                      <a:lnTo>
                        <a:pt x="804" y="0"/>
                      </a:lnTo>
                      <a:lnTo>
                        <a:pt x="804" y="0"/>
                      </a:lnTo>
                      <a:lnTo>
                        <a:pt x="786" y="2"/>
                      </a:lnTo>
                      <a:lnTo>
                        <a:pt x="762" y="4"/>
                      </a:lnTo>
                      <a:lnTo>
                        <a:pt x="738" y="10"/>
                      </a:lnTo>
                      <a:lnTo>
                        <a:pt x="714" y="18"/>
                      </a:lnTo>
                      <a:lnTo>
                        <a:pt x="694" y="30"/>
                      </a:lnTo>
                      <a:lnTo>
                        <a:pt x="684" y="38"/>
                      </a:lnTo>
                      <a:lnTo>
                        <a:pt x="676" y="46"/>
                      </a:lnTo>
                      <a:lnTo>
                        <a:pt x="670" y="54"/>
                      </a:lnTo>
                      <a:lnTo>
                        <a:pt x="664" y="64"/>
                      </a:lnTo>
                      <a:lnTo>
                        <a:pt x="662" y="74"/>
                      </a:lnTo>
                      <a:lnTo>
                        <a:pt x="660" y="84"/>
                      </a:lnTo>
                      <a:lnTo>
                        <a:pt x="660" y="84"/>
                      </a:lnTo>
                      <a:lnTo>
                        <a:pt x="662" y="96"/>
                      </a:lnTo>
                      <a:lnTo>
                        <a:pt x="664" y="106"/>
                      </a:lnTo>
                      <a:lnTo>
                        <a:pt x="668" y="114"/>
                      </a:lnTo>
                      <a:lnTo>
                        <a:pt x="674" y="120"/>
                      </a:lnTo>
                      <a:lnTo>
                        <a:pt x="686" y="130"/>
                      </a:lnTo>
                      <a:lnTo>
                        <a:pt x="700" y="138"/>
                      </a:lnTo>
                      <a:lnTo>
                        <a:pt x="716" y="148"/>
                      </a:lnTo>
                      <a:lnTo>
                        <a:pt x="728" y="158"/>
                      </a:lnTo>
                      <a:lnTo>
                        <a:pt x="734" y="164"/>
                      </a:lnTo>
                      <a:lnTo>
                        <a:pt x="736" y="172"/>
                      </a:lnTo>
                      <a:lnTo>
                        <a:pt x="740" y="182"/>
                      </a:lnTo>
                      <a:lnTo>
                        <a:pt x="740" y="194"/>
                      </a:lnTo>
                      <a:lnTo>
                        <a:pt x="740" y="194"/>
                      </a:lnTo>
                      <a:lnTo>
                        <a:pt x="740" y="194"/>
                      </a:lnTo>
                      <a:lnTo>
                        <a:pt x="740" y="194"/>
                      </a:lnTo>
                      <a:lnTo>
                        <a:pt x="740" y="194"/>
                      </a:lnTo>
                      <a:lnTo>
                        <a:pt x="740" y="194"/>
                      </a:lnTo>
                      <a:lnTo>
                        <a:pt x="740" y="194"/>
                      </a:lnTo>
                      <a:lnTo>
                        <a:pt x="740" y="198"/>
                      </a:lnTo>
                      <a:lnTo>
                        <a:pt x="740" y="198"/>
                      </a:lnTo>
                      <a:lnTo>
                        <a:pt x="740" y="200"/>
                      </a:lnTo>
                      <a:lnTo>
                        <a:pt x="740" y="200"/>
                      </a:lnTo>
                      <a:lnTo>
                        <a:pt x="740" y="202"/>
                      </a:lnTo>
                      <a:lnTo>
                        <a:pt x="740" y="202"/>
                      </a:lnTo>
                      <a:lnTo>
                        <a:pt x="738" y="204"/>
                      </a:lnTo>
                      <a:lnTo>
                        <a:pt x="738" y="204"/>
                      </a:lnTo>
                      <a:lnTo>
                        <a:pt x="738" y="206"/>
                      </a:lnTo>
                      <a:lnTo>
                        <a:pt x="738" y="206"/>
                      </a:lnTo>
                      <a:lnTo>
                        <a:pt x="736" y="206"/>
                      </a:lnTo>
                      <a:lnTo>
                        <a:pt x="736" y="206"/>
                      </a:lnTo>
                      <a:lnTo>
                        <a:pt x="736" y="208"/>
                      </a:lnTo>
                      <a:lnTo>
                        <a:pt x="736" y="208"/>
                      </a:lnTo>
                      <a:lnTo>
                        <a:pt x="734" y="210"/>
                      </a:lnTo>
                      <a:lnTo>
                        <a:pt x="734" y="210"/>
                      </a:lnTo>
                      <a:lnTo>
                        <a:pt x="734" y="212"/>
                      </a:lnTo>
                      <a:lnTo>
                        <a:pt x="734" y="212"/>
                      </a:lnTo>
                      <a:lnTo>
                        <a:pt x="732" y="212"/>
                      </a:lnTo>
                      <a:lnTo>
                        <a:pt x="732" y="212"/>
                      </a:lnTo>
                      <a:lnTo>
                        <a:pt x="730" y="214"/>
                      </a:lnTo>
                      <a:lnTo>
                        <a:pt x="730" y="214"/>
                      </a:lnTo>
                      <a:lnTo>
                        <a:pt x="730" y="216"/>
                      </a:lnTo>
                      <a:lnTo>
                        <a:pt x="730" y="216"/>
                      </a:lnTo>
                      <a:lnTo>
                        <a:pt x="726" y="218"/>
                      </a:lnTo>
                      <a:lnTo>
                        <a:pt x="726" y="218"/>
                      </a:lnTo>
                      <a:lnTo>
                        <a:pt x="724" y="220"/>
                      </a:lnTo>
                      <a:lnTo>
                        <a:pt x="724" y="220"/>
                      </a:lnTo>
                      <a:lnTo>
                        <a:pt x="722" y="220"/>
                      </a:lnTo>
                      <a:lnTo>
                        <a:pt x="722" y="220"/>
                      </a:lnTo>
                      <a:lnTo>
                        <a:pt x="720" y="222"/>
                      </a:lnTo>
                      <a:lnTo>
                        <a:pt x="720" y="222"/>
                      </a:lnTo>
                      <a:lnTo>
                        <a:pt x="718" y="224"/>
                      </a:lnTo>
                      <a:lnTo>
                        <a:pt x="718" y="224"/>
                      </a:lnTo>
                      <a:lnTo>
                        <a:pt x="716" y="224"/>
                      </a:lnTo>
                      <a:lnTo>
                        <a:pt x="716" y="224"/>
                      </a:lnTo>
                      <a:lnTo>
                        <a:pt x="714" y="226"/>
                      </a:lnTo>
                      <a:lnTo>
                        <a:pt x="714" y="226"/>
                      </a:lnTo>
                      <a:lnTo>
                        <a:pt x="712" y="226"/>
                      </a:lnTo>
                      <a:lnTo>
                        <a:pt x="712" y="226"/>
                      </a:lnTo>
                      <a:lnTo>
                        <a:pt x="710" y="228"/>
                      </a:lnTo>
                      <a:lnTo>
                        <a:pt x="710" y="228"/>
                      </a:lnTo>
                      <a:lnTo>
                        <a:pt x="708" y="230"/>
                      </a:lnTo>
                      <a:lnTo>
                        <a:pt x="708" y="230"/>
                      </a:lnTo>
                      <a:lnTo>
                        <a:pt x="706" y="230"/>
                      </a:lnTo>
                      <a:lnTo>
                        <a:pt x="706" y="230"/>
                      </a:lnTo>
                      <a:lnTo>
                        <a:pt x="684" y="238"/>
                      </a:lnTo>
                      <a:lnTo>
                        <a:pt x="400" y="238"/>
                      </a:lnTo>
                      <a:lnTo>
                        <a:pt x="398" y="236"/>
                      </a:lnTo>
                      <a:lnTo>
                        <a:pt x="0" y="926"/>
                      </a:lnTo>
                      <a:lnTo>
                        <a:pt x="400" y="1618"/>
                      </a:lnTo>
                      <a:lnTo>
                        <a:pt x="1198" y="1618"/>
                      </a:lnTo>
                      <a:lnTo>
                        <a:pt x="1200" y="1618"/>
                      </a:lnTo>
                      <a:lnTo>
                        <a:pt x="1312" y="1426"/>
                      </a:lnTo>
                      <a:close/>
                    </a:path>
                  </a:pathLst>
                </a:custGeom>
                <a:solidFill>
                  <a:srgbClr val="50EC20"/>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9" name="Freeform 5"/>
                <p:cNvSpPr>
                  <a:spLocks/>
                </p:cNvSpPr>
                <p:nvPr/>
              </p:nvSpPr>
              <p:spPr bwMode="auto">
                <a:xfrm>
                  <a:off x="2097088" y="2360613"/>
                  <a:ext cx="1997075" cy="1717675"/>
                </a:xfrm>
                <a:custGeom>
                  <a:avLst/>
                  <a:gdLst>
                    <a:gd name="T0" fmla="*/ 694 w 1612"/>
                    <a:gd name="T1" fmla="*/ 1382 h 1386"/>
                    <a:gd name="T2" fmla="*/ 710 w 1612"/>
                    <a:gd name="T3" fmla="*/ 1376 h 1386"/>
                    <a:gd name="T4" fmla="*/ 714 w 1612"/>
                    <a:gd name="T5" fmla="*/ 1374 h 1386"/>
                    <a:gd name="T6" fmla="*/ 720 w 1612"/>
                    <a:gd name="T7" fmla="*/ 1370 h 1386"/>
                    <a:gd name="T8" fmla="*/ 724 w 1612"/>
                    <a:gd name="T9" fmla="*/ 1368 h 1386"/>
                    <a:gd name="T10" fmla="*/ 730 w 1612"/>
                    <a:gd name="T11" fmla="*/ 1362 h 1386"/>
                    <a:gd name="T12" fmla="*/ 734 w 1612"/>
                    <a:gd name="T13" fmla="*/ 1360 h 1386"/>
                    <a:gd name="T14" fmla="*/ 736 w 1612"/>
                    <a:gd name="T15" fmla="*/ 1354 h 1386"/>
                    <a:gd name="T16" fmla="*/ 738 w 1612"/>
                    <a:gd name="T17" fmla="*/ 1352 h 1386"/>
                    <a:gd name="T18" fmla="*/ 740 w 1612"/>
                    <a:gd name="T19" fmla="*/ 1346 h 1386"/>
                    <a:gd name="T20" fmla="*/ 740 w 1612"/>
                    <a:gd name="T21" fmla="*/ 1342 h 1386"/>
                    <a:gd name="T22" fmla="*/ 716 w 1612"/>
                    <a:gd name="T23" fmla="*/ 1296 h 1386"/>
                    <a:gd name="T24" fmla="*/ 664 w 1612"/>
                    <a:gd name="T25" fmla="*/ 1254 h 1386"/>
                    <a:gd name="T26" fmla="*/ 660 w 1612"/>
                    <a:gd name="T27" fmla="*/ 1232 h 1386"/>
                    <a:gd name="T28" fmla="*/ 676 w 1612"/>
                    <a:gd name="T29" fmla="*/ 1194 h 1386"/>
                    <a:gd name="T30" fmla="*/ 762 w 1612"/>
                    <a:gd name="T31" fmla="*/ 1152 h 1386"/>
                    <a:gd name="T32" fmla="*/ 846 w 1612"/>
                    <a:gd name="T33" fmla="*/ 1152 h 1386"/>
                    <a:gd name="T34" fmla="*/ 932 w 1612"/>
                    <a:gd name="T35" fmla="*/ 1194 h 1386"/>
                    <a:gd name="T36" fmla="*/ 948 w 1612"/>
                    <a:gd name="T37" fmla="*/ 1232 h 1386"/>
                    <a:gd name="T38" fmla="*/ 944 w 1612"/>
                    <a:gd name="T39" fmla="*/ 1254 h 1386"/>
                    <a:gd name="T40" fmla="*/ 894 w 1612"/>
                    <a:gd name="T41" fmla="*/ 1296 h 1386"/>
                    <a:gd name="T42" fmla="*/ 868 w 1612"/>
                    <a:gd name="T43" fmla="*/ 1342 h 1386"/>
                    <a:gd name="T44" fmla="*/ 868 w 1612"/>
                    <a:gd name="T45" fmla="*/ 1346 h 1386"/>
                    <a:gd name="T46" fmla="*/ 870 w 1612"/>
                    <a:gd name="T47" fmla="*/ 1352 h 1386"/>
                    <a:gd name="T48" fmla="*/ 872 w 1612"/>
                    <a:gd name="T49" fmla="*/ 1354 h 1386"/>
                    <a:gd name="T50" fmla="*/ 876 w 1612"/>
                    <a:gd name="T51" fmla="*/ 1360 h 1386"/>
                    <a:gd name="T52" fmla="*/ 878 w 1612"/>
                    <a:gd name="T53" fmla="*/ 1362 h 1386"/>
                    <a:gd name="T54" fmla="*/ 884 w 1612"/>
                    <a:gd name="T55" fmla="*/ 1368 h 1386"/>
                    <a:gd name="T56" fmla="*/ 888 w 1612"/>
                    <a:gd name="T57" fmla="*/ 1370 h 1386"/>
                    <a:gd name="T58" fmla="*/ 894 w 1612"/>
                    <a:gd name="T59" fmla="*/ 1374 h 1386"/>
                    <a:gd name="T60" fmla="*/ 898 w 1612"/>
                    <a:gd name="T61" fmla="*/ 1376 h 1386"/>
                    <a:gd name="T62" fmla="*/ 914 w 1612"/>
                    <a:gd name="T63" fmla="*/ 1382 h 1386"/>
                    <a:gd name="T64" fmla="*/ 1322 w 1612"/>
                    <a:gd name="T65" fmla="*/ 1172 h 1386"/>
                    <a:gd name="T66" fmla="*/ 1326 w 1612"/>
                    <a:gd name="T67" fmla="*/ 1104 h 1386"/>
                    <a:gd name="T68" fmla="*/ 1294 w 1612"/>
                    <a:gd name="T69" fmla="*/ 1080 h 1386"/>
                    <a:gd name="T70" fmla="*/ 1232 w 1612"/>
                    <a:gd name="T71" fmla="*/ 1104 h 1386"/>
                    <a:gd name="T72" fmla="*/ 1180 w 1612"/>
                    <a:gd name="T73" fmla="*/ 1102 h 1386"/>
                    <a:gd name="T74" fmla="*/ 1154 w 1612"/>
                    <a:gd name="T75" fmla="*/ 1070 h 1386"/>
                    <a:gd name="T76" fmla="*/ 1162 w 1612"/>
                    <a:gd name="T77" fmla="*/ 974 h 1386"/>
                    <a:gd name="T78" fmla="*/ 1204 w 1612"/>
                    <a:gd name="T79" fmla="*/ 902 h 1386"/>
                    <a:gd name="T80" fmla="*/ 1282 w 1612"/>
                    <a:gd name="T81" fmla="*/ 848 h 1386"/>
                    <a:gd name="T82" fmla="*/ 1324 w 1612"/>
                    <a:gd name="T83" fmla="*/ 854 h 1386"/>
                    <a:gd name="T84" fmla="*/ 1350 w 1612"/>
                    <a:gd name="T85" fmla="*/ 900 h 1386"/>
                    <a:gd name="T86" fmla="*/ 1362 w 1612"/>
                    <a:gd name="T87" fmla="*/ 964 h 1386"/>
                    <a:gd name="T88" fmla="*/ 1398 w 1612"/>
                    <a:gd name="T89" fmla="*/ 980 h 1386"/>
                    <a:gd name="T90" fmla="*/ 1598 w 1612"/>
                    <a:gd name="T91" fmla="*/ 696 h 1386"/>
                    <a:gd name="T92" fmla="*/ 1432 w 1612"/>
                    <a:gd name="T93" fmla="*/ 382 h 1386"/>
                    <a:gd name="T94" fmla="*/ 1446 w 1612"/>
                    <a:gd name="T95" fmla="*/ 342 h 1386"/>
                    <a:gd name="T96" fmla="*/ 1500 w 1612"/>
                    <a:gd name="T97" fmla="*/ 340 h 1386"/>
                    <a:gd name="T98" fmla="*/ 1562 w 1612"/>
                    <a:gd name="T99" fmla="*/ 364 h 1386"/>
                    <a:gd name="T100" fmla="*/ 1596 w 1612"/>
                    <a:gd name="T101" fmla="*/ 346 h 1386"/>
                    <a:gd name="T102" fmla="*/ 1612 w 1612"/>
                    <a:gd name="T103" fmla="*/ 296 h 1386"/>
                    <a:gd name="T104" fmla="*/ 1582 w 1612"/>
                    <a:gd name="T105" fmla="*/ 198 h 1386"/>
                    <a:gd name="T106" fmla="*/ 1500 w 1612"/>
                    <a:gd name="T107" fmla="*/ 116 h 1386"/>
                    <a:gd name="T108" fmla="*/ 1448 w 1612"/>
                    <a:gd name="T109" fmla="*/ 110 h 1386"/>
                    <a:gd name="T110" fmla="*/ 1416 w 1612"/>
                    <a:gd name="T111" fmla="*/ 138 h 1386"/>
                    <a:gd name="T112" fmla="*/ 1412 w 1612"/>
                    <a:gd name="T113" fmla="*/ 182 h 1386"/>
                    <a:gd name="T114" fmla="*/ 1392 w 1612"/>
                    <a:gd name="T115" fmla="*/ 234 h 1386"/>
                    <a:gd name="T116" fmla="*/ 1360 w 1612"/>
                    <a:gd name="T117" fmla="*/ 240 h 1386"/>
                    <a:gd name="T118" fmla="*/ 400 w 1612"/>
                    <a:gd name="T119"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12" h="1386">
                      <a:moveTo>
                        <a:pt x="674" y="1382"/>
                      </a:moveTo>
                      <a:lnTo>
                        <a:pt x="674" y="1382"/>
                      </a:lnTo>
                      <a:lnTo>
                        <a:pt x="670" y="1382"/>
                      </a:lnTo>
                      <a:lnTo>
                        <a:pt x="694" y="1382"/>
                      </a:lnTo>
                      <a:lnTo>
                        <a:pt x="694" y="1382"/>
                      </a:lnTo>
                      <a:lnTo>
                        <a:pt x="706" y="1378"/>
                      </a:lnTo>
                      <a:lnTo>
                        <a:pt x="706" y="1378"/>
                      </a:lnTo>
                      <a:lnTo>
                        <a:pt x="708" y="1378"/>
                      </a:lnTo>
                      <a:lnTo>
                        <a:pt x="708" y="1378"/>
                      </a:lnTo>
                      <a:lnTo>
                        <a:pt x="710" y="1376"/>
                      </a:lnTo>
                      <a:lnTo>
                        <a:pt x="710" y="1376"/>
                      </a:lnTo>
                      <a:lnTo>
                        <a:pt x="712" y="1374"/>
                      </a:lnTo>
                      <a:lnTo>
                        <a:pt x="712" y="1374"/>
                      </a:lnTo>
                      <a:lnTo>
                        <a:pt x="714" y="1374"/>
                      </a:lnTo>
                      <a:lnTo>
                        <a:pt x="714" y="1374"/>
                      </a:lnTo>
                      <a:lnTo>
                        <a:pt x="716" y="1372"/>
                      </a:lnTo>
                      <a:lnTo>
                        <a:pt x="716" y="1372"/>
                      </a:lnTo>
                      <a:lnTo>
                        <a:pt x="718" y="1372"/>
                      </a:lnTo>
                      <a:lnTo>
                        <a:pt x="718" y="1372"/>
                      </a:lnTo>
                      <a:lnTo>
                        <a:pt x="720" y="1370"/>
                      </a:lnTo>
                      <a:lnTo>
                        <a:pt x="720" y="1370"/>
                      </a:lnTo>
                      <a:lnTo>
                        <a:pt x="722" y="1368"/>
                      </a:lnTo>
                      <a:lnTo>
                        <a:pt x="722" y="1368"/>
                      </a:lnTo>
                      <a:lnTo>
                        <a:pt x="724" y="1368"/>
                      </a:lnTo>
                      <a:lnTo>
                        <a:pt x="724" y="1368"/>
                      </a:lnTo>
                      <a:lnTo>
                        <a:pt x="726" y="1366"/>
                      </a:lnTo>
                      <a:lnTo>
                        <a:pt x="726" y="1366"/>
                      </a:lnTo>
                      <a:lnTo>
                        <a:pt x="730" y="1364"/>
                      </a:lnTo>
                      <a:lnTo>
                        <a:pt x="730" y="1364"/>
                      </a:lnTo>
                      <a:lnTo>
                        <a:pt x="730" y="1362"/>
                      </a:lnTo>
                      <a:lnTo>
                        <a:pt x="730" y="1362"/>
                      </a:lnTo>
                      <a:lnTo>
                        <a:pt x="732" y="1360"/>
                      </a:lnTo>
                      <a:lnTo>
                        <a:pt x="732" y="1360"/>
                      </a:lnTo>
                      <a:lnTo>
                        <a:pt x="734" y="1360"/>
                      </a:lnTo>
                      <a:lnTo>
                        <a:pt x="734" y="1360"/>
                      </a:lnTo>
                      <a:lnTo>
                        <a:pt x="734" y="1358"/>
                      </a:lnTo>
                      <a:lnTo>
                        <a:pt x="734" y="1358"/>
                      </a:lnTo>
                      <a:lnTo>
                        <a:pt x="736" y="1356"/>
                      </a:lnTo>
                      <a:lnTo>
                        <a:pt x="736" y="1356"/>
                      </a:lnTo>
                      <a:lnTo>
                        <a:pt x="736" y="1354"/>
                      </a:lnTo>
                      <a:lnTo>
                        <a:pt x="736" y="1354"/>
                      </a:lnTo>
                      <a:lnTo>
                        <a:pt x="738" y="1354"/>
                      </a:lnTo>
                      <a:lnTo>
                        <a:pt x="738" y="1354"/>
                      </a:lnTo>
                      <a:lnTo>
                        <a:pt x="738" y="1352"/>
                      </a:lnTo>
                      <a:lnTo>
                        <a:pt x="738" y="1352"/>
                      </a:lnTo>
                      <a:lnTo>
                        <a:pt x="740" y="1350"/>
                      </a:lnTo>
                      <a:lnTo>
                        <a:pt x="740" y="1350"/>
                      </a:lnTo>
                      <a:lnTo>
                        <a:pt x="740" y="1348"/>
                      </a:lnTo>
                      <a:lnTo>
                        <a:pt x="740" y="1348"/>
                      </a:lnTo>
                      <a:lnTo>
                        <a:pt x="740" y="1346"/>
                      </a:lnTo>
                      <a:lnTo>
                        <a:pt x="740" y="1346"/>
                      </a:lnTo>
                      <a:lnTo>
                        <a:pt x="740" y="1342"/>
                      </a:lnTo>
                      <a:lnTo>
                        <a:pt x="740" y="1342"/>
                      </a:lnTo>
                      <a:lnTo>
                        <a:pt x="740" y="1342"/>
                      </a:lnTo>
                      <a:lnTo>
                        <a:pt x="740" y="1342"/>
                      </a:lnTo>
                      <a:lnTo>
                        <a:pt x="740" y="1330"/>
                      </a:lnTo>
                      <a:lnTo>
                        <a:pt x="736" y="1320"/>
                      </a:lnTo>
                      <a:lnTo>
                        <a:pt x="734" y="1312"/>
                      </a:lnTo>
                      <a:lnTo>
                        <a:pt x="728" y="1306"/>
                      </a:lnTo>
                      <a:lnTo>
                        <a:pt x="716" y="1296"/>
                      </a:lnTo>
                      <a:lnTo>
                        <a:pt x="700" y="1286"/>
                      </a:lnTo>
                      <a:lnTo>
                        <a:pt x="686" y="1278"/>
                      </a:lnTo>
                      <a:lnTo>
                        <a:pt x="674" y="1268"/>
                      </a:lnTo>
                      <a:lnTo>
                        <a:pt x="668" y="1262"/>
                      </a:lnTo>
                      <a:lnTo>
                        <a:pt x="664" y="1254"/>
                      </a:lnTo>
                      <a:lnTo>
                        <a:pt x="662" y="1244"/>
                      </a:lnTo>
                      <a:lnTo>
                        <a:pt x="660" y="1232"/>
                      </a:lnTo>
                      <a:lnTo>
                        <a:pt x="660" y="1232"/>
                      </a:lnTo>
                      <a:lnTo>
                        <a:pt x="660" y="1232"/>
                      </a:lnTo>
                      <a:lnTo>
                        <a:pt x="660" y="1232"/>
                      </a:lnTo>
                      <a:lnTo>
                        <a:pt x="660" y="1232"/>
                      </a:lnTo>
                      <a:lnTo>
                        <a:pt x="662" y="1222"/>
                      </a:lnTo>
                      <a:lnTo>
                        <a:pt x="664" y="1212"/>
                      </a:lnTo>
                      <a:lnTo>
                        <a:pt x="670" y="1202"/>
                      </a:lnTo>
                      <a:lnTo>
                        <a:pt x="676" y="1194"/>
                      </a:lnTo>
                      <a:lnTo>
                        <a:pt x="684" y="1186"/>
                      </a:lnTo>
                      <a:lnTo>
                        <a:pt x="694" y="1178"/>
                      </a:lnTo>
                      <a:lnTo>
                        <a:pt x="714" y="1166"/>
                      </a:lnTo>
                      <a:lnTo>
                        <a:pt x="738" y="1158"/>
                      </a:lnTo>
                      <a:lnTo>
                        <a:pt x="762" y="1152"/>
                      </a:lnTo>
                      <a:lnTo>
                        <a:pt x="786" y="1150"/>
                      </a:lnTo>
                      <a:lnTo>
                        <a:pt x="804" y="1148"/>
                      </a:lnTo>
                      <a:lnTo>
                        <a:pt x="804" y="1148"/>
                      </a:lnTo>
                      <a:lnTo>
                        <a:pt x="824" y="1150"/>
                      </a:lnTo>
                      <a:lnTo>
                        <a:pt x="846" y="1152"/>
                      </a:lnTo>
                      <a:lnTo>
                        <a:pt x="870" y="1158"/>
                      </a:lnTo>
                      <a:lnTo>
                        <a:pt x="894" y="1166"/>
                      </a:lnTo>
                      <a:lnTo>
                        <a:pt x="916" y="1178"/>
                      </a:lnTo>
                      <a:lnTo>
                        <a:pt x="924" y="1186"/>
                      </a:lnTo>
                      <a:lnTo>
                        <a:pt x="932" y="1194"/>
                      </a:lnTo>
                      <a:lnTo>
                        <a:pt x="940" y="1202"/>
                      </a:lnTo>
                      <a:lnTo>
                        <a:pt x="944" y="1212"/>
                      </a:lnTo>
                      <a:lnTo>
                        <a:pt x="948" y="1222"/>
                      </a:lnTo>
                      <a:lnTo>
                        <a:pt x="948" y="1232"/>
                      </a:lnTo>
                      <a:lnTo>
                        <a:pt x="948" y="1232"/>
                      </a:lnTo>
                      <a:lnTo>
                        <a:pt x="948" y="1232"/>
                      </a:lnTo>
                      <a:lnTo>
                        <a:pt x="948" y="1232"/>
                      </a:lnTo>
                      <a:lnTo>
                        <a:pt x="948" y="1232"/>
                      </a:lnTo>
                      <a:lnTo>
                        <a:pt x="948" y="1244"/>
                      </a:lnTo>
                      <a:lnTo>
                        <a:pt x="944" y="1254"/>
                      </a:lnTo>
                      <a:lnTo>
                        <a:pt x="940" y="1262"/>
                      </a:lnTo>
                      <a:lnTo>
                        <a:pt x="936" y="1268"/>
                      </a:lnTo>
                      <a:lnTo>
                        <a:pt x="922" y="1278"/>
                      </a:lnTo>
                      <a:lnTo>
                        <a:pt x="908" y="1286"/>
                      </a:lnTo>
                      <a:lnTo>
                        <a:pt x="894" y="1296"/>
                      </a:lnTo>
                      <a:lnTo>
                        <a:pt x="880" y="1306"/>
                      </a:lnTo>
                      <a:lnTo>
                        <a:pt x="876" y="1312"/>
                      </a:lnTo>
                      <a:lnTo>
                        <a:pt x="872" y="1320"/>
                      </a:lnTo>
                      <a:lnTo>
                        <a:pt x="870" y="1330"/>
                      </a:lnTo>
                      <a:lnTo>
                        <a:pt x="868" y="1342"/>
                      </a:lnTo>
                      <a:lnTo>
                        <a:pt x="868" y="1342"/>
                      </a:lnTo>
                      <a:lnTo>
                        <a:pt x="868" y="1342"/>
                      </a:lnTo>
                      <a:lnTo>
                        <a:pt x="868" y="1342"/>
                      </a:lnTo>
                      <a:lnTo>
                        <a:pt x="868" y="1346"/>
                      </a:lnTo>
                      <a:lnTo>
                        <a:pt x="868" y="1346"/>
                      </a:lnTo>
                      <a:lnTo>
                        <a:pt x="868" y="1348"/>
                      </a:lnTo>
                      <a:lnTo>
                        <a:pt x="868" y="1348"/>
                      </a:lnTo>
                      <a:lnTo>
                        <a:pt x="870" y="1350"/>
                      </a:lnTo>
                      <a:lnTo>
                        <a:pt x="870" y="1350"/>
                      </a:lnTo>
                      <a:lnTo>
                        <a:pt x="870" y="1352"/>
                      </a:lnTo>
                      <a:lnTo>
                        <a:pt x="870" y="1352"/>
                      </a:lnTo>
                      <a:lnTo>
                        <a:pt x="872" y="1354"/>
                      </a:lnTo>
                      <a:lnTo>
                        <a:pt x="872" y="1354"/>
                      </a:lnTo>
                      <a:lnTo>
                        <a:pt x="872" y="1354"/>
                      </a:lnTo>
                      <a:lnTo>
                        <a:pt x="872" y="1354"/>
                      </a:lnTo>
                      <a:lnTo>
                        <a:pt x="874" y="1356"/>
                      </a:lnTo>
                      <a:lnTo>
                        <a:pt x="874" y="1356"/>
                      </a:lnTo>
                      <a:lnTo>
                        <a:pt x="874" y="1358"/>
                      </a:lnTo>
                      <a:lnTo>
                        <a:pt x="874" y="1358"/>
                      </a:lnTo>
                      <a:lnTo>
                        <a:pt x="876" y="1360"/>
                      </a:lnTo>
                      <a:lnTo>
                        <a:pt x="876" y="1360"/>
                      </a:lnTo>
                      <a:lnTo>
                        <a:pt x="876" y="1360"/>
                      </a:lnTo>
                      <a:lnTo>
                        <a:pt x="876" y="1360"/>
                      </a:lnTo>
                      <a:lnTo>
                        <a:pt x="878" y="1362"/>
                      </a:lnTo>
                      <a:lnTo>
                        <a:pt x="878" y="1362"/>
                      </a:lnTo>
                      <a:lnTo>
                        <a:pt x="880" y="1364"/>
                      </a:lnTo>
                      <a:lnTo>
                        <a:pt x="880" y="1364"/>
                      </a:lnTo>
                      <a:lnTo>
                        <a:pt x="882" y="1366"/>
                      </a:lnTo>
                      <a:lnTo>
                        <a:pt x="882" y="1366"/>
                      </a:lnTo>
                      <a:lnTo>
                        <a:pt x="884" y="1368"/>
                      </a:lnTo>
                      <a:lnTo>
                        <a:pt x="884" y="1368"/>
                      </a:lnTo>
                      <a:lnTo>
                        <a:pt x="886" y="1368"/>
                      </a:lnTo>
                      <a:lnTo>
                        <a:pt x="886" y="1368"/>
                      </a:lnTo>
                      <a:lnTo>
                        <a:pt x="888" y="1370"/>
                      </a:lnTo>
                      <a:lnTo>
                        <a:pt x="888" y="1370"/>
                      </a:lnTo>
                      <a:lnTo>
                        <a:pt x="890" y="1372"/>
                      </a:lnTo>
                      <a:lnTo>
                        <a:pt x="890" y="1372"/>
                      </a:lnTo>
                      <a:lnTo>
                        <a:pt x="892" y="1372"/>
                      </a:lnTo>
                      <a:lnTo>
                        <a:pt x="892" y="1372"/>
                      </a:lnTo>
                      <a:lnTo>
                        <a:pt x="894" y="1374"/>
                      </a:lnTo>
                      <a:lnTo>
                        <a:pt x="894" y="1374"/>
                      </a:lnTo>
                      <a:lnTo>
                        <a:pt x="896" y="1374"/>
                      </a:lnTo>
                      <a:lnTo>
                        <a:pt x="896" y="1374"/>
                      </a:lnTo>
                      <a:lnTo>
                        <a:pt x="898" y="1376"/>
                      </a:lnTo>
                      <a:lnTo>
                        <a:pt x="898" y="1376"/>
                      </a:lnTo>
                      <a:lnTo>
                        <a:pt x="902" y="1378"/>
                      </a:lnTo>
                      <a:lnTo>
                        <a:pt x="902" y="1378"/>
                      </a:lnTo>
                      <a:lnTo>
                        <a:pt x="902" y="1378"/>
                      </a:lnTo>
                      <a:lnTo>
                        <a:pt x="902" y="1378"/>
                      </a:lnTo>
                      <a:lnTo>
                        <a:pt x="914" y="1382"/>
                      </a:lnTo>
                      <a:lnTo>
                        <a:pt x="940" y="1382"/>
                      </a:lnTo>
                      <a:lnTo>
                        <a:pt x="940" y="1382"/>
                      </a:lnTo>
                      <a:lnTo>
                        <a:pt x="934" y="1382"/>
                      </a:lnTo>
                      <a:lnTo>
                        <a:pt x="1198" y="1386"/>
                      </a:lnTo>
                      <a:lnTo>
                        <a:pt x="1322" y="1172"/>
                      </a:lnTo>
                      <a:lnTo>
                        <a:pt x="1322" y="1172"/>
                      </a:lnTo>
                      <a:lnTo>
                        <a:pt x="1326" y="1150"/>
                      </a:lnTo>
                      <a:lnTo>
                        <a:pt x="1330" y="1126"/>
                      </a:lnTo>
                      <a:lnTo>
                        <a:pt x="1328" y="1114"/>
                      </a:lnTo>
                      <a:lnTo>
                        <a:pt x="1326" y="1104"/>
                      </a:lnTo>
                      <a:lnTo>
                        <a:pt x="1322" y="1094"/>
                      </a:lnTo>
                      <a:lnTo>
                        <a:pt x="1316" y="1088"/>
                      </a:lnTo>
                      <a:lnTo>
                        <a:pt x="1316" y="1088"/>
                      </a:lnTo>
                      <a:lnTo>
                        <a:pt x="1304" y="1084"/>
                      </a:lnTo>
                      <a:lnTo>
                        <a:pt x="1294" y="1080"/>
                      </a:lnTo>
                      <a:lnTo>
                        <a:pt x="1286" y="1080"/>
                      </a:lnTo>
                      <a:lnTo>
                        <a:pt x="1278" y="1082"/>
                      </a:lnTo>
                      <a:lnTo>
                        <a:pt x="1262" y="1086"/>
                      </a:lnTo>
                      <a:lnTo>
                        <a:pt x="1248" y="1096"/>
                      </a:lnTo>
                      <a:lnTo>
                        <a:pt x="1232" y="1104"/>
                      </a:lnTo>
                      <a:lnTo>
                        <a:pt x="1218" y="1110"/>
                      </a:lnTo>
                      <a:lnTo>
                        <a:pt x="1208" y="1110"/>
                      </a:lnTo>
                      <a:lnTo>
                        <a:pt x="1200" y="1110"/>
                      </a:lnTo>
                      <a:lnTo>
                        <a:pt x="1190" y="1108"/>
                      </a:lnTo>
                      <a:lnTo>
                        <a:pt x="1180" y="1102"/>
                      </a:lnTo>
                      <a:lnTo>
                        <a:pt x="1180" y="1102"/>
                      </a:lnTo>
                      <a:lnTo>
                        <a:pt x="1170" y="1096"/>
                      </a:lnTo>
                      <a:lnTo>
                        <a:pt x="1164" y="1088"/>
                      </a:lnTo>
                      <a:lnTo>
                        <a:pt x="1158" y="1080"/>
                      </a:lnTo>
                      <a:lnTo>
                        <a:pt x="1154" y="1070"/>
                      </a:lnTo>
                      <a:lnTo>
                        <a:pt x="1152" y="1060"/>
                      </a:lnTo>
                      <a:lnTo>
                        <a:pt x="1150" y="1048"/>
                      </a:lnTo>
                      <a:lnTo>
                        <a:pt x="1150" y="1024"/>
                      </a:lnTo>
                      <a:lnTo>
                        <a:pt x="1154" y="998"/>
                      </a:lnTo>
                      <a:lnTo>
                        <a:pt x="1162" y="974"/>
                      </a:lnTo>
                      <a:lnTo>
                        <a:pt x="1170" y="954"/>
                      </a:lnTo>
                      <a:lnTo>
                        <a:pt x="1180" y="936"/>
                      </a:lnTo>
                      <a:lnTo>
                        <a:pt x="1180" y="936"/>
                      </a:lnTo>
                      <a:lnTo>
                        <a:pt x="1190" y="920"/>
                      </a:lnTo>
                      <a:lnTo>
                        <a:pt x="1204" y="902"/>
                      </a:lnTo>
                      <a:lnTo>
                        <a:pt x="1220" y="884"/>
                      </a:lnTo>
                      <a:lnTo>
                        <a:pt x="1240" y="868"/>
                      </a:lnTo>
                      <a:lnTo>
                        <a:pt x="1260" y="856"/>
                      </a:lnTo>
                      <a:lnTo>
                        <a:pt x="1272" y="850"/>
                      </a:lnTo>
                      <a:lnTo>
                        <a:pt x="1282" y="848"/>
                      </a:lnTo>
                      <a:lnTo>
                        <a:pt x="1292" y="846"/>
                      </a:lnTo>
                      <a:lnTo>
                        <a:pt x="1304" y="846"/>
                      </a:lnTo>
                      <a:lnTo>
                        <a:pt x="1314" y="848"/>
                      </a:lnTo>
                      <a:lnTo>
                        <a:pt x="1324" y="854"/>
                      </a:lnTo>
                      <a:lnTo>
                        <a:pt x="1324" y="854"/>
                      </a:lnTo>
                      <a:lnTo>
                        <a:pt x="1334" y="860"/>
                      </a:lnTo>
                      <a:lnTo>
                        <a:pt x="1340" y="868"/>
                      </a:lnTo>
                      <a:lnTo>
                        <a:pt x="1346" y="874"/>
                      </a:lnTo>
                      <a:lnTo>
                        <a:pt x="1348" y="882"/>
                      </a:lnTo>
                      <a:lnTo>
                        <a:pt x="1350" y="900"/>
                      </a:lnTo>
                      <a:lnTo>
                        <a:pt x="1350" y="916"/>
                      </a:lnTo>
                      <a:lnTo>
                        <a:pt x="1350" y="932"/>
                      </a:lnTo>
                      <a:lnTo>
                        <a:pt x="1354" y="948"/>
                      </a:lnTo>
                      <a:lnTo>
                        <a:pt x="1358" y="956"/>
                      </a:lnTo>
                      <a:lnTo>
                        <a:pt x="1362" y="964"/>
                      </a:lnTo>
                      <a:lnTo>
                        <a:pt x="1370" y="972"/>
                      </a:lnTo>
                      <a:lnTo>
                        <a:pt x="1380" y="978"/>
                      </a:lnTo>
                      <a:lnTo>
                        <a:pt x="1380" y="978"/>
                      </a:lnTo>
                      <a:lnTo>
                        <a:pt x="1388" y="980"/>
                      </a:lnTo>
                      <a:lnTo>
                        <a:pt x="1398" y="980"/>
                      </a:lnTo>
                      <a:lnTo>
                        <a:pt x="1408" y="976"/>
                      </a:lnTo>
                      <a:lnTo>
                        <a:pt x="1418" y="972"/>
                      </a:lnTo>
                      <a:lnTo>
                        <a:pt x="1438" y="958"/>
                      </a:lnTo>
                      <a:lnTo>
                        <a:pt x="1456" y="942"/>
                      </a:lnTo>
                      <a:lnTo>
                        <a:pt x="1598" y="696"/>
                      </a:lnTo>
                      <a:lnTo>
                        <a:pt x="1436" y="418"/>
                      </a:lnTo>
                      <a:lnTo>
                        <a:pt x="1436" y="418"/>
                      </a:lnTo>
                      <a:lnTo>
                        <a:pt x="1434" y="400"/>
                      </a:lnTo>
                      <a:lnTo>
                        <a:pt x="1432" y="382"/>
                      </a:lnTo>
                      <a:lnTo>
                        <a:pt x="1432" y="382"/>
                      </a:lnTo>
                      <a:lnTo>
                        <a:pt x="1432" y="370"/>
                      </a:lnTo>
                      <a:lnTo>
                        <a:pt x="1434" y="358"/>
                      </a:lnTo>
                      <a:lnTo>
                        <a:pt x="1440" y="348"/>
                      </a:lnTo>
                      <a:lnTo>
                        <a:pt x="1446" y="342"/>
                      </a:lnTo>
                      <a:lnTo>
                        <a:pt x="1446" y="342"/>
                      </a:lnTo>
                      <a:lnTo>
                        <a:pt x="1456" y="338"/>
                      </a:lnTo>
                      <a:lnTo>
                        <a:pt x="1466" y="334"/>
                      </a:lnTo>
                      <a:lnTo>
                        <a:pt x="1476" y="334"/>
                      </a:lnTo>
                      <a:lnTo>
                        <a:pt x="1484" y="334"/>
                      </a:lnTo>
                      <a:lnTo>
                        <a:pt x="1500" y="340"/>
                      </a:lnTo>
                      <a:lnTo>
                        <a:pt x="1514" y="348"/>
                      </a:lnTo>
                      <a:lnTo>
                        <a:pt x="1528" y="358"/>
                      </a:lnTo>
                      <a:lnTo>
                        <a:pt x="1544" y="364"/>
                      </a:lnTo>
                      <a:lnTo>
                        <a:pt x="1552" y="364"/>
                      </a:lnTo>
                      <a:lnTo>
                        <a:pt x="1562" y="364"/>
                      </a:lnTo>
                      <a:lnTo>
                        <a:pt x="1572" y="362"/>
                      </a:lnTo>
                      <a:lnTo>
                        <a:pt x="1582" y="356"/>
                      </a:lnTo>
                      <a:lnTo>
                        <a:pt x="1582" y="356"/>
                      </a:lnTo>
                      <a:lnTo>
                        <a:pt x="1590" y="352"/>
                      </a:lnTo>
                      <a:lnTo>
                        <a:pt x="1596" y="346"/>
                      </a:lnTo>
                      <a:lnTo>
                        <a:pt x="1600" y="340"/>
                      </a:lnTo>
                      <a:lnTo>
                        <a:pt x="1604" y="332"/>
                      </a:lnTo>
                      <a:lnTo>
                        <a:pt x="1610" y="316"/>
                      </a:lnTo>
                      <a:lnTo>
                        <a:pt x="1612" y="296"/>
                      </a:lnTo>
                      <a:lnTo>
                        <a:pt x="1612" y="296"/>
                      </a:lnTo>
                      <a:lnTo>
                        <a:pt x="1608" y="268"/>
                      </a:lnTo>
                      <a:lnTo>
                        <a:pt x="1602" y="242"/>
                      </a:lnTo>
                      <a:lnTo>
                        <a:pt x="1592" y="218"/>
                      </a:lnTo>
                      <a:lnTo>
                        <a:pt x="1582" y="198"/>
                      </a:lnTo>
                      <a:lnTo>
                        <a:pt x="1582" y="198"/>
                      </a:lnTo>
                      <a:lnTo>
                        <a:pt x="1572" y="182"/>
                      </a:lnTo>
                      <a:lnTo>
                        <a:pt x="1558" y="164"/>
                      </a:lnTo>
                      <a:lnTo>
                        <a:pt x="1542" y="146"/>
                      </a:lnTo>
                      <a:lnTo>
                        <a:pt x="1522" y="130"/>
                      </a:lnTo>
                      <a:lnTo>
                        <a:pt x="1500" y="116"/>
                      </a:lnTo>
                      <a:lnTo>
                        <a:pt x="1490" y="112"/>
                      </a:lnTo>
                      <a:lnTo>
                        <a:pt x="1480" y="108"/>
                      </a:lnTo>
                      <a:lnTo>
                        <a:pt x="1468" y="108"/>
                      </a:lnTo>
                      <a:lnTo>
                        <a:pt x="1458" y="108"/>
                      </a:lnTo>
                      <a:lnTo>
                        <a:pt x="1448" y="110"/>
                      </a:lnTo>
                      <a:lnTo>
                        <a:pt x="1438" y="116"/>
                      </a:lnTo>
                      <a:lnTo>
                        <a:pt x="1438" y="116"/>
                      </a:lnTo>
                      <a:lnTo>
                        <a:pt x="1430" y="120"/>
                      </a:lnTo>
                      <a:lnTo>
                        <a:pt x="1424" y="126"/>
                      </a:lnTo>
                      <a:lnTo>
                        <a:pt x="1416" y="138"/>
                      </a:lnTo>
                      <a:lnTo>
                        <a:pt x="1412" y="150"/>
                      </a:lnTo>
                      <a:lnTo>
                        <a:pt x="1410" y="164"/>
                      </a:lnTo>
                      <a:lnTo>
                        <a:pt x="1410" y="164"/>
                      </a:lnTo>
                      <a:lnTo>
                        <a:pt x="1412" y="182"/>
                      </a:lnTo>
                      <a:lnTo>
                        <a:pt x="1412" y="182"/>
                      </a:lnTo>
                      <a:lnTo>
                        <a:pt x="1410" y="198"/>
                      </a:lnTo>
                      <a:lnTo>
                        <a:pt x="1408" y="212"/>
                      </a:lnTo>
                      <a:lnTo>
                        <a:pt x="1404" y="220"/>
                      </a:lnTo>
                      <a:lnTo>
                        <a:pt x="1398" y="226"/>
                      </a:lnTo>
                      <a:lnTo>
                        <a:pt x="1392" y="234"/>
                      </a:lnTo>
                      <a:lnTo>
                        <a:pt x="1382" y="240"/>
                      </a:lnTo>
                      <a:lnTo>
                        <a:pt x="1382" y="240"/>
                      </a:lnTo>
                      <a:lnTo>
                        <a:pt x="1376" y="242"/>
                      </a:lnTo>
                      <a:lnTo>
                        <a:pt x="1368" y="242"/>
                      </a:lnTo>
                      <a:lnTo>
                        <a:pt x="1360" y="240"/>
                      </a:lnTo>
                      <a:lnTo>
                        <a:pt x="1352" y="238"/>
                      </a:lnTo>
                      <a:lnTo>
                        <a:pt x="1334" y="228"/>
                      </a:lnTo>
                      <a:lnTo>
                        <a:pt x="1320" y="216"/>
                      </a:lnTo>
                      <a:lnTo>
                        <a:pt x="1198" y="0"/>
                      </a:lnTo>
                      <a:lnTo>
                        <a:pt x="400" y="0"/>
                      </a:lnTo>
                      <a:lnTo>
                        <a:pt x="0" y="694"/>
                      </a:lnTo>
                      <a:lnTo>
                        <a:pt x="398" y="1384"/>
                      </a:lnTo>
                      <a:lnTo>
                        <a:pt x="400" y="1382"/>
                      </a:lnTo>
                      <a:lnTo>
                        <a:pt x="674" y="1382"/>
                      </a:lnTo>
                      <a:close/>
                    </a:path>
                  </a:pathLst>
                </a:custGeom>
                <a:solidFill>
                  <a:srgbClr val="20B7EC"/>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10" name="Freeform 6"/>
                <p:cNvSpPr>
                  <a:spLocks/>
                </p:cNvSpPr>
                <p:nvPr/>
              </p:nvSpPr>
              <p:spPr bwMode="auto">
                <a:xfrm>
                  <a:off x="5064125" y="4071938"/>
                  <a:ext cx="1981200" cy="1711325"/>
                </a:xfrm>
                <a:custGeom>
                  <a:avLst/>
                  <a:gdLst>
                    <a:gd name="T0" fmla="*/ 908 w 1600"/>
                    <a:gd name="T1" fmla="*/ 4 h 1382"/>
                    <a:gd name="T2" fmla="*/ 892 w 1600"/>
                    <a:gd name="T3" fmla="*/ 10 h 1382"/>
                    <a:gd name="T4" fmla="*/ 884 w 1600"/>
                    <a:gd name="T5" fmla="*/ 14 h 1382"/>
                    <a:gd name="T6" fmla="*/ 876 w 1600"/>
                    <a:gd name="T7" fmla="*/ 18 h 1382"/>
                    <a:gd name="T8" fmla="*/ 870 w 1600"/>
                    <a:gd name="T9" fmla="*/ 22 h 1382"/>
                    <a:gd name="T10" fmla="*/ 862 w 1600"/>
                    <a:gd name="T11" fmla="*/ 28 h 1382"/>
                    <a:gd name="T12" fmla="*/ 858 w 1600"/>
                    <a:gd name="T13" fmla="*/ 34 h 1382"/>
                    <a:gd name="T14" fmla="*/ 856 w 1600"/>
                    <a:gd name="T15" fmla="*/ 40 h 1382"/>
                    <a:gd name="T16" fmla="*/ 854 w 1600"/>
                    <a:gd name="T17" fmla="*/ 46 h 1382"/>
                    <a:gd name="T18" fmla="*/ 856 w 1600"/>
                    <a:gd name="T19" fmla="*/ 58 h 1382"/>
                    <a:gd name="T20" fmla="*/ 856 w 1600"/>
                    <a:gd name="T21" fmla="*/ 64 h 1382"/>
                    <a:gd name="T22" fmla="*/ 866 w 1600"/>
                    <a:gd name="T23" fmla="*/ 82 h 1382"/>
                    <a:gd name="T24" fmla="*/ 906 w 1600"/>
                    <a:gd name="T25" fmla="*/ 110 h 1382"/>
                    <a:gd name="T26" fmla="*/ 914 w 1600"/>
                    <a:gd name="T27" fmla="*/ 114 h 1382"/>
                    <a:gd name="T28" fmla="*/ 924 w 1600"/>
                    <a:gd name="T29" fmla="*/ 124 h 1382"/>
                    <a:gd name="T30" fmla="*/ 928 w 1600"/>
                    <a:gd name="T31" fmla="*/ 130 h 1382"/>
                    <a:gd name="T32" fmla="*/ 934 w 1600"/>
                    <a:gd name="T33" fmla="*/ 146 h 1382"/>
                    <a:gd name="T34" fmla="*/ 934 w 1600"/>
                    <a:gd name="T35" fmla="*/ 156 h 1382"/>
                    <a:gd name="T36" fmla="*/ 910 w 1600"/>
                    <a:gd name="T37" fmla="*/ 204 h 1382"/>
                    <a:gd name="T38" fmla="*/ 790 w 1600"/>
                    <a:gd name="T39" fmla="*/ 240 h 1382"/>
                    <a:gd name="T40" fmla="*/ 680 w 1600"/>
                    <a:gd name="T41" fmla="*/ 210 h 1382"/>
                    <a:gd name="T42" fmla="*/ 646 w 1600"/>
                    <a:gd name="T43" fmla="*/ 156 h 1382"/>
                    <a:gd name="T44" fmla="*/ 648 w 1600"/>
                    <a:gd name="T45" fmla="*/ 148 h 1382"/>
                    <a:gd name="T46" fmla="*/ 650 w 1600"/>
                    <a:gd name="T47" fmla="*/ 138 h 1382"/>
                    <a:gd name="T48" fmla="*/ 656 w 1600"/>
                    <a:gd name="T49" fmla="*/ 124 h 1382"/>
                    <a:gd name="T50" fmla="*/ 662 w 1600"/>
                    <a:gd name="T51" fmla="*/ 118 h 1382"/>
                    <a:gd name="T52" fmla="*/ 672 w 1600"/>
                    <a:gd name="T53" fmla="*/ 110 h 1382"/>
                    <a:gd name="T54" fmla="*/ 702 w 1600"/>
                    <a:gd name="T55" fmla="*/ 92 h 1382"/>
                    <a:gd name="T56" fmla="*/ 724 w 1600"/>
                    <a:gd name="T57" fmla="*/ 64 h 1382"/>
                    <a:gd name="T58" fmla="*/ 726 w 1600"/>
                    <a:gd name="T59" fmla="*/ 58 h 1382"/>
                    <a:gd name="T60" fmla="*/ 726 w 1600"/>
                    <a:gd name="T61" fmla="*/ 46 h 1382"/>
                    <a:gd name="T62" fmla="*/ 726 w 1600"/>
                    <a:gd name="T63" fmla="*/ 40 h 1382"/>
                    <a:gd name="T64" fmla="*/ 722 w 1600"/>
                    <a:gd name="T65" fmla="*/ 34 h 1382"/>
                    <a:gd name="T66" fmla="*/ 718 w 1600"/>
                    <a:gd name="T67" fmla="*/ 28 h 1382"/>
                    <a:gd name="T68" fmla="*/ 710 w 1600"/>
                    <a:gd name="T69" fmla="*/ 22 h 1382"/>
                    <a:gd name="T70" fmla="*/ 704 w 1600"/>
                    <a:gd name="T71" fmla="*/ 18 h 1382"/>
                    <a:gd name="T72" fmla="*/ 696 w 1600"/>
                    <a:gd name="T73" fmla="*/ 14 h 1382"/>
                    <a:gd name="T74" fmla="*/ 688 w 1600"/>
                    <a:gd name="T75" fmla="*/ 10 h 1382"/>
                    <a:gd name="T76" fmla="*/ 674 w 1600"/>
                    <a:gd name="T77" fmla="*/ 4 h 1382"/>
                    <a:gd name="T78" fmla="*/ 402 w 1600"/>
                    <a:gd name="T79" fmla="*/ 2 h 1382"/>
                    <a:gd name="T80" fmla="*/ 262 w 1600"/>
                    <a:gd name="T81" fmla="*/ 300 h 1382"/>
                    <a:gd name="T82" fmla="*/ 302 w 1600"/>
                    <a:gd name="T83" fmla="*/ 322 h 1382"/>
                    <a:gd name="T84" fmla="*/ 380 w 1600"/>
                    <a:gd name="T85" fmla="*/ 292 h 1382"/>
                    <a:gd name="T86" fmla="*/ 424 w 1600"/>
                    <a:gd name="T87" fmla="*/ 314 h 1382"/>
                    <a:gd name="T88" fmla="*/ 434 w 1600"/>
                    <a:gd name="T89" fmla="*/ 404 h 1382"/>
                    <a:gd name="T90" fmla="*/ 384 w 1600"/>
                    <a:gd name="T91" fmla="*/ 500 h 1382"/>
                    <a:gd name="T92" fmla="*/ 296 w 1600"/>
                    <a:gd name="T93" fmla="*/ 556 h 1382"/>
                    <a:gd name="T94" fmla="*/ 248 w 1600"/>
                    <a:gd name="T95" fmla="*/ 534 h 1382"/>
                    <a:gd name="T96" fmla="*/ 234 w 1600"/>
                    <a:gd name="T97" fmla="*/ 454 h 1382"/>
                    <a:gd name="T98" fmla="*/ 202 w 1600"/>
                    <a:gd name="T99" fmla="*/ 422 h 1382"/>
                    <a:gd name="T100" fmla="*/ 4 w 1600"/>
                    <a:gd name="T101" fmla="*/ 690 h 1382"/>
                    <a:gd name="T102" fmla="*/ 146 w 1600"/>
                    <a:gd name="T103" fmla="*/ 930 h 1382"/>
                    <a:gd name="T104" fmla="*/ 198 w 1600"/>
                    <a:gd name="T105" fmla="*/ 954 h 1382"/>
                    <a:gd name="T106" fmla="*/ 228 w 1600"/>
                    <a:gd name="T107" fmla="*/ 922 h 1382"/>
                    <a:gd name="T108" fmla="*/ 242 w 1600"/>
                    <a:gd name="T109" fmla="*/ 842 h 1382"/>
                    <a:gd name="T110" fmla="*/ 286 w 1600"/>
                    <a:gd name="T111" fmla="*/ 820 h 1382"/>
                    <a:gd name="T112" fmla="*/ 372 w 1600"/>
                    <a:gd name="T113" fmla="*/ 866 h 1382"/>
                    <a:gd name="T114" fmla="*/ 424 w 1600"/>
                    <a:gd name="T115" fmla="*/ 948 h 1382"/>
                    <a:gd name="T116" fmla="*/ 428 w 1600"/>
                    <a:gd name="T117" fmla="*/ 1054 h 1382"/>
                    <a:gd name="T118" fmla="*/ 376 w 1600"/>
                    <a:gd name="T119" fmla="*/ 1084 h 1382"/>
                    <a:gd name="T120" fmla="*/ 308 w 1600"/>
                    <a:gd name="T121" fmla="*/ 1056 h 1382"/>
                    <a:gd name="T122" fmla="*/ 264 w 1600"/>
                    <a:gd name="T123" fmla="*/ 1068 h 1382"/>
                    <a:gd name="T124" fmla="*/ 402 w 1600"/>
                    <a:gd name="T125" fmla="*/ 1382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0" h="1382">
                      <a:moveTo>
                        <a:pt x="1200" y="2"/>
                      </a:moveTo>
                      <a:lnTo>
                        <a:pt x="912" y="2"/>
                      </a:lnTo>
                      <a:lnTo>
                        <a:pt x="912" y="2"/>
                      </a:lnTo>
                      <a:lnTo>
                        <a:pt x="912" y="2"/>
                      </a:lnTo>
                      <a:lnTo>
                        <a:pt x="912" y="2"/>
                      </a:lnTo>
                      <a:lnTo>
                        <a:pt x="908" y="4"/>
                      </a:lnTo>
                      <a:lnTo>
                        <a:pt x="908" y="4"/>
                      </a:lnTo>
                      <a:lnTo>
                        <a:pt x="906" y="4"/>
                      </a:lnTo>
                      <a:lnTo>
                        <a:pt x="906" y="4"/>
                      </a:lnTo>
                      <a:lnTo>
                        <a:pt x="894" y="8"/>
                      </a:lnTo>
                      <a:lnTo>
                        <a:pt x="894" y="8"/>
                      </a:lnTo>
                      <a:lnTo>
                        <a:pt x="892" y="10"/>
                      </a:lnTo>
                      <a:lnTo>
                        <a:pt x="892" y="10"/>
                      </a:lnTo>
                      <a:lnTo>
                        <a:pt x="890" y="10"/>
                      </a:lnTo>
                      <a:lnTo>
                        <a:pt x="890" y="10"/>
                      </a:lnTo>
                      <a:lnTo>
                        <a:pt x="886" y="12"/>
                      </a:lnTo>
                      <a:lnTo>
                        <a:pt x="886" y="12"/>
                      </a:lnTo>
                      <a:lnTo>
                        <a:pt x="884" y="14"/>
                      </a:lnTo>
                      <a:lnTo>
                        <a:pt x="884" y="14"/>
                      </a:lnTo>
                      <a:lnTo>
                        <a:pt x="882" y="14"/>
                      </a:lnTo>
                      <a:lnTo>
                        <a:pt x="882" y="14"/>
                      </a:lnTo>
                      <a:lnTo>
                        <a:pt x="880" y="16"/>
                      </a:lnTo>
                      <a:lnTo>
                        <a:pt x="880" y="16"/>
                      </a:lnTo>
                      <a:lnTo>
                        <a:pt x="876" y="18"/>
                      </a:lnTo>
                      <a:lnTo>
                        <a:pt x="876" y="18"/>
                      </a:lnTo>
                      <a:lnTo>
                        <a:pt x="874" y="18"/>
                      </a:lnTo>
                      <a:lnTo>
                        <a:pt x="874" y="18"/>
                      </a:lnTo>
                      <a:lnTo>
                        <a:pt x="870" y="22"/>
                      </a:lnTo>
                      <a:lnTo>
                        <a:pt x="870" y="22"/>
                      </a:lnTo>
                      <a:lnTo>
                        <a:pt x="870" y="22"/>
                      </a:lnTo>
                      <a:lnTo>
                        <a:pt x="870" y="22"/>
                      </a:lnTo>
                      <a:lnTo>
                        <a:pt x="866" y="26"/>
                      </a:lnTo>
                      <a:lnTo>
                        <a:pt x="866" y="26"/>
                      </a:lnTo>
                      <a:lnTo>
                        <a:pt x="864" y="26"/>
                      </a:lnTo>
                      <a:lnTo>
                        <a:pt x="864" y="26"/>
                      </a:lnTo>
                      <a:lnTo>
                        <a:pt x="862" y="28"/>
                      </a:lnTo>
                      <a:lnTo>
                        <a:pt x="862" y="28"/>
                      </a:lnTo>
                      <a:lnTo>
                        <a:pt x="862" y="30"/>
                      </a:lnTo>
                      <a:lnTo>
                        <a:pt x="862" y="30"/>
                      </a:lnTo>
                      <a:lnTo>
                        <a:pt x="860" y="32"/>
                      </a:lnTo>
                      <a:lnTo>
                        <a:pt x="860" y="32"/>
                      </a:lnTo>
                      <a:lnTo>
                        <a:pt x="858" y="34"/>
                      </a:lnTo>
                      <a:lnTo>
                        <a:pt x="858" y="34"/>
                      </a:lnTo>
                      <a:lnTo>
                        <a:pt x="856" y="36"/>
                      </a:lnTo>
                      <a:lnTo>
                        <a:pt x="856" y="36"/>
                      </a:lnTo>
                      <a:lnTo>
                        <a:pt x="856" y="38"/>
                      </a:lnTo>
                      <a:lnTo>
                        <a:pt x="856" y="38"/>
                      </a:lnTo>
                      <a:lnTo>
                        <a:pt x="856" y="40"/>
                      </a:lnTo>
                      <a:lnTo>
                        <a:pt x="856" y="40"/>
                      </a:lnTo>
                      <a:lnTo>
                        <a:pt x="854" y="42"/>
                      </a:lnTo>
                      <a:lnTo>
                        <a:pt x="854" y="42"/>
                      </a:lnTo>
                      <a:lnTo>
                        <a:pt x="854" y="46"/>
                      </a:lnTo>
                      <a:lnTo>
                        <a:pt x="854" y="46"/>
                      </a:lnTo>
                      <a:lnTo>
                        <a:pt x="854" y="46"/>
                      </a:lnTo>
                      <a:lnTo>
                        <a:pt x="854" y="46"/>
                      </a:lnTo>
                      <a:lnTo>
                        <a:pt x="854" y="52"/>
                      </a:lnTo>
                      <a:lnTo>
                        <a:pt x="854" y="52"/>
                      </a:lnTo>
                      <a:lnTo>
                        <a:pt x="854" y="54"/>
                      </a:lnTo>
                      <a:lnTo>
                        <a:pt x="854" y="54"/>
                      </a:lnTo>
                      <a:lnTo>
                        <a:pt x="856" y="58"/>
                      </a:lnTo>
                      <a:lnTo>
                        <a:pt x="856" y="58"/>
                      </a:lnTo>
                      <a:lnTo>
                        <a:pt x="856" y="60"/>
                      </a:lnTo>
                      <a:lnTo>
                        <a:pt x="856" y="60"/>
                      </a:lnTo>
                      <a:lnTo>
                        <a:pt x="856" y="64"/>
                      </a:lnTo>
                      <a:lnTo>
                        <a:pt x="856" y="64"/>
                      </a:lnTo>
                      <a:lnTo>
                        <a:pt x="856" y="64"/>
                      </a:lnTo>
                      <a:lnTo>
                        <a:pt x="856" y="64"/>
                      </a:lnTo>
                      <a:lnTo>
                        <a:pt x="858" y="70"/>
                      </a:lnTo>
                      <a:lnTo>
                        <a:pt x="858" y="70"/>
                      </a:lnTo>
                      <a:lnTo>
                        <a:pt x="858" y="70"/>
                      </a:lnTo>
                      <a:lnTo>
                        <a:pt x="862" y="76"/>
                      </a:lnTo>
                      <a:lnTo>
                        <a:pt x="866" y="82"/>
                      </a:lnTo>
                      <a:lnTo>
                        <a:pt x="878" y="92"/>
                      </a:lnTo>
                      <a:lnTo>
                        <a:pt x="890" y="100"/>
                      </a:lnTo>
                      <a:lnTo>
                        <a:pt x="904" y="108"/>
                      </a:lnTo>
                      <a:lnTo>
                        <a:pt x="904" y="108"/>
                      </a:lnTo>
                      <a:lnTo>
                        <a:pt x="906" y="110"/>
                      </a:lnTo>
                      <a:lnTo>
                        <a:pt x="906" y="110"/>
                      </a:lnTo>
                      <a:lnTo>
                        <a:pt x="908" y="110"/>
                      </a:lnTo>
                      <a:lnTo>
                        <a:pt x="908" y="110"/>
                      </a:lnTo>
                      <a:lnTo>
                        <a:pt x="912" y="114"/>
                      </a:lnTo>
                      <a:lnTo>
                        <a:pt x="912" y="114"/>
                      </a:lnTo>
                      <a:lnTo>
                        <a:pt x="914" y="114"/>
                      </a:lnTo>
                      <a:lnTo>
                        <a:pt x="914" y="114"/>
                      </a:lnTo>
                      <a:lnTo>
                        <a:pt x="918" y="118"/>
                      </a:lnTo>
                      <a:lnTo>
                        <a:pt x="918" y="118"/>
                      </a:lnTo>
                      <a:lnTo>
                        <a:pt x="920" y="120"/>
                      </a:lnTo>
                      <a:lnTo>
                        <a:pt x="920" y="120"/>
                      </a:lnTo>
                      <a:lnTo>
                        <a:pt x="924" y="124"/>
                      </a:lnTo>
                      <a:lnTo>
                        <a:pt x="924" y="124"/>
                      </a:lnTo>
                      <a:lnTo>
                        <a:pt x="924" y="124"/>
                      </a:lnTo>
                      <a:lnTo>
                        <a:pt x="924" y="124"/>
                      </a:lnTo>
                      <a:lnTo>
                        <a:pt x="928" y="130"/>
                      </a:lnTo>
                      <a:lnTo>
                        <a:pt x="928" y="130"/>
                      </a:lnTo>
                      <a:lnTo>
                        <a:pt x="928" y="130"/>
                      </a:lnTo>
                      <a:lnTo>
                        <a:pt x="928" y="130"/>
                      </a:lnTo>
                      <a:lnTo>
                        <a:pt x="930" y="138"/>
                      </a:lnTo>
                      <a:lnTo>
                        <a:pt x="930" y="138"/>
                      </a:lnTo>
                      <a:lnTo>
                        <a:pt x="932" y="138"/>
                      </a:lnTo>
                      <a:lnTo>
                        <a:pt x="932" y="138"/>
                      </a:lnTo>
                      <a:lnTo>
                        <a:pt x="934" y="146"/>
                      </a:lnTo>
                      <a:lnTo>
                        <a:pt x="934" y="146"/>
                      </a:lnTo>
                      <a:lnTo>
                        <a:pt x="934" y="148"/>
                      </a:lnTo>
                      <a:lnTo>
                        <a:pt x="934" y="148"/>
                      </a:lnTo>
                      <a:lnTo>
                        <a:pt x="934" y="156"/>
                      </a:lnTo>
                      <a:lnTo>
                        <a:pt x="934" y="156"/>
                      </a:lnTo>
                      <a:lnTo>
                        <a:pt x="934" y="156"/>
                      </a:lnTo>
                      <a:lnTo>
                        <a:pt x="934" y="156"/>
                      </a:lnTo>
                      <a:lnTo>
                        <a:pt x="934" y="156"/>
                      </a:lnTo>
                      <a:lnTo>
                        <a:pt x="934" y="168"/>
                      </a:lnTo>
                      <a:lnTo>
                        <a:pt x="930" y="178"/>
                      </a:lnTo>
                      <a:lnTo>
                        <a:pt x="926" y="188"/>
                      </a:lnTo>
                      <a:lnTo>
                        <a:pt x="918" y="196"/>
                      </a:lnTo>
                      <a:lnTo>
                        <a:pt x="910" y="204"/>
                      </a:lnTo>
                      <a:lnTo>
                        <a:pt x="902" y="210"/>
                      </a:lnTo>
                      <a:lnTo>
                        <a:pt x="880" y="222"/>
                      </a:lnTo>
                      <a:lnTo>
                        <a:pt x="856" y="230"/>
                      </a:lnTo>
                      <a:lnTo>
                        <a:pt x="832" y="236"/>
                      </a:lnTo>
                      <a:lnTo>
                        <a:pt x="810" y="240"/>
                      </a:lnTo>
                      <a:lnTo>
                        <a:pt x="790" y="240"/>
                      </a:lnTo>
                      <a:lnTo>
                        <a:pt x="790" y="240"/>
                      </a:lnTo>
                      <a:lnTo>
                        <a:pt x="770" y="240"/>
                      </a:lnTo>
                      <a:lnTo>
                        <a:pt x="748" y="236"/>
                      </a:lnTo>
                      <a:lnTo>
                        <a:pt x="724" y="230"/>
                      </a:lnTo>
                      <a:lnTo>
                        <a:pt x="700" y="222"/>
                      </a:lnTo>
                      <a:lnTo>
                        <a:pt x="680" y="210"/>
                      </a:lnTo>
                      <a:lnTo>
                        <a:pt x="670" y="204"/>
                      </a:lnTo>
                      <a:lnTo>
                        <a:pt x="662" y="196"/>
                      </a:lnTo>
                      <a:lnTo>
                        <a:pt x="656" y="188"/>
                      </a:lnTo>
                      <a:lnTo>
                        <a:pt x="650" y="178"/>
                      </a:lnTo>
                      <a:lnTo>
                        <a:pt x="648" y="168"/>
                      </a:lnTo>
                      <a:lnTo>
                        <a:pt x="646" y="156"/>
                      </a:lnTo>
                      <a:lnTo>
                        <a:pt x="646" y="156"/>
                      </a:lnTo>
                      <a:lnTo>
                        <a:pt x="646" y="156"/>
                      </a:lnTo>
                      <a:lnTo>
                        <a:pt x="646" y="156"/>
                      </a:lnTo>
                      <a:lnTo>
                        <a:pt x="646" y="156"/>
                      </a:lnTo>
                      <a:lnTo>
                        <a:pt x="648" y="148"/>
                      </a:lnTo>
                      <a:lnTo>
                        <a:pt x="648" y="148"/>
                      </a:lnTo>
                      <a:lnTo>
                        <a:pt x="648" y="146"/>
                      </a:lnTo>
                      <a:lnTo>
                        <a:pt x="648" y="146"/>
                      </a:lnTo>
                      <a:lnTo>
                        <a:pt x="650" y="138"/>
                      </a:lnTo>
                      <a:lnTo>
                        <a:pt x="650" y="138"/>
                      </a:lnTo>
                      <a:lnTo>
                        <a:pt x="650" y="138"/>
                      </a:lnTo>
                      <a:lnTo>
                        <a:pt x="650" y="138"/>
                      </a:lnTo>
                      <a:lnTo>
                        <a:pt x="652" y="130"/>
                      </a:lnTo>
                      <a:lnTo>
                        <a:pt x="652" y="130"/>
                      </a:lnTo>
                      <a:lnTo>
                        <a:pt x="652" y="130"/>
                      </a:lnTo>
                      <a:lnTo>
                        <a:pt x="652" y="130"/>
                      </a:lnTo>
                      <a:lnTo>
                        <a:pt x="656" y="124"/>
                      </a:lnTo>
                      <a:lnTo>
                        <a:pt x="656" y="124"/>
                      </a:lnTo>
                      <a:lnTo>
                        <a:pt x="656" y="124"/>
                      </a:lnTo>
                      <a:lnTo>
                        <a:pt x="656" y="124"/>
                      </a:lnTo>
                      <a:lnTo>
                        <a:pt x="660" y="120"/>
                      </a:lnTo>
                      <a:lnTo>
                        <a:pt x="660" y="120"/>
                      </a:lnTo>
                      <a:lnTo>
                        <a:pt x="662" y="118"/>
                      </a:lnTo>
                      <a:lnTo>
                        <a:pt x="662" y="118"/>
                      </a:lnTo>
                      <a:lnTo>
                        <a:pt x="666" y="114"/>
                      </a:lnTo>
                      <a:lnTo>
                        <a:pt x="666" y="114"/>
                      </a:lnTo>
                      <a:lnTo>
                        <a:pt x="668" y="114"/>
                      </a:lnTo>
                      <a:lnTo>
                        <a:pt x="668" y="114"/>
                      </a:lnTo>
                      <a:lnTo>
                        <a:pt x="672" y="110"/>
                      </a:lnTo>
                      <a:lnTo>
                        <a:pt x="672" y="110"/>
                      </a:lnTo>
                      <a:lnTo>
                        <a:pt x="674" y="110"/>
                      </a:lnTo>
                      <a:lnTo>
                        <a:pt x="674" y="110"/>
                      </a:lnTo>
                      <a:lnTo>
                        <a:pt x="676" y="108"/>
                      </a:lnTo>
                      <a:lnTo>
                        <a:pt x="676" y="108"/>
                      </a:lnTo>
                      <a:lnTo>
                        <a:pt x="690" y="100"/>
                      </a:lnTo>
                      <a:lnTo>
                        <a:pt x="702" y="92"/>
                      </a:lnTo>
                      <a:lnTo>
                        <a:pt x="714" y="82"/>
                      </a:lnTo>
                      <a:lnTo>
                        <a:pt x="718" y="76"/>
                      </a:lnTo>
                      <a:lnTo>
                        <a:pt x="722" y="70"/>
                      </a:lnTo>
                      <a:lnTo>
                        <a:pt x="722" y="70"/>
                      </a:lnTo>
                      <a:lnTo>
                        <a:pt x="724" y="64"/>
                      </a:lnTo>
                      <a:lnTo>
                        <a:pt x="724" y="64"/>
                      </a:lnTo>
                      <a:lnTo>
                        <a:pt x="724" y="64"/>
                      </a:lnTo>
                      <a:lnTo>
                        <a:pt x="724" y="64"/>
                      </a:lnTo>
                      <a:lnTo>
                        <a:pt x="724" y="60"/>
                      </a:lnTo>
                      <a:lnTo>
                        <a:pt x="724" y="60"/>
                      </a:lnTo>
                      <a:lnTo>
                        <a:pt x="726" y="58"/>
                      </a:lnTo>
                      <a:lnTo>
                        <a:pt x="726" y="58"/>
                      </a:lnTo>
                      <a:lnTo>
                        <a:pt x="726" y="54"/>
                      </a:lnTo>
                      <a:lnTo>
                        <a:pt x="726" y="54"/>
                      </a:lnTo>
                      <a:lnTo>
                        <a:pt x="726" y="52"/>
                      </a:lnTo>
                      <a:lnTo>
                        <a:pt x="726" y="52"/>
                      </a:lnTo>
                      <a:lnTo>
                        <a:pt x="726" y="46"/>
                      </a:lnTo>
                      <a:lnTo>
                        <a:pt x="726" y="46"/>
                      </a:lnTo>
                      <a:lnTo>
                        <a:pt x="726" y="46"/>
                      </a:lnTo>
                      <a:lnTo>
                        <a:pt x="726" y="46"/>
                      </a:lnTo>
                      <a:lnTo>
                        <a:pt x="726" y="42"/>
                      </a:lnTo>
                      <a:lnTo>
                        <a:pt x="726" y="42"/>
                      </a:lnTo>
                      <a:lnTo>
                        <a:pt x="726" y="40"/>
                      </a:lnTo>
                      <a:lnTo>
                        <a:pt x="726" y="40"/>
                      </a:lnTo>
                      <a:lnTo>
                        <a:pt x="724" y="38"/>
                      </a:lnTo>
                      <a:lnTo>
                        <a:pt x="724" y="38"/>
                      </a:lnTo>
                      <a:lnTo>
                        <a:pt x="724" y="36"/>
                      </a:lnTo>
                      <a:lnTo>
                        <a:pt x="724" y="36"/>
                      </a:lnTo>
                      <a:lnTo>
                        <a:pt x="722" y="34"/>
                      </a:lnTo>
                      <a:lnTo>
                        <a:pt x="722" y="34"/>
                      </a:lnTo>
                      <a:lnTo>
                        <a:pt x="722" y="32"/>
                      </a:lnTo>
                      <a:lnTo>
                        <a:pt x="722" y="32"/>
                      </a:lnTo>
                      <a:lnTo>
                        <a:pt x="720" y="30"/>
                      </a:lnTo>
                      <a:lnTo>
                        <a:pt x="720" y="30"/>
                      </a:lnTo>
                      <a:lnTo>
                        <a:pt x="718" y="28"/>
                      </a:lnTo>
                      <a:lnTo>
                        <a:pt x="718" y="28"/>
                      </a:lnTo>
                      <a:lnTo>
                        <a:pt x="716" y="26"/>
                      </a:lnTo>
                      <a:lnTo>
                        <a:pt x="716" y="26"/>
                      </a:lnTo>
                      <a:lnTo>
                        <a:pt x="714" y="26"/>
                      </a:lnTo>
                      <a:lnTo>
                        <a:pt x="714" y="26"/>
                      </a:lnTo>
                      <a:lnTo>
                        <a:pt x="710" y="22"/>
                      </a:lnTo>
                      <a:lnTo>
                        <a:pt x="710" y="22"/>
                      </a:lnTo>
                      <a:lnTo>
                        <a:pt x="710" y="22"/>
                      </a:lnTo>
                      <a:lnTo>
                        <a:pt x="710" y="22"/>
                      </a:lnTo>
                      <a:lnTo>
                        <a:pt x="706" y="18"/>
                      </a:lnTo>
                      <a:lnTo>
                        <a:pt x="706" y="18"/>
                      </a:lnTo>
                      <a:lnTo>
                        <a:pt x="704" y="18"/>
                      </a:lnTo>
                      <a:lnTo>
                        <a:pt x="704" y="18"/>
                      </a:lnTo>
                      <a:lnTo>
                        <a:pt x="702" y="16"/>
                      </a:lnTo>
                      <a:lnTo>
                        <a:pt x="702" y="16"/>
                      </a:lnTo>
                      <a:lnTo>
                        <a:pt x="700" y="14"/>
                      </a:lnTo>
                      <a:lnTo>
                        <a:pt x="700" y="14"/>
                      </a:lnTo>
                      <a:lnTo>
                        <a:pt x="696" y="14"/>
                      </a:lnTo>
                      <a:lnTo>
                        <a:pt x="696" y="14"/>
                      </a:lnTo>
                      <a:lnTo>
                        <a:pt x="694" y="12"/>
                      </a:lnTo>
                      <a:lnTo>
                        <a:pt x="694" y="12"/>
                      </a:lnTo>
                      <a:lnTo>
                        <a:pt x="692" y="10"/>
                      </a:lnTo>
                      <a:lnTo>
                        <a:pt x="692" y="10"/>
                      </a:lnTo>
                      <a:lnTo>
                        <a:pt x="688" y="10"/>
                      </a:lnTo>
                      <a:lnTo>
                        <a:pt x="688" y="10"/>
                      </a:lnTo>
                      <a:lnTo>
                        <a:pt x="686" y="8"/>
                      </a:lnTo>
                      <a:lnTo>
                        <a:pt x="686" y="8"/>
                      </a:lnTo>
                      <a:lnTo>
                        <a:pt x="674" y="4"/>
                      </a:lnTo>
                      <a:lnTo>
                        <a:pt x="674" y="4"/>
                      </a:lnTo>
                      <a:lnTo>
                        <a:pt x="674" y="4"/>
                      </a:lnTo>
                      <a:lnTo>
                        <a:pt x="674" y="4"/>
                      </a:lnTo>
                      <a:lnTo>
                        <a:pt x="668" y="2"/>
                      </a:lnTo>
                      <a:lnTo>
                        <a:pt x="668" y="2"/>
                      </a:lnTo>
                      <a:lnTo>
                        <a:pt x="668" y="2"/>
                      </a:lnTo>
                      <a:lnTo>
                        <a:pt x="402" y="2"/>
                      </a:lnTo>
                      <a:lnTo>
                        <a:pt x="402" y="2"/>
                      </a:lnTo>
                      <a:lnTo>
                        <a:pt x="402" y="2"/>
                      </a:lnTo>
                      <a:lnTo>
                        <a:pt x="264" y="238"/>
                      </a:lnTo>
                      <a:lnTo>
                        <a:pt x="264" y="238"/>
                      </a:lnTo>
                      <a:lnTo>
                        <a:pt x="260" y="260"/>
                      </a:lnTo>
                      <a:lnTo>
                        <a:pt x="260" y="282"/>
                      </a:lnTo>
                      <a:lnTo>
                        <a:pt x="260" y="292"/>
                      </a:lnTo>
                      <a:lnTo>
                        <a:pt x="262" y="300"/>
                      </a:lnTo>
                      <a:lnTo>
                        <a:pt x="268" y="308"/>
                      </a:lnTo>
                      <a:lnTo>
                        <a:pt x="274" y="314"/>
                      </a:lnTo>
                      <a:lnTo>
                        <a:pt x="274" y="314"/>
                      </a:lnTo>
                      <a:lnTo>
                        <a:pt x="284" y="318"/>
                      </a:lnTo>
                      <a:lnTo>
                        <a:pt x="294" y="322"/>
                      </a:lnTo>
                      <a:lnTo>
                        <a:pt x="302" y="322"/>
                      </a:lnTo>
                      <a:lnTo>
                        <a:pt x="312" y="322"/>
                      </a:lnTo>
                      <a:lnTo>
                        <a:pt x="326" y="316"/>
                      </a:lnTo>
                      <a:lnTo>
                        <a:pt x="342" y="308"/>
                      </a:lnTo>
                      <a:lnTo>
                        <a:pt x="356" y="298"/>
                      </a:lnTo>
                      <a:lnTo>
                        <a:pt x="372" y="292"/>
                      </a:lnTo>
                      <a:lnTo>
                        <a:pt x="380" y="292"/>
                      </a:lnTo>
                      <a:lnTo>
                        <a:pt x="388" y="292"/>
                      </a:lnTo>
                      <a:lnTo>
                        <a:pt x="398" y="294"/>
                      </a:lnTo>
                      <a:lnTo>
                        <a:pt x="408" y="300"/>
                      </a:lnTo>
                      <a:lnTo>
                        <a:pt x="408" y="300"/>
                      </a:lnTo>
                      <a:lnTo>
                        <a:pt x="418" y="306"/>
                      </a:lnTo>
                      <a:lnTo>
                        <a:pt x="424" y="314"/>
                      </a:lnTo>
                      <a:lnTo>
                        <a:pt x="430" y="322"/>
                      </a:lnTo>
                      <a:lnTo>
                        <a:pt x="434" y="332"/>
                      </a:lnTo>
                      <a:lnTo>
                        <a:pt x="438" y="344"/>
                      </a:lnTo>
                      <a:lnTo>
                        <a:pt x="438" y="354"/>
                      </a:lnTo>
                      <a:lnTo>
                        <a:pt x="438" y="380"/>
                      </a:lnTo>
                      <a:lnTo>
                        <a:pt x="434" y="404"/>
                      </a:lnTo>
                      <a:lnTo>
                        <a:pt x="426" y="428"/>
                      </a:lnTo>
                      <a:lnTo>
                        <a:pt x="418" y="448"/>
                      </a:lnTo>
                      <a:lnTo>
                        <a:pt x="410" y="466"/>
                      </a:lnTo>
                      <a:lnTo>
                        <a:pt x="410" y="466"/>
                      </a:lnTo>
                      <a:lnTo>
                        <a:pt x="398" y="482"/>
                      </a:lnTo>
                      <a:lnTo>
                        <a:pt x="384" y="500"/>
                      </a:lnTo>
                      <a:lnTo>
                        <a:pt x="368" y="518"/>
                      </a:lnTo>
                      <a:lnTo>
                        <a:pt x="348" y="534"/>
                      </a:lnTo>
                      <a:lnTo>
                        <a:pt x="328" y="548"/>
                      </a:lnTo>
                      <a:lnTo>
                        <a:pt x="318" y="552"/>
                      </a:lnTo>
                      <a:lnTo>
                        <a:pt x="306" y="554"/>
                      </a:lnTo>
                      <a:lnTo>
                        <a:pt x="296" y="556"/>
                      </a:lnTo>
                      <a:lnTo>
                        <a:pt x="284" y="556"/>
                      </a:lnTo>
                      <a:lnTo>
                        <a:pt x="274" y="554"/>
                      </a:lnTo>
                      <a:lnTo>
                        <a:pt x="264" y="548"/>
                      </a:lnTo>
                      <a:lnTo>
                        <a:pt x="264" y="548"/>
                      </a:lnTo>
                      <a:lnTo>
                        <a:pt x="256" y="542"/>
                      </a:lnTo>
                      <a:lnTo>
                        <a:pt x="248" y="534"/>
                      </a:lnTo>
                      <a:lnTo>
                        <a:pt x="244" y="528"/>
                      </a:lnTo>
                      <a:lnTo>
                        <a:pt x="240" y="520"/>
                      </a:lnTo>
                      <a:lnTo>
                        <a:pt x="238" y="504"/>
                      </a:lnTo>
                      <a:lnTo>
                        <a:pt x="238" y="486"/>
                      </a:lnTo>
                      <a:lnTo>
                        <a:pt x="238" y="470"/>
                      </a:lnTo>
                      <a:lnTo>
                        <a:pt x="234" y="454"/>
                      </a:lnTo>
                      <a:lnTo>
                        <a:pt x="232" y="446"/>
                      </a:lnTo>
                      <a:lnTo>
                        <a:pt x="226" y="438"/>
                      </a:lnTo>
                      <a:lnTo>
                        <a:pt x="218" y="430"/>
                      </a:lnTo>
                      <a:lnTo>
                        <a:pt x="210" y="424"/>
                      </a:lnTo>
                      <a:lnTo>
                        <a:pt x="210" y="424"/>
                      </a:lnTo>
                      <a:lnTo>
                        <a:pt x="202" y="422"/>
                      </a:lnTo>
                      <a:lnTo>
                        <a:pt x="194" y="422"/>
                      </a:lnTo>
                      <a:lnTo>
                        <a:pt x="184" y="424"/>
                      </a:lnTo>
                      <a:lnTo>
                        <a:pt x="174" y="428"/>
                      </a:lnTo>
                      <a:lnTo>
                        <a:pt x="156" y="440"/>
                      </a:lnTo>
                      <a:lnTo>
                        <a:pt x="140" y="454"/>
                      </a:lnTo>
                      <a:lnTo>
                        <a:pt x="4" y="690"/>
                      </a:lnTo>
                      <a:lnTo>
                        <a:pt x="0" y="690"/>
                      </a:lnTo>
                      <a:lnTo>
                        <a:pt x="2" y="694"/>
                      </a:lnTo>
                      <a:lnTo>
                        <a:pt x="4" y="694"/>
                      </a:lnTo>
                      <a:lnTo>
                        <a:pt x="132" y="918"/>
                      </a:lnTo>
                      <a:lnTo>
                        <a:pt x="132" y="918"/>
                      </a:lnTo>
                      <a:lnTo>
                        <a:pt x="146" y="930"/>
                      </a:lnTo>
                      <a:lnTo>
                        <a:pt x="160" y="942"/>
                      </a:lnTo>
                      <a:lnTo>
                        <a:pt x="176" y="950"/>
                      </a:lnTo>
                      <a:lnTo>
                        <a:pt x="184" y="954"/>
                      </a:lnTo>
                      <a:lnTo>
                        <a:pt x="192" y="954"/>
                      </a:lnTo>
                      <a:lnTo>
                        <a:pt x="192" y="954"/>
                      </a:lnTo>
                      <a:lnTo>
                        <a:pt x="198" y="954"/>
                      </a:lnTo>
                      <a:lnTo>
                        <a:pt x="202" y="952"/>
                      </a:lnTo>
                      <a:lnTo>
                        <a:pt x="202" y="952"/>
                      </a:lnTo>
                      <a:lnTo>
                        <a:pt x="212" y="944"/>
                      </a:lnTo>
                      <a:lnTo>
                        <a:pt x="220" y="938"/>
                      </a:lnTo>
                      <a:lnTo>
                        <a:pt x="224" y="930"/>
                      </a:lnTo>
                      <a:lnTo>
                        <a:pt x="228" y="922"/>
                      </a:lnTo>
                      <a:lnTo>
                        <a:pt x="230" y="906"/>
                      </a:lnTo>
                      <a:lnTo>
                        <a:pt x="230" y="890"/>
                      </a:lnTo>
                      <a:lnTo>
                        <a:pt x="230" y="872"/>
                      </a:lnTo>
                      <a:lnTo>
                        <a:pt x="234" y="856"/>
                      </a:lnTo>
                      <a:lnTo>
                        <a:pt x="236" y="848"/>
                      </a:lnTo>
                      <a:lnTo>
                        <a:pt x="242" y="842"/>
                      </a:lnTo>
                      <a:lnTo>
                        <a:pt x="248" y="834"/>
                      </a:lnTo>
                      <a:lnTo>
                        <a:pt x="258" y="828"/>
                      </a:lnTo>
                      <a:lnTo>
                        <a:pt x="258" y="828"/>
                      </a:lnTo>
                      <a:lnTo>
                        <a:pt x="272" y="822"/>
                      </a:lnTo>
                      <a:lnTo>
                        <a:pt x="286" y="820"/>
                      </a:lnTo>
                      <a:lnTo>
                        <a:pt x="286" y="820"/>
                      </a:lnTo>
                      <a:lnTo>
                        <a:pt x="296" y="820"/>
                      </a:lnTo>
                      <a:lnTo>
                        <a:pt x="304" y="822"/>
                      </a:lnTo>
                      <a:lnTo>
                        <a:pt x="322" y="828"/>
                      </a:lnTo>
                      <a:lnTo>
                        <a:pt x="340" y="838"/>
                      </a:lnTo>
                      <a:lnTo>
                        <a:pt x="358" y="852"/>
                      </a:lnTo>
                      <a:lnTo>
                        <a:pt x="372" y="866"/>
                      </a:lnTo>
                      <a:lnTo>
                        <a:pt x="386" y="882"/>
                      </a:lnTo>
                      <a:lnTo>
                        <a:pt x="398" y="896"/>
                      </a:lnTo>
                      <a:lnTo>
                        <a:pt x="406" y="910"/>
                      </a:lnTo>
                      <a:lnTo>
                        <a:pt x="406" y="910"/>
                      </a:lnTo>
                      <a:lnTo>
                        <a:pt x="414" y="928"/>
                      </a:lnTo>
                      <a:lnTo>
                        <a:pt x="424" y="948"/>
                      </a:lnTo>
                      <a:lnTo>
                        <a:pt x="430" y="972"/>
                      </a:lnTo>
                      <a:lnTo>
                        <a:pt x="434" y="996"/>
                      </a:lnTo>
                      <a:lnTo>
                        <a:pt x="436" y="1022"/>
                      </a:lnTo>
                      <a:lnTo>
                        <a:pt x="434" y="1032"/>
                      </a:lnTo>
                      <a:lnTo>
                        <a:pt x="432" y="1044"/>
                      </a:lnTo>
                      <a:lnTo>
                        <a:pt x="428" y="1054"/>
                      </a:lnTo>
                      <a:lnTo>
                        <a:pt x="422" y="1062"/>
                      </a:lnTo>
                      <a:lnTo>
                        <a:pt x="414" y="1070"/>
                      </a:lnTo>
                      <a:lnTo>
                        <a:pt x="404" y="1076"/>
                      </a:lnTo>
                      <a:lnTo>
                        <a:pt x="404" y="1076"/>
                      </a:lnTo>
                      <a:lnTo>
                        <a:pt x="390" y="1082"/>
                      </a:lnTo>
                      <a:lnTo>
                        <a:pt x="376" y="1084"/>
                      </a:lnTo>
                      <a:lnTo>
                        <a:pt x="376" y="1084"/>
                      </a:lnTo>
                      <a:lnTo>
                        <a:pt x="366" y="1084"/>
                      </a:lnTo>
                      <a:lnTo>
                        <a:pt x="354" y="1080"/>
                      </a:lnTo>
                      <a:lnTo>
                        <a:pt x="336" y="1070"/>
                      </a:lnTo>
                      <a:lnTo>
                        <a:pt x="318" y="1060"/>
                      </a:lnTo>
                      <a:lnTo>
                        <a:pt x="308" y="1056"/>
                      </a:lnTo>
                      <a:lnTo>
                        <a:pt x="296" y="1054"/>
                      </a:lnTo>
                      <a:lnTo>
                        <a:pt x="296" y="1054"/>
                      </a:lnTo>
                      <a:lnTo>
                        <a:pt x="284" y="1056"/>
                      </a:lnTo>
                      <a:lnTo>
                        <a:pt x="270" y="1062"/>
                      </a:lnTo>
                      <a:lnTo>
                        <a:pt x="270" y="1062"/>
                      </a:lnTo>
                      <a:lnTo>
                        <a:pt x="264" y="1068"/>
                      </a:lnTo>
                      <a:lnTo>
                        <a:pt x="258" y="1076"/>
                      </a:lnTo>
                      <a:lnTo>
                        <a:pt x="256" y="1086"/>
                      </a:lnTo>
                      <a:lnTo>
                        <a:pt x="256" y="1096"/>
                      </a:lnTo>
                      <a:lnTo>
                        <a:pt x="258" y="1120"/>
                      </a:lnTo>
                      <a:lnTo>
                        <a:pt x="262" y="1142"/>
                      </a:lnTo>
                      <a:lnTo>
                        <a:pt x="402" y="1382"/>
                      </a:lnTo>
                      <a:lnTo>
                        <a:pt x="1200" y="1382"/>
                      </a:lnTo>
                      <a:lnTo>
                        <a:pt x="1600" y="690"/>
                      </a:lnTo>
                      <a:lnTo>
                        <a:pt x="1200" y="0"/>
                      </a:lnTo>
                      <a:lnTo>
                        <a:pt x="1200" y="0"/>
                      </a:lnTo>
                      <a:lnTo>
                        <a:pt x="1200" y="2"/>
                      </a:lnTo>
                      <a:close/>
                    </a:path>
                  </a:pathLst>
                </a:custGeom>
                <a:solidFill>
                  <a:srgbClr val="FB8037"/>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11" name="Freeform 7"/>
                <p:cNvSpPr>
                  <a:spLocks/>
                </p:cNvSpPr>
                <p:nvPr/>
              </p:nvSpPr>
              <p:spPr bwMode="auto">
                <a:xfrm>
                  <a:off x="3582988" y="1508125"/>
                  <a:ext cx="2027237" cy="1717675"/>
                </a:xfrm>
                <a:custGeom>
                  <a:avLst/>
                  <a:gdLst>
                    <a:gd name="T0" fmla="*/ 198 w 1636"/>
                    <a:gd name="T1" fmla="*/ 906 h 1386"/>
                    <a:gd name="T2" fmla="*/ 214 w 1636"/>
                    <a:gd name="T3" fmla="*/ 868 h 1386"/>
                    <a:gd name="T4" fmla="*/ 214 w 1636"/>
                    <a:gd name="T5" fmla="*/ 834 h 1386"/>
                    <a:gd name="T6" fmla="*/ 232 w 1636"/>
                    <a:gd name="T7" fmla="*/ 800 h 1386"/>
                    <a:gd name="T8" fmla="*/ 260 w 1636"/>
                    <a:gd name="T9" fmla="*/ 786 h 1386"/>
                    <a:gd name="T10" fmla="*/ 302 w 1636"/>
                    <a:gd name="T11" fmla="*/ 794 h 1386"/>
                    <a:gd name="T12" fmla="*/ 374 w 1636"/>
                    <a:gd name="T13" fmla="*/ 860 h 1386"/>
                    <a:gd name="T14" fmla="*/ 406 w 1636"/>
                    <a:gd name="T15" fmla="*/ 924 h 1386"/>
                    <a:gd name="T16" fmla="*/ 414 w 1636"/>
                    <a:gd name="T17" fmla="*/ 982 h 1386"/>
                    <a:gd name="T18" fmla="*/ 404 w 1636"/>
                    <a:gd name="T19" fmla="*/ 1032 h 1386"/>
                    <a:gd name="T20" fmla="*/ 384 w 1636"/>
                    <a:gd name="T21" fmla="*/ 1050 h 1386"/>
                    <a:gd name="T22" fmla="*/ 346 w 1636"/>
                    <a:gd name="T23" fmla="*/ 1058 h 1386"/>
                    <a:gd name="T24" fmla="*/ 286 w 1636"/>
                    <a:gd name="T25" fmla="*/ 1028 h 1386"/>
                    <a:gd name="T26" fmla="*/ 248 w 1636"/>
                    <a:gd name="T27" fmla="*/ 1036 h 1386"/>
                    <a:gd name="T28" fmla="*/ 236 w 1636"/>
                    <a:gd name="T29" fmla="*/ 1058 h 1386"/>
                    <a:gd name="T30" fmla="*/ 240 w 1636"/>
                    <a:gd name="T31" fmla="*/ 1102 h 1386"/>
                    <a:gd name="T32" fmla="*/ 400 w 1636"/>
                    <a:gd name="T33" fmla="*/ 1382 h 1386"/>
                    <a:gd name="T34" fmla="*/ 664 w 1636"/>
                    <a:gd name="T35" fmla="*/ 1386 h 1386"/>
                    <a:gd name="T36" fmla="*/ 726 w 1636"/>
                    <a:gd name="T37" fmla="*/ 1356 h 1386"/>
                    <a:gd name="T38" fmla="*/ 734 w 1636"/>
                    <a:gd name="T39" fmla="*/ 1326 h 1386"/>
                    <a:gd name="T40" fmla="*/ 710 w 1636"/>
                    <a:gd name="T41" fmla="*/ 1290 h 1386"/>
                    <a:gd name="T42" fmla="*/ 662 w 1636"/>
                    <a:gd name="T43" fmla="*/ 1256 h 1386"/>
                    <a:gd name="T44" fmla="*/ 654 w 1636"/>
                    <a:gd name="T45" fmla="*/ 1228 h 1386"/>
                    <a:gd name="T46" fmla="*/ 670 w 1636"/>
                    <a:gd name="T47" fmla="*/ 1188 h 1386"/>
                    <a:gd name="T48" fmla="*/ 732 w 1636"/>
                    <a:gd name="T49" fmla="*/ 1154 h 1386"/>
                    <a:gd name="T50" fmla="*/ 798 w 1636"/>
                    <a:gd name="T51" fmla="*/ 1144 h 1386"/>
                    <a:gd name="T52" fmla="*/ 888 w 1636"/>
                    <a:gd name="T53" fmla="*/ 1162 h 1386"/>
                    <a:gd name="T54" fmla="*/ 934 w 1636"/>
                    <a:gd name="T55" fmla="*/ 1198 h 1386"/>
                    <a:gd name="T56" fmla="*/ 942 w 1636"/>
                    <a:gd name="T57" fmla="*/ 1228 h 1386"/>
                    <a:gd name="T58" fmla="*/ 930 w 1636"/>
                    <a:gd name="T59" fmla="*/ 1264 h 1386"/>
                    <a:gd name="T60" fmla="*/ 874 w 1636"/>
                    <a:gd name="T61" fmla="*/ 1302 h 1386"/>
                    <a:gd name="T62" fmla="*/ 862 w 1636"/>
                    <a:gd name="T63" fmla="*/ 1338 h 1386"/>
                    <a:gd name="T64" fmla="*/ 878 w 1636"/>
                    <a:gd name="T65" fmla="*/ 1362 h 1386"/>
                    <a:gd name="T66" fmla="*/ 1194 w 1636"/>
                    <a:gd name="T67" fmla="*/ 1386 h 1386"/>
                    <a:gd name="T68" fmla="*/ 1202 w 1636"/>
                    <a:gd name="T69" fmla="*/ 1378 h 1386"/>
                    <a:gd name="T70" fmla="*/ 1340 w 1636"/>
                    <a:gd name="T71" fmla="*/ 1138 h 1386"/>
                    <a:gd name="T72" fmla="*/ 1394 w 1636"/>
                    <a:gd name="T73" fmla="*/ 1104 h 1386"/>
                    <a:gd name="T74" fmla="*/ 1420 w 1636"/>
                    <a:gd name="T75" fmla="*/ 1114 h 1386"/>
                    <a:gd name="T76" fmla="*/ 1438 w 1636"/>
                    <a:gd name="T77" fmla="*/ 1152 h 1386"/>
                    <a:gd name="T78" fmla="*/ 1444 w 1636"/>
                    <a:gd name="T79" fmla="*/ 1210 h 1386"/>
                    <a:gd name="T80" fmla="*/ 1466 w 1636"/>
                    <a:gd name="T81" fmla="*/ 1232 h 1386"/>
                    <a:gd name="T82" fmla="*/ 1506 w 1636"/>
                    <a:gd name="T83" fmla="*/ 1238 h 1386"/>
                    <a:gd name="T84" fmla="*/ 1568 w 1636"/>
                    <a:gd name="T85" fmla="*/ 1202 h 1386"/>
                    <a:gd name="T86" fmla="*/ 1610 w 1636"/>
                    <a:gd name="T87" fmla="*/ 1150 h 1386"/>
                    <a:gd name="T88" fmla="*/ 1632 w 1636"/>
                    <a:gd name="T89" fmla="*/ 1094 h 1386"/>
                    <a:gd name="T90" fmla="*/ 1634 w 1636"/>
                    <a:gd name="T91" fmla="*/ 1026 h 1386"/>
                    <a:gd name="T92" fmla="*/ 1606 w 1636"/>
                    <a:gd name="T93" fmla="*/ 990 h 1386"/>
                    <a:gd name="T94" fmla="*/ 1570 w 1636"/>
                    <a:gd name="T95" fmla="*/ 984 h 1386"/>
                    <a:gd name="T96" fmla="*/ 1510 w 1636"/>
                    <a:gd name="T97" fmla="*/ 1012 h 1386"/>
                    <a:gd name="T98" fmla="*/ 1472 w 1636"/>
                    <a:gd name="T99" fmla="*/ 1004 h 1386"/>
                    <a:gd name="T100" fmla="*/ 1458 w 1636"/>
                    <a:gd name="T101" fmla="*/ 982 h 1386"/>
                    <a:gd name="T102" fmla="*/ 1464 w 1636"/>
                    <a:gd name="T103" fmla="*/ 926 h 1386"/>
                    <a:gd name="T104" fmla="*/ 1582 w 1636"/>
                    <a:gd name="T105" fmla="*/ 668 h 1386"/>
                    <a:gd name="T106" fmla="*/ 322 w 1636"/>
                    <a:gd name="T107" fmla="*/ 132 h 1386"/>
                    <a:gd name="T108" fmla="*/ 132 w 1636"/>
                    <a:gd name="T109" fmla="*/ 902 h 1386"/>
                    <a:gd name="T110" fmla="*/ 176 w 1636"/>
                    <a:gd name="T111" fmla="*/ 92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36" h="1386">
                      <a:moveTo>
                        <a:pt x="184" y="918"/>
                      </a:moveTo>
                      <a:lnTo>
                        <a:pt x="184" y="918"/>
                      </a:lnTo>
                      <a:lnTo>
                        <a:pt x="192" y="912"/>
                      </a:lnTo>
                      <a:lnTo>
                        <a:pt x="198" y="906"/>
                      </a:lnTo>
                      <a:lnTo>
                        <a:pt x="204" y="900"/>
                      </a:lnTo>
                      <a:lnTo>
                        <a:pt x="208" y="894"/>
                      </a:lnTo>
                      <a:lnTo>
                        <a:pt x="212" y="882"/>
                      </a:lnTo>
                      <a:lnTo>
                        <a:pt x="214" y="868"/>
                      </a:lnTo>
                      <a:lnTo>
                        <a:pt x="214" y="868"/>
                      </a:lnTo>
                      <a:lnTo>
                        <a:pt x="212" y="850"/>
                      </a:lnTo>
                      <a:lnTo>
                        <a:pt x="212" y="850"/>
                      </a:lnTo>
                      <a:lnTo>
                        <a:pt x="214" y="834"/>
                      </a:lnTo>
                      <a:lnTo>
                        <a:pt x="216" y="820"/>
                      </a:lnTo>
                      <a:lnTo>
                        <a:pt x="220" y="812"/>
                      </a:lnTo>
                      <a:lnTo>
                        <a:pt x="224" y="806"/>
                      </a:lnTo>
                      <a:lnTo>
                        <a:pt x="232" y="800"/>
                      </a:lnTo>
                      <a:lnTo>
                        <a:pt x="240" y="794"/>
                      </a:lnTo>
                      <a:lnTo>
                        <a:pt x="240" y="794"/>
                      </a:lnTo>
                      <a:lnTo>
                        <a:pt x="250" y="788"/>
                      </a:lnTo>
                      <a:lnTo>
                        <a:pt x="260" y="786"/>
                      </a:lnTo>
                      <a:lnTo>
                        <a:pt x="270" y="786"/>
                      </a:lnTo>
                      <a:lnTo>
                        <a:pt x="282" y="786"/>
                      </a:lnTo>
                      <a:lnTo>
                        <a:pt x="292" y="790"/>
                      </a:lnTo>
                      <a:lnTo>
                        <a:pt x="302" y="794"/>
                      </a:lnTo>
                      <a:lnTo>
                        <a:pt x="324" y="808"/>
                      </a:lnTo>
                      <a:lnTo>
                        <a:pt x="344" y="824"/>
                      </a:lnTo>
                      <a:lnTo>
                        <a:pt x="360" y="842"/>
                      </a:lnTo>
                      <a:lnTo>
                        <a:pt x="374" y="860"/>
                      </a:lnTo>
                      <a:lnTo>
                        <a:pt x="384" y="876"/>
                      </a:lnTo>
                      <a:lnTo>
                        <a:pt x="384" y="876"/>
                      </a:lnTo>
                      <a:lnTo>
                        <a:pt x="396" y="898"/>
                      </a:lnTo>
                      <a:lnTo>
                        <a:pt x="406" y="924"/>
                      </a:lnTo>
                      <a:lnTo>
                        <a:pt x="412" y="954"/>
                      </a:lnTo>
                      <a:lnTo>
                        <a:pt x="414" y="968"/>
                      </a:lnTo>
                      <a:lnTo>
                        <a:pt x="414" y="982"/>
                      </a:lnTo>
                      <a:lnTo>
                        <a:pt x="414" y="982"/>
                      </a:lnTo>
                      <a:lnTo>
                        <a:pt x="414" y="1004"/>
                      </a:lnTo>
                      <a:lnTo>
                        <a:pt x="412" y="1014"/>
                      </a:lnTo>
                      <a:lnTo>
                        <a:pt x="408" y="1022"/>
                      </a:lnTo>
                      <a:lnTo>
                        <a:pt x="404" y="1032"/>
                      </a:lnTo>
                      <a:lnTo>
                        <a:pt x="398" y="1038"/>
                      </a:lnTo>
                      <a:lnTo>
                        <a:pt x="392" y="1046"/>
                      </a:lnTo>
                      <a:lnTo>
                        <a:pt x="384" y="1050"/>
                      </a:lnTo>
                      <a:lnTo>
                        <a:pt x="384" y="1050"/>
                      </a:lnTo>
                      <a:lnTo>
                        <a:pt x="374" y="1056"/>
                      </a:lnTo>
                      <a:lnTo>
                        <a:pt x="364" y="1058"/>
                      </a:lnTo>
                      <a:lnTo>
                        <a:pt x="354" y="1058"/>
                      </a:lnTo>
                      <a:lnTo>
                        <a:pt x="346" y="1058"/>
                      </a:lnTo>
                      <a:lnTo>
                        <a:pt x="330" y="1052"/>
                      </a:lnTo>
                      <a:lnTo>
                        <a:pt x="316" y="1042"/>
                      </a:lnTo>
                      <a:lnTo>
                        <a:pt x="302" y="1034"/>
                      </a:lnTo>
                      <a:lnTo>
                        <a:pt x="286" y="1028"/>
                      </a:lnTo>
                      <a:lnTo>
                        <a:pt x="278" y="1028"/>
                      </a:lnTo>
                      <a:lnTo>
                        <a:pt x="268" y="1028"/>
                      </a:lnTo>
                      <a:lnTo>
                        <a:pt x="258" y="1032"/>
                      </a:lnTo>
                      <a:lnTo>
                        <a:pt x="248" y="1036"/>
                      </a:lnTo>
                      <a:lnTo>
                        <a:pt x="248" y="1036"/>
                      </a:lnTo>
                      <a:lnTo>
                        <a:pt x="242" y="1042"/>
                      </a:lnTo>
                      <a:lnTo>
                        <a:pt x="238" y="1048"/>
                      </a:lnTo>
                      <a:lnTo>
                        <a:pt x="236" y="1058"/>
                      </a:lnTo>
                      <a:lnTo>
                        <a:pt x="234" y="1068"/>
                      </a:lnTo>
                      <a:lnTo>
                        <a:pt x="234" y="1068"/>
                      </a:lnTo>
                      <a:lnTo>
                        <a:pt x="236" y="1086"/>
                      </a:lnTo>
                      <a:lnTo>
                        <a:pt x="240" y="1102"/>
                      </a:lnTo>
                      <a:lnTo>
                        <a:pt x="398" y="1378"/>
                      </a:lnTo>
                      <a:lnTo>
                        <a:pt x="402" y="1378"/>
                      </a:lnTo>
                      <a:lnTo>
                        <a:pt x="402" y="1380"/>
                      </a:lnTo>
                      <a:lnTo>
                        <a:pt x="400" y="1382"/>
                      </a:lnTo>
                      <a:lnTo>
                        <a:pt x="400" y="1382"/>
                      </a:lnTo>
                      <a:lnTo>
                        <a:pt x="402" y="1386"/>
                      </a:lnTo>
                      <a:lnTo>
                        <a:pt x="664" y="1386"/>
                      </a:lnTo>
                      <a:lnTo>
                        <a:pt x="664" y="1386"/>
                      </a:lnTo>
                      <a:lnTo>
                        <a:pt x="686" y="1380"/>
                      </a:lnTo>
                      <a:lnTo>
                        <a:pt x="708" y="1368"/>
                      </a:lnTo>
                      <a:lnTo>
                        <a:pt x="718" y="1362"/>
                      </a:lnTo>
                      <a:lnTo>
                        <a:pt x="726" y="1356"/>
                      </a:lnTo>
                      <a:lnTo>
                        <a:pt x="732" y="1346"/>
                      </a:lnTo>
                      <a:lnTo>
                        <a:pt x="734" y="1338"/>
                      </a:lnTo>
                      <a:lnTo>
                        <a:pt x="734" y="1338"/>
                      </a:lnTo>
                      <a:lnTo>
                        <a:pt x="734" y="1326"/>
                      </a:lnTo>
                      <a:lnTo>
                        <a:pt x="730" y="1316"/>
                      </a:lnTo>
                      <a:lnTo>
                        <a:pt x="728" y="1308"/>
                      </a:lnTo>
                      <a:lnTo>
                        <a:pt x="722" y="1302"/>
                      </a:lnTo>
                      <a:lnTo>
                        <a:pt x="710" y="1290"/>
                      </a:lnTo>
                      <a:lnTo>
                        <a:pt x="694" y="1282"/>
                      </a:lnTo>
                      <a:lnTo>
                        <a:pt x="680" y="1274"/>
                      </a:lnTo>
                      <a:lnTo>
                        <a:pt x="668" y="1264"/>
                      </a:lnTo>
                      <a:lnTo>
                        <a:pt x="662" y="1256"/>
                      </a:lnTo>
                      <a:lnTo>
                        <a:pt x="658" y="1248"/>
                      </a:lnTo>
                      <a:lnTo>
                        <a:pt x="656" y="1240"/>
                      </a:lnTo>
                      <a:lnTo>
                        <a:pt x="654" y="1228"/>
                      </a:lnTo>
                      <a:lnTo>
                        <a:pt x="654" y="1228"/>
                      </a:lnTo>
                      <a:lnTo>
                        <a:pt x="656" y="1216"/>
                      </a:lnTo>
                      <a:lnTo>
                        <a:pt x="658" y="1206"/>
                      </a:lnTo>
                      <a:lnTo>
                        <a:pt x="664" y="1198"/>
                      </a:lnTo>
                      <a:lnTo>
                        <a:pt x="670" y="1188"/>
                      </a:lnTo>
                      <a:lnTo>
                        <a:pt x="678" y="1180"/>
                      </a:lnTo>
                      <a:lnTo>
                        <a:pt x="688" y="1174"/>
                      </a:lnTo>
                      <a:lnTo>
                        <a:pt x="708" y="1162"/>
                      </a:lnTo>
                      <a:lnTo>
                        <a:pt x="732" y="1154"/>
                      </a:lnTo>
                      <a:lnTo>
                        <a:pt x="756" y="1148"/>
                      </a:lnTo>
                      <a:lnTo>
                        <a:pt x="780" y="1144"/>
                      </a:lnTo>
                      <a:lnTo>
                        <a:pt x="798" y="1144"/>
                      </a:lnTo>
                      <a:lnTo>
                        <a:pt x="798" y="1144"/>
                      </a:lnTo>
                      <a:lnTo>
                        <a:pt x="818" y="1144"/>
                      </a:lnTo>
                      <a:lnTo>
                        <a:pt x="840" y="1148"/>
                      </a:lnTo>
                      <a:lnTo>
                        <a:pt x="864" y="1154"/>
                      </a:lnTo>
                      <a:lnTo>
                        <a:pt x="888" y="1162"/>
                      </a:lnTo>
                      <a:lnTo>
                        <a:pt x="910" y="1174"/>
                      </a:lnTo>
                      <a:lnTo>
                        <a:pt x="918" y="1180"/>
                      </a:lnTo>
                      <a:lnTo>
                        <a:pt x="926" y="1188"/>
                      </a:lnTo>
                      <a:lnTo>
                        <a:pt x="934" y="1198"/>
                      </a:lnTo>
                      <a:lnTo>
                        <a:pt x="938" y="1206"/>
                      </a:lnTo>
                      <a:lnTo>
                        <a:pt x="942" y="1216"/>
                      </a:lnTo>
                      <a:lnTo>
                        <a:pt x="942" y="1228"/>
                      </a:lnTo>
                      <a:lnTo>
                        <a:pt x="942" y="1228"/>
                      </a:lnTo>
                      <a:lnTo>
                        <a:pt x="942" y="1240"/>
                      </a:lnTo>
                      <a:lnTo>
                        <a:pt x="938" y="1248"/>
                      </a:lnTo>
                      <a:lnTo>
                        <a:pt x="934" y="1256"/>
                      </a:lnTo>
                      <a:lnTo>
                        <a:pt x="930" y="1264"/>
                      </a:lnTo>
                      <a:lnTo>
                        <a:pt x="916" y="1274"/>
                      </a:lnTo>
                      <a:lnTo>
                        <a:pt x="902" y="1282"/>
                      </a:lnTo>
                      <a:lnTo>
                        <a:pt x="888" y="1290"/>
                      </a:lnTo>
                      <a:lnTo>
                        <a:pt x="874" y="1302"/>
                      </a:lnTo>
                      <a:lnTo>
                        <a:pt x="870" y="1308"/>
                      </a:lnTo>
                      <a:lnTo>
                        <a:pt x="866" y="1316"/>
                      </a:lnTo>
                      <a:lnTo>
                        <a:pt x="864" y="1326"/>
                      </a:lnTo>
                      <a:lnTo>
                        <a:pt x="862" y="1338"/>
                      </a:lnTo>
                      <a:lnTo>
                        <a:pt x="862" y="1338"/>
                      </a:lnTo>
                      <a:lnTo>
                        <a:pt x="864" y="1346"/>
                      </a:lnTo>
                      <a:lnTo>
                        <a:pt x="870" y="1356"/>
                      </a:lnTo>
                      <a:lnTo>
                        <a:pt x="878" y="1362"/>
                      </a:lnTo>
                      <a:lnTo>
                        <a:pt x="888" y="1368"/>
                      </a:lnTo>
                      <a:lnTo>
                        <a:pt x="912" y="1380"/>
                      </a:lnTo>
                      <a:lnTo>
                        <a:pt x="934" y="1386"/>
                      </a:lnTo>
                      <a:lnTo>
                        <a:pt x="1194" y="1386"/>
                      </a:lnTo>
                      <a:lnTo>
                        <a:pt x="1198" y="1380"/>
                      </a:lnTo>
                      <a:lnTo>
                        <a:pt x="1198" y="1380"/>
                      </a:lnTo>
                      <a:lnTo>
                        <a:pt x="1198" y="1378"/>
                      </a:lnTo>
                      <a:lnTo>
                        <a:pt x="1202" y="1378"/>
                      </a:lnTo>
                      <a:lnTo>
                        <a:pt x="1204" y="1372"/>
                      </a:lnTo>
                      <a:lnTo>
                        <a:pt x="1240" y="1310"/>
                      </a:lnTo>
                      <a:lnTo>
                        <a:pt x="1340" y="1138"/>
                      </a:lnTo>
                      <a:lnTo>
                        <a:pt x="1340" y="1138"/>
                      </a:lnTo>
                      <a:lnTo>
                        <a:pt x="1356" y="1124"/>
                      </a:lnTo>
                      <a:lnTo>
                        <a:pt x="1376" y="1112"/>
                      </a:lnTo>
                      <a:lnTo>
                        <a:pt x="1384" y="1108"/>
                      </a:lnTo>
                      <a:lnTo>
                        <a:pt x="1394" y="1104"/>
                      </a:lnTo>
                      <a:lnTo>
                        <a:pt x="1402" y="1104"/>
                      </a:lnTo>
                      <a:lnTo>
                        <a:pt x="1410" y="1108"/>
                      </a:lnTo>
                      <a:lnTo>
                        <a:pt x="1410" y="1108"/>
                      </a:lnTo>
                      <a:lnTo>
                        <a:pt x="1420" y="1114"/>
                      </a:lnTo>
                      <a:lnTo>
                        <a:pt x="1426" y="1122"/>
                      </a:lnTo>
                      <a:lnTo>
                        <a:pt x="1432" y="1128"/>
                      </a:lnTo>
                      <a:lnTo>
                        <a:pt x="1436" y="1136"/>
                      </a:lnTo>
                      <a:lnTo>
                        <a:pt x="1438" y="1152"/>
                      </a:lnTo>
                      <a:lnTo>
                        <a:pt x="1438" y="1170"/>
                      </a:lnTo>
                      <a:lnTo>
                        <a:pt x="1438" y="1186"/>
                      </a:lnTo>
                      <a:lnTo>
                        <a:pt x="1440" y="1202"/>
                      </a:lnTo>
                      <a:lnTo>
                        <a:pt x="1444" y="1210"/>
                      </a:lnTo>
                      <a:lnTo>
                        <a:pt x="1448" y="1218"/>
                      </a:lnTo>
                      <a:lnTo>
                        <a:pt x="1456" y="1226"/>
                      </a:lnTo>
                      <a:lnTo>
                        <a:pt x="1466" y="1232"/>
                      </a:lnTo>
                      <a:lnTo>
                        <a:pt x="1466" y="1232"/>
                      </a:lnTo>
                      <a:lnTo>
                        <a:pt x="1476" y="1236"/>
                      </a:lnTo>
                      <a:lnTo>
                        <a:pt x="1486" y="1240"/>
                      </a:lnTo>
                      <a:lnTo>
                        <a:pt x="1496" y="1240"/>
                      </a:lnTo>
                      <a:lnTo>
                        <a:pt x="1506" y="1238"/>
                      </a:lnTo>
                      <a:lnTo>
                        <a:pt x="1518" y="1234"/>
                      </a:lnTo>
                      <a:lnTo>
                        <a:pt x="1528" y="1230"/>
                      </a:lnTo>
                      <a:lnTo>
                        <a:pt x="1550" y="1218"/>
                      </a:lnTo>
                      <a:lnTo>
                        <a:pt x="1568" y="1202"/>
                      </a:lnTo>
                      <a:lnTo>
                        <a:pt x="1586" y="1184"/>
                      </a:lnTo>
                      <a:lnTo>
                        <a:pt x="1600" y="1166"/>
                      </a:lnTo>
                      <a:lnTo>
                        <a:pt x="1610" y="1150"/>
                      </a:lnTo>
                      <a:lnTo>
                        <a:pt x="1610" y="1150"/>
                      </a:lnTo>
                      <a:lnTo>
                        <a:pt x="1618" y="1132"/>
                      </a:lnTo>
                      <a:lnTo>
                        <a:pt x="1628" y="1112"/>
                      </a:lnTo>
                      <a:lnTo>
                        <a:pt x="1628" y="1112"/>
                      </a:lnTo>
                      <a:lnTo>
                        <a:pt x="1632" y="1094"/>
                      </a:lnTo>
                      <a:lnTo>
                        <a:pt x="1636" y="1076"/>
                      </a:lnTo>
                      <a:lnTo>
                        <a:pt x="1636" y="1060"/>
                      </a:lnTo>
                      <a:lnTo>
                        <a:pt x="1636" y="1042"/>
                      </a:lnTo>
                      <a:lnTo>
                        <a:pt x="1634" y="1026"/>
                      </a:lnTo>
                      <a:lnTo>
                        <a:pt x="1628" y="1012"/>
                      </a:lnTo>
                      <a:lnTo>
                        <a:pt x="1618" y="1000"/>
                      </a:lnTo>
                      <a:lnTo>
                        <a:pt x="1606" y="990"/>
                      </a:lnTo>
                      <a:lnTo>
                        <a:pt x="1606" y="990"/>
                      </a:lnTo>
                      <a:lnTo>
                        <a:pt x="1596" y="986"/>
                      </a:lnTo>
                      <a:lnTo>
                        <a:pt x="1586" y="984"/>
                      </a:lnTo>
                      <a:lnTo>
                        <a:pt x="1578" y="982"/>
                      </a:lnTo>
                      <a:lnTo>
                        <a:pt x="1570" y="984"/>
                      </a:lnTo>
                      <a:lnTo>
                        <a:pt x="1554" y="990"/>
                      </a:lnTo>
                      <a:lnTo>
                        <a:pt x="1540" y="998"/>
                      </a:lnTo>
                      <a:lnTo>
                        <a:pt x="1524" y="1006"/>
                      </a:lnTo>
                      <a:lnTo>
                        <a:pt x="1510" y="1012"/>
                      </a:lnTo>
                      <a:lnTo>
                        <a:pt x="1500" y="1014"/>
                      </a:lnTo>
                      <a:lnTo>
                        <a:pt x="1492" y="1012"/>
                      </a:lnTo>
                      <a:lnTo>
                        <a:pt x="1482" y="1010"/>
                      </a:lnTo>
                      <a:lnTo>
                        <a:pt x="1472" y="1004"/>
                      </a:lnTo>
                      <a:lnTo>
                        <a:pt x="1472" y="1004"/>
                      </a:lnTo>
                      <a:lnTo>
                        <a:pt x="1464" y="1000"/>
                      </a:lnTo>
                      <a:lnTo>
                        <a:pt x="1460" y="992"/>
                      </a:lnTo>
                      <a:lnTo>
                        <a:pt x="1458" y="982"/>
                      </a:lnTo>
                      <a:lnTo>
                        <a:pt x="1458" y="972"/>
                      </a:lnTo>
                      <a:lnTo>
                        <a:pt x="1458" y="950"/>
                      </a:lnTo>
                      <a:lnTo>
                        <a:pt x="1462" y="928"/>
                      </a:lnTo>
                      <a:lnTo>
                        <a:pt x="1464" y="926"/>
                      </a:lnTo>
                      <a:lnTo>
                        <a:pt x="1464" y="926"/>
                      </a:lnTo>
                      <a:lnTo>
                        <a:pt x="1466" y="920"/>
                      </a:lnTo>
                      <a:lnTo>
                        <a:pt x="1598" y="692"/>
                      </a:lnTo>
                      <a:lnTo>
                        <a:pt x="1582" y="668"/>
                      </a:lnTo>
                      <a:lnTo>
                        <a:pt x="1584" y="668"/>
                      </a:lnTo>
                      <a:lnTo>
                        <a:pt x="1198" y="0"/>
                      </a:lnTo>
                      <a:lnTo>
                        <a:pt x="398" y="0"/>
                      </a:lnTo>
                      <a:lnTo>
                        <a:pt x="322" y="132"/>
                      </a:lnTo>
                      <a:lnTo>
                        <a:pt x="0" y="690"/>
                      </a:lnTo>
                      <a:lnTo>
                        <a:pt x="116" y="888"/>
                      </a:lnTo>
                      <a:lnTo>
                        <a:pt x="116" y="888"/>
                      </a:lnTo>
                      <a:lnTo>
                        <a:pt x="132" y="902"/>
                      </a:lnTo>
                      <a:lnTo>
                        <a:pt x="150" y="914"/>
                      </a:lnTo>
                      <a:lnTo>
                        <a:pt x="160" y="918"/>
                      </a:lnTo>
                      <a:lnTo>
                        <a:pt x="168" y="920"/>
                      </a:lnTo>
                      <a:lnTo>
                        <a:pt x="176" y="920"/>
                      </a:lnTo>
                      <a:lnTo>
                        <a:pt x="184" y="918"/>
                      </a:lnTo>
                      <a:lnTo>
                        <a:pt x="184" y="918"/>
                      </a:lnTo>
                      <a:close/>
                    </a:path>
                  </a:pathLst>
                </a:custGeom>
                <a:solidFill>
                  <a:srgbClr val="438DEF"/>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12" name="Freeform 8"/>
                <p:cNvSpPr>
                  <a:spLocks/>
                </p:cNvSpPr>
                <p:nvPr/>
              </p:nvSpPr>
              <p:spPr bwMode="auto">
                <a:xfrm>
                  <a:off x="5064125" y="2360613"/>
                  <a:ext cx="1981200" cy="2011362"/>
                </a:xfrm>
                <a:custGeom>
                  <a:avLst/>
                  <a:gdLst>
                    <a:gd name="T0" fmla="*/ 262 w 1600"/>
                    <a:gd name="T1" fmla="*/ 260 h 1624"/>
                    <a:gd name="T2" fmla="*/ 286 w 1600"/>
                    <a:gd name="T3" fmla="*/ 316 h 1624"/>
                    <a:gd name="T4" fmla="*/ 374 w 1600"/>
                    <a:gd name="T5" fmla="*/ 290 h 1624"/>
                    <a:gd name="T6" fmla="*/ 424 w 1600"/>
                    <a:gd name="T7" fmla="*/ 306 h 1624"/>
                    <a:gd name="T8" fmla="*/ 430 w 1600"/>
                    <a:gd name="T9" fmla="*/ 426 h 1624"/>
                    <a:gd name="T10" fmla="*/ 368 w 1600"/>
                    <a:gd name="T11" fmla="*/ 524 h 1624"/>
                    <a:gd name="T12" fmla="*/ 274 w 1600"/>
                    <a:gd name="T13" fmla="*/ 558 h 1624"/>
                    <a:gd name="T14" fmla="*/ 238 w 1600"/>
                    <a:gd name="T15" fmla="*/ 508 h 1624"/>
                    <a:gd name="T16" fmla="*/ 210 w 1600"/>
                    <a:gd name="T17" fmla="*/ 430 h 1624"/>
                    <a:gd name="T18" fmla="*/ 140 w 1600"/>
                    <a:gd name="T19" fmla="*/ 460 h 1624"/>
                    <a:gd name="T20" fmla="*/ 140 w 1600"/>
                    <a:gd name="T21" fmla="*/ 934 h 1624"/>
                    <a:gd name="T22" fmla="*/ 214 w 1600"/>
                    <a:gd name="T23" fmla="*/ 968 h 1624"/>
                    <a:gd name="T24" fmla="*/ 242 w 1600"/>
                    <a:gd name="T25" fmla="*/ 906 h 1624"/>
                    <a:gd name="T26" fmla="*/ 268 w 1600"/>
                    <a:gd name="T27" fmla="*/ 844 h 1624"/>
                    <a:gd name="T28" fmla="*/ 352 w 1600"/>
                    <a:gd name="T29" fmla="*/ 858 h 1624"/>
                    <a:gd name="T30" fmla="*/ 432 w 1600"/>
                    <a:gd name="T31" fmla="*/ 964 h 1624"/>
                    <a:gd name="T32" fmla="*/ 430 w 1600"/>
                    <a:gd name="T33" fmla="*/ 1078 h 1624"/>
                    <a:gd name="T34" fmla="*/ 376 w 1600"/>
                    <a:gd name="T35" fmla="*/ 1100 h 1624"/>
                    <a:gd name="T36" fmla="*/ 288 w 1600"/>
                    <a:gd name="T37" fmla="*/ 1074 h 1624"/>
                    <a:gd name="T38" fmla="*/ 266 w 1600"/>
                    <a:gd name="T39" fmla="*/ 1136 h 1624"/>
                    <a:gd name="T40" fmla="*/ 668 w 1600"/>
                    <a:gd name="T41" fmla="*/ 1386 h 1624"/>
                    <a:gd name="T42" fmla="*/ 686 w 1600"/>
                    <a:gd name="T43" fmla="*/ 1392 h 1624"/>
                    <a:gd name="T44" fmla="*/ 696 w 1600"/>
                    <a:gd name="T45" fmla="*/ 1398 h 1624"/>
                    <a:gd name="T46" fmla="*/ 704 w 1600"/>
                    <a:gd name="T47" fmla="*/ 1402 h 1624"/>
                    <a:gd name="T48" fmla="*/ 714 w 1600"/>
                    <a:gd name="T49" fmla="*/ 1410 h 1624"/>
                    <a:gd name="T50" fmla="*/ 720 w 1600"/>
                    <a:gd name="T51" fmla="*/ 1414 h 1624"/>
                    <a:gd name="T52" fmla="*/ 724 w 1600"/>
                    <a:gd name="T53" fmla="*/ 1422 h 1624"/>
                    <a:gd name="T54" fmla="*/ 726 w 1600"/>
                    <a:gd name="T55" fmla="*/ 1430 h 1624"/>
                    <a:gd name="T56" fmla="*/ 726 w 1600"/>
                    <a:gd name="T57" fmla="*/ 1436 h 1624"/>
                    <a:gd name="T58" fmla="*/ 724 w 1600"/>
                    <a:gd name="T59" fmla="*/ 1448 h 1624"/>
                    <a:gd name="T60" fmla="*/ 704 w 1600"/>
                    <a:gd name="T61" fmla="*/ 1476 h 1624"/>
                    <a:gd name="T62" fmla="*/ 672 w 1600"/>
                    <a:gd name="T63" fmla="*/ 1494 h 1624"/>
                    <a:gd name="T64" fmla="*/ 660 w 1600"/>
                    <a:gd name="T65" fmla="*/ 1504 h 1624"/>
                    <a:gd name="T66" fmla="*/ 652 w 1600"/>
                    <a:gd name="T67" fmla="*/ 1514 h 1624"/>
                    <a:gd name="T68" fmla="*/ 648 w 1600"/>
                    <a:gd name="T69" fmla="*/ 1530 h 1624"/>
                    <a:gd name="T70" fmla="*/ 650 w 1600"/>
                    <a:gd name="T71" fmla="*/ 1562 h 1624"/>
                    <a:gd name="T72" fmla="*/ 748 w 1600"/>
                    <a:gd name="T73" fmla="*/ 1620 h 1624"/>
                    <a:gd name="T74" fmla="*/ 880 w 1600"/>
                    <a:gd name="T75" fmla="*/ 1606 h 1624"/>
                    <a:gd name="T76" fmla="*/ 934 w 1600"/>
                    <a:gd name="T77" fmla="*/ 1540 h 1624"/>
                    <a:gd name="T78" fmla="*/ 932 w 1600"/>
                    <a:gd name="T79" fmla="*/ 1522 h 1624"/>
                    <a:gd name="T80" fmla="*/ 924 w 1600"/>
                    <a:gd name="T81" fmla="*/ 1508 h 1624"/>
                    <a:gd name="T82" fmla="*/ 918 w 1600"/>
                    <a:gd name="T83" fmla="*/ 1502 h 1624"/>
                    <a:gd name="T84" fmla="*/ 906 w 1600"/>
                    <a:gd name="T85" fmla="*/ 1494 h 1624"/>
                    <a:gd name="T86" fmla="*/ 862 w 1600"/>
                    <a:gd name="T87" fmla="*/ 1460 h 1624"/>
                    <a:gd name="T88" fmla="*/ 856 w 1600"/>
                    <a:gd name="T89" fmla="*/ 1448 h 1624"/>
                    <a:gd name="T90" fmla="*/ 854 w 1600"/>
                    <a:gd name="T91" fmla="*/ 1438 h 1624"/>
                    <a:gd name="T92" fmla="*/ 854 w 1600"/>
                    <a:gd name="T93" fmla="*/ 1430 h 1624"/>
                    <a:gd name="T94" fmla="*/ 856 w 1600"/>
                    <a:gd name="T95" fmla="*/ 1422 h 1624"/>
                    <a:gd name="T96" fmla="*/ 860 w 1600"/>
                    <a:gd name="T97" fmla="*/ 1416 h 1624"/>
                    <a:gd name="T98" fmla="*/ 866 w 1600"/>
                    <a:gd name="T99" fmla="*/ 1410 h 1624"/>
                    <a:gd name="T100" fmla="*/ 874 w 1600"/>
                    <a:gd name="T101" fmla="*/ 1402 h 1624"/>
                    <a:gd name="T102" fmla="*/ 884 w 1600"/>
                    <a:gd name="T103" fmla="*/ 1398 h 1624"/>
                    <a:gd name="T104" fmla="*/ 892 w 1600"/>
                    <a:gd name="T105" fmla="*/ 1394 h 1624"/>
                    <a:gd name="T106" fmla="*/ 912 w 1600"/>
                    <a:gd name="T107" fmla="*/ 1386 h 1624"/>
                    <a:gd name="T108" fmla="*/ 1200 w 1600"/>
                    <a:gd name="T109" fmla="*/ 0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0" h="1624">
                      <a:moveTo>
                        <a:pt x="1200" y="0"/>
                      </a:moveTo>
                      <a:lnTo>
                        <a:pt x="402" y="0"/>
                      </a:lnTo>
                      <a:lnTo>
                        <a:pt x="400" y="6"/>
                      </a:lnTo>
                      <a:lnTo>
                        <a:pt x="400" y="8"/>
                      </a:lnTo>
                      <a:lnTo>
                        <a:pt x="266" y="240"/>
                      </a:lnTo>
                      <a:lnTo>
                        <a:pt x="266" y="240"/>
                      </a:lnTo>
                      <a:lnTo>
                        <a:pt x="262" y="260"/>
                      </a:lnTo>
                      <a:lnTo>
                        <a:pt x="262" y="282"/>
                      </a:lnTo>
                      <a:lnTo>
                        <a:pt x="264" y="290"/>
                      </a:lnTo>
                      <a:lnTo>
                        <a:pt x="266" y="298"/>
                      </a:lnTo>
                      <a:lnTo>
                        <a:pt x="270" y="306"/>
                      </a:lnTo>
                      <a:lnTo>
                        <a:pt x="276" y="310"/>
                      </a:lnTo>
                      <a:lnTo>
                        <a:pt x="276" y="310"/>
                      </a:lnTo>
                      <a:lnTo>
                        <a:pt x="286" y="316"/>
                      </a:lnTo>
                      <a:lnTo>
                        <a:pt x="296" y="318"/>
                      </a:lnTo>
                      <a:lnTo>
                        <a:pt x="306" y="320"/>
                      </a:lnTo>
                      <a:lnTo>
                        <a:pt x="314" y="318"/>
                      </a:lnTo>
                      <a:lnTo>
                        <a:pt x="330" y="312"/>
                      </a:lnTo>
                      <a:lnTo>
                        <a:pt x="344" y="304"/>
                      </a:lnTo>
                      <a:lnTo>
                        <a:pt x="358" y="296"/>
                      </a:lnTo>
                      <a:lnTo>
                        <a:pt x="374" y="290"/>
                      </a:lnTo>
                      <a:lnTo>
                        <a:pt x="382" y="288"/>
                      </a:lnTo>
                      <a:lnTo>
                        <a:pt x="392" y="290"/>
                      </a:lnTo>
                      <a:lnTo>
                        <a:pt x="400" y="292"/>
                      </a:lnTo>
                      <a:lnTo>
                        <a:pt x="412" y="296"/>
                      </a:lnTo>
                      <a:lnTo>
                        <a:pt x="412" y="296"/>
                      </a:lnTo>
                      <a:lnTo>
                        <a:pt x="418" y="302"/>
                      </a:lnTo>
                      <a:lnTo>
                        <a:pt x="424" y="306"/>
                      </a:lnTo>
                      <a:lnTo>
                        <a:pt x="434" y="320"/>
                      </a:lnTo>
                      <a:lnTo>
                        <a:pt x="438" y="336"/>
                      </a:lnTo>
                      <a:lnTo>
                        <a:pt x="442" y="352"/>
                      </a:lnTo>
                      <a:lnTo>
                        <a:pt x="442" y="370"/>
                      </a:lnTo>
                      <a:lnTo>
                        <a:pt x="438" y="390"/>
                      </a:lnTo>
                      <a:lnTo>
                        <a:pt x="434" y="408"/>
                      </a:lnTo>
                      <a:lnTo>
                        <a:pt x="430" y="426"/>
                      </a:lnTo>
                      <a:lnTo>
                        <a:pt x="430" y="426"/>
                      </a:lnTo>
                      <a:lnTo>
                        <a:pt x="420" y="450"/>
                      </a:lnTo>
                      <a:lnTo>
                        <a:pt x="410" y="472"/>
                      </a:lnTo>
                      <a:lnTo>
                        <a:pt x="410" y="472"/>
                      </a:lnTo>
                      <a:lnTo>
                        <a:pt x="398" y="488"/>
                      </a:lnTo>
                      <a:lnTo>
                        <a:pt x="384" y="506"/>
                      </a:lnTo>
                      <a:lnTo>
                        <a:pt x="368" y="524"/>
                      </a:lnTo>
                      <a:lnTo>
                        <a:pt x="348" y="540"/>
                      </a:lnTo>
                      <a:lnTo>
                        <a:pt x="328" y="552"/>
                      </a:lnTo>
                      <a:lnTo>
                        <a:pt x="318" y="556"/>
                      </a:lnTo>
                      <a:lnTo>
                        <a:pt x="306" y="560"/>
                      </a:lnTo>
                      <a:lnTo>
                        <a:pt x="296" y="562"/>
                      </a:lnTo>
                      <a:lnTo>
                        <a:pt x="284" y="562"/>
                      </a:lnTo>
                      <a:lnTo>
                        <a:pt x="274" y="558"/>
                      </a:lnTo>
                      <a:lnTo>
                        <a:pt x="264" y="554"/>
                      </a:lnTo>
                      <a:lnTo>
                        <a:pt x="264" y="554"/>
                      </a:lnTo>
                      <a:lnTo>
                        <a:pt x="256" y="548"/>
                      </a:lnTo>
                      <a:lnTo>
                        <a:pt x="248" y="540"/>
                      </a:lnTo>
                      <a:lnTo>
                        <a:pt x="244" y="532"/>
                      </a:lnTo>
                      <a:lnTo>
                        <a:pt x="240" y="524"/>
                      </a:lnTo>
                      <a:lnTo>
                        <a:pt x="238" y="508"/>
                      </a:lnTo>
                      <a:lnTo>
                        <a:pt x="238" y="492"/>
                      </a:lnTo>
                      <a:lnTo>
                        <a:pt x="238" y="474"/>
                      </a:lnTo>
                      <a:lnTo>
                        <a:pt x="234" y="458"/>
                      </a:lnTo>
                      <a:lnTo>
                        <a:pt x="232" y="450"/>
                      </a:lnTo>
                      <a:lnTo>
                        <a:pt x="226" y="444"/>
                      </a:lnTo>
                      <a:lnTo>
                        <a:pt x="218" y="436"/>
                      </a:lnTo>
                      <a:lnTo>
                        <a:pt x="210" y="430"/>
                      </a:lnTo>
                      <a:lnTo>
                        <a:pt x="210" y="430"/>
                      </a:lnTo>
                      <a:lnTo>
                        <a:pt x="202" y="426"/>
                      </a:lnTo>
                      <a:lnTo>
                        <a:pt x="192" y="426"/>
                      </a:lnTo>
                      <a:lnTo>
                        <a:pt x="184" y="430"/>
                      </a:lnTo>
                      <a:lnTo>
                        <a:pt x="174" y="434"/>
                      </a:lnTo>
                      <a:lnTo>
                        <a:pt x="156" y="446"/>
                      </a:lnTo>
                      <a:lnTo>
                        <a:pt x="140" y="460"/>
                      </a:lnTo>
                      <a:lnTo>
                        <a:pt x="40" y="632"/>
                      </a:lnTo>
                      <a:lnTo>
                        <a:pt x="4" y="694"/>
                      </a:lnTo>
                      <a:lnTo>
                        <a:pt x="0" y="694"/>
                      </a:lnTo>
                      <a:lnTo>
                        <a:pt x="0" y="694"/>
                      </a:lnTo>
                      <a:lnTo>
                        <a:pt x="2" y="696"/>
                      </a:lnTo>
                      <a:lnTo>
                        <a:pt x="4" y="696"/>
                      </a:lnTo>
                      <a:lnTo>
                        <a:pt x="140" y="934"/>
                      </a:lnTo>
                      <a:lnTo>
                        <a:pt x="140" y="934"/>
                      </a:lnTo>
                      <a:lnTo>
                        <a:pt x="158" y="948"/>
                      </a:lnTo>
                      <a:lnTo>
                        <a:pt x="176" y="962"/>
                      </a:lnTo>
                      <a:lnTo>
                        <a:pt x="186" y="968"/>
                      </a:lnTo>
                      <a:lnTo>
                        <a:pt x="196" y="970"/>
                      </a:lnTo>
                      <a:lnTo>
                        <a:pt x="206" y="970"/>
                      </a:lnTo>
                      <a:lnTo>
                        <a:pt x="214" y="968"/>
                      </a:lnTo>
                      <a:lnTo>
                        <a:pt x="214" y="968"/>
                      </a:lnTo>
                      <a:lnTo>
                        <a:pt x="224" y="960"/>
                      </a:lnTo>
                      <a:lnTo>
                        <a:pt x="230" y="954"/>
                      </a:lnTo>
                      <a:lnTo>
                        <a:pt x="236" y="946"/>
                      </a:lnTo>
                      <a:lnTo>
                        <a:pt x="240" y="938"/>
                      </a:lnTo>
                      <a:lnTo>
                        <a:pt x="242" y="922"/>
                      </a:lnTo>
                      <a:lnTo>
                        <a:pt x="242" y="906"/>
                      </a:lnTo>
                      <a:lnTo>
                        <a:pt x="242" y="888"/>
                      </a:lnTo>
                      <a:lnTo>
                        <a:pt x="244" y="872"/>
                      </a:lnTo>
                      <a:lnTo>
                        <a:pt x="248" y="864"/>
                      </a:lnTo>
                      <a:lnTo>
                        <a:pt x="252" y="858"/>
                      </a:lnTo>
                      <a:lnTo>
                        <a:pt x="260" y="850"/>
                      </a:lnTo>
                      <a:lnTo>
                        <a:pt x="268" y="844"/>
                      </a:lnTo>
                      <a:lnTo>
                        <a:pt x="268" y="844"/>
                      </a:lnTo>
                      <a:lnTo>
                        <a:pt x="278" y="838"/>
                      </a:lnTo>
                      <a:lnTo>
                        <a:pt x="290" y="836"/>
                      </a:lnTo>
                      <a:lnTo>
                        <a:pt x="300" y="836"/>
                      </a:lnTo>
                      <a:lnTo>
                        <a:pt x="310" y="836"/>
                      </a:lnTo>
                      <a:lnTo>
                        <a:pt x="322" y="840"/>
                      </a:lnTo>
                      <a:lnTo>
                        <a:pt x="332" y="844"/>
                      </a:lnTo>
                      <a:lnTo>
                        <a:pt x="352" y="858"/>
                      </a:lnTo>
                      <a:lnTo>
                        <a:pt x="372" y="874"/>
                      </a:lnTo>
                      <a:lnTo>
                        <a:pt x="390" y="892"/>
                      </a:lnTo>
                      <a:lnTo>
                        <a:pt x="404" y="910"/>
                      </a:lnTo>
                      <a:lnTo>
                        <a:pt x="414" y="926"/>
                      </a:lnTo>
                      <a:lnTo>
                        <a:pt x="414" y="926"/>
                      </a:lnTo>
                      <a:lnTo>
                        <a:pt x="422" y="944"/>
                      </a:lnTo>
                      <a:lnTo>
                        <a:pt x="432" y="964"/>
                      </a:lnTo>
                      <a:lnTo>
                        <a:pt x="438" y="988"/>
                      </a:lnTo>
                      <a:lnTo>
                        <a:pt x="442" y="1012"/>
                      </a:lnTo>
                      <a:lnTo>
                        <a:pt x="444" y="1038"/>
                      </a:lnTo>
                      <a:lnTo>
                        <a:pt x="442" y="1048"/>
                      </a:lnTo>
                      <a:lnTo>
                        <a:pt x="440" y="1060"/>
                      </a:lnTo>
                      <a:lnTo>
                        <a:pt x="436" y="1070"/>
                      </a:lnTo>
                      <a:lnTo>
                        <a:pt x="430" y="1078"/>
                      </a:lnTo>
                      <a:lnTo>
                        <a:pt x="422" y="1086"/>
                      </a:lnTo>
                      <a:lnTo>
                        <a:pt x="412" y="1092"/>
                      </a:lnTo>
                      <a:lnTo>
                        <a:pt x="412" y="1092"/>
                      </a:lnTo>
                      <a:lnTo>
                        <a:pt x="402" y="1098"/>
                      </a:lnTo>
                      <a:lnTo>
                        <a:pt x="392" y="1100"/>
                      </a:lnTo>
                      <a:lnTo>
                        <a:pt x="384" y="1100"/>
                      </a:lnTo>
                      <a:lnTo>
                        <a:pt x="376" y="1100"/>
                      </a:lnTo>
                      <a:lnTo>
                        <a:pt x="360" y="1094"/>
                      </a:lnTo>
                      <a:lnTo>
                        <a:pt x="346" y="1084"/>
                      </a:lnTo>
                      <a:lnTo>
                        <a:pt x="330" y="1076"/>
                      </a:lnTo>
                      <a:lnTo>
                        <a:pt x="316" y="1070"/>
                      </a:lnTo>
                      <a:lnTo>
                        <a:pt x="306" y="1070"/>
                      </a:lnTo>
                      <a:lnTo>
                        <a:pt x="298" y="1070"/>
                      </a:lnTo>
                      <a:lnTo>
                        <a:pt x="288" y="1074"/>
                      </a:lnTo>
                      <a:lnTo>
                        <a:pt x="278" y="1078"/>
                      </a:lnTo>
                      <a:lnTo>
                        <a:pt x="278" y="1078"/>
                      </a:lnTo>
                      <a:lnTo>
                        <a:pt x="272" y="1084"/>
                      </a:lnTo>
                      <a:lnTo>
                        <a:pt x="266" y="1092"/>
                      </a:lnTo>
                      <a:lnTo>
                        <a:pt x="264" y="1102"/>
                      </a:lnTo>
                      <a:lnTo>
                        <a:pt x="264" y="1114"/>
                      </a:lnTo>
                      <a:lnTo>
                        <a:pt x="266" y="1136"/>
                      </a:lnTo>
                      <a:lnTo>
                        <a:pt x="270" y="1158"/>
                      </a:lnTo>
                      <a:lnTo>
                        <a:pt x="402" y="1386"/>
                      </a:lnTo>
                      <a:lnTo>
                        <a:pt x="402" y="1386"/>
                      </a:lnTo>
                      <a:lnTo>
                        <a:pt x="402" y="1386"/>
                      </a:lnTo>
                      <a:lnTo>
                        <a:pt x="668" y="1386"/>
                      </a:lnTo>
                      <a:lnTo>
                        <a:pt x="668" y="1386"/>
                      </a:lnTo>
                      <a:lnTo>
                        <a:pt x="668" y="1386"/>
                      </a:lnTo>
                      <a:lnTo>
                        <a:pt x="668" y="1386"/>
                      </a:lnTo>
                      <a:lnTo>
                        <a:pt x="674" y="1388"/>
                      </a:lnTo>
                      <a:lnTo>
                        <a:pt x="674" y="1388"/>
                      </a:lnTo>
                      <a:lnTo>
                        <a:pt x="674" y="1388"/>
                      </a:lnTo>
                      <a:lnTo>
                        <a:pt x="674" y="1388"/>
                      </a:lnTo>
                      <a:lnTo>
                        <a:pt x="686" y="1392"/>
                      </a:lnTo>
                      <a:lnTo>
                        <a:pt x="686" y="1392"/>
                      </a:lnTo>
                      <a:lnTo>
                        <a:pt x="688" y="1394"/>
                      </a:lnTo>
                      <a:lnTo>
                        <a:pt x="688" y="1394"/>
                      </a:lnTo>
                      <a:lnTo>
                        <a:pt x="692" y="1394"/>
                      </a:lnTo>
                      <a:lnTo>
                        <a:pt x="692" y="1394"/>
                      </a:lnTo>
                      <a:lnTo>
                        <a:pt x="694" y="1396"/>
                      </a:lnTo>
                      <a:lnTo>
                        <a:pt x="694" y="1396"/>
                      </a:lnTo>
                      <a:lnTo>
                        <a:pt x="696" y="1398"/>
                      </a:lnTo>
                      <a:lnTo>
                        <a:pt x="696" y="1398"/>
                      </a:lnTo>
                      <a:lnTo>
                        <a:pt x="700" y="1398"/>
                      </a:lnTo>
                      <a:lnTo>
                        <a:pt x="700" y="1398"/>
                      </a:lnTo>
                      <a:lnTo>
                        <a:pt x="702" y="1400"/>
                      </a:lnTo>
                      <a:lnTo>
                        <a:pt x="702" y="1400"/>
                      </a:lnTo>
                      <a:lnTo>
                        <a:pt x="704" y="1402"/>
                      </a:lnTo>
                      <a:lnTo>
                        <a:pt x="704" y="1402"/>
                      </a:lnTo>
                      <a:lnTo>
                        <a:pt x="706" y="1402"/>
                      </a:lnTo>
                      <a:lnTo>
                        <a:pt x="706" y="1402"/>
                      </a:lnTo>
                      <a:lnTo>
                        <a:pt x="710" y="1406"/>
                      </a:lnTo>
                      <a:lnTo>
                        <a:pt x="710" y="1406"/>
                      </a:lnTo>
                      <a:lnTo>
                        <a:pt x="710" y="1406"/>
                      </a:lnTo>
                      <a:lnTo>
                        <a:pt x="710" y="1406"/>
                      </a:lnTo>
                      <a:lnTo>
                        <a:pt x="714" y="1410"/>
                      </a:lnTo>
                      <a:lnTo>
                        <a:pt x="714" y="1410"/>
                      </a:lnTo>
                      <a:lnTo>
                        <a:pt x="716" y="1410"/>
                      </a:lnTo>
                      <a:lnTo>
                        <a:pt x="716" y="1410"/>
                      </a:lnTo>
                      <a:lnTo>
                        <a:pt x="718" y="1412"/>
                      </a:lnTo>
                      <a:lnTo>
                        <a:pt x="718" y="1412"/>
                      </a:lnTo>
                      <a:lnTo>
                        <a:pt x="720" y="1414"/>
                      </a:lnTo>
                      <a:lnTo>
                        <a:pt x="720" y="1414"/>
                      </a:lnTo>
                      <a:lnTo>
                        <a:pt x="722" y="1416"/>
                      </a:lnTo>
                      <a:lnTo>
                        <a:pt x="722" y="1416"/>
                      </a:lnTo>
                      <a:lnTo>
                        <a:pt x="722" y="1418"/>
                      </a:lnTo>
                      <a:lnTo>
                        <a:pt x="722" y="1418"/>
                      </a:lnTo>
                      <a:lnTo>
                        <a:pt x="724" y="1420"/>
                      </a:lnTo>
                      <a:lnTo>
                        <a:pt x="724" y="1420"/>
                      </a:lnTo>
                      <a:lnTo>
                        <a:pt x="724" y="1422"/>
                      </a:lnTo>
                      <a:lnTo>
                        <a:pt x="724" y="1422"/>
                      </a:lnTo>
                      <a:lnTo>
                        <a:pt x="726" y="1424"/>
                      </a:lnTo>
                      <a:lnTo>
                        <a:pt x="726" y="1424"/>
                      </a:lnTo>
                      <a:lnTo>
                        <a:pt x="726" y="1426"/>
                      </a:lnTo>
                      <a:lnTo>
                        <a:pt x="726" y="1426"/>
                      </a:lnTo>
                      <a:lnTo>
                        <a:pt x="726" y="1430"/>
                      </a:lnTo>
                      <a:lnTo>
                        <a:pt x="726" y="1430"/>
                      </a:lnTo>
                      <a:lnTo>
                        <a:pt x="726" y="1430"/>
                      </a:lnTo>
                      <a:lnTo>
                        <a:pt x="726" y="1430"/>
                      </a:lnTo>
                      <a:lnTo>
                        <a:pt x="726" y="1430"/>
                      </a:lnTo>
                      <a:lnTo>
                        <a:pt x="726" y="1430"/>
                      </a:lnTo>
                      <a:lnTo>
                        <a:pt x="726" y="1430"/>
                      </a:lnTo>
                      <a:lnTo>
                        <a:pt x="726" y="1436"/>
                      </a:lnTo>
                      <a:lnTo>
                        <a:pt x="726" y="1436"/>
                      </a:lnTo>
                      <a:lnTo>
                        <a:pt x="726" y="1438"/>
                      </a:lnTo>
                      <a:lnTo>
                        <a:pt x="726" y="1438"/>
                      </a:lnTo>
                      <a:lnTo>
                        <a:pt x="726" y="1442"/>
                      </a:lnTo>
                      <a:lnTo>
                        <a:pt x="726" y="1442"/>
                      </a:lnTo>
                      <a:lnTo>
                        <a:pt x="724" y="1444"/>
                      </a:lnTo>
                      <a:lnTo>
                        <a:pt x="724" y="1444"/>
                      </a:lnTo>
                      <a:lnTo>
                        <a:pt x="724" y="1448"/>
                      </a:lnTo>
                      <a:lnTo>
                        <a:pt x="724" y="1448"/>
                      </a:lnTo>
                      <a:lnTo>
                        <a:pt x="724" y="1448"/>
                      </a:lnTo>
                      <a:lnTo>
                        <a:pt x="724" y="1448"/>
                      </a:lnTo>
                      <a:lnTo>
                        <a:pt x="720" y="1458"/>
                      </a:lnTo>
                      <a:lnTo>
                        <a:pt x="716" y="1464"/>
                      </a:lnTo>
                      <a:lnTo>
                        <a:pt x="710" y="1470"/>
                      </a:lnTo>
                      <a:lnTo>
                        <a:pt x="704" y="1476"/>
                      </a:lnTo>
                      <a:lnTo>
                        <a:pt x="690" y="1484"/>
                      </a:lnTo>
                      <a:lnTo>
                        <a:pt x="676" y="1492"/>
                      </a:lnTo>
                      <a:lnTo>
                        <a:pt x="676" y="1492"/>
                      </a:lnTo>
                      <a:lnTo>
                        <a:pt x="674" y="1494"/>
                      </a:lnTo>
                      <a:lnTo>
                        <a:pt x="674" y="1494"/>
                      </a:lnTo>
                      <a:lnTo>
                        <a:pt x="672" y="1494"/>
                      </a:lnTo>
                      <a:lnTo>
                        <a:pt x="672" y="1494"/>
                      </a:lnTo>
                      <a:lnTo>
                        <a:pt x="668" y="1498"/>
                      </a:lnTo>
                      <a:lnTo>
                        <a:pt x="668" y="1498"/>
                      </a:lnTo>
                      <a:lnTo>
                        <a:pt x="666" y="1498"/>
                      </a:lnTo>
                      <a:lnTo>
                        <a:pt x="666" y="1498"/>
                      </a:lnTo>
                      <a:lnTo>
                        <a:pt x="662" y="1502"/>
                      </a:lnTo>
                      <a:lnTo>
                        <a:pt x="662" y="1502"/>
                      </a:lnTo>
                      <a:lnTo>
                        <a:pt x="660" y="1504"/>
                      </a:lnTo>
                      <a:lnTo>
                        <a:pt x="660" y="1504"/>
                      </a:lnTo>
                      <a:lnTo>
                        <a:pt x="656" y="1508"/>
                      </a:lnTo>
                      <a:lnTo>
                        <a:pt x="656" y="1508"/>
                      </a:lnTo>
                      <a:lnTo>
                        <a:pt x="656" y="1508"/>
                      </a:lnTo>
                      <a:lnTo>
                        <a:pt x="656" y="1508"/>
                      </a:lnTo>
                      <a:lnTo>
                        <a:pt x="652" y="1514"/>
                      </a:lnTo>
                      <a:lnTo>
                        <a:pt x="652" y="1514"/>
                      </a:lnTo>
                      <a:lnTo>
                        <a:pt x="652" y="1514"/>
                      </a:lnTo>
                      <a:lnTo>
                        <a:pt x="652" y="1514"/>
                      </a:lnTo>
                      <a:lnTo>
                        <a:pt x="650" y="1522"/>
                      </a:lnTo>
                      <a:lnTo>
                        <a:pt x="650" y="1522"/>
                      </a:lnTo>
                      <a:lnTo>
                        <a:pt x="650" y="1522"/>
                      </a:lnTo>
                      <a:lnTo>
                        <a:pt x="650" y="1522"/>
                      </a:lnTo>
                      <a:lnTo>
                        <a:pt x="648" y="1530"/>
                      </a:lnTo>
                      <a:lnTo>
                        <a:pt x="648" y="1530"/>
                      </a:lnTo>
                      <a:lnTo>
                        <a:pt x="648" y="1532"/>
                      </a:lnTo>
                      <a:lnTo>
                        <a:pt x="648" y="1532"/>
                      </a:lnTo>
                      <a:lnTo>
                        <a:pt x="646" y="1540"/>
                      </a:lnTo>
                      <a:lnTo>
                        <a:pt x="646" y="1540"/>
                      </a:lnTo>
                      <a:lnTo>
                        <a:pt x="648" y="1552"/>
                      </a:lnTo>
                      <a:lnTo>
                        <a:pt x="650" y="1562"/>
                      </a:lnTo>
                      <a:lnTo>
                        <a:pt x="656" y="1572"/>
                      </a:lnTo>
                      <a:lnTo>
                        <a:pt x="662" y="1580"/>
                      </a:lnTo>
                      <a:lnTo>
                        <a:pt x="670" y="1588"/>
                      </a:lnTo>
                      <a:lnTo>
                        <a:pt x="680" y="1594"/>
                      </a:lnTo>
                      <a:lnTo>
                        <a:pt x="700" y="1606"/>
                      </a:lnTo>
                      <a:lnTo>
                        <a:pt x="724" y="1614"/>
                      </a:lnTo>
                      <a:lnTo>
                        <a:pt x="748" y="1620"/>
                      </a:lnTo>
                      <a:lnTo>
                        <a:pt x="770" y="1624"/>
                      </a:lnTo>
                      <a:lnTo>
                        <a:pt x="790" y="1624"/>
                      </a:lnTo>
                      <a:lnTo>
                        <a:pt x="790" y="1624"/>
                      </a:lnTo>
                      <a:lnTo>
                        <a:pt x="810" y="1624"/>
                      </a:lnTo>
                      <a:lnTo>
                        <a:pt x="832" y="1620"/>
                      </a:lnTo>
                      <a:lnTo>
                        <a:pt x="856" y="1614"/>
                      </a:lnTo>
                      <a:lnTo>
                        <a:pt x="880" y="1606"/>
                      </a:lnTo>
                      <a:lnTo>
                        <a:pt x="902" y="1594"/>
                      </a:lnTo>
                      <a:lnTo>
                        <a:pt x="910" y="1588"/>
                      </a:lnTo>
                      <a:lnTo>
                        <a:pt x="918" y="1580"/>
                      </a:lnTo>
                      <a:lnTo>
                        <a:pt x="926" y="1572"/>
                      </a:lnTo>
                      <a:lnTo>
                        <a:pt x="930" y="1562"/>
                      </a:lnTo>
                      <a:lnTo>
                        <a:pt x="934" y="1552"/>
                      </a:lnTo>
                      <a:lnTo>
                        <a:pt x="934" y="1540"/>
                      </a:lnTo>
                      <a:lnTo>
                        <a:pt x="934" y="1540"/>
                      </a:lnTo>
                      <a:lnTo>
                        <a:pt x="934" y="1532"/>
                      </a:lnTo>
                      <a:lnTo>
                        <a:pt x="934" y="1532"/>
                      </a:lnTo>
                      <a:lnTo>
                        <a:pt x="934" y="1530"/>
                      </a:lnTo>
                      <a:lnTo>
                        <a:pt x="934" y="1530"/>
                      </a:lnTo>
                      <a:lnTo>
                        <a:pt x="932" y="1522"/>
                      </a:lnTo>
                      <a:lnTo>
                        <a:pt x="932" y="1522"/>
                      </a:lnTo>
                      <a:lnTo>
                        <a:pt x="930" y="1522"/>
                      </a:lnTo>
                      <a:lnTo>
                        <a:pt x="930" y="1522"/>
                      </a:lnTo>
                      <a:lnTo>
                        <a:pt x="928" y="1514"/>
                      </a:lnTo>
                      <a:lnTo>
                        <a:pt x="928" y="1514"/>
                      </a:lnTo>
                      <a:lnTo>
                        <a:pt x="928" y="1514"/>
                      </a:lnTo>
                      <a:lnTo>
                        <a:pt x="928" y="1514"/>
                      </a:lnTo>
                      <a:lnTo>
                        <a:pt x="924" y="1508"/>
                      </a:lnTo>
                      <a:lnTo>
                        <a:pt x="924" y="1508"/>
                      </a:lnTo>
                      <a:lnTo>
                        <a:pt x="924" y="1508"/>
                      </a:lnTo>
                      <a:lnTo>
                        <a:pt x="924" y="1508"/>
                      </a:lnTo>
                      <a:lnTo>
                        <a:pt x="920" y="1504"/>
                      </a:lnTo>
                      <a:lnTo>
                        <a:pt x="920" y="1504"/>
                      </a:lnTo>
                      <a:lnTo>
                        <a:pt x="918" y="1502"/>
                      </a:lnTo>
                      <a:lnTo>
                        <a:pt x="918" y="1502"/>
                      </a:lnTo>
                      <a:lnTo>
                        <a:pt x="914" y="1498"/>
                      </a:lnTo>
                      <a:lnTo>
                        <a:pt x="914" y="1498"/>
                      </a:lnTo>
                      <a:lnTo>
                        <a:pt x="912" y="1498"/>
                      </a:lnTo>
                      <a:lnTo>
                        <a:pt x="912" y="1498"/>
                      </a:lnTo>
                      <a:lnTo>
                        <a:pt x="908" y="1494"/>
                      </a:lnTo>
                      <a:lnTo>
                        <a:pt x="908" y="1494"/>
                      </a:lnTo>
                      <a:lnTo>
                        <a:pt x="906" y="1494"/>
                      </a:lnTo>
                      <a:lnTo>
                        <a:pt x="906" y="1494"/>
                      </a:lnTo>
                      <a:lnTo>
                        <a:pt x="904" y="1492"/>
                      </a:lnTo>
                      <a:lnTo>
                        <a:pt x="904" y="1492"/>
                      </a:lnTo>
                      <a:lnTo>
                        <a:pt x="890" y="1484"/>
                      </a:lnTo>
                      <a:lnTo>
                        <a:pt x="878" y="1476"/>
                      </a:lnTo>
                      <a:lnTo>
                        <a:pt x="866" y="1466"/>
                      </a:lnTo>
                      <a:lnTo>
                        <a:pt x="862" y="1460"/>
                      </a:lnTo>
                      <a:lnTo>
                        <a:pt x="858" y="1454"/>
                      </a:lnTo>
                      <a:lnTo>
                        <a:pt x="858" y="1454"/>
                      </a:lnTo>
                      <a:lnTo>
                        <a:pt x="858" y="1454"/>
                      </a:lnTo>
                      <a:lnTo>
                        <a:pt x="858" y="1454"/>
                      </a:lnTo>
                      <a:lnTo>
                        <a:pt x="856" y="1448"/>
                      </a:lnTo>
                      <a:lnTo>
                        <a:pt x="856" y="1448"/>
                      </a:lnTo>
                      <a:lnTo>
                        <a:pt x="856" y="1448"/>
                      </a:lnTo>
                      <a:lnTo>
                        <a:pt x="856" y="1448"/>
                      </a:lnTo>
                      <a:lnTo>
                        <a:pt x="856" y="1444"/>
                      </a:lnTo>
                      <a:lnTo>
                        <a:pt x="856" y="1444"/>
                      </a:lnTo>
                      <a:lnTo>
                        <a:pt x="856" y="1442"/>
                      </a:lnTo>
                      <a:lnTo>
                        <a:pt x="856" y="1442"/>
                      </a:lnTo>
                      <a:lnTo>
                        <a:pt x="854" y="1438"/>
                      </a:lnTo>
                      <a:lnTo>
                        <a:pt x="854" y="1438"/>
                      </a:lnTo>
                      <a:lnTo>
                        <a:pt x="854" y="1436"/>
                      </a:lnTo>
                      <a:lnTo>
                        <a:pt x="854" y="1436"/>
                      </a:lnTo>
                      <a:lnTo>
                        <a:pt x="854" y="1430"/>
                      </a:lnTo>
                      <a:lnTo>
                        <a:pt x="854" y="1430"/>
                      </a:lnTo>
                      <a:lnTo>
                        <a:pt x="854" y="1430"/>
                      </a:lnTo>
                      <a:lnTo>
                        <a:pt x="854" y="1430"/>
                      </a:lnTo>
                      <a:lnTo>
                        <a:pt x="854" y="1430"/>
                      </a:lnTo>
                      <a:lnTo>
                        <a:pt x="854" y="1430"/>
                      </a:lnTo>
                      <a:lnTo>
                        <a:pt x="854" y="1430"/>
                      </a:lnTo>
                      <a:lnTo>
                        <a:pt x="854" y="1426"/>
                      </a:lnTo>
                      <a:lnTo>
                        <a:pt x="854" y="1426"/>
                      </a:lnTo>
                      <a:lnTo>
                        <a:pt x="856" y="1424"/>
                      </a:lnTo>
                      <a:lnTo>
                        <a:pt x="856" y="1424"/>
                      </a:lnTo>
                      <a:lnTo>
                        <a:pt x="856" y="1422"/>
                      </a:lnTo>
                      <a:lnTo>
                        <a:pt x="856" y="1422"/>
                      </a:lnTo>
                      <a:lnTo>
                        <a:pt x="856" y="1420"/>
                      </a:lnTo>
                      <a:lnTo>
                        <a:pt x="856" y="1420"/>
                      </a:lnTo>
                      <a:lnTo>
                        <a:pt x="858" y="1418"/>
                      </a:lnTo>
                      <a:lnTo>
                        <a:pt x="858" y="1418"/>
                      </a:lnTo>
                      <a:lnTo>
                        <a:pt x="860" y="1416"/>
                      </a:lnTo>
                      <a:lnTo>
                        <a:pt x="860" y="1416"/>
                      </a:lnTo>
                      <a:lnTo>
                        <a:pt x="862" y="1414"/>
                      </a:lnTo>
                      <a:lnTo>
                        <a:pt x="862" y="1414"/>
                      </a:lnTo>
                      <a:lnTo>
                        <a:pt x="862" y="1412"/>
                      </a:lnTo>
                      <a:lnTo>
                        <a:pt x="862" y="1412"/>
                      </a:lnTo>
                      <a:lnTo>
                        <a:pt x="864" y="1410"/>
                      </a:lnTo>
                      <a:lnTo>
                        <a:pt x="864" y="1410"/>
                      </a:lnTo>
                      <a:lnTo>
                        <a:pt x="866" y="1410"/>
                      </a:lnTo>
                      <a:lnTo>
                        <a:pt x="866" y="1410"/>
                      </a:lnTo>
                      <a:lnTo>
                        <a:pt x="870" y="1406"/>
                      </a:lnTo>
                      <a:lnTo>
                        <a:pt x="870" y="1406"/>
                      </a:lnTo>
                      <a:lnTo>
                        <a:pt x="870" y="1406"/>
                      </a:lnTo>
                      <a:lnTo>
                        <a:pt x="870" y="1406"/>
                      </a:lnTo>
                      <a:lnTo>
                        <a:pt x="874" y="1402"/>
                      </a:lnTo>
                      <a:lnTo>
                        <a:pt x="874" y="1402"/>
                      </a:lnTo>
                      <a:lnTo>
                        <a:pt x="876" y="1402"/>
                      </a:lnTo>
                      <a:lnTo>
                        <a:pt x="876" y="1402"/>
                      </a:lnTo>
                      <a:lnTo>
                        <a:pt x="880" y="1400"/>
                      </a:lnTo>
                      <a:lnTo>
                        <a:pt x="880" y="1400"/>
                      </a:lnTo>
                      <a:lnTo>
                        <a:pt x="882" y="1398"/>
                      </a:lnTo>
                      <a:lnTo>
                        <a:pt x="882" y="1398"/>
                      </a:lnTo>
                      <a:lnTo>
                        <a:pt x="884" y="1398"/>
                      </a:lnTo>
                      <a:lnTo>
                        <a:pt x="884" y="1398"/>
                      </a:lnTo>
                      <a:lnTo>
                        <a:pt x="886" y="1396"/>
                      </a:lnTo>
                      <a:lnTo>
                        <a:pt x="886" y="1396"/>
                      </a:lnTo>
                      <a:lnTo>
                        <a:pt x="890" y="1394"/>
                      </a:lnTo>
                      <a:lnTo>
                        <a:pt x="890" y="1394"/>
                      </a:lnTo>
                      <a:lnTo>
                        <a:pt x="892" y="1394"/>
                      </a:lnTo>
                      <a:lnTo>
                        <a:pt x="892" y="1394"/>
                      </a:lnTo>
                      <a:lnTo>
                        <a:pt x="894" y="1392"/>
                      </a:lnTo>
                      <a:lnTo>
                        <a:pt x="894" y="1392"/>
                      </a:lnTo>
                      <a:lnTo>
                        <a:pt x="906" y="1388"/>
                      </a:lnTo>
                      <a:lnTo>
                        <a:pt x="906" y="1388"/>
                      </a:lnTo>
                      <a:lnTo>
                        <a:pt x="908" y="1388"/>
                      </a:lnTo>
                      <a:lnTo>
                        <a:pt x="908" y="1388"/>
                      </a:lnTo>
                      <a:lnTo>
                        <a:pt x="912" y="1386"/>
                      </a:lnTo>
                      <a:lnTo>
                        <a:pt x="912" y="1386"/>
                      </a:lnTo>
                      <a:lnTo>
                        <a:pt x="912" y="1386"/>
                      </a:lnTo>
                      <a:lnTo>
                        <a:pt x="1200" y="1386"/>
                      </a:lnTo>
                      <a:lnTo>
                        <a:pt x="1200" y="1384"/>
                      </a:lnTo>
                      <a:lnTo>
                        <a:pt x="1200" y="1384"/>
                      </a:lnTo>
                      <a:lnTo>
                        <a:pt x="1600" y="694"/>
                      </a:lnTo>
                      <a:lnTo>
                        <a:pt x="1200" y="0"/>
                      </a:lnTo>
                      <a:close/>
                    </a:path>
                  </a:pathLst>
                </a:custGeom>
                <a:solidFill>
                  <a:srgbClr val="FBFB37"/>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13" name="Text Box 9"/>
                <p:cNvSpPr txBox="1">
                  <a:spLocks noChangeArrowheads="1"/>
                </p:cNvSpPr>
                <p:nvPr/>
              </p:nvSpPr>
              <p:spPr bwMode="auto">
                <a:xfrm>
                  <a:off x="3944920" y="2061787"/>
                  <a:ext cx="1288351" cy="44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1600" kern="0">
                      <a:solidFill>
                        <a:srgbClr val="000000"/>
                      </a:solidFill>
                    </a:rPr>
                    <a:t>Chú thích</a:t>
                  </a:r>
                </a:p>
              </p:txBody>
            </p:sp>
            <p:sp>
              <p:nvSpPr>
                <p:cNvPr id="14" name="Text Box 10"/>
                <p:cNvSpPr txBox="1">
                  <a:spLocks noChangeArrowheads="1"/>
                </p:cNvSpPr>
                <p:nvPr/>
              </p:nvSpPr>
              <p:spPr bwMode="auto">
                <a:xfrm>
                  <a:off x="2396886" y="2985959"/>
                  <a:ext cx="1288351" cy="44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1600" kern="0" dirty="0" err="1">
                      <a:solidFill>
                        <a:srgbClr val="000000"/>
                      </a:solidFill>
                    </a:rPr>
                    <a:t>Chú</a:t>
                  </a:r>
                  <a:r>
                    <a:rPr lang="en-GB" sz="1600" kern="0" dirty="0">
                      <a:solidFill>
                        <a:srgbClr val="000000"/>
                      </a:solidFill>
                    </a:rPr>
                    <a:t> </a:t>
                  </a:r>
                  <a:r>
                    <a:rPr lang="en-GB" sz="1600" kern="0" dirty="0" err="1">
                      <a:solidFill>
                        <a:srgbClr val="000000"/>
                      </a:solidFill>
                    </a:rPr>
                    <a:t>thích</a:t>
                  </a:r>
                  <a:endParaRPr lang="en-GB" sz="1600" kern="0" dirty="0">
                    <a:solidFill>
                      <a:srgbClr val="000000"/>
                    </a:solidFill>
                  </a:endParaRPr>
                </a:p>
              </p:txBody>
            </p:sp>
            <p:sp>
              <p:nvSpPr>
                <p:cNvPr id="15" name="Text Box 11"/>
                <p:cNvSpPr txBox="1">
                  <a:spLocks noChangeArrowheads="1"/>
                </p:cNvSpPr>
                <p:nvPr/>
              </p:nvSpPr>
              <p:spPr bwMode="auto">
                <a:xfrm>
                  <a:off x="5516107" y="4714310"/>
                  <a:ext cx="1288351" cy="44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1600" kern="0">
                      <a:solidFill>
                        <a:srgbClr val="000000"/>
                      </a:solidFill>
                    </a:rPr>
                    <a:t>Chú thích</a:t>
                  </a:r>
                </a:p>
              </p:txBody>
            </p:sp>
            <p:sp>
              <p:nvSpPr>
                <p:cNvPr id="16" name="Text Box 12"/>
                <p:cNvSpPr txBox="1">
                  <a:spLocks noChangeArrowheads="1"/>
                </p:cNvSpPr>
                <p:nvPr/>
              </p:nvSpPr>
              <p:spPr bwMode="auto">
                <a:xfrm>
                  <a:off x="5522422" y="2985959"/>
                  <a:ext cx="1288351" cy="44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1600" kern="0">
                      <a:solidFill>
                        <a:srgbClr val="000000"/>
                      </a:solidFill>
                    </a:rPr>
                    <a:t>Chú thích</a:t>
                  </a:r>
                </a:p>
              </p:txBody>
            </p:sp>
            <p:sp>
              <p:nvSpPr>
                <p:cNvPr id="17" name="Text Box 13"/>
                <p:cNvSpPr txBox="1">
                  <a:spLocks noChangeArrowheads="1"/>
                </p:cNvSpPr>
                <p:nvPr/>
              </p:nvSpPr>
              <p:spPr bwMode="auto">
                <a:xfrm>
                  <a:off x="2429509" y="4714310"/>
                  <a:ext cx="1288351" cy="44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1600" kern="0">
                      <a:solidFill>
                        <a:srgbClr val="000000"/>
                      </a:solidFill>
                    </a:rPr>
                    <a:t>Chú thích</a:t>
                  </a:r>
                </a:p>
              </p:txBody>
            </p:sp>
            <p:sp>
              <p:nvSpPr>
                <p:cNvPr id="18" name="Text Box 14"/>
                <p:cNvSpPr txBox="1">
                  <a:spLocks noChangeArrowheads="1"/>
                </p:cNvSpPr>
                <p:nvPr/>
              </p:nvSpPr>
              <p:spPr bwMode="auto">
                <a:xfrm>
                  <a:off x="3979649" y="5590064"/>
                  <a:ext cx="1288351" cy="44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1600" kern="0">
                      <a:solidFill>
                        <a:srgbClr val="000000"/>
                      </a:solidFill>
                    </a:rPr>
                    <a:t>Chú thích</a:t>
                  </a:r>
                </a:p>
              </p:txBody>
            </p:sp>
            <p:sp>
              <p:nvSpPr>
                <p:cNvPr id="19" name="Text Box 15"/>
                <p:cNvSpPr txBox="1">
                  <a:spLocks noChangeArrowheads="1"/>
                </p:cNvSpPr>
                <p:nvPr/>
              </p:nvSpPr>
              <p:spPr bwMode="auto">
                <a:xfrm>
                  <a:off x="3919791" y="3566988"/>
                  <a:ext cx="1246005" cy="1101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GB" sz="2400" b="1" kern="0">
                      <a:solidFill>
                        <a:srgbClr val="000000"/>
                      </a:solidFill>
                    </a:rPr>
                    <a:t>Nội dung</a:t>
                  </a:r>
                </a:p>
              </p:txBody>
            </p:sp>
          </p:grpSp>
          <p:grpSp>
            <p:nvGrpSpPr>
              <p:cNvPr id="30" name="Group 29"/>
              <p:cNvGrpSpPr/>
              <p:nvPr/>
            </p:nvGrpSpPr>
            <p:grpSpPr>
              <a:xfrm>
                <a:off x="8237075" y="570633"/>
                <a:ext cx="3464850" cy="2479675"/>
                <a:chOff x="3124200" y="1509713"/>
                <a:chExt cx="6080126" cy="4537075"/>
              </a:xfrm>
            </p:grpSpPr>
            <p:sp>
              <p:nvSpPr>
                <p:cNvPr id="20" name="Hình chữ nhật góc tròn 19"/>
                <p:cNvSpPr/>
                <p:nvPr/>
              </p:nvSpPr>
              <p:spPr>
                <a:xfrm>
                  <a:off x="5243514" y="1509713"/>
                  <a:ext cx="1857375" cy="1219200"/>
                </a:xfrm>
                <a:prstGeom prst="roundRect">
                  <a:avLst/>
                </a:prstGeom>
                <a:pattFill prst="dotGrid">
                  <a:fgClr>
                    <a:schemeClr val="accent1">
                      <a:lumMod val="60000"/>
                      <a:lumOff val="40000"/>
                    </a:schemeClr>
                  </a:fgClr>
                  <a:bgClr>
                    <a:schemeClr val="accent1"/>
                  </a:bgClr>
                </a:patt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Hình chữ nhật góc tròn 21"/>
                <p:cNvSpPr/>
                <p:nvPr/>
              </p:nvSpPr>
              <p:spPr>
                <a:xfrm>
                  <a:off x="3124200" y="2590800"/>
                  <a:ext cx="1855788" cy="1219200"/>
                </a:xfrm>
                <a:prstGeom prst="roundRect">
                  <a:avLst/>
                </a:prstGeom>
                <a:pattFill prst="dotGrid">
                  <a:fgClr>
                    <a:schemeClr val="accent6">
                      <a:lumMod val="60000"/>
                      <a:lumOff val="40000"/>
                    </a:schemeClr>
                  </a:fgClr>
                  <a:bgClr>
                    <a:schemeClr val="accent6"/>
                  </a:bgClr>
                </a:patt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Hình chữ nhật góc tròn 22"/>
                <p:cNvSpPr/>
                <p:nvPr/>
              </p:nvSpPr>
              <p:spPr>
                <a:xfrm>
                  <a:off x="7348539" y="2590800"/>
                  <a:ext cx="1855787" cy="1219200"/>
                </a:xfrm>
                <a:prstGeom prst="roundRect">
                  <a:avLst/>
                </a:prstGeom>
                <a:pattFill prst="dotGrid">
                  <a:fgClr>
                    <a:schemeClr val="accent5">
                      <a:lumMod val="60000"/>
                      <a:lumOff val="40000"/>
                    </a:schemeClr>
                  </a:fgClr>
                  <a:bgClr>
                    <a:schemeClr val="accent5"/>
                  </a:bgClr>
                </a:patt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Đường kết nối Thẳng 11"/>
                <p:cNvCxnSpPr>
                  <a:stCxn id="21" idx="2"/>
                </p:cNvCxnSpPr>
                <p:nvPr/>
              </p:nvCxnSpPr>
              <p:spPr>
                <a:xfrm>
                  <a:off x="4052888" y="3810000"/>
                  <a:ext cx="1128712" cy="1219200"/>
                </a:xfrm>
                <a:prstGeom prst="line">
                  <a:avLst/>
                </a:prstGeom>
                <a:ln w="2857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Đường kết nối Thẳng 13"/>
                <p:cNvCxnSpPr>
                  <a:stCxn id="22" idx="2"/>
                </p:cNvCxnSpPr>
                <p:nvPr/>
              </p:nvCxnSpPr>
              <p:spPr>
                <a:xfrm flipH="1">
                  <a:off x="6599238" y="3810000"/>
                  <a:ext cx="1676400" cy="1219200"/>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5" name="Đường kết nối Thẳng 15"/>
                <p:cNvCxnSpPr/>
                <p:nvPr/>
              </p:nvCxnSpPr>
              <p:spPr>
                <a:xfrm>
                  <a:off x="6172200" y="2743200"/>
                  <a:ext cx="0" cy="99060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6" name="Hộp_Văn_Bản 24"/>
                <p:cNvSpPr txBox="1">
                  <a:spLocks noChangeArrowheads="1"/>
                </p:cNvSpPr>
                <p:nvPr/>
              </p:nvSpPr>
              <p:spPr bwMode="auto">
                <a:xfrm>
                  <a:off x="3124201" y="2986088"/>
                  <a:ext cx="1636987" cy="338554"/>
                </a:xfrm>
                <a:prstGeom prst="rect">
                  <a:avLst/>
                </a:prstGeom>
                <a:noFill/>
                <a:ln w="9525">
                  <a:noFill/>
                  <a:miter lim="800000"/>
                  <a:headEnd/>
                  <a:tailEnd/>
                </a:ln>
              </p:spPr>
              <p:txBody>
                <a:bodyPr wrap="none">
                  <a:spAutoFit/>
                </a:bodyPr>
                <a:lstStyle/>
                <a:p>
                  <a:r>
                    <a:rPr lang="en-US" sz="1600" b="1" i="1"/>
                    <a:t>"Thêm nội dung"</a:t>
                  </a:r>
                </a:p>
              </p:txBody>
            </p:sp>
            <p:sp>
              <p:nvSpPr>
                <p:cNvPr id="27" name="Hộp_Văn_Bản 40"/>
                <p:cNvSpPr txBox="1">
                  <a:spLocks noChangeArrowheads="1"/>
                </p:cNvSpPr>
                <p:nvPr/>
              </p:nvSpPr>
              <p:spPr bwMode="auto">
                <a:xfrm>
                  <a:off x="7354889" y="2986088"/>
                  <a:ext cx="1636987" cy="338554"/>
                </a:xfrm>
                <a:prstGeom prst="rect">
                  <a:avLst/>
                </a:prstGeom>
                <a:noFill/>
                <a:ln w="9525">
                  <a:noFill/>
                  <a:miter lim="800000"/>
                  <a:headEnd/>
                  <a:tailEnd/>
                </a:ln>
              </p:spPr>
              <p:txBody>
                <a:bodyPr wrap="none">
                  <a:spAutoFit/>
                </a:bodyPr>
                <a:lstStyle/>
                <a:p>
                  <a:r>
                    <a:rPr lang="en-US" sz="1600" b="1" i="1"/>
                    <a:t>"Thêm nội dung"</a:t>
                  </a:r>
                </a:p>
              </p:txBody>
            </p:sp>
            <p:sp>
              <p:nvSpPr>
                <p:cNvPr id="28" name="Hộp_Văn_Bản 41"/>
                <p:cNvSpPr txBox="1">
                  <a:spLocks noChangeArrowheads="1"/>
                </p:cNvSpPr>
                <p:nvPr/>
              </p:nvSpPr>
              <p:spPr bwMode="auto">
                <a:xfrm>
                  <a:off x="5249864" y="1893888"/>
                  <a:ext cx="1636987" cy="338554"/>
                </a:xfrm>
                <a:prstGeom prst="rect">
                  <a:avLst/>
                </a:prstGeom>
                <a:noFill/>
                <a:ln w="9525">
                  <a:noFill/>
                  <a:miter lim="800000"/>
                  <a:headEnd/>
                  <a:tailEnd/>
                </a:ln>
              </p:spPr>
              <p:txBody>
                <a:bodyPr wrap="none">
                  <a:spAutoFit/>
                </a:bodyPr>
                <a:lstStyle/>
                <a:p>
                  <a:r>
                    <a:rPr lang="en-US" sz="1600" b="1" i="1"/>
                    <a:t>"Thêm nội dung"</a:t>
                  </a:r>
                </a:p>
              </p:txBody>
            </p:sp>
            <p:pic>
              <p:nvPicPr>
                <p:cNvPr id="29" name="Picture 13"/>
                <p:cNvPicPr>
                  <a:picLocks noChangeAspect="1" noChangeArrowheads="1"/>
                </p:cNvPicPr>
                <p:nvPr/>
              </p:nvPicPr>
              <p:blipFill>
                <a:blip r:embed="rId5"/>
                <a:srcRect/>
                <a:stretch>
                  <a:fillRect/>
                </a:stretch>
              </p:blipFill>
              <p:spPr bwMode="auto">
                <a:xfrm>
                  <a:off x="4991100" y="3684588"/>
                  <a:ext cx="2362200" cy="2362200"/>
                </a:xfrm>
                <a:prstGeom prst="rect">
                  <a:avLst/>
                </a:prstGeom>
                <a:noFill/>
                <a:ln w="9525">
                  <a:noFill/>
                  <a:miter lim="800000"/>
                  <a:headEnd/>
                  <a:tailEnd/>
                </a:ln>
                <a:effectLst/>
              </p:spPr>
            </p:pic>
          </p:grpSp>
          <p:pic>
            <p:nvPicPr>
              <p:cNvPr id="32" name="Picture 31"/>
              <p:cNvPicPr>
                <a:picLocks noChangeAspect="1"/>
              </p:cNvPicPr>
              <p:nvPr/>
            </p:nvPicPr>
            <p:blipFill>
              <a:blip r:embed="rId6"/>
              <a:stretch>
                <a:fillRect/>
              </a:stretch>
            </p:blipFill>
            <p:spPr>
              <a:xfrm>
                <a:off x="3312408" y="4315345"/>
                <a:ext cx="3009209" cy="2019603"/>
              </a:xfrm>
              <a:prstGeom prst="rect">
                <a:avLst/>
              </a:prstGeom>
            </p:spPr>
          </p:pic>
          <p:pic>
            <p:nvPicPr>
              <p:cNvPr id="34" name="Picture 33"/>
              <p:cNvPicPr>
                <a:picLocks noChangeAspect="1"/>
              </p:cNvPicPr>
              <p:nvPr/>
            </p:nvPicPr>
            <p:blipFill rotWithShape="1">
              <a:blip r:embed="rId7"/>
              <a:srcRect l="5699" t="16225" r="9140" b="12548"/>
              <a:stretch/>
            </p:blipFill>
            <p:spPr>
              <a:xfrm>
                <a:off x="6648100" y="3203139"/>
                <a:ext cx="2306524" cy="3215154"/>
              </a:xfrm>
              <a:prstGeom prst="rect">
                <a:avLst/>
              </a:prstGeom>
            </p:spPr>
          </p:pic>
        </p:grpSp>
      </p:grpSp>
      <p:grpSp>
        <p:nvGrpSpPr>
          <p:cNvPr id="38" name="Group 37"/>
          <p:cNvGrpSpPr/>
          <p:nvPr/>
        </p:nvGrpSpPr>
        <p:grpSpPr>
          <a:xfrm>
            <a:off x="0" y="1"/>
            <a:ext cx="12192000" cy="6858000"/>
            <a:chOff x="0" y="-22843"/>
            <a:chExt cx="12191999" cy="6895839"/>
          </a:xfrm>
        </p:grpSpPr>
        <p:grpSp>
          <p:nvGrpSpPr>
            <p:cNvPr id="39" name="Group 38"/>
            <p:cNvGrpSpPr/>
            <p:nvPr/>
          </p:nvGrpSpPr>
          <p:grpSpPr>
            <a:xfrm>
              <a:off x="0" y="5767386"/>
              <a:ext cx="12191999" cy="1105610"/>
              <a:chOff x="0" y="5767386"/>
              <a:chExt cx="12191999" cy="1105610"/>
            </a:xfrm>
          </p:grpSpPr>
          <p:pic>
            <p:nvPicPr>
              <p:cNvPr id="43"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0" name="Group 39"/>
            <p:cNvGrpSpPr/>
            <p:nvPr/>
          </p:nvGrpSpPr>
          <p:grpSpPr>
            <a:xfrm flipV="1">
              <a:off x="0" y="-22843"/>
              <a:ext cx="12191999" cy="1143367"/>
              <a:chOff x="0" y="5767386"/>
              <a:chExt cx="12191999" cy="1105610"/>
            </a:xfrm>
          </p:grpSpPr>
          <p:pic>
            <p:nvPicPr>
              <p:cNvPr id="41"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51529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498</Words>
  <Application>Microsoft Office PowerPoint</Application>
  <PresentationFormat>Widescreen</PresentationFormat>
  <Paragraphs>90</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MỸ THUẬT LỚP 8</vt:lpstr>
      <vt:lpstr>PowerPoint Presentation</vt:lpstr>
      <vt:lpstr>PowerPoint Presentation</vt:lpstr>
      <vt:lpstr> Quan sát: Tìm hiểu một số hình ảnh liên quan đến Mỹ thuật tạo hình .</vt:lpstr>
      <vt:lpstr>PowerPoint Presentation</vt:lpstr>
      <vt:lpstr>Ngoài ngành nghề trên thì nghệ thuật tạo hình còn có một số ngành nghề khác ví dụ như: Diễn viên, múa, nhiếp ảnh, thêu, nghệ nhân làm gốm...</vt:lpstr>
      <vt:lpstr>THỂ HIỆN</vt:lpstr>
      <vt:lpstr>NGÀNH NGHỀ MT TẠO HÌNH</vt:lpstr>
      <vt:lpstr>BÀI THAM KHẢO</vt:lpstr>
      <vt:lpstr>PowerPoint Presentation</vt:lpstr>
      <vt:lpstr>Bài tập  Em hãy sử dụng những kiến thức đã học,tìm hiểu để vẽ một sơ đồ tư duy về nghệ thuật tạo hình. ( Hai bàn sẽ làm thành một nhóm để hoạt động)</vt:lpstr>
      <vt:lpstr>THẢO LUẬN </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MỸ THUẬT LỚP 8</dc:title>
  <dc:creator>Admin</dc:creator>
  <cp:lastModifiedBy>QA</cp:lastModifiedBy>
  <cp:revision>22</cp:revision>
  <dcterms:created xsi:type="dcterms:W3CDTF">2023-08-04T08:50:34Z</dcterms:created>
  <dcterms:modified xsi:type="dcterms:W3CDTF">2024-04-06T03:49:28Z</dcterms:modified>
</cp:coreProperties>
</file>