
<file path=[Content_Types].xml><?xml version="1.0" encoding="utf-8"?>
<Types xmlns="http://schemas.openxmlformats.org/package/2006/content-types">
  <Default Extension="mp3" ContentType="audio/mpeg"/>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6.xml" ContentType="application/vnd.openxmlformats-officedocument.presentationml.tags+xml"/>
  <Override PartName="/ppt/notesSlides/notesSlide3.xml" ContentType="application/vnd.openxmlformats-officedocument.presentationml.notesSlide+xml"/>
  <Override PartName="/ppt/tags/tag17.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57" r:id="rId3"/>
    <p:sldId id="274" r:id="rId4"/>
    <p:sldId id="275" r:id="rId5"/>
    <p:sldId id="276" r:id="rId6"/>
    <p:sldId id="277" r:id="rId7"/>
    <p:sldId id="278" r:id="rId8"/>
    <p:sldId id="279" r:id="rId9"/>
    <p:sldId id="280" r:id="rId10"/>
    <p:sldId id="281" r:id="rId11"/>
    <p:sldId id="282" r:id="rId12"/>
    <p:sldId id="292" r:id="rId13"/>
    <p:sldId id="283" r:id="rId14"/>
    <p:sldId id="295" r:id="rId15"/>
    <p:sldId id="284" r:id="rId16"/>
    <p:sldId id="285" r:id="rId17"/>
    <p:sldId id="286" r:id="rId18"/>
    <p:sldId id="294" r:id="rId19"/>
    <p:sldId id="287" r:id="rId20"/>
    <p:sldId id="288" r:id="rId21"/>
    <p:sldId id="289" r:id="rId22"/>
    <p:sldId id="259" r:id="rId23"/>
    <p:sldId id="290" r:id="rId24"/>
    <p:sldId id="291" r:id="rId25"/>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529" autoAdjust="0"/>
    <p:restoredTop sz="94660"/>
  </p:normalViewPr>
  <p:slideViewPr>
    <p:cSldViewPr snapToGrid="0">
      <p:cViewPr varScale="1">
        <p:scale>
          <a:sx n="67" d="100"/>
          <a:sy n="67" d="100"/>
        </p:scale>
        <p:origin x="63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1E3EAD-ED77-461B-A2B5-CF27E12F41DB}" type="datetimeFigureOut">
              <a:rPr lang="vi-VN" smtClean="0"/>
              <a:t>05/11/2024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B04ACB-C5E8-4A7B-A70C-EB26F6D3771D}" type="slidenum">
              <a:rPr lang="vi-VN" smtClean="0"/>
              <a:t>‹#›</a:t>
            </a:fld>
            <a:endParaRPr lang="vi-VN"/>
          </a:p>
        </p:txBody>
      </p:sp>
    </p:spTree>
    <p:extLst>
      <p:ext uri="{BB962C8B-B14F-4D97-AF65-F5344CB8AC3E}">
        <p14:creationId xmlns:p14="http://schemas.microsoft.com/office/powerpoint/2010/main" val="277403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SG" altLang="vi-VN" smtClean="0">
              <a:latin typeface="Arial" panose="020B0604020202020204" pitchFamily="34" charset="0"/>
            </a:endParaRPr>
          </a:p>
        </p:txBody>
      </p:sp>
    </p:spTree>
    <p:extLst>
      <p:ext uri="{BB962C8B-B14F-4D97-AF65-F5344CB8AC3E}">
        <p14:creationId xmlns:p14="http://schemas.microsoft.com/office/powerpoint/2010/main" val="1546609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SG" altLang="vi-VN" smtClean="0">
              <a:latin typeface="Arial" panose="020B0604020202020204" pitchFamily="34" charset="0"/>
            </a:endParaRPr>
          </a:p>
        </p:txBody>
      </p:sp>
    </p:spTree>
    <p:extLst>
      <p:ext uri="{BB962C8B-B14F-4D97-AF65-F5344CB8AC3E}">
        <p14:creationId xmlns:p14="http://schemas.microsoft.com/office/powerpoint/2010/main" val="1313246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SG" altLang="vi-VN" smtClean="0">
              <a:latin typeface="Arial" panose="020B0604020202020204" pitchFamily="34" charset="0"/>
            </a:endParaRPr>
          </a:p>
        </p:txBody>
      </p:sp>
    </p:spTree>
    <p:extLst>
      <p:ext uri="{BB962C8B-B14F-4D97-AF65-F5344CB8AC3E}">
        <p14:creationId xmlns:p14="http://schemas.microsoft.com/office/powerpoint/2010/main" val="833264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SG" altLang="vi-VN" smtClean="0">
              <a:latin typeface="Arial" panose="020B0604020202020204" pitchFamily="34" charset="0"/>
            </a:endParaRPr>
          </a:p>
        </p:txBody>
      </p:sp>
    </p:spTree>
    <p:extLst>
      <p:ext uri="{BB962C8B-B14F-4D97-AF65-F5344CB8AC3E}">
        <p14:creationId xmlns:p14="http://schemas.microsoft.com/office/powerpoint/2010/main" val="2725864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SG" altLang="vi-VN" smtClean="0">
              <a:latin typeface="Arial" panose="020B0604020202020204" pitchFamily="34" charset="0"/>
            </a:endParaRPr>
          </a:p>
        </p:txBody>
      </p:sp>
    </p:spTree>
    <p:extLst>
      <p:ext uri="{BB962C8B-B14F-4D97-AF65-F5344CB8AC3E}">
        <p14:creationId xmlns:p14="http://schemas.microsoft.com/office/powerpoint/2010/main" val="243454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AA570BB0-070F-4289-8281-679214B9C624}" type="datetimeFigureOut">
              <a:rPr lang="vi-VN" smtClean="0"/>
              <a:t>05/11/2024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E902A1D-80E9-46D5-AA0F-EE6D8FC6D36B}" type="slidenum">
              <a:rPr lang="vi-VN" smtClean="0"/>
              <a:t>‹#›</a:t>
            </a:fld>
            <a:endParaRPr lang="vi-VN"/>
          </a:p>
        </p:txBody>
      </p:sp>
    </p:spTree>
    <p:extLst>
      <p:ext uri="{BB962C8B-B14F-4D97-AF65-F5344CB8AC3E}">
        <p14:creationId xmlns:p14="http://schemas.microsoft.com/office/powerpoint/2010/main" val="3744285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AA570BB0-070F-4289-8281-679214B9C624}" type="datetimeFigureOut">
              <a:rPr lang="vi-VN" smtClean="0"/>
              <a:t>05/11/2024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E902A1D-80E9-46D5-AA0F-EE6D8FC6D36B}" type="slidenum">
              <a:rPr lang="vi-VN" smtClean="0"/>
              <a:t>‹#›</a:t>
            </a:fld>
            <a:endParaRPr lang="vi-VN"/>
          </a:p>
        </p:txBody>
      </p:sp>
    </p:spTree>
    <p:extLst>
      <p:ext uri="{BB962C8B-B14F-4D97-AF65-F5344CB8AC3E}">
        <p14:creationId xmlns:p14="http://schemas.microsoft.com/office/powerpoint/2010/main" val="1695797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AA570BB0-070F-4289-8281-679214B9C624}" type="datetimeFigureOut">
              <a:rPr lang="vi-VN" smtClean="0"/>
              <a:t>05/11/2024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E902A1D-80E9-46D5-AA0F-EE6D8FC6D36B}" type="slidenum">
              <a:rPr lang="vi-VN" smtClean="0"/>
              <a:t>‹#›</a:t>
            </a:fld>
            <a:endParaRPr lang="vi-VN"/>
          </a:p>
        </p:txBody>
      </p:sp>
    </p:spTree>
    <p:extLst>
      <p:ext uri="{BB962C8B-B14F-4D97-AF65-F5344CB8AC3E}">
        <p14:creationId xmlns:p14="http://schemas.microsoft.com/office/powerpoint/2010/main" val="30123002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6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9"/>
          <p:cNvSpPr>
            <a:spLocks noGrp="1" noChangeArrowheads="1"/>
          </p:cNvSpPr>
          <p:nvPr>
            <p:ph type="dt" sz="half" idx="10"/>
          </p:nvPr>
        </p:nvSpPr>
        <p:spPr>
          <a:ln/>
        </p:spPr>
        <p:txBody>
          <a:bodyPr/>
          <a:lstStyle>
            <a:lvl1pPr>
              <a:defRPr/>
            </a:lvl1pPr>
          </a:lstStyle>
          <a:p>
            <a:pPr>
              <a:defRPr/>
            </a:pPr>
            <a:fld id="{73036C5D-7C1A-4247-9EB9-83E08E341602}" type="datetimeFigureOut">
              <a:rPr lang="en-US"/>
              <a:pPr>
                <a:defRPr/>
              </a:pPr>
              <a:t>11/5/2024</a:t>
            </a:fld>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fld id="{166E2303-BD0E-4DDC-A137-15990ACC03B3}" type="slidenum">
              <a:rPr lang="en-US" altLang="vi-VN"/>
              <a:pPr/>
              <a:t>‹#›</a:t>
            </a:fld>
            <a:endParaRPr lang="en-US" altLang="vi-VN"/>
          </a:p>
        </p:txBody>
      </p:sp>
    </p:spTree>
    <p:extLst>
      <p:ext uri="{BB962C8B-B14F-4D97-AF65-F5344CB8AC3E}">
        <p14:creationId xmlns:p14="http://schemas.microsoft.com/office/powerpoint/2010/main" val="4263588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AA570BB0-070F-4289-8281-679214B9C624}" type="datetimeFigureOut">
              <a:rPr lang="vi-VN" smtClean="0"/>
              <a:t>05/11/2024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E902A1D-80E9-46D5-AA0F-EE6D8FC6D36B}" type="slidenum">
              <a:rPr lang="vi-VN" smtClean="0"/>
              <a:t>‹#›</a:t>
            </a:fld>
            <a:endParaRPr lang="vi-VN"/>
          </a:p>
        </p:txBody>
      </p:sp>
    </p:spTree>
    <p:extLst>
      <p:ext uri="{BB962C8B-B14F-4D97-AF65-F5344CB8AC3E}">
        <p14:creationId xmlns:p14="http://schemas.microsoft.com/office/powerpoint/2010/main" val="452270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A570BB0-070F-4289-8281-679214B9C624}" type="datetimeFigureOut">
              <a:rPr lang="vi-VN" smtClean="0"/>
              <a:t>05/11/2024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E902A1D-80E9-46D5-AA0F-EE6D8FC6D36B}" type="slidenum">
              <a:rPr lang="vi-VN" smtClean="0"/>
              <a:t>‹#›</a:t>
            </a:fld>
            <a:endParaRPr lang="vi-VN"/>
          </a:p>
        </p:txBody>
      </p:sp>
    </p:spTree>
    <p:extLst>
      <p:ext uri="{BB962C8B-B14F-4D97-AF65-F5344CB8AC3E}">
        <p14:creationId xmlns:p14="http://schemas.microsoft.com/office/powerpoint/2010/main" val="3324204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AA570BB0-070F-4289-8281-679214B9C624}" type="datetimeFigureOut">
              <a:rPr lang="vi-VN" smtClean="0"/>
              <a:t>05/11/2024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E902A1D-80E9-46D5-AA0F-EE6D8FC6D36B}" type="slidenum">
              <a:rPr lang="vi-VN" smtClean="0"/>
              <a:t>‹#›</a:t>
            </a:fld>
            <a:endParaRPr lang="vi-VN"/>
          </a:p>
        </p:txBody>
      </p:sp>
    </p:spTree>
    <p:extLst>
      <p:ext uri="{BB962C8B-B14F-4D97-AF65-F5344CB8AC3E}">
        <p14:creationId xmlns:p14="http://schemas.microsoft.com/office/powerpoint/2010/main" val="1905375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AA570BB0-070F-4289-8281-679214B9C624}" type="datetimeFigureOut">
              <a:rPr lang="vi-VN" smtClean="0"/>
              <a:t>05/11/2024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8E902A1D-80E9-46D5-AA0F-EE6D8FC6D36B}" type="slidenum">
              <a:rPr lang="vi-VN" smtClean="0"/>
              <a:t>‹#›</a:t>
            </a:fld>
            <a:endParaRPr lang="vi-VN"/>
          </a:p>
        </p:txBody>
      </p:sp>
    </p:spTree>
    <p:extLst>
      <p:ext uri="{BB962C8B-B14F-4D97-AF65-F5344CB8AC3E}">
        <p14:creationId xmlns:p14="http://schemas.microsoft.com/office/powerpoint/2010/main" val="1251586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AA570BB0-070F-4289-8281-679214B9C624}" type="datetimeFigureOut">
              <a:rPr lang="vi-VN" smtClean="0"/>
              <a:t>05/11/2024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8E902A1D-80E9-46D5-AA0F-EE6D8FC6D36B}" type="slidenum">
              <a:rPr lang="vi-VN" smtClean="0"/>
              <a:t>‹#›</a:t>
            </a:fld>
            <a:endParaRPr lang="vi-VN"/>
          </a:p>
        </p:txBody>
      </p:sp>
    </p:spTree>
    <p:extLst>
      <p:ext uri="{BB962C8B-B14F-4D97-AF65-F5344CB8AC3E}">
        <p14:creationId xmlns:p14="http://schemas.microsoft.com/office/powerpoint/2010/main" val="1072763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570BB0-070F-4289-8281-679214B9C624}" type="datetimeFigureOut">
              <a:rPr lang="vi-VN" smtClean="0"/>
              <a:t>05/11/2024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8E902A1D-80E9-46D5-AA0F-EE6D8FC6D36B}" type="slidenum">
              <a:rPr lang="vi-VN" smtClean="0"/>
              <a:t>‹#›</a:t>
            </a:fld>
            <a:endParaRPr lang="vi-VN"/>
          </a:p>
        </p:txBody>
      </p:sp>
    </p:spTree>
    <p:extLst>
      <p:ext uri="{BB962C8B-B14F-4D97-AF65-F5344CB8AC3E}">
        <p14:creationId xmlns:p14="http://schemas.microsoft.com/office/powerpoint/2010/main" val="456148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A570BB0-070F-4289-8281-679214B9C624}" type="datetimeFigureOut">
              <a:rPr lang="vi-VN" smtClean="0"/>
              <a:t>05/11/2024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E902A1D-80E9-46D5-AA0F-EE6D8FC6D36B}" type="slidenum">
              <a:rPr lang="vi-VN" smtClean="0"/>
              <a:t>‹#›</a:t>
            </a:fld>
            <a:endParaRPr lang="vi-VN"/>
          </a:p>
        </p:txBody>
      </p:sp>
    </p:spTree>
    <p:extLst>
      <p:ext uri="{BB962C8B-B14F-4D97-AF65-F5344CB8AC3E}">
        <p14:creationId xmlns:p14="http://schemas.microsoft.com/office/powerpoint/2010/main" val="662460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A570BB0-070F-4289-8281-679214B9C624}" type="datetimeFigureOut">
              <a:rPr lang="vi-VN" smtClean="0"/>
              <a:t>05/11/2024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E902A1D-80E9-46D5-AA0F-EE6D8FC6D36B}" type="slidenum">
              <a:rPr lang="vi-VN" smtClean="0"/>
              <a:t>‹#›</a:t>
            </a:fld>
            <a:endParaRPr lang="vi-VN"/>
          </a:p>
        </p:txBody>
      </p:sp>
    </p:spTree>
    <p:extLst>
      <p:ext uri="{BB962C8B-B14F-4D97-AF65-F5344CB8AC3E}">
        <p14:creationId xmlns:p14="http://schemas.microsoft.com/office/powerpoint/2010/main" val="2733229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570BB0-070F-4289-8281-679214B9C624}" type="datetimeFigureOut">
              <a:rPr lang="vi-VN" smtClean="0"/>
              <a:t>05/11/2024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902A1D-80E9-46D5-AA0F-EE6D8FC6D36B}" type="slidenum">
              <a:rPr lang="vi-VN" smtClean="0"/>
              <a:t>‹#›</a:t>
            </a:fld>
            <a:endParaRPr lang="vi-VN"/>
          </a:p>
        </p:txBody>
      </p:sp>
    </p:spTree>
    <p:extLst>
      <p:ext uri="{BB962C8B-B14F-4D97-AF65-F5344CB8AC3E}">
        <p14:creationId xmlns:p14="http://schemas.microsoft.com/office/powerpoint/2010/main" val="25176369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png"/><Relationship Id="rId7" Type="http://schemas.openxmlformats.org/officeDocument/2006/relationships/image" Target="../media/image42.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png"/><Relationship Id="rId5" Type="http://schemas.openxmlformats.org/officeDocument/2006/relationships/image" Target="../media/image46.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48.wmf"/></Relationships>
</file>

<file path=ppt/slides/_rels/slide14.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50.jpeg"/><Relationship Id="rId4" Type="http://schemas.openxmlformats.org/officeDocument/2006/relationships/image" Target="../media/image49.jpeg"/></Relationships>
</file>

<file path=ppt/slides/_rels/slide1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53.gif"/><Relationship Id="rId5" Type="http://schemas.openxmlformats.org/officeDocument/2006/relationships/image" Target="../media/image52.wmf"/><Relationship Id="rId4" Type="http://schemas.openxmlformats.org/officeDocument/2006/relationships/hyperlink" Target="../../../nhac/034%20-%20Du%20anh%20ngheo%20-%20M%20Quynh%20&amp;%20Phi%20Nhung.mp3"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53.gif"/><Relationship Id="rId5" Type="http://schemas.openxmlformats.org/officeDocument/2006/relationships/image" Target="../media/image52.wmf"/><Relationship Id="rId4" Type="http://schemas.openxmlformats.org/officeDocument/2006/relationships/hyperlink" Target="../../../nhac/034%20-%20Du%20anh%20ngheo%20-%20M%20Quynh%20&amp;%20Phi%20Nhung.mp3"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wmf"/><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png"/><Relationship Id="rId5" Type="http://schemas.openxmlformats.org/officeDocument/2006/relationships/image" Target="../media/image60.pn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62.gif"/><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16.xml"/><Relationship Id="rId5" Type="http://schemas.openxmlformats.org/officeDocument/2006/relationships/image" Target="../media/image65.png"/><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66.wmf"/></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audio" Target="file:///G:\Diep-Khuc-Mua-Xuan.mp3" TargetMode="External"/><Relationship Id="rId5" Type="http://schemas.openxmlformats.org/officeDocument/2006/relationships/image" Target="../media/image68.jpe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3" Type="http://schemas.openxmlformats.org/officeDocument/2006/relationships/image" Target="../media/image4.png"/><Relationship Id="rId7" Type="http://schemas.openxmlformats.org/officeDocument/2006/relationships/image" Target="../media/image8.jpeg"/><Relationship Id="rId12" Type="http://schemas.openxmlformats.org/officeDocument/2006/relationships/image" Target="../media/image13.jpeg"/><Relationship Id="rId17" Type="http://schemas.openxmlformats.org/officeDocument/2006/relationships/image" Target="../media/image18.jpeg"/><Relationship Id="rId2" Type="http://schemas.openxmlformats.org/officeDocument/2006/relationships/slideLayout" Target="../slideLayouts/slideLayout7.xml"/><Relationship Id="rId16" Type="http://schemas.openxmlformats.org/officeDocument/2006/relationships/image" Target="../media/image17.png"/><Relationship Id="rId1" Type="http://schemas.openxmlformats.org/officeDocument/2006/relationships/tags" Target="../tags/tag1.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5" Type="http://schemas.openxmlformats.org/officeDocument/2006/relationships/image" Target="../media/image1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15.jpeg"/></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3" Type="http://schemas.openxmlformats.org/officeDocument/2006/relationships/image" Target="../media/image4.png"/><Relationship Id="rId7" Type="http://schemas.openxmlformats.org/officeDocument/2006/relationships/image" Target="../media/image8.jpeg"/><Relationship Id="rId12" Type="http://schemas.openxmlformats.org/officeDocument/2006/relationships/image" Target="../media/image13.jpeg"/><Relationship Id="rId17" Type="http://schemas.openxmlformats.org/officeDocument/2006/relationships/image" Target="../media/image18.jpeg"/><Relationship Id="rId2" Type="http://schemas.openxmlformats.org/officeDocument/2006/relationships/slideLayout" Target="../slideLayouts/slideLayout7.xml"/><Relationship Id="rId16" Type="http://schemas.openxmlformats.org/officeDocument/2006/relationships/image" Target="../media/image17.png"/><Relationship Id="rId1" Type="http://schemas.openxmlformats.org/officeDocument/2006/relationships/tags" Target="../tags/tag2.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5" Type="http://schemas.openxmlformats.org/officeDocument/2006/relationships/image" Target="../media/image1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15.jpeg"/></Relationships>
</file>

<file path=ppt/slides/_rels/slide5.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audio" Target="file:///C:\Users\Admin\Downloads\Nh&#243;m%202%20_%20B&#7889;%20c&#7909;c%20m&#7897;t%20b&#236;a%20s&#225;ch%20th&#244;ng%20th&#432;&#7901;ng%20c&#243;%20nh&#7919;ng%20ph&#7847;n%20n&#224;o_%20C&#225;c%20ph&#7847;n%20&#273;&#432;&#7907;c%20trang%20tr&#237;%20ra%20sao_.mp3" TargetMode="External"/><Relationship Id="rId7" Type="http://schemas.openxmlformats.org/officeDocument/2006/relationships/slide" Target="slide9.xml"/><Relationship Id="rId2" Type="http://schemas.openxmlformats.org/officeDocument/2006/relationships/audio" Target="file:///C:\Users\Admin\Downloads\Nh&#243;m%201_%20S&#225;ch%20c&#243;%20c&#225;c%20th&#7875;%20lo&#7841;i%20n&#224;o_%20Em%20h&#227;y%20k&#7875;%20t&#234;n%20m&#7897;t%20s&#7889;%20s&#225;ch%20em%20bi&#7871;t_.mp3" TargetMode="External"/><Relationship Id="rId1" Type="http://schemas.openxmlformats.org/officeDocument/2006/relationships/tags" Target="../tags/tag3.xml"/><Relationship Id="rId6" Type="http://schemas.openxmlformats.org/officeDocument/2006/relationships/image" Target="../media/image19.wmf"/><Relationship Id="rId5" Type="http://schemas.openxmlformats.org/officeDocument/2006/relationships/slideLayout" Target="../slideLayouts/slideLayout2.xml"/><Relationship Id="rId4" Type="http://schemas.openxmlformats.org/officeDocument/2006/relationships/audio" Target="file:///C:\Users\Admin\Downloads\Nh&#243;m%203%20_%20Theo%20em%20b&#236;a%20s&#225;ch%20c&#243;%20t&#225;c%20d&#7909;ng%20nh&#432;%20th&#7871;%20n&#224;o_.mp3" TargetMode="External"/><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27.jpeg"/><Relationship Id="rId18" Type="http://schemas.openxmlformats.org/officeDocument/2006/relationships/image" Target="../media/image31.jpeg"/><Relationship Id="rId3" Type="http://schemas.openxmlformats.org/officeDocument/2006/relationships/image" Target="../media/image4.png"/><Relationship Id="rId7" Type="http://schemas.openxmlformats.org/officeDocument/2006/relationships/image" Target="../media/image24.jpeg"/><Relationship Id="rId12" Type="http://schemas.openxmlformats.org/officeDocument/2006/relationships/image" Target="../media/image26.jpeg"/><Relationship Id="rId17" Type="http://schemas.openxmlformats.org/officeDocument/2006/relationships/image" Target="../media/image19.wmf"/><Relationship Id="rId2" Type="http://schemas.openxmlformats.org/officeDocument/2006/relationships/slideLayout" Target="../slideLayouts/slideLayout7.xml"/><Relationship Id="rId16" Type="http://schemas.openxmlformats.org/officeDocument/2006/relationships/image" Target="../media/image30.png"/><Relationship Id="rId1" Type="http://schemas.openxmlformats.org/officeDocument/2006/relationships/tags" Target="../tags/tag4.xml"/><Relationship Id="rId6" Type="http://schemas.openxmlformats.org/officeDocument/2006/relationships/image" Target="../media/image23.jpeg"/><Relationship Id="rId11" Type="http://schemas.openxmlformats.org/officeDocument/2006/relationships/image" Target="../media/image12.jpeg"/><Relationship Id="rId5" Type="http://schemas.openxmlformats.org/officeDocument/2006/relationships/image" Target="../media/image22.jpeg"/><Relationship Id="rId15" Type="http://schemas.openxmlformats.org/officeDocument/2006/relationships/image" Target="../media/image29.pn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28.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33.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35.jpeg"/><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vi-VN" dirty="0"/>
          </a:p>
        </p:txBody>
      </p:sp>
      <p:sp>
        <p:nvSpPr>
          <p:cNvPr id="4" name="Title 3"/>
          <p:cNvSpPr>
            <a:spLocks noGrp="1"/>
          </p:cNvSpPr>
          <p:nvPr>
            <p:ph type="ctrTitle"/>
          </p:nvPr>
        </p:nvSpPr>
        <p:spPr/>
        <p:txBody>
          <a:bodyPr/>
          <a:lstStyle/>
          <a:p>
            <a:endParaRPr lang="vi-VN"/>
          </a:p>
        </p:txBody>
      </p:sp>
      <p:pic>
        <p:nvPicPr>
          <p:cNvPr id="5"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91617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8929"/>
            <a:ext cx="12192001" cy="69069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p:txBody>
          <a:bodyPr/>
          <a:lstStyle/>
          <a:p>
            <a:endParaRPr lang="vi-VN"/>
          </a:p>
        </p:txBody>
      </p:sp>
      <p:pic>
        <p:nvPicPr>
          <p:cNvPr id="11" name="Picture 4"/>
          <p:cNvPicPr>
            <a:picLocks noChangeAspect="1" noChangeArrowheads="1"/>
          </p:cNvPicPr>
          <p:nvPr/>
        </p:nvPicPr>
        <p:blipFill>
          <a:blip r:embed="rId4">
            <a:lum bright="-12000" contrast="12000"/>
            <a:extLst>
              <a:ext uri="{28A0092B-C50C-407E-A947-70E740481C1C}">
                <a14:useLocalDpi xmlns:a14="http://schemas.microsoft.com/office/drawing/2010/main" val="0"/>
              </a:ext>
            </a:extLst>
          </a:blip>
          <a:srcRect l="28999" t="6000" r="28999" b="12666"/>
          <a:stretch>
            <a:fillRect/>
          </a:stretch>
        </p:blipFill>
        <p:spPr>
          <a:xfrm>
            <a:off x="711200" y="1447800"/>
            <a:ext cx="2641600" cy="3276600"/>
          </a:xfrm>
          <a:prstGeom prst="rect">
            <a:avLst/>
          </a:prstGeom>
          <a:noFill/>
          <a:ln w="19050">
            <a:solidFill>
              <a:schemeClr val="tx1"/>
            </a:solidFill>
            <a:miter lim="800000"/>
            <a:headEnd/>
            <a:tailEnd/>
          </a:ln>
        </p:spPr>
      </p:pic>
      <p:pic>
        <p:nvPicPr>
          <p:cNvPr id="12" name="Picture 8" descr="bia-sach-Le-Duc-Th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0401" y="1447800"/>
            <a:ext cx="2916767" cy="3276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6" descr="Bia%20Ky%20yeu%20Hoi%20thao(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32800" y="1447800"/>
            <a:ext cx="2844800" cy="3200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 name="Text Box 18"/>
          <p:cNvSpPr txBox="1">
            <a:spLocks noChangeArrowheads="1"/>
          </p:cNvSpPr>
          <p:nvPr/>
        </p:nvSpPr>
        <p:spPr bwMode="auto">
          <a:xfrm>
            <a:off x="812800" y="5029201"/>
            <a:ext cx="2336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2400" b="1" dirty="0" err="1">
                <a:latin typeface="Times New Roman" panose="02020603050405020304" pitchFamily="18" charset="0"/>
                <a:cs typeface="Times New Roman" panose="02020603050405020304" pitchFamily="18" charset="0"/>
              </a:rPr>
              <a:t>Bìa</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sách</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trang</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trang</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trí</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b</a:t>
            </a:r>
            <a:r>
              <a:rPr lang="en-US" altLang="vi-VN" sz="1867" b="1" dirty="0" err="1">
                <a:latin typeface="Times New Roman" panose="02020603050405020304" pitchFamily="18" charset="0"/>
                <a:cs typeface="Times New Roman" panose="02020603050405020304" pitchFamily="18" charset="0"/>
              </a:rPr>
              <a:t>ằng</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chữ</a:t>
            </a:r>
            <a:endParaRPr lang="en-US" altLang="vi-VN" sz="2400" b="1" dirty="0">
              <a:latin typeface="Times New Roman" panose="02020603050405020304" pitchFamily="18" charset="0"/>
              <a:cs typeface="Times New Roman" panose="02020603050405020304" pitchFamily="18" charset="0"/>
            </a:endParaRPr>
          </a:p>
        </p:txBody>
      </p:sp>
      <p:sp>
        <p:nvSpPr>
          <p:cNvPr id="15" name="Text Box 19"/>
          <p:cNvSpPr txBox="1">
            <a:spLocks noChangeArrowheads="1"/>
          </p:cNvSpPr>
          <p:nvPr/>
        </p:nvSpPr>
        <p:spPr bwMode="auto">
          <a:xfrm>
            <a:off x="4572000" y="5181600"/>
            <a:ext cx="2946400" cy="748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2133" b="1" dirty="0" err="1">
                <a:latin typeface="Times New Roman" panose="02020603050405020304" pitchFamily="18" charset="0"/>
                <a:cs typeface="Times New Roman" panose="02020603050405020304" pitchFamily="18" charset="0"/>
              </a:rPr>
              <a:t>Bìa</a:t>
            </a:r>
            <a:r>
              <a:rPr lang="en-US" altLang="vi-VN" sz="2133" b="1" dirty="0">
                <a:latin typeface="Times New Roman" panose="02020603050405020304" pitchFamily="18" charset="0"/>
                <a:cs typeface="Times New Roman" panose="02020603050405020304" pitchFamily="18" charset="0"/>
              </a:rPr>
              <a:t> </a:t>
            </a:r>
            <a:r>
              <a:rPr lang="en-US" altLang="vi-VN" sz="2133" b="1" dirty="0" err="1">
                <a:latin typeface="Times New Roman" panose="02020603050405020304" pitchFamily="18" charset="0"/>
                <a:cs typeface="Times New Roman" panose="02020603050405020304" pitchFamily="18" charset="0"/>
              </a:rPr>
              <a:t>sách</a:t>
            </a:r>
            <a:r>
              <a:rPr lang="en-US" altLang="vi-VN" sz="2133" b="1" dirty="0">
                <a:latin typeface="Times New Roman" panose="02020603050405020304" pitchFamily="18" charset="0"/>
                <a:cs typeface="Times New Roman" panose="02020603050405020304" pitchFamily="18" charset="0"/>
              </a:rPr>
              <a:t> </a:t>
            </a:r>
            <a:r>
              <a:rPr lang="en-US" altLang="vi-VN" sz="2133" b="1" dirty="0" err="1">
                <a:latin typeface="Times New Roman" panose="02020603050405020304" pitchFamily="18" charset="0"/>
                <a:cs typeface="Times New Roman" panose="02020603050405020304" pitchFamily="18" charset="0"/>
              </a:rPr>
              <a:t>trang</a:t>
            </a:r>
            <a:r>
              <a:rPr lang="en-US" altLang="vi-VN" sz="2133" b="1" dirty="0">
                <a:latin typeface="Times New Roman" panose="02020603050405020304" pitchFamily="18" charset="0"/>
                <a:cs typeface="Times New Roman" panose="02020603050405020304" pitchFamily="18" charset="0"/>
              </a:rPr>
              <a:t> </a:t>
            </a:r>
            <a:r>
              <a:rPr lang="en-US" altLang="vi-VN" sz="2133" b="1" dirty="0" err="1">
                <a:latin typeface="Times New Roman" panose="02020603050405020304" pitchFamily="18" charset="0"/>
                <a:cs typeface="Times New Roman" panose="02020603050405020304" pitchFamily="18" charset="0"/>
              </a:rPr>
              <a:t>trí</a:t>
            </a:r>
            <a:r>
              <a:rPr lang="en-US" altLang="vi-VN" sz="2133" b="1" dirty="0">
                <a:latin typeface="Times New Roman" panose="02020603050405020304" pitchFamily="18" charset="0"/>
                <a:cs typeface="Times New Roman" panose="02020603050405020304" pitchFamily="18" charset="0"/>
              </a:rPr>
              <a:t> </a:t>
            </a:r>
            <a:r>
              <a:rPr lang="en-US" altLang="vi-VN" sz="2133" b="1" dirty="0" err="1">
                <a:latin typeface="Times New Roman" panose="02020603050405020304" pitchFamily="18" charset="0"/>
                <a:cs typeface="Times New Roman" panose="02020603050405020304" pitchFamily="18" charset="0"/>
              </a:rPr>
              <a:t>bằng</a:t>
            </a:r>
            <a:r>
              <a:rPr lang="en-US" altLang="vi-VN" sz="2133" b="1" dirty="0">
                <a:latin typeface="Times New Roman" panose="02020603050405020304" pitchFamily="18" charset="0"/>
                <a:cs typeface="Times New Roman" panose="02020603050405020304" pitchFamily="18" charset="0"/>
              </a:rPr>
              <a:t> </a:t>
            </a:r>
            <a:r>
              <a:rPr lang="en-US" altLang="vi-VN" sz="2133" b="1" dirty="0" err="1">
                <a:latin typeface="Times New Roman" panose="02020603050405020304" pitchFamily="18" charset="0"/>
                <a:cs typeface="Times New Roman" panose="02020603050405020304" pitchFamily="18" charset="0"/>
              </a:rPr>
              <a:t>ảnh</a:t>
            </a:r>
            <a:r>
              <a:rPr lang="en-US" altLang="vi-VN" sz="2133" b="1" dirty="0">
                <a:latin typeface="Times New Roman" panose="02020603050405020304" pitchFamily="18" charset="0"/>
                <a:cs typeface="Times New Roman" panose="02020603050405020304" pitchFamily="18" charset="0"/>
              </a:rPr>
              <a:t> </a:t>
            </a:r>
            <a:r>
              <a:rPr lang="en-US" altLang="vi-VN" sz="2133" b="1" dirty="0" err="1">
                <a:latin typeface="Times New Roman" panose="02020603050405020304" pitchFamily="18" charset="0"/>
                <a:cs typeface="Times New Roman" panose="02020603050405020304" pitchFamily="18" charset="0"/>
              </a:rPr>
              <a:t>chụp</a:t>
            </a:r>
            <a:endParaRPr lang="en-US" altLang="vi-VN" sz="2133" b="1" dirty="0">
              <a:latin typeface="Times New Roman" panose="02020603050405020304" pitchFamily="18" charset="0"/>
              <a:cs typeface="Times New Roman" panose="02020603050405020304" pitchFamily="18" charset="0"/>
            </a:endParaRPr>
          </a:p>
        </p:txBody>
      </p:sp>
      <p:sp>
        <p:nvSpPr>
          <p:cNvPr id="16" name="Text Box 20"/>
          <p:cNvSpPr txBox="1">
            <a:spLocks noChangeArrowheads="1"/>
          </p:cNvSpPr>
          <p:nvPr/>
        </p:nvSpPr>
        <p:spPr bwMode="auto">
          <a:xfrm>
            <a:off x="8636000" y="5181600"/>
            <a:ext cx="2641600" cy="748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2133" b="1" dirty="0" err="1">
                <a:latin typeface="Times New Roman" panose="02020603050405020304" pitchFamily="18" charset="0"/>
                <a:cs typeface="Times New Roman" panose="02020603050405020304" pitchFamily="18" charset="0"/>
              </a:rPr>
              <a:t>Bìa</a:t>
            </a:r>
            <a:r>
              <a:rPr lang="en-US" altLang="vi-VN" sz="2133" b="1" dirty="0">
                <a:latin typeface="Times New Roman" panose="02020603050405020304" pitchFamily="18" charset="0"/>
                <a:cs typeface="Times New Roman" panose="02020603050405020304" pitchFamily="18" charset="0"/>
              </a:rPr>
              <a:t> </a:t>
            </a:r>
            <a:r>
              <a:rPr lang="en-US" altLang="vi-VN" sz="2133" b="1" dirty="0" err="1">
                <a:latin typeface="Times New Roman" panose="02020603050405020304" pitchFamily="18" charset="0"/>
                <a:cs typeface="Times New Roman" panose="02020603050405020304" pitchFamily="18" charset="0"/>
              </a:rPr>
              <a:t>sách</a:t>
            </a:r>
            <a:r>
              <a:rPr lang="en-US" altLang="vi-VN" sz="2133" b="1" dirty="0">
                <a:latin typeface="Times New Roman" panose="02020603050405020304" pitchFamily="18" charset="0"/>
                <a:cs typeface="Times New Roman" panose="02020603050405020304" pitchFamily="18" charset="0"/>
              </a:rPr>
              <a:t> </a:t>
            </a:r>
            <a:r>
              <a:rPr lang="en-US" altLang="vi-VN" sz="2133" b="1" dirty="0" err="1">
                <a:latin typeface="Times New Roman" panose="02020603050405020304" pitchFamily="18" charset="0"/>
                <a:cs typeface="Times New Roman" panose="02020603050405020304" pitchFamily="18" charset="0"/>
              </a:rPr>
              <a:t>trang</a:t>
            </a:r>
            <a:r>
              <a:rPr lang="en-US" altLang="vi-VN" sz="2133" b="1" dirty="0">
                <a:latin typeface="Times New Roman" panose="02020603050405020304" pitchFamily="18" charset="0"/>
                <a:cs typeface="Times New Roman" panose="02020603050405020304" pitchFamily="18" charset="0"/>
              </a:rPr>
              <a:t> </a:t>
            </a:r>
            <a:r>
              <a:rPr lang="en-US" altLang="vi-VN" sz="2133" b="1" dirty="0" err="1">
                <a:latin typeface="Times New Roman" panose="02020603050405020304" pitchFamily="18" charset="0"/>
                <a:cs typeface="Times New Roman" panose="02020603050405020304" pitchFamily="18" charset="0"/>
              </a:rPr>
              <a:t>trí</a:t>
            </a:r>
            <a:r>
              <a:rPr lang="en-US" altLang="vi-VN" sz="2133" b="1" dirty="0">
                <a:latin typeface="Times New Roman" panose="02020603050405020304" pitchFamily="18" charset="0"/>
                <a:cs typeface="Times New Roman" panose="02020603050405020304" pitchFamily="18" charset="0"/>
              </a:rPr>
              <a:t> </a:t>
            </a:r>
            <a:r>
              <a:rPr lang="en-US" altLang="vi-VN" sz="2133" b="1" dirty="0" err="1">
                <a:latin typeface="Times New Roman" panose="02020603050405020304" pitchFamily="18" charset="0"/>
                <a:cs typeface="Times New Roman" panose="02020603050405020304" pitchFamily="18" charset="0"/>
              </a:rPr>
              <a:t>bằng</a:t>
            </a:r>
            <a:r>
              <a:rPr lang="en-US" altLang="vi-VN" sz="2133" b="1" dirty="0">
                <a:latin typeface="Times New Roman" panose="02020603050405020304" pitchFamily="18" charset="0"/>
                <a:cs typeface="Times New Roman" panose="02020603050405020304" pitchFamily="18" charset="0"/>
              </a:rPr>
              <a:t> </a:t>
            </a:r>
            <a:r>
              <a:rPr lang="en-US" altLang="vi-VN" sz="2133" b="1" dirty="0" err="1">
                <a:latin typeface="Times New Roman" panose="02020603050405020304" pitchFamily="18" charset="0"/>
                <a:cs typeface="Times New Roman" panose="02020603050405020304" pitchFamily="18" charset="0"/>
              </a:rPr>
              <a:t>mảng</a:t>
            </a:r>
            <a:r>
              <a:rPr lang="en-US" altLang="vi-VN" sz="2133" b="1" dirty="0">
                <a:latin typeface="Times New Roman" panose="02020603050405020304" pitchFamily="18" charset="0"/>
                <a:cs typeface="Times New Roman" panose="02020603050405020304" pitchFamily="18" charset="0"/>
              </a:rPr>
              <a:t> </a:t>
            </a:r>
            <a:r>
              <a:rPr lang="en-US" altLang="vi-VN" sz="2133" b="1" dirty="0" err="1">
                <a:latin typeface="Times New Roman" panose="02020603050405020304" pitchFamily="18" charset="0"/>
                <a:cs typeface="Times New Roman" panose="02020603050405020304" pitchFamily="18" charset="0"/>
              </a:rPr>
              <a:t>màu</a:t>
            </a:r>
            <a:endParaRPr lang="en-US" altLang="vi-VN" sz="2133" b="1" dirty="0">
              <a:latin typeface="Times New Roman" panose="02020603050405020304" pitchFamily="18" charset="0"/>
              <a:cs typeface="Times New Roman" panose="02020603050405020304" pitchFamily="18" charset="0"/>
            </a:endParaRPr>
          </a:p>
        </p:txBody>
      </p:sp>
      <p:sp>
        <p:nvSpPr>
          <p:cNvPr id="17" name="Title 1"/>
          <p:cNvSpPr>
            <a:spLocks noGrp="1"/>
          </p:cNvSpPr>
          <p:nvPr>
            <p:ph type="title"/>
          </p:nvPr>
        </p:nvSpPr>
        <p:spPr>
          <a:xfrm>
            <a:off x="838200" y="365125"/>
            <a:ext cx="10515600" cy="1325563"/>
          </a:xfrm>
        </p:spPr>
        <p:txBody>
          <a:bodyPr/>
          <a:lstStyle/>
          <a:p>
            <a:endParaRPr lang="vi-VN"/>
          </a:p>
        </p:txBody>
      </p:sp>
    </p:spTree>
    <p:custDataLst>
      <p:tags r:id="rId1"/>
    </p:custDataLst>
    <p:extLst>
      <p:ext uri="{BB962C8B-B14F-4D97-AF65-F5344CB8AC3E}">
        <p14:creationId xmlns:p14="http://schemas.microsoft.com/office/powerpoint/2010/main" val="420171921"/>
      </p:ext>
    </p:extLst>
  </p:cSld>
  <p:clrMapOvr>
    <a:masterClrMapping/>
  </p:clrMapOvr>
  <p:transition spd="med">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550" y="0"/>
            <a:ext cx="12192001" cy="69069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2"/>
          <p:cNvPicPr>
            <a:picLocks noChangeAspect="1" noChangeArrowheads="1"/>
          </p:cNvPicPr>
          <p:nvPr/>
        </p:nvPicPr>
        <p:blipFill>
          <a:blip r:embed="rId4">
            <a:lum bright="-12000" contrast="12000"/>
            <a:extLst>
              <a:ext uri="{28A0092B-C50C-407E-A947-70E740481C1C}">
                <a14:useLocalDpi xmlns:a14="http://schemas.microsoft.com/office/drawing/2010/main" val="0"/>
              </a:ext>
            </a:extLst>
          </a:blip>
          <a:srcRect l="39999" t="30000" r="40001" b="39333"/>
          <a:stretch>
            <a:fillRect/>
          </a:stretch>
        </p:blipFill>
        <p:spPr bwMode="auto">
          <a:xfrm>
            <a:off x="4349750" y="1828800"/>
            <a:ext cx="1930400" cy="1822449"/>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13"/>
          <p:cNvPicPr>
            <a:picLocks noChangeAspect="1" noChangeArrowheads="1"/>
          </p:cNvPicPr>
          <p:nvPr/>
        </p:nvPicPr>
        <p:blipFill>
          <a:blip r:embed="rId5">
            <a:lum bright="-12000" contrast="12000"/>
            <a:extLst>
              <a:ext uri="{28A0092B-C50C-407E-A947-70E740481C1C}">
                <a14:useLocalDpi xmlns:a14="http://schemas.microsoft.com/office/drawing/2010/main" val="0"/>
              </a:ext>
            </a:extLst>
          </a:blip>
          <a:srcRect l="14000" t="35333" r="13000" b="46001"/>
          <a:stretch>
            <a:fillRect/>
          </a:stretch>
        </p:blipFill>
        <p:spPr bwMode="auto">
          <a:xfrm>
            <a:off x="6642101" y="3183465"/>
            <a:ext cx="4646083" cy="675216"/>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15"/>
          <p:cNvPicPr>
            <a:picLocks noChangeAspect="1" noChangeArrowheads="1"/>
          </p:cNvPicPr>
          <p:nvPr/>
        </p:nvPicPr>
        <p:blipFill>
          <a:blip r:embed="rId6">
            <a:lum bright="-12000" contrast="12000"/>
            <a:extLst>
              <a:ext uri="{28A0092B-C50C-407E-A947-70E740481C1C}">
                <a14:useLocalDpi xmlns:a14="http://schemas.microsoft.com/office/drawing/2010/main" val="0"/>
              </a:ext>
            </a:extLst>
          </a:blip>
          <a:srcRect l="3000" t="36667" b="44667"/>
          <a:stretch>
            <a:fillRect/>
          </a:stretch>
        </p:blipFill>
        <p:spPr bwMode="auto">
          <a:xfrm>
            <a:off x="6570135" y="4313765"/>
            <a:ext cx="4718049" cy="64346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1" name="Picture 16"/>
          <p:cNvPicPr>
            <a:picLocks noChangeAspect="1" noChangeArrowheads="1"/>
          </p:cNvPicPr>
          <p:nvPr/>
        </p:nvPicPr>
        <p:blipFill>
          <a:blip r:embed="rId7">
            <a:lum bright="-6000" contrast="6000"/>
            <a:extLst>
              <a:ext uri="{28A0092B-C50C-407E-A947-70E740481C1C}">
                <a14:useLocalDpi xmlns:a14="http://schemas.microsoft.com/office/drawing/2010/main" val="0"/>
              </a:ext>
            </a:extLst>
          </a:blip>
          <a:srcRect l="11000" t="35333" r="9000" b="42000"/>
          <a:stretch>
            <a:fillRect/>
          </a:stretch>
        </p:blipFill>
        <p:spPr bwMode="auto">
          <a:xfrm>
            <a:off x="6570135" y="5435600"/>
            <a:ext cx="4718049" cy="58843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17"/>
          <p:cNvPicPr>
            <a:picLocks noChangeAspect="1" noChangeArrowheads="1"/>
          </p:cNvPicPr>
          <p:nvPr/>
        </p:nvPicPr>
        <p:blipFill>
          <a:blip r:embed="rId8">
            <a:lum bright="-12000" contrast="18000"/>
            <a:extLst>
              <a:ext uri="{28A0092B-C50C-407E-A947-70E740481C1C}">
                <a14:useLocalDpi xmlns:a14="http://schemas.microsoft.com/office/drawing/2010/main" val="0"/>
              </a:ext>
            </a:extLst>
          </a:blip>
          <a:srcRect l="37000" t="27333" r="36000" b="32668"/>
          <a:stretch>
            <a:fillRect/>
          </a:stretch>
        </p:blipFill>
        <p:spPr bwMode="auto">
          <a:xfrm>
            <a:off x="4320118" y="4040715"/>
            <a:ext cx="1858433" cy="198331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18"/>
          <p:cNvPicPr>
            <a:picLocks noChangeAspect="1" noChangeArrowheads="1"/>
          </p:cNvPicPr>
          <p:nvPr/>
        </p:nvPicPr>
        <p:blipFill>
          <a:blip r:embed="rId9">
            <a:extLst>
              <a:ext uri="{28A0092B-C50C-407E-A947-70E740481C1C}">
                <a14:useLocalDpi xmlns:a14="http://schemas.microsoft.com/office/drawing/2010/main" val="0"/>
              </a:ext>
            </a:extLst>
          </a:blip>
          <a:srcRect l="3000" t="31334" r="2000" b="40666"/>
          <a:stretch>
            <a:fillRect/>
          </a:stretch>
        </p:blipFill>
        <p:spPr bwMode="auto">
          <a:xfrm>
            <a:off x="6642101" y="755648"/>
            <a:ext cx="4646083" cy="696384"/>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 name="Picture 19"/>
          <p:cNvPicPr>
            <a:picLocks noChangeAspect="1" noChangeArrowheads="1"/>
          </p:cNvPicPr>
          <p:nvPr/>
        </p:nvPicPr>
        <p:blipFill>
          <a:blip r:embed="rId10">
            <a:extLst>
              <a:ext uri="{28A0092B-C50C-407E-A947-70E740481C1C}">
                <a14:useLocalDpi xmlns:a14="http://schemas.microsoft.com/office/drawing/2010/main" val="0"/>
              </a:ext>
            </a:extLst>
          </a:blip>
          <a:srcRect l="2000" t="37334" r="999" b="46666"/>
          <a:stretch>
            <a:fillRect/>
          </a:stretch>
        </p:blipFill>
        <p:spPr bwMode="auto">
          <a:xfrm>
            <a:off x="6671735" y="1974848"/>
            <a:ext cx="4718049" cy="696384"/>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 name="TextBox 24"/>
          <p:cNvSpPr txBox="1">
            <a:spLocks noChangeArrowheads="1"/>
          </p:cNvSpPr>
          <p:nvPr/>
        </p:nvSpPr>
        <p:spPr bwMode="auto">
          <a:xfrm>
            <a:off x="406400" y="1828800"/>
            <a:ext cx="3657600" cy="91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vi-VN" sz="2667" b="1" dirty="0">
                <a:latin typeface="Times New Roman" panose="02020603050405020304" pitchFamily="18" charset="0"/>
                <a:cs typeface="Times New Roman" panose="02020603050405020304" pitchFamily="18" charset="0"/>
              </a:rPr>
              <a:t>Logo (</a:t>
            </a:r>
            <a:r>
              <a:rPr lang="en-US" altLang="vi-VN" sz="2667" b="1" dirty="0" err="1">
                <a:latin typeface="Times New Roman" panose="02020603050405020304" pitchFamily="18" charset="0"/>
                <a:cs typeface="Times New Roman" panose="02020603050405020304" pitchFamily="18" charset="0"/>
              </a:rPr>
              <a:t>biểu</a:t>
            </a:r>
            <a:r>
              <a:rPr lang="en-US" altLang="vi-VN" sz="2667" b="1" dirty="0">
                <a:latin typeface="Times New Roman" panose="02020603050405020304" pitchFamily="18" charset="0"/>
                <a:cs typeface="Times New Roman" panose="02020603050405020304" pitchFamily="18" charset="0"/>
              </a:rPr>
              <a:t> </a:t>
            </a:r>
            <a:r>
              <a:rPr lang="en-US" altLang="vi-VN" sz="2667" b="1" dirty="0" err="1">
                <a:latin typeface="Times New Roman" panose="02020603050405020304" pitchFamily="18" charset="0"/>
                <a:cs typeface="Times New Roman" panose="02020603050405020304" pitchFamily="18" charset="0"/>
              </a:rPr>
              <a:t>trưng</a:t>
            </a:r>
            <a:r>
              <a:rPr lang="en-US" altLang="vi-VN" sz="2667" b="1" dirty="0">
                <a:latin typeface="Times New Roman" panose="02020603050405020304" pitchFamily="18" charset="0"/>
                <a:cs typeface="Times New Roman" panose="02020603050405020304" pitchFamily="18" charset="0"/>
              </a:rPr>
              <a:t>) </a:t>
            </a:r>
            <a:r>
              <a:rPr lang="en-US" altLang="vi-VN" sz="2667" b="1" dirty="0" err="1">
                <a:latin typeface="Times New Roman" panose="02020603050405020304" pitchFamily="18" charset="0"/>
                <a:cs typeface="Times New Roman" panose="02020603050405020304" pitchFamily="18" charset="0"/>
              </a:rPr>
              <a:t>của</a:t>
            </a:r>
            <a:r>
              <a:rPr lang="en-US" altLang="vi-VN" sz="2667" b="1" dirty="0">
                <a:latin typeface="Times New Roman" panose="02020603050405020304" pitchFamily="18" charset="0"/>
                <a:cs typeface="Times New Roman" panose="02020603050405020304" pitchFamily="18" charset="0"/>
              </a:rPr>
              <a:t> </a:t>
            </a:r>
            <a:r>
              <a:rPr lang="en-US" altLang="vi-VN" sz="2667" b="1" dirty="0" err="1">
                <a:latin typeface="Times New Roman" panose="02020603050405020304" pitchFamily="18" charset="0"/>
                <a:cs typeface="Times New Roman" panose="02020603050405020304" pitchFamily="18" charset="0"/>
              </a:rPr>
              <a:t>một</a:t>
            </a:r>
            <a:r>
              <a:rPr lang="en-US" altLang="vi-VN" sz="2667" b="1" dirty="0">
                <a:latin typeface="Times New Roman" panose="02020603050405020304" pitchFamily="18" charset="0"/>
                <a:cs typeface="Times New Roman" panose="02020603050405020304" pitchFamily="18" charset="0"/>
              </a:rPr>
              <a:t> </a:t>
            </a:r>
            <a:r>
              <a:rPr lang="en-US" altLang="vi-VN" sz="2667" b="1" dirty="0" err="1">
                <a:latin typeface="Times New Roman" panose="02020603050405020304" pitchFamily="18" charset="0"/>
                <a:cs typeface="Times New Roman" panose="02020603050405020304" pitchFamily="18" charset="0"/>
              </a:rPr>
              <a:t>vài</a:t>
            </a:r>
            <a:r>
              <a:rPr lang="en-US" altLang="vi-VN" sz="2667" b="1" dirty="0">
                <a:latin typeface="Times New Roman" panose="02020603050405020304" pitchFamily="18" charset="0"/>
                <a:cs typeface="Times New Roman" panose="02020603050405020304" pitchFamily="18" charset="0"/>
              </a:rPr>
              <a:t> </a:t>
            </a:r>
            <a:r>
              <a:rPr lang="en-US" altLang="vi-VN" sz="2667" b="1" dirty="0" err="1">
                <a:latin typeface="Times New Roman" panose="02020603050405020304" pitchFamily="18" charset="0"/>
                <a:cs typeface="Times New Roman" panose="02020603050405020304" pitchFamily="18" charset="0"/>
              </a:rPr>
              <a:t>nha</a:t>
            </a:r>
            <a:r>
              <a:rPr lang="en-US" altLang="vi-VN" sz="2667" b="1" dirty="0">
                <a:latin typeface="Times New Roman" panose="02020603050405020304" pitchFamily="18" charset="0"/>
                <a:cs typeface="Times New Roman" panose="02020603050405020304" pitchFamily="18" charset="0"/>
              </a:rPr>
              <a:t>̀ </a:t>
            </a:r>
            <a:r>
              <a:rPr lang="en-US" altLang="vi-VN" sz="2667" b="1" dirty="0" err="1">
                <a:latin typeface="Times New Roman" panose="02020603050405020304" pitchFamily="18" charset="0"/>
                <a:cs typeface="Times New Roman" panose="02020603050405020304" pitchFamily="18" charset="0"/>
              </a:rPr>
              <a:t>xuất</a:t>
            </a:r>
            <a:r>
              <a:rPr lang="en-US" altLang="vi-VN" sz="2667" b="1" dirty="0">
                <a:latin typeface="Times New Roman" panose="02020603050405020304" pitchFamily="18" charset="0"/>
                <a:cs typeface="Times New Roman" panose="02020603050405020304" pitchFamily="18" charset="0"/>
              </a:rPr>
              <a:t> </a:t>
            </a:r>
            <a:r>
              <a:rPr lang="en-US" altLang="vi-VN" sz="2667" b="1" dirty="0" err="1">
                <a:latin typeface="Times New Roman" panose="02020603050405020304" pitchFamily="18" charset="0"/>
                <a:cs typeface="Times New Roman" panose="02020603050405020304" pitchFamily="18" charset="0"/>
              </a:rPr>
              <a:t>bản</a:t>
            </a:r>
            <a:endParaRPr lang="en-US" altLang="vi-VN" sz="2667" b="1"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6125369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20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2000"/>
                                        <p:tgtEl>
                                          <p:spTgt spid="24"/>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20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20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2000"/>
                                        <p:tgtEl>
                                          <p:spTgt spid="20"/>
                                        </p:tgtEl>
                                      </p:cBhvr>
                                    </p:animEffect>
                                  </p:childTnLst>
                                </p:cTn>
                              </p:par>
                              <p:par>
                                <p:cTn id="23" presetID="10"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2000"/>
                                        <p:tgtEl>
                                          <p:spTgt spid="22"/>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0"/>
            <a:ext cx="12192001" cy="69069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668" y="429441"/>
            <a:ext cx="11688662" cy="584073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548310" y="1335132"/>
            <a:ext cx="9360627" cy="2677656"/>
          </a:xfrm>
          <a:prstGeom prst="rect">
            <a:avLst/>
          </a:prstGeom>
          <a:noFill/>
        </p:spPr>
        <p:txBody>
          <a:bodyPr wrap="square" rtlCol="0">
            <a:spAutoFit/>
          </a:bodyPr>
          <a:lstStyle/>
          <a:p>
            <a:r>
              <a:rPr lang="vi-VN" sz="2400" dirty="0" smtClean="0">
                <a:latin typeface="+mj-lt"/>
              </a:rPr>
              <a:t>Sách có thể phân loại theo thể loại như: sách Chính trị – pháp luật, sách, Văn học nghệ thuật, sách Thiếu nhi,.. Ở mỗi thể loại, thiết kế bìa sách có những đặc điềm riêng, phù hợp với đối tượng sử dụng sách. Bìa sách là điểm nhấn của cuốn sách, có vai trò giới thiệu khái quát nội dung của sách. Bìa sách có thể chỉ có chữ hoặc cả chữ và hình ảnh. Trong thiết kế bìa sách, vẽ tay hay bằng phần mềm đều là việc sáng tạo hình ảnh, sắp xếp bố cục, đường nét, phối hợp màu sắc và chữ để tạo ra sản phẩm .</a:t>
            </a:r>
            <a:endParaRPr lang="vi-VN" sz="2400" dirty="0">
              <a:latin typeface="+mj-lt"/>
            </a:endParaRPr>
          </a:p>
        </p:txBody>
      </p:sp>
      <p:pic>
        <p:nvPicPr>
          <p:cNvPr id="2" name="sác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57051" y="5978950"/>
            <a:ext cx="609600" cy="609600"/>
          </a:xfrm>
          <a:prstGeom prst="rect">
            <a:avLst/>
          </a:prstGeom>
        </p:spPr>
      </p:pic>
    </p:spTree>
    <p:extLst>
      <p:ext uri="{BB962C8B-B14F-4D97-AF65-F5344CB8AC3E}">
        <p14:creationId xmlns:p14="http://schemas.microsoft.com/office/powerpoint/2010/main" val="261413366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31581" fill="hold"/>
                                        <p:tgtEl>
                                          <p:spTgt spid="2"/>
                                        </p:tgtEl>
                                      </p:cBhvr>
                                    </p:cmd>
                                  </p:childTnLst>
                                </p:cTn>
                              </p:par>
                            </p:childTnLst>
                          </p:cTn>
                        </p:par>
                      </p:childTnLst>
                    </p:cTn>
                  </p:par>
                </p:childTnLst>
              </p:cTn>
              <p:nextCondLst>
                <p:cond evt="onClick" delay="0">
                  <p:tgtEl>
                    <p:spTgt spid="2"/>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28" y="-8076"/>
            <a:ext cx="12169272" cy="68660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Rectangle 6"/>
          <p:cNvSpPr>
            <a:spLocks noChangeArrowheads="1"/>
          </p:cNvSpPr>
          <p:nvPr/>
        </p:nvSpPr>
        <p:spPr bwMode="auto">
          <a:xfrm>
            <a:off x="-1905000" y="298841"/>
            <a:ext cx="7239000" cy="405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spcBef>
                <a:spcPct val="20000"/>
              </a:spcBef>
            </a:pPr>
            <a:r>
              <a:rPr lang="vi-VN" sz="2400" b="1" dirty="0" smtClean="0">
                <a:solidFill>
                  <a:srgbClr val="C00000"/>
                </a:solidFill>
                <a:latin typeface="Times New Roman" panose="02020603050405020304" pitchFamily="18" charset="0"/>
                <a:cs typeface="Times New Roman" panose="02020603050405020304" pitchFamily="18" charset="0"/>
              </a:rPr>
              <a:t>THỂ HIỆN</a:t>
            </a:r>
          </a:p>
          <a:p>
            <a:pPr algn="ctr" eaLnBrk="1" hangingPunct="1">
              <a:lnSpc>
                <a:spcPct val="90000"/>
              </a:lnSpc>
              <a:spcBef>
                <a:spcPct val="20000"/>
              </a:spcBef>
            </a:pPr>
            <a:r>
              <a:rPr lang="vi-VN" sz="2400" b="1" dirty="0" smtClean="0">
                <a:solidFill>
                  <a:srgbClr val="C00000"/>
                </a:solidFill>
                <a:latin typeface="Times New Roman" panose="02020603050405020304" pitchFamily="18" charset="0"/>
                <a:cs typeface="Times New Roman" panose="02020603050405020304" pitchFamily="18" charset="0"/>
              </a:rPr>
              <a:t>Goi ý các bước </a:t>
            </a:r>
          </a:p>
          <a:p>
            <a:pPr algn="ctr" eaLnBrk="1" hangingPunct="1">
              <a:lnSpc>
                <a:spcPct val="90000"/>
              </a:lnSpc>
              <a:spcBef>
                <a:spcPct val="20000"/>
              </a:spcBef>
            </a:pPr>
            <a:r>
              <a:rPr lang="vi-VN" sz="2400" b="1" dirty="0" smtClean="0">
                <a:solidFill>
                  <a:srgbClr val="C00000"/>
                </a:solidFill>
                <a:latin typeface="Times New Roman" panose="02020603050405020304" pitchFamily="18" charset="0"/>
                <a:cs typeface="Times New Roman" panose="02020603050405020304" pitchFamily="18" charset="0"/>
              </a:rPr>
              <a:t>thiết kế bìa sách</a:t>
            </a:r>
            <a:endParaRPr lang="en-US" altLang="vi-VN" sz="2400" b="1" dirty="0">
              <a:solidFill>
                <a:srgbClr val="C00000"/>
              </a:solidFill>
              <a:latin typeface="Times New Roman" panose="02020603050405020304" pitchFamily="18" charset="0"/>
              <a:cs typeface="Times New Roman" panose="02020603050405020304" pitchFamily="18" charset="0"/>
            </a:endParaRPr>
          </a:p>
        </p:txBody>
      </p:sp>
      <p:sp>
        <p:nvSpPr>
          <p:cNvPr id="77" name="TextBox 76"/>
          <p:cNvSpPr txBox="1">
            <a:spLocks noChangeArrowheads="1"/>
          </p:cNvSpPr>
          <p:nvPr/>
        </p:nvSpPr>
        <p:spPr bwMode="auto">
          <a:xfrm>
            <a:off x="270934" y="2037625"/>
            <a:ext cx="5283200" cy="243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vi-VN" sz="2133" b="1" dirty="0">
                <a:latin typeface="Times New Roman" panose="02020603050405020304" pitchFamily="18" charset="0"/>
                <a:cs typeface="Times New Roman" panose="02020603050405020304" pitchFamily="18" charset="0"/>
              </a:rPr>
              <a:t>- </a:t>
            </a:r>
            <a:r>
              <a:rPr lang="en-US" altLang="vi-VN" sz="2133" b="1" dirty="0" err="1">
                <a:latin typeface="Times New Roman" panose="02020603050405020304" pitchFamily="18" charset="0"/>
                <a:cs typeface="Times New Roman" panose="02020603050405020304" pitchFamily="18" charset="0"/>
              </a:rPr>
              <a:t>Xác</a:t>
            </a:r>
            <a:r>
              <a:rPr lang="en-US" altLang="vi-VN" sz="2133" b="1" dirty="0">
                <a:latin typeface="Times New Roman" panose="02020603050405020304" pitchFamily="18" charset="0"/>
                <a:cs typeface="Times New Roman" panose="02020603050405020304" pitchFamily="18" charset="0"/>
              </a:rPr>
              <a:t> </a:t>
            </a:r>
            <a:r>
              <a:rPr lang="en-US" altLang="vi-VN" sz="2133" b="1" dirty="0" err="1">
                <a:latin typeface="Times New Roman" panose="02020603050405020304" pitchFamily="18" charset="0"/>
                <a:cs typeface="Times New Roman" panose="02020603050405020304" pitchFamily="18" charset="0"/>
              </a:rPr>
              <a:t>định</a:t>
            </a:r>
            <a:r>
              <a:rPr lang="en-US" altLang="vi-VN" sz="2133" b="1" dirty="0">
                <a:latin typeface="Times New Roman" panose="02020603050405020304" pitchFamily="18" charset="0"/>
                <a:cs typeface="Times New Roman" panose="02020603050405020304" pitchFamily="18" charset="0"/>
              </a:rPr>
              <a:t> </a:t>
            </a:r>
            <a:r>
              <a:rPr lang="en-US" altLang="vi-VN" sz="2133" b="1" dirty="0" err="1">
                <a:latin typeface="Times New Roman" panose="02020603050405020304" pitchFamily="18" charset="0"/>
                <a:cs typeface="Times New Roman" panose="02020603050405020304" pitchFamily="18" charset="0"/>
              </a:rPr>
              <a:t>loại</a:t>
            </a:r>
            <a:r>
              <a:rPr lang="en-US" altLang="vi-VN" sz="2133" b="1" dirty="0">
                <a:latin typeface="Times New Roman" panose="02020603050405020304" pitchFamily="18" charset="0"/>
                <a:cs typeface="Times New Roman" panose="02020603050405020304" pitchFamily="18" charset="0"/>
              </a:rPr>
              <a:t> </a:t>
            </a:r>
            <a:r>
              <a:rPr lang="en-US" altLang="vi-VN" sz="2133" b="1" dirty="0" err="1">
                <a:latin typeface="Times New Roman" panose="02020603050405020304" pitchFamily="18" charset="0"/>
                <a:cs typeface="Times New Roman" panose="02020603050405020304" pitchFamily="18" charset="0"/>
              </a:rPr>
              <a:t>sách</a:t>
            </a:r>
            <a:r>
              <a:rPr lang="en-US" altLang="vi-VN" sz="2133" b="1" dirty="0">
                <a:latin typeface="Times New Roman" panose="02020603050405020304" pitchFamily="18" charset="0"/>
                <a:cs typeface="Times New Roman" panose="02020603050405020304" pitchFamily="18" charset="0"/>
              </a:rPr>
              <a:t>.</a:t>
            </a:r>
          </a:p>
          <a:p>
            <a:pPr eaLnBrk="1" hangingPunct="1"/>
            <a:endParaRPr lang="en-US" altLang="vi-VN" sz="2133" b="1" dirty="0">
              <a:latin typeface="Times New Roman" panose="02020603050405020304" pitchFamily="18" charset="0"/>
              <a:cs typeface="Times New Roman" panose="02020603050405020304" pitchFamily="18" charset="0"/>
            </a:endParaRPr>
          </a:p>
          <a:p>
            <a:pPr eaLnBrk="1" hangingPunct="1"/>
            <a:r>
              <a:rPr lang="en-US" altLang="vi-VN" sz="2133" b="1" dirty="0">
                <a:latin typeface="Times New Roman" panose="02020603050405020304" pitchFamily="18" charset="0"/>
                <a:cs typeface="Times New Roman" panose="02020603050405020304" pitchFamily="18" charset="0"/>
              </a:rPr>
              <a:t>- </a:t>
            </a:r>
            <a:r>
              <a:rPr lang="en-US" altLang="vi-VN" sz="2133" b="1" dirty="0" err="1">
                <a:latin typeface="Times New Roman" panose="02020603050405020304" pitchFamily="18" charset="0"/>
                <a:cs typeface="Times New Roman" panose="02020603050405020304" pitchFamily="18" charset="0"/>
              </a:rPr>
              <a:t>Phác</a:t>
            </a:r>
            <a:r>
              <a:rPr lang="en-US" altLang="vi-VN" sz="2133" b="1" dirty="0">
                <a:latin typeface="Times New Roman" panose="02020603050405020304" pitchFamily="18" charset="0"/>
                <a:cs typeface="Times New Roman" panose="02020603050405020304" pitchFamily="18" charset="0"/>
              </a:rPr>
              <a:t> </a:t>
            </a:r>
            <a:r>
              <a:rPr lang="en-US" altLang="vi-VN" sz="2133" b="1" dirty="0" err="1">
                <a:latin typeface="Times New Roman" panose="02020603050405020304" pitchFamily="18" charset="0"/>
                <a:cs typeface="Times New Roman" panose="02020603050405020304" pitchFamily="18" charset="0"/>
              </a:rPr>
              <a:t>mảng</a:t>
            </a:r>
            <a:r>
              <a:rPr lang="en-US" altLang="vi-VN" sz="2133" b="1" dirty="0">
                <a:latin typeface="Times New Roman" panose="02020603050405020304" pitchFamily="18" charset="0"/>
                <a:cs typeface="Times New Roman" panose="02020603050405020304" pitchFamily="18" charset="0"/>
              </a:rPr>
              <a:t> </a:t>
            </a:r>
            <a:r>
              <a:rPr lang="en-US" altLang="vi-VN" sz="2133" b="1" dirty="0" err="1">
                <a:latin typeface="Times New Roman" panose="02020603050405020304" pitchFamily="18" charset="0"/>
                <a:cs typeface="Times New Roman" panose="02020603050405020304" pitchFamily="18" charset="0"/>
              </a:rPr>
              <a:t>hình</a:t>
            </a:r>
            <a:r>
              <a:rPr lang="en-US" altLang="vi-VN" sz="2133" b="1" dirty="0">
                <a:latin typeface="Times New Roman" panose="02020603050405020304" pitchFamily="18" charset="0"/>
                <a:cs typeface="Times New Roman" panose="02020603050405020304" pitchFamily="18" charset="0"/>
              </a:rPr>
              <a:t>, </a:t>
            </a:r>
            <a:r>
              <a:rPr lang="en-US" altLang="vi-VN" sz="2133" b="1" dirty="0" err="1">
                <a:latin typeface="Times New Roman" panose="02020603050405020304" pitchFamily="18" charset="0"/>
                <a:cs typeface="Times New Roman" panose="02020603050405020304" pitchFamily="18" charset="0"/>
              </a:rPr>
              <a:t>mảng</a:t>
            </a:r>
            <a:r>
              <a:rPr lang="en-US" altLang="vi-VN" sz="2133" b="1" dirty="0">
                <a:latin typeface="Times New Roman" panose="02020603050405020304" pitchFamily="18" charset="0"/>
                <a:cs typeface="Times New Roman" panose="02020603050405020304" pitchFamily="18" charset="0"/>
              </a:rPr>
              <a:t> </a:t>
            </a:r>
            <a:r>
              <a:rPr lang="en-US" altLang="vi-VN" sz="2133" b="1" dirty="0" err="1">
                <a:latin typeface="Times New Roman" panose="02020603050405020304" pitchFamily="18" charset="0"/>
                <a:cs typeface="Times New Roman" panose="02020603050405020304" pitchFamily="18" charset="0"/>
              </a:rPr>
              <a:t>chư</a:t>
            </a:r>
            <a:r>
              <a:rPr lang="en-US" altLang="vi-VN" sz="2133" b="1" dirty="0">
                <a:latin typeface="Times New Roman" panose="02020603050405020304" pitchFamily="18" charset="0"/>
                <a:cs typeface="Times New Roman" panose="02020603050405020304" pitchFamily="18" charset="0"/>
              </a:rPr>
              <a:t>̃.</a:t>
            </a:r>
          </a:p>
          <a:p>
            <a:pPr eaLnBrk="1" hangingPunct="1"/>
            <a:endParaRPr lang="en-US" altLang="vi-VN" sz="2133" b="1" dirty="0">
              <a:latin typeface="Times New Roman" panose="02020603050405020304" pitchFamily="18" charset="0"/>
              <a:cs typeface="Times New Roman" panose="02020603050405020304" pitchFamily="18" charset="0"/>
            </a:endParaRPr>
          </a:p>
          <a:p>
            <a:pPr eaLnBrk="1" hangingPunct="1"/>
            <a:r>
              <a:rPr lang="en-US" altLang="vi-VN" sz="2133" b="1" dirty="0">
                <a:latin typeface="Times New Roman" panose="02020603050405020304" pitchFamily="18" charset="0"/>
                <a:cs typeface="Times New Roman" panose="02020603050405020304" pitchFamily="18" charset="0"/>
              </a:rPr>
              <a:t>- </a:t>
            </a:r>
            <a:r>
              <a:rPr lang="en-US" altLang="vi-VN" sz="2133" b="1" dirty="0" err="1">
                <a:latin typeface="Times New Roman" panose="02020603050405020304" pitchFamily="18" charset="0"/>
                <a:cs typeface="Times New Roman" panose="02020603050405020304" pitchFamily="18" charset="0"/>
              </a:rPr>
              <a:t>Ve</a:t>
            </a:r>
            <a:r>
              <a:rPr lang="en-US" altLang="vi-VN" sz="2133" b="1" dirty="0">
                <a:latin typeface="Times New Roman" panose="02020603050405020304" pitchFamily="18" charset="0"/>
                <a:cs typeface="Times New Roman" panose="02020603050405020304" pitchFamily="18" charset="0"/>
              </a:rPr>
              <a:t>̃ </a:t>
            </a:r>
            <a:r>
              <a:rPr lang="en-US" altLang="vi-VN" sz="2133" b="1" dirty="0" err="1">
                <a:latin typeface="Times New Roman" panose="02020603050405020304" pitchFamily="18" charset="0"/>
                <a:cs typeface="Times New Roman" panose="02020603050405020304" pitchFamily="18" charset="0"/>
              </a:rPr>
              <a:t>phác</a:t>
            </a:r>
            <a:r>
              <a:rPr lang="en-US" altLang="vi-VN" sz="2400" b="1" dirty="0">
                <a:latin typeface="Times New Roman" panose="02020603050405020304" pitchFamily="18" charset="0"/>
                <a:cs typeface="Times New Roman" panose="02020603050405020304" pitchFamily="18" charset="0"/>
              </a:rPr>
              <a:t> </a:t>
            </a:r>
            <a:r>
              <a:rPr lang="en-US" altLang="vi-VN" sz="2133" b="1" dirty="0" err="1">
                <a:latin typeface="Times New Roman" panose="02020603050405020304" pitchFamily="18" charset="0"/>
                <a:cs typeface="Times New Roman" panose="02020603050405020304" pitchFamily="18" charset="0"/>
              </a:rPr>
              <a:t>hình</a:t>
            </a:r>
            <a:r>
              <a:rPr lang="en-US" altLang="vi-VN" sz="2133" b="1" dirty="0">
                <a:latin typeface="Times New Roman" panose="02020603050405020304" pitchFamily="18" charset="0"/>
                <a:cs typeface="Times New Roman" panose="02020603050405020304" pitchFamily="18" charset="0"/>
              </a:rPr>
              <a:t>, </a:t>
            </a:r>
            <a:r>
              <a:rPr lang="en-US" altLang="vi-VN" sz="2133" b="1" dirty="0" err="1">
                <a:latin typeface="Times New Roman" panose="02020603050405020304" pitchFamily="18" charset="0"/>
                <a:cs typeface="Times New Roman" panose="02020603050405020304" pitchFamily="18" charset="0"/>
              </a:rPr>
              <a:t>ke</a:t>
            </a:r>
            <a:r>
              <a:rPr lang="en-US" altLang="vi-VN" sz="2133" b="1" dirty="0">
                <a:latin typeface="Times New Roman" panose="02020603050405020304" pitchFamily="18" charset="0"/>
                <a:cs typeface="Times New Roman" panose="02020603050405020304" pitchFamily="18" charset="0"/>
              </a:rPr>
              <a:t>̉ </a:t>
            </a:r>
            <a:r>
              <a:rPr lang="en-US" altLang="vi-VN" sz="2133" b="1" dirty="0" err="1">
                <a:latin typeface="Times New Roman" panose="02020603050405020304" pitchFamily="18" charset="0"/>
                <a:cs typeface="Times New Roman" panose="02020603050405020304" pitchFamily="18" charset="0"/>
              </a:rPr>
              <a:t>chư</a:t>
            </a:r>
            <a:r>
              <a:rPr lang="en-US" altLang="vi-VN" sz="2133" b="1" dirty="0">
                <a:latin typeface="Times New Roman" panose="02020603050405020304" pitchFamily="18" charset="0"/>
                <a:cs typeface="Times New Roman" panose="02020603050405020304" pitchFamily="18" charset="0"/>
              </a:rPr>
              <a:t>̃.</a:t>
            </a:r>
          </a:p>
          <a:p>
            <a:pPr eaLnBrk="1" hangingPunct="1"/>
            <a:endParaRPr lang="en-US" altLang="vi-VN" sz="2133" b="1" dirty="0">
              <a:latin typeface="Times New Roman" panose="02020603050405020304" pitchFamily="18" charset="0"/>
              <a:cs typeface="Times New Roman" panose="02020603050405020304" pitchFamily="18" charset="0"/>
            </a:endParaRPr>
          </a:p>
          <a:p>
            <a:pPr eaLnBrk="1" hangingPunct="1"/>
            <a:r>
              <a:rPr lang="en-US" altLang="vi-VN" sz="2133" b="1" dirty="0">
                <a:latin typeface="Times New Roman" panose="02020603050405020304" pitchFamily="18" charset="0"/>
                <a:cs typeface="Times New Roman" panose="02020603050405020304" pitchFamily="18" charset="0"/>
              </a:rPr>
              <a:t>- </a:t>
            </a:r>
            <a:r>
              <a:rPr lang="en-US" altLang="vi-VN" sz="2133" b="1" dirty="0" err="1">
                <a:latin typeface="Times New Roman" panose="02020603050405020304" pitchFamily="18" charset="0"/>
                <a:cs typeface="Times New Roman" panose="02020603050405020304" pitchFamily="18" charset="0"/>
              </a:rPr>
              <a:t>Ve</a:t>
            </a:r>
            <a:r>
              <a:rPr lang="en-US" altLang="vi-VN" sz="2133" b="1" dirty="0">
                <a:latin typeface="Times New Roman" panose="02020603050405020304" pitchFamily="18" charset="0"/>
                <a:cs typeface="Times New Roman" panose="02020603050405020304" pitchFamily="18" charset="0"/>
              </a:rPr>
              <a:t>̃ </a:t>
            </a:r>
            <a:r>
              <a:rPr lang="en-US" altLang="vi-VN" sz="2133" b="1" dirty="0" err="1">
                <a:latin typeface="Times New Roman" panose="02020603050405020304" pitchFamily="18" charset="0"/>
                <a:cs typeface="Times New Roman" panose="02020603050405020304" pitchFamily="18" charset="0"/>
              </a:rPr>
              <a:t>màu</a:t>
            </a:r>
            <a:r>
              <a:rPr lang="en-US" altLang="vi-VN" sz="2133" b="1" dirty="0">
                <a:latin typeface="Times New Roman" panose="02020603050405020304" pitchFamily="18" charset="0"/>
                <a:cs typeface="Times New Roman" panose="02020603050405020304" pitchFamily="18" charset="0"/>
              </a:rPr>
              <a:t>.</a:t>
            </a:r>
          </a:p>
        </p:txBody>
      </p:sp>
      <p:sp>
        <p:nvSpPr>
          <p:cNvPr id="78" name="Rectangle 61"/>
          <p:cNvSpPr>
            <a:spLocks noChangeArrowheads="1"/>
          </p:cNvSpPr>
          <p:nvPr/>
        </p:nvSpPr>
        <p:spPr bwMode="auto">
          <a:xfrm>
            <a:off x="4064001" y="402907"/>
            <a:ext cx="2306108" cy="2667000"/>
          </a:xfrm>
          <a:prstGeom prst="rect">
            <a:avLst/>
          </a:prstGeom>
          <a:solidFill>
            <a:srgbClr val="FFFF00"/>
          </a:solidFill>
          <a:ln w="2857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400"/>
          </a:p>
        </p:txBody>
      </p:sp>
      <p:grpSp>
        <p:nvGrpSpPr>
          <p:cNvPr id="79" name="Group 18"/>
          <p:cNvGrpSpPr>
            <a:grpSpLocks/>
          </p:cNvGrpSpPr>
          <p:nvPr/>
        </p:nvGrpSpPr>
        <p:grpSpPr bwMode="auto">
          <a:xfrm>
            <a:off x="9042400" y="493922"/>
            <a:ext cx="2438400" cy="2590800"/>
            <a:chOff x="4224" y="528"/>
            <a:chExt cx="1295" cy="1632"/>
          </a:xfrm>
        </p:grpSpPr>
        <p:sp>
          <p:nvSpPr>
            <p:cNvPr id="80" name="Rectangle 61"/>
            <p:cNvSpPr>
              <a:spLocks noChangeArrowheads="1"/>
            </p:cNvSpPr>
            <p:nvPr/>
          </p:nvSpPr>
          <p:spPr bwMode="auto">
            <a:xfrm>
              <a:off x="4224" y="528"/>
              <a:ext cx="1295" cy="1632"/>
            </a:xfrm>
            <a:prstGeom prst="rect">
              <a:avLst/>
            </a:prstGeom>
            <a:solidFill>
              <a:srgbClr val="FFFF00"/>
            </a:solidFill>
            <a:ln w="2857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400"/>
            </a:p>
          </p:txBody>
        </p:sp>
        <p:sp>
          <p:nvSpPr>
            <p:cNvPr id="81" name="Rectangle 14"/>
            <p:cNvSpPr>
              <a:spLocks noChangeArrowheads="1"/>
            </p:cNvSpPr>
            <p:nvPr/>
          </p:nvSpPr>
          <p:spPr bwMode="auto">
            <a:xfrm>
              <a:off x="4416" y="576"/>
              <a:ext cx="912" cy="96"/>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400"/>
            </a:p>
          </p:txBody>
        </p:sp>
        <p:sp>
          <p:nvSpPr>
            <p:cNvPr id="82" name="Rectangle 15"/>
            <p:cNvSpPr>
              <a:spLocks noChangeArrowheads="1"/>
            </p:cNvSpPr>
            <p:nvPr/>
          </p:nvSpPr>
          <p:spPr bwMode="auto">
            <a:xfrm>
              <a:off x="4416" y="720"/>
              <a:ext cx="960" cy="144"/>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400"/>
            </a:p>
          </p:txBody>
        </p:sp>
        <p:sp>
          <p:nvSpPr>
            <p:cNvPr id="83" name="Rectangle 16"/>
            <p:cNvSpPr>
              <a:spLocks noChangeArrowheads="1"/>
            </p:cNvSpPr>
            <p:nvPr/>
          </p:nvSpPr>
          <p:spPr bwMode="auto">
            <a:xfrm>
              <a:off x="4416" y="960"/>
              <a:ext cx="912" cy="1008"/>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400"/>
            </a:p>
          </p:txBody>
        </p:sp>
        <p:sp>
          <p:nvSpPr>
            <p:cNvPr id="84" name="Rectangle 17"/>
            <p:cNvSpPr>
              <a:spLocks noChangeArrowheads="1"/>
            </p:cNvSpPr>
            <p:nvPr/>
          </p:nvSpPr>
          <p:spPr bwMode="auto">
            <a:xfrm>
              <a:off x="4370" y="2022"/>
              <a:ext cx="960" cy="48"/>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400"/>
            </a:p>
          </p:txBody>
        </p:sp>
      </p:grpSp>
      <p:sp>
        <p:nvSpPr>
          <p:cNvPr id="85" name="Rectangle 61"/>
          <p:cNvSpPr>
            <a:spLocks noChangeArrowheads="1"/>
          </p:cNvSpPr>
          <p:nvPr/>
        </p:nvSpPr>
        <p:spPr bwMode="auto">
          <a:xfrm>
            <a:off x="9042400" y="3733799"/>
            <a:ext cx="2438400" cy="2810691"/>
          </a:xfrm>
          <a:prstGeom prst="rect">
            <a:avLst/>
          </a:prstGeom>
          <a:solidFill>
            <a:srgbClr val="FFFF00"/>
          </a:solidFill>
          <a:ln w="2857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400"/>
          </a:p>
        </p:txBody>
      </p:sp>
      <p:sp>
        <p:nvSpPr>
          <p:cNvPr id="86" name="Rectangle 31"/>
          <p:cNvSpPr>
            <a:spLocks noChangeArrowheads="1"/>
          </p:cNvSpPr>
          <p:nvPr/>
        </p:nvSpPr>
        <p:spPr bwMode="auto">
          <a:xfrm>
            <a:off x="9347200" y="4419600"/>
            <a:ext cx="1930400" cy="1600200"/>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400"/>
          </a:p>
        </p:txBody>
      </p:sp>
      <p:grpSp>
        <p:nvGrpSpPr>
          <p:cNvPr id="87" name="Group 91"/>
          <p:cNvGrpSpPr>
            <a:grpSpLocks/>
          </p:cNvGrpSpPr>
          <p:nvPr/>
        </p:nvGrpSpPr>
        <p:grpSpPr bwMode="auto">
          <a:xfrm>
            <a:off x="4064000" y="3657600"/>
            <a:ext cx="2336800" cy="2886890"/>
            <a:chOff x="2400" y="2304"/>
            <a:chExt cx="1104" cy="1680"/>
          </a:xfrm>
        </p:grpSpPr>
        <p:sp>
          <p:nvSpPr>
            <p:cNvPr id="88" name="Rectangle 61"/>
            <p:cNvSpPr>
              <a:spLocks noChangeArrowheads="1"/>
            </p:cNvSpPr>
            <p:nvPr/>
          </p:nvSpPr>
          <p:spPr bwMode="auto">
            <a:xfrm>
              <a:off x="2400" y="2304"/>
              <a:ext cx="1104" cy="1680"/>
            </a:xfrm>
            <a:prstGeom prst="rect">
              <a:avLst/>
            </a:prstGeom>
            <a:solidFill>
              <a:srgbClr val="FFFF00"/>
            </a:solidFill>
            <a:ln w="2857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400"/>
            </a:p>
          </p:txBody>
        </p:sp>
        <p:grpSp>
          <p:nvGrpSpPr>
            <p:cNvPr id="89" name="Group 88"/>
            <p:cNvGrpSpPr>
              <a:grpSpLocks/>
            </p:cNvGrpSpPr>
            <p:nvPr/>
          </p:nvGrpSpPr>
          <p:grpSpPr bwMode="auto">
            <a:xfrm>
              <a:off x="2448" y="2400"/>
              <a:ext cx="1008" cy="1536"/>
              <a:chOff x="2688" y="2352"/>
              <a:chExt cx="1008" cy="1536"/>
            </a:xfrm>
          </p:grpSpPr>
          <p:sp>
            <p:nvSpPr>
              <p:cNvPr id="90" name="Rectangle 21"/>
              <p:cNvSpPr>
                <a:spLocks noChangeArrowheads="1"/>
              </p:cNvSpPr>
              <p:nvPr/>
            </p:nvSpPr>
            <p:spPr bwMode="auto">
              <a:xfrm>
                <a:off x="2736" y="2352"/>
                <a:ext cx="912" cy="96"/>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400"/>
              </a:p>
            </p:txBody>
          </p:sp>
          <p:sp>
            <p:nvSpPr>
              <p:cNvPr id="91" name="Rectangle 22"/>
              <p:cNvSpPr>
                <a:spLocks noChangeArrowheads="1"/>
              </p:cNvSpPr>
              <p:nvPr/>
            </p:nvSpPr>
            <p:spPr bwMode="auto">
              <a:xfrm>
                <a:off x="2736" y="2496"/>
                <a:ext cx="960" cy="144"/>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400"/>
              </a:p>
            </p:txBody>
          </p:sp>
          <p:sp>
            <p:nvSpPr>
              <p:cNvPr id="92" name="Rectangle 23"/>
              <p:cNvSpPr>
                <a:spLocks noChangeArrowheads="1"/>
              </p:cNvSpPr>
              <p:nvPr/>
            </p:nvSpPr>
            <p:spPr bwMode="auto">
              <a:xfrm>
                <a:off x="2736" y="2736"/>
                <a:ext cx="912" cy="1008"/>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400"/>
              </a:p>
            </p:txBody>
          </p:sp>
          <p:sp>
            <p:nvSpPr>
              <p:cNvPr id="93" name="Rectangle 24"/>
              <p:cNvSpPr>
                <a:spLocks noChangeArrowheads="1"/>
              </p:cNvSpPr>
              <p:nvPr/>
            </p:nvSpPr>
            <p:spPr bwMode="auto">
              <a:xfrm>
                <a:off x="2688" y="3840"/>
                <a:ext cx="960" cy="48"/>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400"/>
              </a:p>
            </p:txBody>
          </p:sp>
          <p:sp>
            <p:nvSpPr>
              <p:cNvPr id="94" name="Line 34"/>
              <p:cNvSpPr>
                <a:spLocks noChangeShapeType="1"/>
              </p:cNvSpPr>
              <p:nvPr/>
            </p:nvSpPr>
            <p:spPr bwMode="auto">
              <a:xfrm flipV="1">
                <a:off x="2784" y="3168"/>
                <a:ext cx="48"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400"/>
              </a:p>
            </p:txBody>
          </p:sp>
          <p:sp>
            <p:nvSpPr>
              <p:cNvPr id="95" name="Line 35"/>
              <p:cNvSpPr>
                <a:spLocks noChangeShapeType="1"/>
              </p:cNvSpPr>
              <p:nvPr/>
            </p:nvSpPr>
            <p:spPr bwMode="auto">
              <a:xfrm flipV="1">
                <a:off x="2832" y="3120"/>
                <a:ext cx="144"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400"/>
              </a:p>
            </p:txBody>
          </p:sp>
          <p:sp>
            <p:nvSpPr>
              <p:cNvPr id="96" name="Line 36"/>
              <p:cNvSpPr>
                <a:spLocks noChangeShapeType="1"/>
              </p:cNvSpPr>
              <p:nvPr/>
            </p:nvSpPr>
            <p:spPr bwMode="auto">
              <a:xfrm>
                <a:off x="2976" y="3120"/>
                <a:ext cx="48"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400"/>
              </a:p>
            </p:txBody>
          </p:sp>
          <p:sp>
            <p:nvSpPr>
              <p:cNvPr id="97" name="Line 37"/>
              <p:cNvSpPr>
                <a:spLocks noChangeShapeType="1"/>
              </p:cNvSpPr>
              <p:nvPr/>
            </p:nvSpPr>
            <p:spPr bwMode="auto">
              <a:xfrm>
                <a:off x="3024" y="2928"/>
                <a:ext cx="0"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400"/>
              </a:p>
            </p:txBody>
          </p:sp>
          <p:sp>
            <p:nvSpPr>
              <p:cNvPr id="98" name="Line 38"/>
              <p:cNvSpPr>
                <a:spLocks noChangeShapeType="1"/>
              </p:cNvSpPr>
              <p:nvPr/>
            </p:nvSpPr>
            <p:spPr bwMode="auto">
              <a:xfrm flipV="1">
                <a:off x="3024" y="2880"/>
                <a:ext cx="48"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400"/>
              </a:p>
            </p:txBody>
          </p:sp>
          <p:sp>
            <p:nvSpPr>
              <p:cNvPr id="99" name="Line 39"/>
              <p:cNvSpPr>
                <a:spLocks noChangeShapeType="1"/>
              </p:cNvSpPr>
              <p:nvPr/>
            </p:nvSpPr>
            <p:spPr bwMode="auto">
              <a:xfrm>
                <a:off x="3072" y="2880"/>
                <a:ext cx="48"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400"/>
              </a:p>
            </p:txBody>
          </p:sp>
          <p:sp>
            <p:nvSpPr>
              <p:cNvPr id="100" name="Line 40"/>
              <p:cNvSpPr>
                <a:spLocks noChangeShapeType="1"/>
              </p:cNvSpPr>
              <p:nvPr/>
            </p:nvSpPr>
            <p:spPr bwMode="auto">
              <a:xfrm>
                <a:off x="3120" y="2928"/>
                <a:ext cx="0" cy="4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400"/>
              </a:p>
            </p:txBody>
          </p:sp>
          <p:sp>
            <p:nvSpPr>
              <p:cNvPr id="101" name="Line 41"/>
              <p:cNvSpPr>
                <a:spLocks noChangeShapeType="1"/>
              </p:cNvSpPr>
              <p:nvPr/>
            </p:nvSpPr>
            <p:spPr bwMode="auto">
              <a:xfrm>
                <a:off x="3120" y="3360"/>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400"/>
              </a:p>
            </p:txBody>
          </p:sp>
          <p:sp>
            <p:nvSpPr>
              <p:cNvPr id="102" name="Line 42"/>
              <p:cNvSpPr>
                <a:spLocks noChangeShapeType="1"/>
              </p:cNvSpPr>
              <p:nvPr/>
            </p:nvSpPr>
            <p:spPr bwMode="auto">
              <a:xfrm>
                <a:off x="3168" y="2976"/>
                <a:ext cx="0" cy="3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400"/>
              </a:p>
            </p:txBody>
          </p:sp>
          <p:sp>
            <p:nvSpPr>
              <p:cNvPr id="103" name="Line 43"/>
              <p:cNvSpPr>
                <a:spLocks noChangeShapeType="1"/>
              </p:cNvSpPr>
              <p:nvPr/>
            </p:nvSpPr>
            <p:spPr bwMode="auto">
              <a:xfrm>
                <a:off x="3168" y="2976"/>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400"/>
              </a:p>
            </p:txBody>
          </p:sp>
          <p:sp>
            <p:nvSpPr>
              <p:cNvPr id="104" name="Line 44"/>
              <p:cNvSpPr>
                <a:spLocks noChangeShapeType="1"/>
              </p:cNvSpPr>
              <p:nvPr/>
            </p:nvSpPr>
            <p:spPr bwMode="auto">
              <a:xfrm flipV="1">
                <a:off x="3168" y="2928"/>
                <a:ext cx="48"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400"/>
              </a:p>
            </p:txBody>
          </p:sp>
          <p:sp>
            <p:nvSpPr>
              <p:cNvPr id="105" name="Line 45"/>
              <p:cNvSpPr>
                <a:spLocks noChangeShapeType="1"/>
              </p:cNvSpPr>
              <p:nvPr/>
            </p:nvSpPr>
            <p:spPr bwMode="auto">
              <a:xfrm>
                <a:off x="3216" y="2928"/>
                <a:ext cx="48"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400"/>
              </a:p>
            </p:txBody>
          </p:sp>
          <p:sp>
            <p:nvSpPr>
              <p:cNvPr id="106" name="Line 46"/>
              <p:cNvSpPr>
                <a:spLocks noChangeShapeType="1"/>
              </p:cNvSpPr>
              <p:nvPr/>
            </p:nvSpPr>
            <p:spPr bwMode="auto">
              <a:xfrm>
                <a:off x="3264" y="3024"/>
                <a:ext cx="0" cy="4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400"/>
              </a:p>
            </p:txBody>
          </p:sp>
          <p:sp>
            <p:nvSpPr>
              <p:cNvPr id="107" name="Line 47"/>
              <p:cNvSpPr>
                <a:spLocks noChangeShapeType="1"/>
              </p:cNvSpPr>
              <p:nvPr/>
            </p:nvSpPr>
            <p:spPr bwMode="auto">
              <a:xfrm>
                <a:off x="3264" y="3456"/>
                <a:ext cx="48"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400"/>
              </a:p>
            </p:txBody>
          </p:sp>
          <p:sp>
            <p:nvSpPr>
              <p:cNvPr id="108" name="Line 48"/>
              <p:cNvSpPr>
                <a:spLocks noChangeShapeType="1"/>
              </p:cNvSpPr>
              <p:nvPr/>
            </p:nvSpPr>
            <p:spPr bwMode="auto">
              <a:xfrm flipV="1">
                <a:off x="3312" y="3456"/>
                <a:ext cx="48"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400"/>
              </a:p>
            </p:txBody>
          </p:sp>
          <p:sp>
            <p:nvSpPr>
              <p:cNvPr id="109" name="Line 49"/>
              <p:cNvSpPr>
                <a:spLocks noChangeShapeType="1"/>
              </p:cNvSpPr>
              <p:nvPr/>
            </p:nvSpPr>
            <p:spPr bwMode="auto">
              <a:xfrm>
                <a:off x="3360" y="3456"/>
                <a:ext cx="48"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400"/>
              </a:p>
            </p:txBody>
          </p:sp>
          <p:sp>
            <p:nvSpPr>
              <p:cNvPr id="110" name="Line 50"/>
              <p:cNvSpPr>
                <a:spLocks noChangeShapeType="1"/>
              </p:cNvSpPr>
              <p:nvPr/>
            </p:nvSpPr>
            <p:spPr bwMode="auto">
              <a:xfrm>
                <a:off x="3408" y="3504"/>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400"/>
              </a:p>
            </p:txBody>
          </p:sp>
          <p:sp>
            <p:nvSpPr>
              <p:cNvPr id="111" name="Line 51"/>
              <p:cNvSpPr>
                <a:spLocks noChangeShapeType="1"/>
              </p:cNvSpPr>
              <p:nvPr/>
            </p:nvSpPr>
            <p:spPr bwMode="auto">
              <a:xfrm>
                <a:off x="3456" y="3504"/>
                <a:ext cx="48"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400"/>
              </a:p>
            </p:txBody>
          </p:sp>
          <p:sp>
            <p:nvSpPr>
              <p:cNvPr id="112" name="Line 52"/>
              <p:cNvSpPr>
                <a:spLocks noChangeShapeType="1"/>
              </p:cNvSpPr>
              <p:nvPr/>
            </p:nvSpPr>
            <p:spPr bwMode="auto">
              <a:xfrm flipV="1">
                <a:off x="3504" y="3504"/>
                <a:ext cx="48"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400"/>
              </a:p>
            </p:txBody>
          </p:sp>
          <p:sp>
            <p:nvSpPr>
              <p:cNvPr id="113" name="Line 53"/>
              <p:cNvSpPr>
                <a:spLocks noChangeShapeType="1"/>
              </p:cNvSpPr>
              <p:nvPr/>
            </p:nvSpPr>
            <p:spPr bwMode="auto">
              <a:xfrm>
                <a:off x="3552" y="3504"/>
                <a:ext cx="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400"/>
              </a:p>
            </p:txBody>
          </p:sp>
          <p:sp>
            <p:nvSpPr>
              <p:cNvPr id="114" name="Line 54"/>
              <p:cNvSpPr>
                <a:spLocks noChangeShapeType="1"/>
              </p:cNvSpPr>
              <p:nvPr/>
            </p:nvSpPr>
            <p:spPr bwMode="auto">
              <a:xfrm>
                <a:off x="3552" y="3552"/>
                <a:ext cx="96"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400"/>
              </a:p>
            </p:txBody>
          </p:sp>
          <p:sp>
            <p:nvSpPr>
              <p:cNvPr id="115" name="Line 56"/>
              <p:cNvSpPr>
                <a:spLocks noChangeShapeType="1"/>
              </p:cNvSpPr>
              <p:nvPr/>
            </p:nvSpPr>
            <p:spPr bwMode="auto">
              <a:xfrm>
                <a:off x="2736" y="3648"/>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400"/>
              </a:p>
            </p:txBody>
          </p:sp>
          <p:sp>
            <p:nvSpPr>
              <p:cNvPr id="116" name="Line 57"/>
              <p:cNvSpPr>
                <a:spLocks noChangeShapeType="1"/>
              </p:cNvSpPr>
              <p:nvPr/>
            </p:nvSpPr>
            <p:spPr bwMode="auto">
              <a:xfrm>
                <a:off x="2784" y="3648"/>
                <a:ext cx="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400"/>
              </a:p>
            </p:txBody>
          </p:sp>
          <p:sp>
            <p:nvSpPr>
              <p:cNvPr id="117" name="Line 58"/>
              <p:cNvSpPr>
                <a:spLocks noChangeShapeType="1"/>
              </p:cNvSpPr>
              <p:nvPr/>
            </p:nvSpPr>
            <p:spPr bwMode="auto">
              <a:xfrm flipV="1">
                <a:off x="2784" y="3648"/>
                <a:ext cx="48"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400"/>
              </a:p>
            </p:txBody>
          </p:sp>
          <p:sp>
            <p:nvSpPr>
              <p:cNvPr id="118" name="Line 59"/>
              <p:cNvSpPr>
                <a:spLocks noChangeShapeType="1"/>
              </p:cNvSpPr>
              <p:nvPr/>
            </p:nvSpPr>
            <p:spPr bwMode="auto">
              <a:xfrm>
                <a:off x="2832" y="3648"/>
                <a:ext cx="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400"/>
              </a:p>
            </p:txBody>
          </p:sp>
          <p:sp>
            <p:nvSpPr>
              <p:cNvPr id="119" name="Line 60"/>
              <p:cNvSpPr>
                <a:spLocks noChangeShapeType="1"/>
              </p:cNvSpPr>
              <p:nvPr/>
            </p:nvSpPr>
            <p:spPr bwMode="auto">
              <a:xfrm flipV="1">
                <a:off x="2832" y="3648"/>
                <a:ext cx="48"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400"/>
              </a:p>
            </p:txBody>
          </p:sp>
          <p:sp>
            <p:nvSpPr>
              <p:cNvPr id="120" name="Freeform 62"/>
              <p:cNvSpPr>
                <a:spLocks/>
              </p:cNvSpPr>
              <p:nvPr/>
            </p:nvSpPr>
            <p:spPr bwMode="auto">
              <a:xfrm>
                <a:off x="2877" y="3657"/>
                <a:ext cx="17" cy="56"/>
              </a:xfrm>
              <a:custGeom>
                <a:avLst/>
                <a:gdLst>
                  <a:gd name="T0" fmla="*/ 0 w 17"/>
                  <a:gd name="T1" fmla="*/ 0 h 56"/>
                  <a:gd name="T2" fmla="*/ 8 w 17"/>
                  <a:gd name="T3" fmla="*/ 18 h 56"/>
                  <a:gd name="T4" fmla="*/ 14 w 17"/>
                  <a:gd name="T5" fmla="*/ 36 h 56"/>
                  <a:gd name="T6" fmla="*/ 17 w 17"/>
                  <a:gd name="T7" fmla="*/ 56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56">
                    <a:moveTo>
                      <a:pt x="0" y="0"/>
                    </a:moveTo>
                    <a:cubicBezTo>
                      <a:pt x="2" y="6"/>
                      <a:pt x="5" y="12"/>
                      <a:pt x="8" y="18"/>
                    </a:cubicBezTo>
                    <a:cubicBezTo>
                      <a:pt x="9" y="24"/>
                      <a:pt x="11" y="30"/>
                      <a:pt x="14" y="36"/>
                    </a:cubicBezTo>
                    <a:cubicBezTo>
                      <a:pt x="15" y="43"/>
                      <a:pt x="17" y="50"/>
                      <a:pt x="17" y="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400"/>
              </a:p>
            </p:txBody>
          </p:sp>
          <p:sp>
            <p:nvSpPr>
              <p:cNvPr id="121" name="Freeform 63"/>
              <p:cNvSpPr>
                <a:spLocks/>
              </p:cNvSpPr>
              <p:nvPr/>
            </p:nvSpPr>
            <p:spPr bwMode="auto">
              <a:xfrm>
                <a:off x="2872" y="3600"/>
                <a:ext cx="168" cy="96"/>
              </a:xfrm>
              <a:custGeom>
                <a:avLst/>
                <a:gdLst>
                  <a:gd name="T0" fmla="*/ 8 w 168"/>
                  <a:gd name="T1" fmla="*/ 48 h 96"/>
                  <a:gd name="T2" fmla="*/ 8 w 168"/>
                  <a:gd name="T3" fmla="*/ 96 h 96"/>
                  <a:gd name="T4" fmla="*/ 56 w 168"/>
                  <a:gd name="T5" fmla="*/ 48 h 96"/>
                  <a:gd name="T6" fmla="*/ 56 w 168"/>
                  <a:gd name="T7" fmla="*/ 0 h 96"/>
                  <a:gd name="T8" fmla="*/ 56 w 168"/>
                  <a:gd name="T9" fmla="*/ 48 h 96"/>
                  <a:gd name="T10" fmla="*/ 152 w 168"/>
                  <a:gd name="T11" fmla="*/ 48 h 96"/>
                  <a:gd name="T12" fmla="*/ 152 w 168"/>
                  <a:gd name="T13" fmla="*/ 96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8" h="96">
                    <a:moveTo>
                      <a:pt x="8" y="48"/>
                    </a:moveTo>
                    <a:cubicBezTo>
                      <a:pt x="4" y="72"/>
                      <a:pt x="0" y="96"/>
                      <a:pt x="8" y="96"/>
                    </a:cubicBezTo>
                    <a:cubicBezTo>
                      <a:pt x="16" y="96"/>
                      <a:pt x="48" y="64"/>
                      <a:pt x="56" y="48"/>
                    </a:cubicBezTo>
                    <a:cubicBezTo>
                      <a:pt x="64" y="32"/>
                      <a:pt x="56" y="0"/>
                      <a:pt x="56" y="0"/>
                    </a:cubicBezTo>
                    <a:cubicBezTo>
                      <a:pt x="56" y="0"/>
                      <a:pt x="40" y="40"/>
                      <a:pt x="56" y="48"/>
                    </a:cubicBezTo>
                    <a:cubicBezTo>
                      <a:pt x="72" y="56"/>
                      <a:pt x="136" y="40"/>
                      <a:pt x="152" y="48"/>
                    </a:cubicBezTo>
                    <a:cubicBezTo>
                      <a:pt x="168" y="56"/>
                      <a:pt x="152" y="88"/>
                      <a:pt x="152" y="9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400"/>
              </a:p>
            </p:txBody>
          </p:sp>
          <p:sp>
            <p:nvSpPr>
              <p:cNvPr id="122" name="Line 64"/>
              <p:cNvSpPr>
                <a:spLocks noChangeShapeType="1"/>
              </p:cNvSpPr>
              <p:nvPr/>
            </p:nvSpPr>
            <p:spPr bwMode="auto">
              <a:xfrm>
                <a:off x="3024" y="3696"/>
                <a:ext cx="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400"/>
              </a:p>
            </p:txBody>
          </p:sp>
          <p:sp>
            <p:nvSpPr>
              <p:cNvPr id="123" name="Line 65"/>
              <p:cNvSpPr>
                <a:spLocks noChangeShapeType="1"/>
              </p:cNvSpPr>
              <p:nvPr/>
            </p:nvSpPr>
            <p:spPr bwMode="auto">
              <a:xfrm>
                <a:off x="3168" y="3696"/>
                <a:ext cx="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400"/>
              </a:p>
            </p:txBody>
          </p:sp>
          <p:sp>
            <p:nvSpPr>
              <p:cNvPr id="124" name="Line 66"/>
              <p:cNvSpPr>
                <a:spLocks noChangeShapeType="1"/>
              </p:cNvSpPr>
              <p:nvPr/>
            </p:nvSpPr>
            <p:spPr bwMode="auto">
              <a:xfrm>
                <a:off x="3168" y="3696"/>
                <a:ext cx="48"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400"/>
              </a:p>
            </p:txBody>
          </p:sp>
          <p:sp>
            <p:nvSpPr>
              <p:cNvPr id="125" name="Line 67"/>
              <p:cNvSpPr>
                <a:spLocks noChangeShapeType="1"/>
              </p:cNvSpPr>
              <p:nvPr/>
            </p:nvSpPr>
            <p:spPr bwMode="auto">
              <a:xfrm>
                <a:off x="3216" y="3696"/>
                <a:ext cx="0"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400"/>
              </a:p>
            </p:txBody>
          </p:sp>
          <p:sp>
            <p:nvSpPr>
              <p:cNvPr id="126" name="Line 68"/>
              <p:cNvSpPr>
                <a:spLocks noChangeShapeType="1"/>
              </p:cNvSpPr>
              <p:nvPr/>
            </p:nvSpPr>
            <p:spPr bwMode="auto">
              <a:xfrm>
                <a:off x="3216" y="3696"/>
                <a:ext cx="48"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400"/>
              </a:p>
            </p:txBody>
          </p:sp>
          <p:sp>
            <p:nvSpPr>
              <p:cNvPr id="127" name="Line 70"/>
              <p:cNvSpPr>
                <a:spLocks noChangeShapeType="1"/>
              </p:cNvSpPr>
              <p:nvPr/>
            </p:nvSpPr>
            <p:spPr bwMode="auto">
              <a:xfrm flipV="1">
                <a:off x="3264" y="3648"/>
                <a:ext cx="48"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400"/>
              </a:p>
            </p:txBody>
          </p:sp>
          <p:sp>
            <p:nvSpPr>
              <p:cNvPr id="128" name="Line 71"/>
              <p:cNvSpPr>
                <a:spLocks noChangeShapeType="1"/>
              </p:cNvSpPr>
              <p:nvPr/>
            </p:nvSpPr>
            <p:spPr bwMode="auto">
              <a:xfrm>
                <a:off x="3312" y="3648"/>
                <a:ext cx="48"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400"/>
              </a:p>
            </p:txBody>
          </p:sp>
          <p:sp>
            <p:nvSpPr>
              <p:cNvPr id="129" name="Line 72"/>
              <p:cNvSpPr>
                <a:spLocks noChangeShapeType="1"/>
              </p:cNvSpPr>
              <p:nvPr/>
            </p:nvSpPr>
            <p:spPr bwMode="auto">
              <a:xfrm>
                <a:off x="3360" y="3696"/>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400"/>
              </a:p>
            </p:txBody>
          </p:sp>
          <p:sp>
            <p:nvSpPr>
              <p:cNvPr id="130" name="Line 73"/>
              <p:cNvSpPr>
                <a:spLocks noChangeShapeType="1"/>
              </p:cNvSpPr>
              <p:nvPr/>
            </p:nvSpPr>
            <p:spPr bwMode="auto">
              <a:xfrm>
                <a:off x="3408" y="3696"/>
                <a:ext cx="48"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400"/>
              </a:p>
            </p:txBody>
          </p:sp>
          <p:sp>
            <p:nvSpPr>
              <p:cNvPr id="131" name="Line 75"/>
              <p:cNvSpPr>
                <a:spLocks noChangeShapeType="1"/>
              </p:cNvSpPr>
              <p:nvPr/>
            </p:nvSpPr>
            <p:spPr bwMode="auto">
              <a:xfrm>
                <a:off x="2784" y="3312"/>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400"/>
              </a:p>
            </p:txBody>
          </p:sp>
          <p:sp>
            <p:nvSpPr>
              <p:cNvPr id="132" name="Line 76"/>
              <p:cNvSpPr>
                <a:spLocks noChangeShapeType="1"/>
              </p:cNvSpPr>
              <p:nvPr/>
            </p:nvSpPr>
            <p:spPr bwMode="auto">
              <a:xfrm flipH="1">
                <a:off x="2784" y="3312"/>
                <a:ext cx="48"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400"/>
              </a:p>
            </p:txBody>
          </p:sp>
          <p:sp>
            <p:nvSpPr>
              <p:cNvPr id="133" name="Line 77"/>
              <p:cNvSpPr>
                <a:spLocks noChangeShapeType="1"/>
              </p:cNvSpPr>
              <p:nvPr/>
            </p:nvSpPr>
            <p:spPr bwMode="auto">
              <a:xfrm>
                <a:off x="2784" y="3408"/>
                <a:ext cx="96"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400"/>
              </a:p>
            </p:txBody>
          </p:sp>
          <p:sp>
            <p:nvSpPr>
              <p:cNvPr id="134" name="Line 78"/>
              <p:cNvSpPr>
                <a:spLocks noChangeShapeType="1"/>
              </p:cNvSpPr>
              <p:nvPr/>
            </p:nvSpPr>
            <p:spPr bwMode="auto">
              <a:xfrm flipH="1">
                <a:off x="2832" y="3456"/>
                <a:ext cx="48"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400"/>
              </a:p>
            </p:txBody>
          </p:sp>
          <p:sp>
            <p:nvSpPr>
              <p:cNvPr id="135" name="Line 79"/>
              <p:cNvSpPr>
                <a:spLocks noChangeShapeType="1"/>
              </p:cNvSpPr>
              <p:nvPr/>
            </p:nvSpPr>
            <p:spPr bwMode="auto">
              <a:xfrm flipH="1">
                <a:off x="2736" y="3504"/>
                <a:ext cx="96"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400"/>
              </a:p>
            </p:txBody>
          </p:sp>
          <p:sp>
            <p:nvSpPr>
              <p:cNvPr id="136" name="Line 80"/>
              <p:cNvSpPr>
                <a:spLocks noChangeShapeType="1"/>
              </p:cNvSpPr>
              <p:nvPr/>
            </p:nvSpPr>
            <p:spPr bwMode="auto">
              <a:xfrm>
                <a:off x="2736" y="3552"/>
                <a:ext cx="48"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400"/>
              </a:p>
            </p:txBody>
          </p:sp>
          <p:sp>
            <p:nvSpPr>
              <p:cNvPr id="137" name="Line 81"/>
              <p:cNvSpPr>
                <a:spLocks noChangeShapeType="1"/>
              </p:cNvSpPr>
              <p:nvPr/>
            </p:nvSpPr>
            <p:spPr bwMode="auto">
              <a:xfrm flipH="1">
                <a:off x="2736" y="3600"/>
                <a:ext cx="48"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400"/>
              </a:p>
            </p:txBody>
          </p:sp>
        </p:grpSp>
      </p:grpSp>
      <p:grpSp>
        <p:nvGrpSpPr>
          <p:cNvPr id="138" name="Group 82"/>
          <p:cNvGrpSpPr>
            <a:grpSpLocks/>
          </p:cNvGrpSpPr>
          <p:nvPr/>
        </p:nvGrpSpPr>
        <p:grpSpPr bwMode="auto">
          <a:xfrm>
            <a:off x="9144000" y="4038600"/>
            <a:ext cx="2133600" cy="1905000"/>
            <a:chOff x="384" y="576"/>
            <a:chExt cx="1008" cy="1488"/>
          </a:xfrm>
        </p:grpSpPr>
        <p:pic>
          <p:nvPicPr>
            <p:cNvPr id="139" name="Picture 8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 y="864"/>
              <a:ext cx="912" cy="1200"/>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0" name="AutoShape 84"/>
            <p:cNvSpPr>
              <a:spLocks noChangeArrowheads="1"/>
            </p:cNvSpPr>
            <p:nvPr/>
          </p:nvSpPr>
          <p:spPr bwMode="auto">
            <a:xfrm>
              <a:off x="384" y="576"/>
              <a:ext cx="973" cy="943"/>
            </a:xfrm>
            <a:prstGeom prst="star32">
              <a:avLst>
                <a:gd name="adj" fmla="val 15278"/>
              </a:avLst>
            </a:prstGeom>
            <a:noFill/>
            <a:ln w="9525" algn="ctr">
              <a:solidFill>
                <a:srgbClr val="FFFF00"/>
              </a:solidFill>
              <a:miter lim="800000"/>
              <a:headEnd/>
              <a:tailEnd/>
            </a:ln>
            <a:effectLst/>
            <a:extLst>
              <a:ext uri="{909E8E84-426E-40DD-AFC4-6F175D3DCCD1}">
                <a14:hiddenFill xmlns:a14="http://schemas.microsoft.com/office/drawing/2010/main">
                  <a:gradFill rotWithShape="1">
                    <a:gsLst>
                      <a:gs pos="0">
                        <a:srgbClr val="FFFFFF"/>
                      </a:gs>
                      <a:gs pos="100000">
                        <a:srgbClr val="FFFF00"/>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400"/>
            </a:p>
          </p:txBody>
        </p:sp>
      </p:grpSp>
      <p:sp>
        <p:nvSpPr>
          <p:cNvPr id="141" name="Text Box 85"/>
          <p:cNvSpPr txBox="1">
            <a:spLocks noChangeArrowheads="1"/>
          </p:cNvSpPr>
          <p:nvPr/>
        </p:nvSpPr>
        <p:spPr bwMode="auto">
          <a:xfrm>
            <a:off x="9550400" y="3733801"/>
            <a:ext cx="1625600" cy="297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1200">
                <a:solidFill>
                  <a:srgbClr val="0000FF"/>
                </a:solidFill>
                <a:latin typeface="Times New Roman" panose="02020603050405020304" pitchFamily="18" charset="0"/>
              </a:rPr>
              <a:t>N</a:t>
            </a:r>
            <a:r>
              <a:rPr lang="en-US" altLang="vi-VN" sz="1333">
                <a:solidFill>
                  <a:srgbClr val="0000FF"/>
                </a:solidFill>
                <a:latin typeface="Times New Roman" panose="02020603050405020304" pitchFamily="18" charset="0"/>
              </a:rPr>
              <a:t>guyễn Thái Hùng</a:t>
            </a:r>
          </a:p>
        </p:txBody>
      </p:sp>
      <p:sp>
        <p:nvSpPr>
          <p:cNvPr id="142" name="Text Box 86"/>
          <p:cNvSpPr txBox="1">
            <a:spLocks noChangeArrowheads="1"/>
          </p:cNvSpPr>
          <p:nvPr/>
        </p:nvSpPr>
        <p:spPr bwMode="auto">
          <a:xfrm>
            <a:off x="9448800" y="3962401"/>
            <a:ext cx="1930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2400">
                <a:solidFill>
                  <a:srgbClr val="FF0000"/>
                </a:solidFill>
              </a:rPr>
              <a:t>Ngọn nến</a:t>
            </a:r>
          </a:p>
        </p:txBody>
      </p:sp>
      <p:sp>
        <p:nvSpPr>
          <p:cNvPr id="143" name="Text Box 87"/>
          <p:cNvSpPr txBox="1">
            <a:spLocks noChangeArrowheads="1"/>
          </p:cNvSpPr>
          <p:nvPr/>
        </p:nvSpPr>
        <p:spPr bwMode="auto">
          <a:xfrm>
            <a:off x="9550400" y="6147294"/>
            <a:ext cx="17272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1200">
                <a:latin typeface="Times New Roman" panose="02020603050405020304" pitchFamily="18" charset="0"/>
              </a:rPr>
              <a:t>Nhà xuất bản văn hoá</a:t>
            </a:r>
          </a:p>
        </p:txBody>
      </p:sp>
      <p:sp>
        <p:nvSpPr>
          <p:cNvPr id="144" name="Text Box 103"/>
          <p:cNvSpPr txBox="1">
            <a:spLocks noChangeArrowheads="1"/>
          </p:cNvSpPr>
          <p:nvPr/>
        </p:nvSpPr>
        <p:spPr bwMode="auto">
          <a:xfrm>
            <a:off x="5994400" y="2743201"/>
            <a:ext cx="406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2400" b="1"/>
              <a:t>1</a:t>
            </a:r>
          </a:p>
        </p:txBody>
      </p:sp>
      <p:sp>
        <p:nvSpPr>
          <p:cNvPr id="145" name="Text Box 104"/>
          <p:cNvSpPr txBox="1">
            <a:spLocks noChangeArrowheads="1"/>
          </p:cNvSpPr>
          <p:nvPr/>
        </p:nvSpPr>
        <p:spPr bwMode="auto">
          <a:xfrm>
            <a:off x="8106834" y="2667001"/>
            <a:ext cx="24553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vi-VN" altLang="vi-VN" sz="2400"/>
          </a:p>
        </p:txBody>
      </p:sp>
      <p:sp>
        <p:nvSpPr>
          <p:cNvPr id="146" name="Text Box 106"/>
          <p:cNvSpPr txBox="1">
            <a:spLocks noChangeArrowheads="1"/>
          </p:cNvSpPr>
          <p:nvPr/>
        </p:nvSpPr>
        <p:spPr bwMode="auto">
          <a:xfrm>
            <a:off x="11074400" y="2590801"/>
            <a:ext cx="406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2400" b="1"/>
              <a:t>2</a:t>
            </a:r>
          </a:p>
        </p:txBody>
      </p:sp>
      <p:sp>
        <p:nvSpPr>
          <p:cNvPr id="147" name="Text Box 107"/>
          <p:cNvSpPr txBox="1">
            <a:spLocks noChangeArrowheads="1"/>
          </p:cNvSpPr>
          <p:nvPr/>
        </p:nvSpPr>
        <p:spPr bwMode="auto">
          <a:xfrm>
            <a:off x="5994400" y="5943601"/>
            <a:ext cx="508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2400" b="1"/>
              <a:t>3</a:t>
            </a:r>
          </a:p>
        </p:txBody>
      </p:sp>
      <p:sp>
        <p:nvSpPr>
          <p:cNvPr id="148" name="Text Box 108"/>
          <p:cNvSpPr txBox="1">
            <a:spLocks noChangeArrowheads="1"/>
          </p:cNvSpPr>
          <p:nvPr/>
        </p:nvSpPr>
        <p:spPr bwMode="auto">
          <a:xfrm>
            <a:off x="11074400" y="5943601"/>
            <a:ext cx="406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2400" b="1"/>
              <a:t>4</a:t>
            </a:r>
          </a:p>
        </p:txBody>
      </p:sp>
    </p:spTree>
    <p:custDataLst>
      <p:tags r:id="rId1"/>
    </p:custDataLst>
    <p:extLst>
      <p:ext uri="{BB962C8B-B14F-4D97-AF65-F5344CB8AC3E}">
        <p14:creationId xmlns:p14="http://schemas.microsoft.com/office/powerpoint/2010/main" val="240049974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blinds(horizontal)">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7">
                                            <p:txEl>
                                              <p:pRg st="0" end="0"/>
                                            </p:txEl>
                                          </p:spTgt>
                                        </p:tgtEl>
                                        <p:attrNameLst>
                                          <p:attrName>style.visibility</p:attrName>
                                        </p:attrNameLst>
                                      </p:cBhvr>
                                      <p:to>
                                        <p:strVal val="visible"/>
                                      </p:to>
                                    </p:set>
                                    <p:animEffect transition="in" filter="blinds(horizontal)">
                                      <p:cBhvr>
                                        <p:cTn id="12" dur="500"/>
                                        <p:tgtEl>
                                          <p:spTgt spid="77">
                                            <p:txEl>
                                              <p:pRg st="0" end="0"/>
                                            </p:txEl>
                                          </p:spTgt>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77">
                                            <p:txEl>
                                              <p:pRg st="2" end="2"/>
                                            </p:txEl>
                                          </p:spTgt>
                                        </p:tgtEl>
                                        <p:attrNameLst>
                                          <p:attrName>style.visibility</p:attrName>
                                        </p:attrNameLst>
                                      </p:cBhvr>
                                      <p:to>
                                        <p:strVal val="visible"/>
                                      </p:to>
                                    </p:set>
                                    <p:animEffect transition="in" filter="blinds(horizontal)">
                                      <p:cBhvr>
                                        <p:cTn id="15" dur="500"/>
                                        <p:tgtEl>
                                          <p:spTgt spid="77">
                                            <p:txEl>
                                              <p:pRg st="2" end="2"/>
                                            </p:txEl>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77">
                                            <p:txEl>
                                              <p:pRg st="4" end="4"/>
                                            </p:txEl>
                                          </p:spTgt>
                                        </p:tgtEl>
                                        <p:attrNameLst>
                                          <p:attrName>style.visibility</p:attrName>
                                        </p:attrNameLst>
                                      </p:cBhvr>
                                      <p:to>
                                        <p:strVal val="visible"/>
                                      </p:to>
                                    </p:set>
                                    <p:animEffect transition="in" filter="blinds(horizontal)">
                                      <p:cBhvr>
                                        <p:cTn id="18" dur="500"/>
                                        <p:tgtEl>
                                          <p:spTgt spid="77">
                                            <p:txEl>
                                              <p:pRg st="4" end="4"/>
                                            </p:txEl>
                                          </p:spTgt>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77">
                                            <p:txEl>
                                              <p:pRg st="6" end="6"/>
                                            </p:txEl>
                                          </p:spTgt>
                                        </p:tgtEl>
                                        <p:attrNameLst>
                                          <p:attrName>style.visibility</p:attrName>
                                        </p:attrNameLst>
                                      </p:cBhvr>
                                      <p:to>
                                        <p:strVal val="visible"/>
                                      </p:to>
                                    </p:set>
                                    <p:animEffect transition="in" filter="blinds(horizontal)">
                                      <p:cBhvr>
                                        <p:cTn id="21" dur="500"/>
                                        <p:tgtEl>
                                          <p:spTgt spid="77">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0" presetClass="path" presetSubtype="0" accel="50000" decel="50000" fill="hold" nodeType="clickEffect">
                                  <p:stCondLst>
                                    <p:cond delay="0"/>
                                  </p:stCondLst>
                                  <p:childTnLst>
                                    <p:animMotion origin="layout" path="M -0.06836 0.00439 C -0.04362 0.03009 -0.01823 0.05601 -0.01563 0.07245 C -0.01316 0.08889 -0.05039 0.08912 -0.05248 0.10301 C -0.05456 0.11713 -0.03594 0.14676 -0.028 0.15601 C -0.0198 0.16504 -0.03217 0.15185 -0.00378 0.1581 C 0.02447 0.16412 0.09062 0.18889 0.14244 0.19328 C 0.19414 0.19768 0.27682 0.18588 0.30468 0.18449 " pathEditMode="relative" rAng="0" ptsTypes="AAAAAAA">
                                      <p:cBhvr>
                                        <p:cTn id="25" dur="2000" fill="hold"/>
                                        <p:tgtEl>
                                          <p:spTgt spid="77">
                                            <p:txEl>
                                              <p:pRg st="0" end="0"/>
                                            </p:txEl>
                                          </p:spTgt>
                                        </p:tgtEl>
                                        <p:attrNameLst>
                                          <p:attrName>ppt_x</p:attrName>
                                          <p:attrName>ppt_y</p:attrName>
                                        </p:attrNameLst>
                                      </p:cBhvr>
                                      <p:rCtr x="18646" y="9491"/>
                                    </p:animMotion>
                                  </p:childTnLst>
                                </p:cTn>
                              </p:par>
                            </p:childTnLst>
                          </p:cTn>
                        </p:par>
                      </p:childTnLst>
                    </p:cTn>
                  </p:par>
                  <p:par>
                    <p:cTn id="26" fill="hold">
                      <p:stCondLst>
                        <p:cond delay="indefinite"/>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0.11289 -0.00671 C -0.1095 0.0132 -0.1052 0.03357 -0.09856 0.04607 C -0.09153 0.05926 -0.08007 0.0632 -0.07083 0.06852 C -0.06184 0.07338 -0.05976 0.07292 -0.04375 0.07523 C -0.02721 0.07801 0.00092 0.08079 0.02657 0.08218 C 0.0517 0.08357 0.00886 0.08218 0.10821 0.08218 C 0.20769 0.08172 0.53646 0.07986 0.62279 0.07963 " pathEditMode="relative" rAng="0" ptsTypes="AAAAAAA">
                                      <p:cBhvr>
                                        <p:cTn id="29" dur="2000" fill="hold"/>
                                        <p:tgtEl>
                                          <p:spTgt spid="77">
                                            <p:txEl>
                                              <p:pRg st="2" end="2"/>
                                            </p:txEl>
                                          </p:spTgt>
                                        </p:tgtEl>
                                        <p:attrNameLst>
                                          <p:attrName>ppt_x</p:attrName>
                                          <p:attrName>ppt_y</p:attrName>
                                        </p:attrNameLst>
                                      </p:cBhvr>
                                      <p:rCtr x="36784" y="4468"/>
                                    </p:animMotion>
                                  </p:childTnLst>
                                </p:cTn>
                              </p:par>
                            </p:childTnLst>
                          </p:cTn>
                        </p:par>
                      </p:childTnLst>
                    </p:cTn>
                  </p:par>
                  <p:par>
                    <p:cTn id="30" fill="hold">
                      <p:stCondLst>
                        <p:cond delay="indefinite"/>
                      </p:stCondLst>
                      <p:childTnLst>
                        <p:par>
                          <p:cTn id="31" fill="hold">
                            <p:stCondLst>
                              <p:cond delay="0"/>
                            </p:stCondLst>
                            <p:childTnLst>
                              <p:par>
                                <p:cTn id="32" presetID="0" presetClass="path" presetSubtype="0" accel="50000" decel="50000" fill="hold" nodeType="clickEffect">
                                  <p:stCondLst>
                                    <p:cond delay="0"/>
                                  </p:stCondLst>
                                  <p:childTnLst>
                                    <p:animMotion origin="layout" path="M 0.04166 -0.03333 C 0.05208 -0.02662 0.06145 -0.01968 0.0651 -0.00718 C 0.06823 0.00509 0.07604 0.01921 0.06106 0.04028 C 0.04635 0.06134 0.01718 0.09838 -0.02409 0.11875 C -0.0655 0.13912 -0.15274 0.13981 -0.18685 0.16157 C -0.22084 0.18333 -0.23789 0.2118 -0.22826 0.24954 C -0.21914 0.28704 -0.18021 0.35324 -0.1323 0.3875 C -0.08386 0.42199 0.00794 0.4463 0.06106 0.45671 C 0.11458 0.46713 0.16315 0.45023 0.18841 0.44954 C 0.21315 0.44861 0.19739 0.45208 0.21093 0.45162 C 0.22448 0.45116 0.25703 0.44722 0.26966 0.44699 C 0.28216 0.44676 0.28463 0.44792 0.28698 0.44954 " pathEditMode="relative" rAng="0" ptsTypes="AAAAAAAAAAAA">
                                      <p:cBhvr>
                                        <p:cTn id="33" dur="2000" fill="hold"/>
                                        <p:tgtEl>
                                          <p:spTgt spid="77">
                                            <p:txEl>
                                              <p:pRg st="4" end="4"/>
                                            </p:txEl>
                                          </p:spTgt>
                                        </p:tgtEl>
                                        <p:attrNameLst>
                                          <p:attrName>ppt_x</p:attrName>
                                          <p:attrName>ppt_y</p:attrName>
                                        </p:attrNameLst>
                                      </p:cBhvr>
                                      <p:rCtr x="-1367" y="24653"/>
                                    </p:animMotion>
                                  </p:childTnLst>
                                </p:cTn>
                              </p:par>
                            </p:childTnLst>
                          </p:cTn>
                        </p:par>
                      </p:childTnLst>
                    </p:cTn>
                  </p:par>
                  <p:par>
                    <p:cTn id="34" fill="hold">
                      <p:stCondLst>
                        <p:cond delay="indefinite"/>
                      </p:stCondLst>
                      <p:childTnLst>
                        <p:par>
                          <p:cTn id="35" fill="hold">
                            <p:stCondLst>
                              <p:cond delay="0"/>
                            </p:stCondLst>
                            <p:childTnLst>
                              <p:par>
                                <p:cTn id="36" presetID="0" presetClass="path" presetSubtype="0" accel="50000" decel="50000" fill="hold" nodeType="clickEffect">
                                  <p:stCondLst>
                                    <p:cond delay="0"/>
                                  </p:stCondLst>
                                  <p:childTnLst>
                                    <p:animMotion origin="layout" path="M 0.08959 -0.03773 C 0.10456 -0.02176 0.11967 -0.00555 0.12969 0.02593 C 0.13972 0.05718 0.14493 0.1169 0.14961 0.15047 C 0.1543 0.18403 0.16029 0.20973 0.15795 0.22824 C 0.15573 0.24653 0.16211 0.25139 0.13633 0.26135 C 0.11042 0.27107 0.01927 0.29838 0.003 0.28704 C -0.01341 0.2757 0.00638 0.19607 0.03802 0.19283 C 0.06967 0.18982 0.12709 0.24028 0.19284 0.26806 C 0.25873 0.29607 0.33959 0.34676 0.43321 0.36019 C 0.52657 0.37385 0.69987 0.35047 0.75326 0.34838 " pathEditMode="relative" rAng="0" ptsTypes="AAAAAAAAAA">
                                      <p:cBhvr>
                                        <p:cTn id="37" dur="2000" fill="hold"/>
                                        <p:tgtEl>
                                          <p:spTgt spid="77">
                                            <p:txEl>
                                              <p:pRg st="6" end="6"/>
                                            </p:txEl>
                                          </p:spTgt>
                                        </p:tgtEl>
                                        <p:attrNameLst>
                                          <p:attrName>ppt_x</p:attrName>
                                          <p:attrName>ppt_y</p:attrName>
                                        </p:attrNameLst>
                                      </p:cBhvr>
                                      <p:rCtr x="28555" y="200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77" grpId="0"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61"/>
          <p:cNvSpPr>
            <a:spLocks noChangeArrowheads="1"/>
          </p:cNvSpPr>
          <p:nvPr/>
        </p:nvSpPr>
        <p:spPr bwMode="auto">
          <a:xfrm>
            <a:off x="7315200" y="1371600"/>
            <a:ext cx="4165600" cy="4953000"/>
          </a:xfrm>
          <a:prstGeom prst="rect">
            <a:avLst/>
          </a:prstGeom>
          <a:solidFill>
            <a:srgbClr val="FFFF00"/>
          </a:solidFill>
          <a:ln w="2857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400"/>
          </a:p>
        </p:txBody>
      </p:sp>
      <p:sp>
        <p:nvSpPr>
          <p:cNvPr id="18435" name="Rectangle 5"/>
          <p:cNvSpPr>
            <a:spLocks noChangeArrowheads="1"/>
          </p:cNvSpPr>
          <p:nvPr/>
        </p:nvSpPr>
        <p:spPr bwMode="auto">
          <a:xfrm>
            <a:off x="7835901" y="2683933"/>
            <a:ext cx="3297767" cy="3058584"/>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400"/>
          </a:p>
        </p:txBody>
      </p:sp>
      <p:grpSp>
        <p:nvGrpSpPr>
          <p:cNvPr id="120838" name="Group 6"/>
          <p:cNvGrpSpPr>
            <a:grpSpLocks/>
          </p:cNvGrpSpPr>
          <p:nvPr/>
        </p:nvGrpSpPr>
        <p:grpSpPr bwMode="auto">
          <a:xfrm>
            <a:off x="7488767" y="1953685"/>
            <a:ext cx="3644900" cy="3642783"/>
            <a:chOff x="384" y="576"/>
            <a:chExt cx="1008" cy="1488"/>
          </a:xfrm>
        </p:grpSpPr>
        <p:pic>
          <p:nvPicPr>
            <p:cNvPr id="18447"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 y="864"/>
              <a:ext cx="912" cy="1200"/>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48" name="AutoShape 8"/>
            <p:cNvSpPr>
              <a:spLocks noChangeArrowheads="1"/>
            </p:cNvSpPr>
            <p:nvPr/>
          </p:nvSpPr>
          <p:spPr bwMode="auto">
            <a:xfrm>
              <a:off x="384" y="576"/>
              <a:ext cx="973" cy="943"/>
            </a:xfrm>
            <a:prstGeom prst="star32">
              <a:avLst>
                <a:gd name="adj" fmla="val 15278"/>
              </a:avLst>
            </a:prstGeom>
            <a:noFill/>
            <a:ln w="9525" algn="ctr">
              <a:solidFill>
                <a:srgbClr val="FFFF00"/>
              </a:solidFill>
              <a:miter lim="800000"/>
              <a:headEnd/>
              <a:tailEnd/>
            </a:ln>
            <a:effectLst/>
            <a:extLst>
              <a:ext uri="{909E8E84-426E-40DD-AFC4-6F175D3DCCD1}">
                <a14:hiddenFill xmlns:a14="http://schemas.microsoft.com/office/drawing/2010/main">
                  <a:gradFill rotWithShape="1">
                    <a:gsLst>
                      <a:gs pos="0">
                        <a:srgbClr val="FFFFFF"/>
                      </a:gs>
                      <a:gs pos="100000">
                        <a:srgbClr val="FFFF00"/>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400"/>
            </a:p>
          </p:txBody>
        </p:sp>
      </p:grpSp>
      <p:sp>
        <p:nvSpPr>
          <p:cNvPr id="120841" name="Text Box 9"/>
          <p:cNvSpPr txBox="1">
            <a:spLocks noChangeArrowheads="1"/>
          </p:cNvSpPr>
          <p:nvPr/>
        </p:nvSpPr>
        <p:spPr bwMode="auto">
          <a:xfrm>
            <a:off x="8331200" y="1524001"/>
            <a:ext cx="2777067" cy="420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1867">
                <a:solidFill>
                  <a:srgbClr val="0000FF"/>
                </a:solidFill>
                <a:latin typeface="Times New Roman" panose="02020603050405020304" pitchFamily="18" charset="0"/>
              </a:rPr>
              <a:t>N</a:t>
            </a:r>
            <a:r>
              <a:rPr lang="en-US" altLang="vi-VN" sz="2133">
                <a:solidFill>
                  <a:srgbClr val="0000FF"/>
                </a:solidFill>
                <a:latin typeface="Times New Roman" panose="02020603050405020304" pitchFamily="18" charset="0"/>
              </a:rPr>
              <a:t>guyễn Thái Hùng</a:t>
            </a:r>
          </a:p>
        </p:txBody>
      </p:sp>
      <p:sp>
        <p:nvSpPr>
          <p:cNvPr id="120842" name="Text Box 10"/>
          <p:cNvSpPr txBox="1">
            <a:spLocks noChangeArrowheads="1"/>
          </p:cNvSpPr>
          <p:nvPr/>
        </p:nvSpPr>
        <p:spPr bwMode="auto">
          <a:xfrm>
            <a:off x="8229601" y="1828801"/>
            <a:ext cx="3297767" cy="74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4267">
                <a:solidFill>
                  <a:srgbClr val="FF0000"/>
                </a:solidFill>
              </a:rPr>
              <a:t>Ngọn nến</a:t>
            </a:r>
          </a:p>
        </p:txBody>
      </p:sp>
      <p:sp>
        <p:nvSpPr>
          <p:cNvPr id="120843" name="Text Box 11"/>
          <p:cNvSpPr txBox="1">
            <a:spLocks noChangeArrowheads="1"/>
          </p:cNvSpPr>
          <p:nvPr/>
        </p:nvSpPr>
        <p:spPr bwMode="auto">
          <a:xfrm>
            <a:off x="8183034" y="5888568"/>
            <a:ext cx="2950633" cy="420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2133">
                <a:latin typeface="Times New Roman" panose="02020603050405020304" pitchFamily="18" charset="0"/>
              </a:rPr>
              <a:t>Nhà xuất bản văn hoá</a:t>
            </a:r>
          </a:p>
        </p:txBody>
      </p:sp>
      <p:pic>
        <p:nvPicPr>
          <p:cNvPr id="120850" name="Picture 18" descr="201008114701_060530_phim_hoat_hi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800" y="2590800"/>
            <a:ext cx="3352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52" name="Text Box 20"/>
          <p:cNvSpPr txBox="1">
            <a:spLocks noChangeArrowheads="1"/>
          </p:cNvSpPr>
          <p:nvPr/>
        </p:nvSpPr>
        <p:spPr bwMode="auto">
          <a:xfrm>
            <a:off x="609600" y="1905001"/>
            <a:ext cx="3556000" cy="74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4267" b="1">
                <a:solidFill>
                  <a:srgbClr val="0000FF"/>
                </a:solidFill>
                <a:latin typeface="Times New Roman" panose="02020603050405020304" pitchFamily="18" charset="0"/>
                <a:cs typeface="Times New Roman" panose="02020603050405020304" pitchFamily="18" charset="0"/>
              </a:rPr>
              <a:t>    </a:t>
            </a:r>
            <a:r>
              <a:rPr lang="vi-VN" altLang="vi-VN" sz="4267" b="1">
                <a:solidFill>
                  <a:srgbClr val="0000FF"/>
                </a:solidFill>
                <a:latin typeface="Times New Roman" panose="02020603050405020304" pitchFamily="18" charset="0"/>
                <a:cs typeface="Times New Roman" panose="02020603050405020304" pitchFamily="18" charset="0"/>
              </a:rPr>
              <a:t>NAI VÀNG</a:t>
            </a:r>
            <a:endParaRPr lang="en-US" altLang="vi-VN" sz="3200" b="1">
              <a:solidFill>
                <a:srgbClr val="0000FF"/>
              </a:solidFill>
              <a:latin typeface="Times New Roman" panose="02020603050405020304" pitchFamily="18" charset="0"/>
              <a:cs typeface="Times New Roman" panose="02020603050405020304" pitchFamily="18" charset="0"/>
            </a:endParaRPr>
          </a:p>
        </p:txBody>
      </p:sp>
      <p:sp>
        <p:nvSpPr>
          <p:cNvPr id="120853" name="Text Box 21"/>
          <p:cNvSpPr txBox="1">
            <a:spLocks noChangeArrowheads="1"/>
          </p:cNvSpPr>
          <p:nvPr/>
        </p:nvSpPr>
        <p:spPr bwMode="auto">
          <a:xfrm>
            <a:off x="812800" y="5867400"/>
            <a:ext cx="3251200" cy="5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2400">
                <a:solidFill>
                  <a:srgbClr val="FF0000"/>
                </a:solidFill>
                <a:latin typeface="Times New Roman" panose="02020603050405020304" pitchFamily="18" charset="0"/>
                <a:cs typeface="Times New Roman" panose="02020603050405020304" pitchFamily="18" charset="0"/>
              </a:rPr>
              <a:t>Nh</a:t>
            </a:r>
            <a:r>
              <a:rPr lang="en-US" altLang="vi-VN" sz="2667">
                <a:solidFill>
                  <a:srgbClr val="FF0000"/>
                </a:solidFill>
                <a:latin typeface="Times New Roman" panose="02020603050405020304" pitchFamily="18" charset="0"/>
                <a:cs typeface="Times New Roman" panose="02020603050405020304" pitchFamily="18" charset="0"/>
              </a:rPr>
              <a:t>à</a:t>
            </a:r>
            <a:r>
              <a:rPr lang="en-US" altLang="vi-VN" sz="1867">
                <a:solidFill>
                  <a:srgbClr val="FF0000"/>
                </a:solidFill>
                <a:latin typeface="Times New Roman" panose="02020603050405020304" pitchFamily="18" charset="0"/>
                <a:cs typeface="Times New Roman" panose="02020603050405020304" pitchFamily="18" charset="0"/>
              </a:rPr>
              <a:t> </a:t>
            </a:r>
            <a:r>
              <a:rPr lang="en-US" altLang="vi-VN" sz="2400">
                <a:solidFill>
                  <a:srgbClr val="FF0000"/>
                </a:solidFill>
                <a:latin typeface="Times New Roman" panose="02020603050405020304" pitchFamily="18" charset="0"/>
                <a:cs typeface="Times New Roman" panose="02020603050405020304" pitchFamily="18" charset="0"/>
              </a:rPr>
              <a:t>xuất bản Kim Đồng</a:t>
            </a:r>
          </a:p>
        </p:txBody>
      </p:sp>
      <p:sp>
        <p:nvSpPr>
          <p:cNvPr id="120856" name="Text Box 24"/>
          <p:cNvSpPr txBox="1">
            <a:spLocks noChangeArrowheads="1"/>
          </p:cNvSpPr>
          <p:nvPr/>
        </p:nvSpPr>
        <p:spPr bwMode="auto">
          <a:xfrm>
            <a:off x="13614400" y="1828800"/>
            <a:ext cx="3556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4800">
                <a:solidFill>
                  <a:srgbClr val="FF00FF"/>
                </a:solidFill>
              </a:rPr>
              <a:t>Sen Hồng</a:t>
            </a:r>
          </a:p>
        </p:txBody>
      </p:sp>
      <p:sp>
        <p:nvSpPr>
          <p:cNvPr id="120857" name="Text Box 25"/>
          <p:cNvSpPr txBox="1">
            <a:spLocks noChangeArrowheads="1"/>
          </p:cNvSpPr>
          <p:nvPr/>
        </p:nvSpPr>
        <p:spPr bwMode="auto">
          <a:xfrm>
            <a:off x="14122400" y="1524001"/>
            <a:ext cx="2032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2400" b="1" i="1">
                <a:solidFill>
                  <a:srgbClr val="660066"/>
                </a:solidFill>
              </a:rPr>
              <a:t>Hương Lan</a:t>
            </a:r>
          </a:p>
        </p:txBody>
      </p:sp>
      <p:pic>
        <p:nvPicPr>
          <p:cNvPr id="120859" name="Picture 27" descr="hoa-s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11200" y="2590800"/>
            <a:ext cx="3454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endParaRPr lang="vi-VN"/>
          </a:p>
        </p:txBody>
      </p:sp>
    </p:spTree>
    <p:custDataLst>
      <p:tags r:id="rId1"/>
    </p:custDataLst>
    <p:extLst>
      <p:ext uri="{BB962C8B-B14F-4D97-AF65-F5344CB8AC3E}">
        <p14:creationId xmlns:p14="http://schemas.microsoft.com/office/powerpoint/2010/main" val="3802860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xit" presetSubtype="16" fill="hold" nodeType="clickEffect">
                                  <p:stCondLst>
                                    <p:cond delay="0"/>
                                  </p:stCondLst>
                                  <p:childTnLst>
                                    <p:animEffect transition="out" filter="box(in)">
                                      <p:cBhvr>
                                        <p:cTn id="6" dur="500"/>
                                        <p:tgtEl>
                                          <p:spTgt spid="120838"/>
                                        </p:tgtEl>
                                      </p:cBhvr>
                                    </p:animEffect>
                                    <p:set>
                                      <p:cBhvr>
                                        <p:cTn id="7" dur="1" fill="hold">
                                          <p:stCondLst>
                                            <p:cond delay="499"/>
                                          </p:stCondLst>
                                        </p:cTn>
                                        <p:tgtEl>
                                          <p:spTgt spid="120838"/>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20850"/>
                                        </p:tgtEl>
                                        <p:attrNameLst>
                                          <p:attrName>style.visibility</p:attrName>
                                        </p:attrNameLst>
                                      </p:cBhvr>
                                      <p:to>
                                        <p:strVal val="visible"/>
                                      </p:to>
                                    </p:set>
                                    <p:animEffect transition="in" filter="box(in)">
                                      <p:cBhvr>
                                        <p:cTn id="12" dur="500"/>
                                        <p:tgtEl>
                                          <p:spTgt spid="12085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3" presetClass="path" presetSubtype="0" accel="50000" decel="50000" fill="hold" nodeType="clickEffect">
                                  <p:stCondLst>
                                    <p:cond delay="0"/>
                                  </p:stCondLst>
                                  <p:childTnLst>
                                    <p:animMotion origin="layout" path="M 0 3.64162E-6 L 0.575 0.00555 " pathEditMode="relative" rAng="0" ptsTypes="AA">
                                      <p:cBhvr>
                                        <p:cTn id="16" dur="2000" fill="hold"/>
                                        <p:tgtEl>
                                          <p:spTgt spid="120850"/>
                                        </p:tgtEl>
                                        <p:attrNameLst>
                                          <p:attrName>ppt_x</p:attrName>
                                          <p:attrName>ppt_y</p:attrName>
                                        </p:attrNameLst>
                                      </p:cBhvr>
                                      <p:rCtr x="28750" y="277"/>
                                    </p:animMotion>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20852"/>
                                        </p:tgtEl>
                                        <p:attrNameLst>
                                          <p:attrName>style.visibility</p:attrName>
                                        </p:attrNameLst>
                                      </p:cBhvr>
                                      <p:to>
                                        <p:strVal val="visible"/>
                                      </p:to>
                                    </p:set>
                                    <p:animEffect transition="in" filter="blinds(horizontal)">
                                      <p:cBhvr>
                                        <p:cTn id="21" dur="500"/>
                                        <p:tgtEl>
                                          <p:spTgt spid="12085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xit" presetSubtype="16" fill="hold" grpId="0" nodeType="clickEffect">
                                  <p:stCondLst>
                                    <p:cond delay="0"/>
                                  </p:stCondLst>
                                  <p:childTnLst>
                                    <p:animEffect transition="out" filter="box(in)">
                                      <p:cBhvr>
                                        <p:cTn id="25" dur="500"/>
                                        <p:tgtEl>
                                          <p:spTgt spid="120842"/>
                                        </p:tgtEl>
                                      </p:cBhvr>
                                    </p:animEffect>
                                    <p:set>
                                      <p:cBhvr>
                                        <p:cTn id="26" dur="1" fill="hold">
                                          <p:stCondLst>
                                            <p:cond delay="499"/>
                                          </p:stCondLst>
                                        </p:cTn>
                                        <p:tgtEl>
                                          <p:spTgt spid="120842"/>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xit" presetSubtype="10" fill="hold" grpId="0" nodeType="clickEffect">
                                  <p:stCondLst>
                                    <p:cond delay="0"/>
                                  </p:stCondLst>
                                  <p:childTnLst>
                                    <p:animEffect transition="out" filter="blinds(horizontal)">
                                      <p:cBhvr>
                                        <p:cTn id="30" dur="500"/>
                                        <p:tgtEl>
                                          <p:spTgt spid="120843"/>
                                        </p:tgtEl>
                                      </p:cBhvr>
                                    </p:animEffect>
                                    <p:set>
                                      <p:cBhvr>
                                        <p:cTn id="31" dur="1" fill="hold">
                                          <p:stCondLst>
                                            <p:cond delay="499"/>
                                          </p:stCondLst>
                                        </p:cTn>
                                        <p:tgtEl>
                                          <p:spTgt spid="120843"/>
                                        </p:tgtEl>
                                        <p:attrNameLst>
                                          <p:attrName>style.visibility</p:attrName>
                                        </p:attrNameLst>
                                      </p:cBhvr>
                                      <p:to>
                                        <p:strVal val="hidden"/>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63" presetClass="path" presetSubtype="0" accel="50000" decel="50000" fill="hold" grpId="1" nodeType="clickEffect">
                                  <p:stCondLst>
                                    <p:cond delay="0"/>
                                  </p:stCondLst>
                                  <p:childTnLst>
                                    <p:animMotion origin="layout" path="M -3.33333E-6 -1.50524E-6 L 0.5625 -0.01234 " pathEditMode="relative" rAng="0" ptsTypes="AA">
                                      <p:cBhvr>
                                        <p:cTn id="35" dur="2000" fill="hold"/>
                                        <p:tgtEl>
                                          <p:spTgt spid="120852"/>
                                        </p:tgtEl>
                                        <p:attrNameLst>
                                          <p:attrName>ppt_x</p:attrName>
                                          <p:attrName>ppt_y</p:attrName>
                                        </p:attrNameLst>
                                      </p:cBhvr>
                                      <p:rCtr x="28125" y="-617"/>
                                    </p:animMotion>
                                  </p:childTnLst>
                                </p:cTn>
                              </p:par>
                            </p:childTnLst>
                          </p:cTn>
                        </p:par>
                      </p:childTnLst>
                    </p:cTn>
                  </p:par>
                  <p:par>
                    <p:cTn id="36" fill="hold" nodeType="clickPar">
                      <p:stCondLst>
                        <p:cond delay="indefinite"/>
                      </p:stCondLst>
                      <p:childTnLst>
                        <p:par>
                          <p:cTn id="37" fill="hold" nodeType="withGroup">
                            <p:stCondLst>
                              <p:cond delay="0"/>
                            </p:stCondLst>
                            <p:childTnLst>
                              <p:par>
                                <p:cTn id="38" presetID="4" presetClass="entr" presetSubtype="16" fill="hold" grpId="1" nodeType="clickEffect">
                                  <p:stCondLst>
                                    <p:cond delay="0"/>
                                  </p:stCondLst>
                                  <p:childTnLst>
                                    <p:set>
                                      <p:cBhvr>
                                        <p:cTn id="39" dur="1" fill="hold">
                                          <p:stCondLst>
                                            <p:cond delay="0"/>
                                          </p:stCondLst>
                                        </p:cTn>
                                        <p:tgtEl>
                                          <p:spTgt spid="120853"/>
                                        </p:tgtEl>
                                        <p:attrNameLst>
                                          <p:attrName>style.visibility</p:attrName>
                                        </p:attrNameLst>
                                      </p:cBhvr>
                                      <p:to>
                                        <p:strVal val="visible"/>
                                      </p:to>
                                    </p:set>
                                    <p:animEffect transition="in" filter="box(in)">
                                      <p:cBhvr>
                                        <p:cTn id="40" dur="500"/>
                                        <p:tgtEl>
                                          <p:spTgt spid="120853"/>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63" presetClass="path" presetSubtype="0" accel="50000" decel="50000" fill="hold" grpId="0" nodeType="clickEffect">
                                  <p:stCondLst>
                                    <p:cond delay="0"/>
                                  </p:stCondLst>
                                  <p:childTnLst>
                                    <p:animMotion origin="layout" path="M 0 3.93064E-6 L 0.575 -0.0044 " pathEditMode="relative" rAng="0" ptsTypes="AA">
                                      <p:cBhvr>
                                        <p:cTn id="44" dur="2000" fill="hold"/>
                                        <p:tgtEl>
                                          <p:spTgt spid="120853"/>
                                        </p:tgtEl>
                                        <p:attrNameLst>
                                          <p:attrName>ppt_x</p:attrName>
                                          <p:attrName>ppt_y</p:attrName>
                                        </p:attrNameLst>
                                      </p:cBhvr>
                                      <p:rCtr x="28750" y="-231"/>
                                    </p:animMotion>
                                  </p:childTnLst>
                                </p:cTn>
                              </p:par>
                            </p:childTnLst>
                          </p:cTn>
                        </p:par>
                      </p:childTnLst>
                    </p:cTn>
                  </p:par>
                  <p:par>
                    <p:cTn id="45" fill="hold" nodeType="clickPar">
                      <p:stCondLst>
                        <p:cond delay="indefinite"/>
                      </p:stCondLst>
                      <p:childTnLst>
                        <p:par>
                          <p:cTn id="46" fill="hold" nodeType="withGroup">
                            <p:stCondLst>
                              <p:cond delay="0"/>
                            </p:stCondLst>
                            <p:childTnLst>
                              <p:par>
                                <p:cTn id="47" presetID="4" presetClass="exit" presetSubtype="16" fill="hold" nodeType="clickEffect">
                                  <p:stCondLst>
                                    <p:cond delay="0"/>
                                  </p:stCondLst>
                                  <p:childTnLst>
                                    <p:animEffect transition="out" filter="box(in)">
                                      <p:cBhvr>
                                        <p:cTn id="48" dur="500"/>
                                        <p:tgtEl>
                                          <p:spTgt spid="120850"/>
                                        </p:tgtEl>
                                      </p:cBhvr>
                                    </p:animEffect>
                                    <p:set>
                                      <p:cBhvr>
                                        <p:cTn id="49" dur="1" fill="hold">
                                          <p:stCondLst>
                                            <p:cond delay="499"/>
                                          </p:stCondLst>
                                        </p:cTn>
                                        <p:tgtEl>
                                          <p:spTgt spid="120850"/>
                                        </p:tgtEl>
                                        <p:attrNameLst>
                                          <p:attrName>style.visibility</p:attrName>
                                        </p:attrNameLst>
                                      </p:cBhvr>
                                      <p:to>
                                        <p:strVal val="hidden"/>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35" presetClass="path" presetSubtype="0" accel="50000" decel="50000" fill="hold" nodeType="clickEffect">
                                  <p:stCondLst>
                                    <p:cond delay="0"/>
                                  </p:stCondLst>
                                  <p:childTnLst>
                                    <p:animMotion origin="layout" path="M 0 4.50867E-6 L -0.46458 -0.00555 " pathEditMode="relative" rAng="0" ptsTypes="AA">
                                      <p:cBhvr>
                                        <p:cTn id="53" dur="2000" fill="hold"/>
                                        <p:tgtEl>
                                          <p:spTgt spid="120859"/>
                                        </p:tgtEl>
                                        <p:attrNameLst>
                                          <p:attrName>ppt_x</p:attrName>
                                          <p:attrName>ppt_y</p:attrName>
                                        </p:attrNameLst>
                                      </p:cBhvr>
                                      <p:rCtr x="-23229" y="-277"/>
                                    </p:animMotion>
                                  </p:childTnLst>
                                </p:cTn>
                              </p:par>
                            </p:childTnLst>
                          </p:cTn>
                        </p:par>
                      </p:childTnLst>
                    </p:cTn>
                  </p:par>
                  <p:par>
                    <p:cTn id="54" fill="hold" nodeType="clickPar">
                      <p:stCondLst>
                        <p:cond delay="indefinite"/>
                      </p:stCondLst>
                      <p:childTnLst>
                        <p:par>
                          <p:cTn id="55" fill="hold" nodeType="withGroup">
                            <p:stCondLst>
                              <p:cond delay="0"/>
                            </p:stCondLst>
                            <p:childTnLst>
                              <p:par>
                                <p:cTn id="56" presetID="3" presetClass="exit" presetSubtype="10" fill="hold" grpId="2" nodeType="clickEffect">
                                  <p:stCondLst>
                                    <p:cond delay="0"/>
                                  </p:stCondLst>
                                  <p:childTnLst>
                                    <p:animEffect transition="out" filter="blinds(horizontal)">
                                      <p:cBhvr>
                                        <p:cTn id="57" dur="500"/>
                                        <p:tgtEl>
                                          <p:spTgt spid="120852"/>
                                        </p:tgtEl>
                                      </p:cBhvr>
                                    </p:animEffect>
                                    <p:set>
                                      <p:cBhvr>
                                        <p:cTn id="58" dur="1" fill="hold">
                                          <p:stCondLst>
                                            <p:cond delay="499"/>
                                          </p:stCondLst>
                                        </p:cTn>
                                        <p:tgtEl>
                                          <p:spTgt spid="120852"/>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35" presetClass="path" presetSubtype="0" accel="50000" decel="50000" fill="hold" grpId="0" nodeType="clickEffect">
                                  <p:stCondLst>
                                    <p:cond delay="0"/>
                                  </p:stCondLst>
                                  <p:childTnLst>
                                    <p:animMotion origin="layout" path="M -3.33333E-6 2.89017E-7 L -0.46666 2.89017E-7 " pathEditMode="relative" rAng="0" ptsTypes="AA">
                                      <p:cBhvr>
                                        <p:cTn id="62" dur="2000" fill="hold"/>
                                        <p:tgtEl>
                                          <p:spTgt spid="120856"/>
                                        </p:tgtEl>
                                        <p:attrNameLst>
                                          <p:attrName>ppt_x</p:attrName>
                                          <p:attrName>ppt_y</p:attrName>
                                        </p:attrNameLst>
                                      </p:cBhvr>
                                      <p:rCtr x="-23333" y="0"/>
                                    </p:animMotion>
                                  </p:childTnLst>
                                </p:cTn>
                              </p:par>
                            </p:childTnLst>
                          </p:cTn>
                        </p:par>
                      </p:childTnLst>
                    </p:cTn>
                  </p:par>
                  <p:par>
                    <p:cTn id="63" fill="hold" nodeType="clickPar">
                      <p:stCondLst>
                        <p:cond delay="indefinite"/>
                      </p:stCondLst>
                      <p:childTnLst>
                        <p:par>
                          <p:cTn id="64" fill="hold" nodeType="withGroup">
                            <p:stCondLst>
                              <p:cond delay="0"/>
                            </p:stCondLst>
                            <p:childTnLst>
                              <p:par>
                                <p:cTn id="65" presetID="5" presetClass="exit" presetSubtype="10" fill="hold" grpId="0" nodeType="clickEffect">
                                  <p:stCondLst>
                                    <p:cond delay="0"/>
                                  </p:stCondLst>
                                  <p:childTnLst>
                                    <p:animEffect transition="out" filter="checkerboard(across)">
                                      <p:cBhvr>
                                        <p:cTn id="66" dur="500"/>
                                        <p:tgtEl>
                                          <p:spTgt spid="120841"/>
                                        </p:tgtEl>
                                      </p:cBhvr>
                                    </p:animEffect>
                                    <p:set>
                                      <p:cBhvr>
                                        <p:cTn id="67" dur="1" fill="hold">
                                          <p:stCondLst>
                                            <p:cond delay="499"/>
                                          </p:stCondLst>
                                        </p:cTn>
                                        <p:tgtEl>
                                          <p:spTgt spid="120841"/>
                                        </p:tgtEl>
                                        <p:attrNameLst>
                                          <p:attrName>style.visibility</p:attrName>
                                        </p:attrNameLst>
                                      </p:cBhvr>
                                      <p:to>
                                        <p:strVal val="hidden"/>
                                      </p:to>
                                    </p:set>
                                  </p:childTnLst>
                                </p:cTn>
                              </p:par>
                            </p:childTnLst>
                          </p:cTn>
                        </p:par>
                      </p:childTnLst>
                    </p:cTn>
                  </p:par>
                  <p:par>
                    <p:cTn id="68" fill="hold" nodeType="clickPar">
                      <p:stCondLst>
                        <p:cond delay="indefinite"/>
                      </p:stCondLst>
                      <p:childTnLst>
                        <p:par>
                          <p:cTn id="69" fill="hold" nodeType="withGroup">
                            <p:stCondLst>
                              <p:cond delay="0"/>
                            </p:stCondLst>
                            <p:childTnLst>
                              <p:par>
                                <p:cTn id="70" presetID="35" presetClass="path" presetSubtype="0" accel="50000" decel="50000" fill="hold" grpId="0" nodeType="clickEffect">
                                  <p:stCondLst>
                                    <p:cond delay="0"/>
                                  </p:stCondLst>
                                  <p:childTnLst>
                                    <p:animMotion origin="layout" path="M -0.0375 -0.00439 L -0.475 0.00671 " pathEditMode="relative" rAng="0" ptsTypes="AA">
                                      <p:cBhvr>
                                        <p:cTn id="71" dur="2000" fill="hold"/>
                                        <p:tgtEl>
                                          <p:spTgt spid="120857"/>
                                        </p:tgtEl>
                                        <p:attrNameLst>
                                          <p:attrName>ppt_x</p:attrName>
                                          <p:attrName>ppt_y</p:attrName>
                                        </p:attrNameLst>
                                      </p:cBhvr>
                                      <p:rCtr x="-21875" y="555"/>
                                    </p:animMotion>
                                  </p:childTnLst>
                                </p:cTn>
                              </p:par>
                            </p:childTnLst>
                          </p:cTn>
                        </p:par>
                      </p:childTnLst>
                    </p:cTn>
                  </p:par>
                  <p:par>
                    <p:cTn id="72" fill="hold" nodeType="clickPar">
                      <p:stCondLst>
                        <p:cond delay="indefinite"/>
                      </p:stCondLst>
                      <p:childTnLst>
                        <p:par>
                          <p:cTn id="73" fill="hold" nodeType="withGroup">
                            <p:stCondLst>
                              <p:cond delay="0"/>
                            </p:stCondLst>
                            <p:childTnLst>
                              <p:par>
                                <p:cTn id="74" presetID="5" presetClass="entr" presetSubtype="10" fill="hold" grpId="1" nodeType="clickEffect">
                                  <p:stCondLst>
                                    <p:cond delay="0"/>
                                  </p:stCondLst>
                                  <p:childTnLst>
                                    <p:set>
                                      <p:cBhvr>
                                        <p:cTn id="75" dur="1" fill="hold">
                                          <p:stCondLst>
                                            <p:cond delay="0"/>
                                          </p:stCondLst>
                                        </p:cTn>
                                        <p:tgtEl>
                                          <p:spTgt spid="120843"/>
                                        </p:tgtEl>
                                        <p:attrNameLst>
                                          <p:attrName>style.visibility</p:attrName>
                                        </p:attrNameLst>
                                      </p:cBhvr>
                                      <p:to>
                                        <p:strVal val="visible"/>
                                      </p:to>
                                    </p:set>
                                    <p:animEffect transition="in" filter="checkerboard(across)">
                                      <p:cBhvr>
                                        <p:cTn id="76" dur="500"/>
                                        <p:tgtEl>
                                          <p:spTgt spid="120843"/>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4" presetClass="exit" presetSubtype="16" fill="hold" grpId="2" nodeType="clickEffect">
                                  <p:stCondLst>
                                    <p:cond delay="0"/>
                                  </p:stCondLst>
                                  <p:childTnLst>
                                    <p:animEffect transition="out" filter="box(in)">
                                      <p:cBhvr>
                                        <p:cTn id="80" dur="500"/>
                                        <p:tgtEl>
                                          <p:spTgt spid="120853"/>
                                        </p:tgtEl>
                                      </p:cBhvr>
                                    </p:animEffect>
                                    <p:set>
                                      <p:cBhvr>
                                        <p:cTn id="81" dur="1" fill="hold">
                                          <p:stCondLst>
                                            <p:cond delay="499"/>
                                          </p:stCondLst>
                                        </p:cTn>
                                        <p:tgtEl>
                                          <p:spTgt spid="1208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41" grpId="0"/>
      <p:bldP spid="120842" grpId="0"/>
      <p:bldP spid="120843" grpId="0"/>
      <p:bldP spid="120843" grpId="1"/>
      <p:bldP spid="120852" grpId="0"/>
      <p:bldP spid="120852" grpId="1"/>
      <p:bldP spid="120852" grpId="2"/>
      <p:bldP spid="120853" grpId="0"/>
      <p:bldP spid="120853" grpId="1"/>
      <p:bldP spid="120853" grpId="2"/>
      <p:bldP spid="120856" grpId="0"/>
      <p:bldP spid="12085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endParaRPr lang="vi-VN" altLang="vi-VN" smtClean="0"/>
          </a:p>
        </p:txBody>
      </p:sp>
      <p:pic>
        <p:nvPicPr>
          <p:cNvPr id="19459" name="Picture 3" descr="U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2" name="Text Box 6"/>
          <p:cNvSpPr txBox="1">
            <a:spLocks noChangeArrowheads="1"/>
          </p:cNvSpPr>
          <p:nvPr/>
        </p:nvSpPr>
        <p:spPr bwMode="auto">
          <a:xfrm>
            <a:off x="4267200" y="1"/>
            <a:ext cx="6400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4800" b="1">
                <a:solidFill>
                  <a:srgbClr val="FFFF00"/>
                </a:solidFill>
                <a:latin typeface="Times New Roman" panose="02020603050405020304" pitchFamily="18" charset="0"/>
              </a:rPr>
              <a:t>Trò chơi</a:t>
            </a:r>
          </a:p>
        </p:txBody>
      </p:sp>
      <p:sp>
        <p:nvSpPr>
          <p:cNvPr id="121863" name="Text Box 7"/>
          <p:cNvSpPr txBox="1">
            <a:spLocks noChangeArrowheads="1"/>
          </p:cNvSpPr>
          <p:nvPr/>
        </p:nvSpPr>
        <p:spPr bwMode="auto">
          <a:xfrm>
            <a:off x="2438400" y="1143000"/>
            <a:ext cx="10668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Tx/>
              <a:buChar char="-"/>
            </a:pPr>
            <a:r>
              <a:rPr lang="en-US" altLang="vi-VN" sz="2400" b="1" dirty="0">
                <a:solidFill>
                  <a:srgbClr val="FFFF00"/>
                </a:solidFill>
                <a:latin typeface="Times New Roman" panose="02020603050405020304" pitchFamily="18" charset="0"/>
                <a:cs typeface="Times New Roman" panose="02020603050405020304" pitchFamily="18" charset="0"/>
              </a:rPr>
              <a:t> 2 </a:t>
            </a:r>
            <a:r>
              <a:rPr lang="en-US" altLang="vi-VN" sz="2400" b="1" dirty="0" err="1">
                <a:solidFill>
                  <a:srgbClr val="FFFF00"/>
                </a:solidFill>
                <a:latin typeface="Times New Roman" panose="02020603050405020304" pitchFamily="18" charset="0"/>
                <a:cs typeface="Times New Roman" panose="02020603050405020304" pitchFamily="18" charset="0"/>
              </a:rPr>
              <a:t>em</a:t>
            </a:r>
            <a:r>
              <a:rPr lang="en-US" altLang="vi-VN" sz="2400" b="1" dirty="0">
                <a:solidFill>
                  <a:srgbClr val="FFFF00"/>
                </a:solidFill>
                <a:latin typeface="Times New Roman" panose="02020603050405020304" pitchFamily="18" charset="0"/>
                <a:cs typeface="Times New Roman" panose="02020603050405020304" pitchFamily="18" charset="0"/>
              </a:rPr>
              <a:t> </a:t>
            </a:r>
            <a:r>
              <a:rPr lang="en-US" altLang="vi-VN" sz="2400" b="1" dirty="0" err="1">
                <a:solidFill>
                  <a:srgbClr val="FFFF00"/>
                </a:solidFill>
                <a:latin typeface="Times New Roman" panose="02020603050405020304" pitchFamily="18" charset="0"/>
                <a:cs typeface="Times New Roman" panose="02020603050405020304" pitchFamily="18" charset="0"/>
              </a:rPr>
              <a:t>lên</a:t>
            </a:r>
            <a:r>
              <a:rPr lang="en-US" altLang="vi-VN" sz="2400" b="1" dirty="0">
                <a:solidFill>
                  <a:srgbClr val="FFFF00"/>
                </a:solidFill>
                <a:latin typeface="Times New Roman" panose="02020603050405020304" pitchFamily="18" charset="0"/>
                <a:cs typeface="Times New Roman" panose="02020603050405020304" pitchFamily="18" charset="0"/>
              </a:rPr>
              <a:t> </a:t>
            </a:r>
            <a:r>
              <a:rPr lang="en-US" altLang="vi-VN" sz="2400" b="1" dirty="0" err="1">
                <a:solidFill>
                  <a:srgbClr val="FFFF00"/>
                </a:solidFill>
                <a:latin typeface="Times New Roman" panose="02020603050405020304" pitchFamily="18" charset="0"/>
                <a:cs typeface="Times New Roman" panose="02020603050405020304" pitchFamily="18" charset="0"/>
              </a:rPr>
              <a:t>bảng</a:t>
            </a:r>
            <a:r>
              <a:rPr lang="en-US" altLang="vi-VN" sz="2400" b="1" dirty="0">
                <a:solidFill>
                  <a:srgbClr val="FFFF00"/>
                </a:solidFill>
                <a:latin typeface="Times New Roman" panose="02020603050405020304" pitchFamily="18" charset="0"/>
                <a:cs typeface="Times New Roman" panose="02020603050405020304" pitchFamily="18" charset="0"/>
              </a:rPr>
              <a:t> </a:t>
            </a:r>
            <a:r>
              <a:rPr lang="en-US" altLang="vi-VN" sz="2400" b="1" dirty="0" err="1">
                <a:solidFill>
                  <a:srgbClr val="FFFF00"/>
                </a:solidFill>
                <a:latin typeface="Times New Roman" panose="02020603050405020304" pitchFamily="18" charset="0"/>
                <a:cs typeface="Times New Roman" panose="02020603050405020304" pitchFamily="18" charset="0"/>
              </a:rPr>
              <a:t>vẽ</a:t>
            </a:r>
            <a:r>
              <a:rPr lang="en-US" altLang="vi-VN" sz="2400" b="1" dirty="0">
                <a:solidFill>
                  <a:srgbClr val="FFFF00"/>
                </a:solidFill>
                <a:latin typeface="Times New Roman" panose="02020603050405020304" pitchFamily="18" charset="0"/>
                <a:cs typeface="Times New Roman" panose="02020603050405020304" pitchFamily="18" charset="0"/>
              </a:rPr>
              <a:t> </a:t>
            </a:r>
            <a:r>
              <a:rPr lang="en-US" altLang="vi-VN" sz="2400" b="1" dirty="0" err="1">
                <a:solidFill>
                  <a:srgbClr val="FFFF00"/>
                </a:solidFill>
                <a:latin typeface="Times New Roman" panose="02020603050405020304" pitchFamily="18" charset="0"/>
                <a:cs typeface="Times New Roman" panose="02020603050405020304" pitchFamily="18" charset="0"/>
              </a:rPr>
              <a:t>hoàn</a:t>
            </a:r>
            <a:r>
              <a:rPr lang="en-US" altLang="vi-VN" sz="2400" b="1" dirty="0">
                <a:solidFill>
                  <a:srgbClr val="FFFF00"/>
                </a:solidFill>
                <a:latin typeface="Times New Roman" panose="02020603050405020304" pitchFamily="18" charset="0"/>
                <a:cs typeface="Times New Roman" panose="02020603050405020304" pitchFamily="18" charset="0"/>
              </a:rPr>
              <a:t> </a:t>
            </a:r>
            <a:r>
              <a:rPr lang="en-US" altLang="vi-VN" sz="2400" b="1" dirty="0" err="1">
                <a:solidFill>
                  <a:srgbClr val="FFFF00"/>
                </a:solidFill>
                <a:latin typeface="Times New Roman" panose="02020603050405020304" pitchFamily="18" charset="0"/>
                <a:cs typeface="Times New Roman" panose="02020603050405020304" pitchFamily="18" charset="0"/>
              </a:rPr>
              <a:t>chỉnh</a:t>
            </a:r>
            <a:r>
              <a:rPr lang="en-US" altLang="vi-VN" sz="2400" b="1" dirty="0">
                <a:solidFill>
                  <a:srgbClr val="FFFF00"/>
                </a:solidFill>
                <a:latin typeface="Times New Roman" panose="02020603050405020304" pitchFamily="18" charset="0"/>
                <a:cs typeface="Times New Roman" panose="02020603050405020304" pitchFamily="18" charset="0"/>
              </a:rPr>
              <a:t> </a:t>
            </a:r>
            <a:r>
              <a:rPr lang="en-US" altLang="vi-VN" sz="2400" b="1" dirty="0" err="1">
                <a:solidFill>
                  <a:srgbClr val="FFFF00"/>
                </a:solidFill>
                <a:latin typeface="Times New Roman" panose="02020603050405020304" pitchFamily="18" charset="0"/>
                <a:cs typeface="Times New Roman" panose="02020603050405020304" pitchFamily="18" charset="0"/>
              </a:rPr>
              <a:t>bìa</a:t>
            </a:r>
            <a:r>
              <a:rPr lang="en-US" altLang="vi-VN" sz="2400" b="1" dirty="0">
                <a:solidFill>
                  <a:srgbClr val="FFFF00"/>
                </a:solidFill>
                <a:latin typeface="Times New Roman" panose="02020603050405020304" pitchFamily="18" charset="0"/>
                <a:cs typeface="Times New Roman" panose="02020603050405020304" pitchFamily="18" charset="0"/>
              </a:rPr>
              <a:t> </a:t>
            </a:r>
            <a:r>
              <a:rPr lang="en-US" altLang="vi-VN" sz="2400" b="1" dirty="0" err="1">
                <a:solidFill>
                  <a:srgbClr val="FFFF00"/>
                </a:solidFill>
                <a:latin typeface="Times New Roman" panose="02020603050405020304" pitchFamily="18" charset="0"/>
                <a:cs typeface="Times New Roman" panose="02020603050405020304" pitchFamily="18" charset="0"/>
              </a:rPr>
              <a:t>sách</a:t>
            </a:r>
            <a:r>
              <a:rPr lang="en-US" altLang="vi-VN" sz="2400" b="1" dirty="0">
                <a:solidFill>
                  <a:srgbClr val="FFFF00"/>
                </a:solidFill>
                <a:latin typeface="Times New Roman" panose="02020603050405020304" pitchFamily="18" charset="0"/>
                <a:cs typeface="Times New Roman" panose="02020603050405020304" pitchFamily="18" charset="0"/>
              </a:rPr>
              <a:t> :</a:t>
            </a:r>
          </a:p>
          <a:p>
            <a:pPr eaLnBrk="1" hangingPunct="1">
              <a:spcBef>
                <a:spcPct val="50000"/>
              </a:spcBef>
            </a:pPr>
            <a:r>
              <a:rPr lang="en-US" altLang="vi-VN" sz="2400" b="1" dirty="0">
                <a:solidFill>
                  <a:srgbClr val="FFFF00"/>
                </a:solidFill>
              </a:rPr>
              <a:t> </a:t>
            </a:r>
            <a:r>
              <a:rPr lang="en-US" altLang="vi-VN" sz="2400" b="1" dirty="0" smtClean="0">
                <a:solidFill>
                  <a:srgbClr val="FFFF00"/>
                </a:solidFill>
              </a:rPr>
              <a:t>- </a:t>
            </a:r>
            <a:r>
              <a:rPr lang="en-US" altLang="vi-VN" sz="2400" b="1" dirty="0" err="1" smtClean="0">
                <a:solidFill>
                  <a:srgbClr val="FFFF00"/>
                </a:solidFill>
              </a:rPr>
              <a:t>Tên</a:t>
            </a:r>
            <a:r>
              <a:rPr lang="en-US" altLang="vi-VN" sz="2400" b="1" dirty="0" smtClean="0">
                <a:solidFill>
                  <a:srgbClr val="FFFF00"/>
                </a:solidFill>
              </a:rPr>
              <a:t> </a:t>
            </a:r>
            <a:r>
              <a:rPr lang="en-US" altLang="vi-VN" sz="2400" b="1" dirty="0" err="1">
                <a:solidFill>
                  <a:srgbClr val="FFFF00"/>
                </a:solidFill>
              </a:rPr>
              <a:t>sách</a:t>
            </a:r>
            <a:r>
              <a:rPr lang="en-US" altLang="vi-VN" sz="2400" b="1" dirty="0">
                <a:solidFill>
                  <a:srgbClr val="FFFF00"/>
                </a:solidFill>
              </a:rPr>
              <a:t>, </a:t>
            </a:r>
            <a:r>
              <a:rPr lang="en-US" altLang="vi-VN" sz="2400" b="1" dirty="0" err="1">
                <a:solidFill>
                  <a:srgbClr val="FFFF00"/>
                </a:solidFill>
              </a:rPr>
              <a:t>tên</a:t>
            </a:r>
            <a:r>
              <a:rPr lang="en-US" altLang="vi-VN" sz="2400" b="1" dirty="0">
                <a:solidFill>
                  <a:srgbClr val="FFFF00"/>
                </a:solidFill>
              </a:rPr>
              <a:t> </a:t>
            </a:r>
            <a:r>
              <a:rPr lang="en-US" altLang="vi-VN" sz="2400" b="1" dirty="0" err="1">
                <a:solidFill>
                  <a:srgbClr val="FFFF00"/>
                </a:solidFill>
              </a:rPr>
              <a:t>tác</a:t>
            </a:r>
            <a:r>
              <a:rPr lang="en-US" altLang="vi-VN" sz="2400" b="1" dirty="0">
                <a:solidFill>
                  <a:srgbClr val="FFFF00"/>
                </a:solidFill>
              </a:rPr>
              <a:t> </a:t>
            </a:r>
            <a:r>
              <a:rPr lang="en-US" altLang="vi-VN" sz="2400" b="1" dirty="0" err="1">
                <a:solidFill>
                  <a:srgbClr val="FFFF00"/>
                </a:solidFill>
              </a:rPr>
              <a:t>giả</a:t>
            </a:r>
            <a:r>
              <a:rPr lang="en-US" altLang="vi-VN" sz="2400" b="1" dirty="0">
                <a:solidFill>
                  <a:srgbClr val="FFFF00"/>
                </a:solidFill>
              </a:rPr>
              <a:t>, </a:t>
            </a:r>
            <a:r>
              <a:rPr lang="en-US" altLang="vi-VN" sz="2400" b="1" dirty="0" err="1">
                <a:solidFill>
                  <a:srgbClr val="FFFF00"/>
                </a:solidFill>
              </a:rPr>
              <a:t>nhà</a:t>
            </a:r>
            <a:r>
              <a:rPr lang="en-US" altLang="vi-VN" sz="2400" b="1" dirty="0">
                <a:solidFill>
                  <a:srgbClr val="FFFF00"/>
                </a:solidFill>
              </a:rPr>
              <a:t> </a:t>
            </a:r>
            <a:r>
              <a:rPr lang="en-US" altLang="vi-VN" sz="2400" b="1" dirty="0" err="1">
                <a:solidFill>
                  <a:srgbClr val="FFFF00"/>
                </a:solidFill>
              </a:rPr>
              <a:t>xuất</a:t>
            </a:r>
            <a:r>
              <a:rPr lang="en-US" altLang="vi-VN" sz="2400" b="1" dirty="0">
                <a:solidFill>
                  <a:srgbClr val="FFFF00"/>
                </a:solidFill>
              </a:rPr>
              <a:t> </a:t>
            </a:r>
            <a:r>
              <a:rPr lang="en-US" altLang="vi-VN" sz="2400" b="1" dirty="0" err="1">
                <a:solidFill>
                  <a:srgbClr val="FFFF00"/>
                </a:solidFill>
              </a:rPr>
              <a:t>bản</a:t>
            </a:r>
            <a:r>
              <a:rPr lang="en-US" altLang="vi-VN" sz="2400" b="1" dirty="0">
                <a:solidFill>
                  <a:srgbClr val="FFFF00"/>
                </a:solidFill>
              </a:rPr>
              <a:t> </a:t>
            </a:r>
          </a:p>
          <a:p>
            <a:pPr eaLnBrk="1" hangingPunct="1">
              <a:spcBef>
                <a:spcPct val="50000"/>
              </a:spcBef>
            </a:pPr>
            <a:r>
              <a:rPr lang="en-US" altLang="vi-VN" sz="2400" b="1" dirty="0">
                <a:solidFill>
                  <a:srgbClr val="FFFF00"/>
                </a:solidFill>
              </a:rPr>
              <a:t>- </a:t>
            </a:r>
            <a:r>
              <a:rPr lang="en-US" altLang="vi-VN" sz="2400" b="1" dirty="0" err="1">
                <a:solidFill>
                  <a:srgbClr val="FFFF00"/>
                </a:solidFill>
              </a:rPr>
              <a:t>Thời</a:t>
            </a:r>
            <a:r>
              <a:rPr lang="en-US" altLang="vi-VN" sz="2400" b="1" dirty="0">
                <a:solidFill>
                  <a:srgbClr val="FFFF00"/>
                </a:solidFill>
              </a:rPr>
              <a:t> </a:t>
            </a:r>
            <a:r>
              <a:rPr lang="en-US" altLang="vi-VN" sz="2400" b="1" dirty="0" err="1">
                <a:solidFill>
                  <a:srgbClr val="FFFF00"/>
                </a:solidFill>
              </a:rPr>
              <a:t>gian</a:t>
            </a:r>
            <a:r>
              <a:rPr lang="en-US" altLang="vi-VN" sz="2400" b="1" dirty="0">
                <a:solidFill>
                  <a:srgbClr val="FFFF00"/>
                </a:solidFill>
              </a:rPr>
              <a:t> </a:t>
            </a:r>
            <a:r>
              <a:rPr lang="en-US" altLang="vi-VN" sz="2400" b="1" dirty="0" err="1">
                <a:solidFill>
                  <a:srgbClr val="FFFF00"/>
                </a:solidFill>
              </a:rPr>
              <a:t>là</a:t>
            </a:r>
            <a:r>
              <a:rPr lang="en-US" altLang="vi-VN" sz="2400" b="1" dirty="0">
                <a:solidFill>
                  <a:srgbClr val="FFFF00"/>
                </a:solidFill>
              </a:rPr>
              <a:t> 3 p</a:t>
            </a:r>
          </a:p>
        </p:txBody>
      </p:sp>
      <p:grpSp>
        <p:nvGrpSpPr>
          <p:cNvPr id="19462" name="Group 20"/>
          <p:cNvGrpSpPr>
            <a:grpSpLocks/>
          </p:cNvGrpSpPr>
          <p:nvPr/>
        </p:nvGrpSpPr>
        <p:grpSpPr bwMode="auto">
          <a:xfrm>
            <a:off x="11226800" y="5334000"/>
            <a:ext cx="2336800" cy="990600"/>
            <a:chOff x="5184" y="3024"/>
            <a:chExt cx="1104" cy="624"/>
          </a:xfrm>
        </p:grpSpPr>
        <p:sp>
          <p:nvSpPr>
            <p:cNvPr id="19468" name="Rectangle 21"/>
            <p:cNvSpPr>
              <a:spLocks noChangeArrowheads="1"/>
            </p:cNvSpPr>
            <p:nvPr/>
          </p:nvSpPr>
          <p:spPr bwMode="auto">
            <a:xfrm>
              <a:off x="5184" y="3024"/>
              <a:ext cx="480" cy="624"/>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400"/>
            </a:p>
          </p:txBody>
        </p:sp>
        <p:sp>
          <p:nvSpPr>
            <p:cNvPr id="19469" name="Text Box 22"/>
            <p:cNvSpPr txBox="1">
              <a:spLocks noChangeArrowheads="1"/>
            </p:cNvSpPr>
            <p:nvPr/>
          </p:nvSpPr>
          <p:spPr bwMode="auto">
            <a:xfrm>
              <a:off x="5232" y="3216"/>
              <a:ext cx="105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2400"/>
                <a:t>Đích</a:t>
              </a:r>
            </a:p>
          </p:txBody>
        </p:sp>
      </p:grpSp>
      <p:pic>
        <p:nvPicPr>
          <p:cNvPr id="19463" name="Picture 24" descr="ED00184_">
            <a:hlinkClick r:id="rId4" action="ppaction://hlinkfil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248203">
            <a:off x="10668000" y="381000"/>
            <a:ext cx="1117600" cy="550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81" name="Picture 25" descr="Walk-02-jun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4724400"/>
            <a:ext cx="1524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1884" name="Group 28"/>
          <p:cNvGrpSpPr>
            <a:grpSpLocks/>
          </p:cNvGrpSpPr>
          <p:nvPr/>
        </p:nvGrpSpPr>
        <p:grpSpPr bwMode="auto">
          <a:xfrm>
            <a:off x="10464800" y="4038599"/>
            <a:ext cx="2133600" cy="1710257"/>
            <a:chOff x="4944" y="2544"/>
            <a:chExt cx="1008" cy="1077"/>
          </a:xfrm>
        </p:grpSpPr>
        <p:sp>
          <p:nvSpPr>
            <p:cNvPr id="19466" name="AutoShape 26"/>
            <p:cNvSpPr>
              <a:spLocks noChangeArrowheads="1"/>
            </p:cNvSpPr>
            <p:nvPr/>
          </p:nvSpPr>
          <p:spPr bwMode="auto">
            <a:xfrm>
              <a:off x="4944" y="2544"/>
              <a:ext cx="973" cy="943"/>
            </a:xfrm>
            <a:prstGeom prst="star32">
              <a:avLst>
                <a:gd name="adj" fmla="val 15278"/>
              </a:avLst>
            </a:prstGeom>
            <a:noFill/>
            <a:ln w="9525" algn="ctr">
              <a:solidFill>
                <a:srgbClr val="FFFF00"/>
              </a:solidFill>
              <a:miter lim="800000"/>
              <a:headEnd/>
              <a:tailEnd/>
            </a:ln>
            <a:effectLst/>
            <a:extLst>
              <a:ext uri="{909E8E84-426E-40DD-AFC4-6F175D3DCCD1}">
                <a14:hiddenFill xmlns:a14="http://schemas.microsoft.com/office/drawing/2010/main">
                  <a:gradFill rotWithShape="1">
                    <a:gsLst>
                      <a:gs pos="0">
                        <a:srgbClr val="FFFFFF"/>
                      </a:gs>
                      <a:gs pos="100000">
                        <a:srgbClr val="FFFF00"/>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400"/>
            </a:p>
          </p:txBody>
        </p:sp>
        <p:sp>
          <p:nvSpPr>
            <p:cNvPr id="19467" name="Text Box 27"/>
            <p:cNvSpPr txBox="1">
              <a:spLocks noChangeArrowheads="1"/>
            </p:cNvSpPr>
            <p:nvPr/>
          </p:nvSpPr>
          <p:spPr bwMode="auto">
            <a:xfrm>
              <a:off x="5232" y="2736"/>
              <a:ext cx="720" cy="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4267" b="1">
                  <a:solidFill>
                    <a:schemeClr val="tx2"/>
                  </a:solidFill>
                </a:rPr>
                <a:t>Hết giờ</a:t>
              </a:r>
            </a:p>
          </p:txBody>
        </p:sp>
      </p:grpSp>
    </p:spTree>
    <p:custDataLst>
      <p:tags r:id="rId1"/>
    </p:custDataLst>
    <p:extLst>
      <p:ext uri="{BB962C8B-B14F-4D97-AF65-F5344CB8AC3E}">
        <p14:creationId xmlns:p14="http://schemas.microsoft.com/office/powerpoint/2010/main" val="3202503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1862"/>
                                        </p:tgtEl>
                                        <p:attrNameLst>
                                          <p:attrName>style.visibility</p:attrName>
                                        </p:attrNameLst>
                                      </p:cBhvr>
                                      <p:to>
                                        <p:strVal val="visible"/>
                                      </p:to>
                                    </p:set>
                                    <p:anim calcmode="lin" valueType="num">
                                      <p:cBhvr>
                                        <p:cTn id="7" dur="500" fill="hold"/>
                                        <p:tgtEl>
                                          <p:spTgt spid="121862"/>
                                        </p:tgtEl>
                                        <p:attrNameLst>
                                          <p:attrName>ppt_w</p:attrName>
                                        </p:attrNameLst>
                                      </p:cBhvr>
                                      <p:tavLst>
                                        <p:tav tm="0">
                                          <p:val>
                                            <p:fltVal val="0"/>
                                          </p:val>
                                        </p:tav>
                                        <p:tav tm="100000">
                                          <p:val>
                                            <p:strVal val="#ppt_w"/>
                                          </p:val>
                                        </p:tav>
                                      </p:tavLst>
                                    </p:anim>
                                    <p:anim calcmode="lin" valueType="num">
                                      <p:cBhvr>
                                        <p:cTn id="8" dur="500" fill="hold"/>
                                        <p:tgtEl>
                                          <p:spTgt spid="12186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1" presetClass="entr" presetSubtype="0" fill="hold" grpId="0" nodeType="clickEffect">
                                  <p:stCondLst>
                                    <p:cond delay="0"/>
                                  </p:stCondLst>
                                  <p:iterate type="lt">
                                    <p:tmPct val="10000"/>
                                  </p:iterate>
                                  <p:childTnLst>
                                    <p:set>
                                      <p:cBhvr>
                                        <p:cTn id="12" dur="1" fill="hold">
                                          <p:stCondLst>
                                            <p:cond delay="0"/>
                                          </p:stCondLst>
                                        </p:cTn>
                                        <p:tgtEl>
                                          <p:spTgt spid="121863"/>
                                        </p:tgtEl>
                                        <p:attrNameLst>
                                          <p:attrName>style.visibility</p:attrName>
                                        </p:attrNameLst>
                                      </p:cBhvr>
                                      <p:to>
                                        <p:strVal val="visible"/>
                                      </p:to>
                                    </p:set>
                                    <p:anim calcmode="lin" valueType="num">
                                      <p:cBhvr>
                                        <p:cTn id="13" dur="500" fill="hold"/>
                                        <p:tgtEl>
                                          <p:spTgt spid="121863"/>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121863"/>
                                        </p:tgtEl>
                                        <p:attrNameLst>
                                          <p:attrName>ppt_y</p:attrName>
                                        </p:attrNameLst>
                                      </p:cBhvr>
                                      <p:tavLst>
                                        <p:tav tm="0">
                                          <p:val>
                                            <p:strVal val="#ppt_y"/>
                                          </p:val>
                                        </p:tav>
                                        <p:tav tm="100000">
                                          <p:val>
                                            <p:strVal val="#ppt_y"/>
                                          </p:val>
                                        </p:tav>
                                      </p:tavLst>
                                    </p:anim>
                                    <p:anim calcmode="lin" valueType="num">
                                      <p:cBhvr>
                                        <p:cTn id="15" dur="500" fill="hold"/>
                                        <p:tgtEl>
                                          <p:spTgt spid="121863"/>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121863"/>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12186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3" presetClass="path" presetSubtype="0" accel="50000" decel="50000" fill="hold" nodeType="clickEffect">
                                  <p:stCondLst>
                                    <p:cond delay="0"/>
                                  </p:stCondLst>
                                  <p:childTnLst>
                                    <p:animMotion origin="layout" path="M 1.38778E-17 1.79191E-6 L 0.90417 1.79191E-6 " pathEditMode="relative" rAng="0" ptsTypes="AA">
                                      <p:cBhvr>
                                        <p:cTn id="21" dur="180000" fill="hold"/>
                                        <p:tgtEl>
                                          <p:spTgt spid="121881"/>
                                        </p:tgtEl>
                                        <p:attrNameLst>
                                          <p:attrName>ppt_x</p:attrName>
                                          <p:attrName>ppt_y</p:attrName>
                                        </p:attrNameLst>
                                      </p:cBhvr>
                                      <p:rCtr x="45208" y="0"/>
                                    </p:animMotion>
                                  </p:childTnLst>
                                </p:cTn>
                              </p:par>
                            </p:childTnLst>
                          </p:cTn>
                        </p:par>
                      </p:childTnLst>
                    </p:cTn>
                  </p:par>
                  <p:par>
                    <p:cTn id="22" fill="hold" nodeType="clickPar">
                      <p:stCondLst>
                        <p:cond delay="indefinite"/>
                      </p:stCondLst>
                      <p:childTnLst>
                        <p:par>
                          <p:cTn id="23" fill="hold" nodeType="withGroup">
                            <p:stCondLst>
                              <p:cond delay="0"/>
                            </p:stCondLst>
                            <p:childTnLst>
                              <p:par>
                                <p:cTn id="24" presetID="24" presetClass="entr" presetSubtype="0" fill="hold" nodeType="clickEffect">
                                  <p:stCondLst>
                                    <p:cond delay="0"/>
                                  </p:stCondLst>
                                  <p:childTnLst>
                                    <p:set>
                                      <p:cBhvr>
                                        <p:cTn id="25" dur="1" fill="hold">
                                          <p:stCondLst>
                                            <p:cond delay="0"/>
                                          </p:stCondLst>
                                        </p:cTn>
                                        <p:tgtEl>
                                          <p:spTgt spid="121884"/>
                                        </p:tgtEl>
                                        <p:attrNameLst>
                                          <p:attrName>style.visibility</p:attrName>
                                        </p:attrNameLst>
                                      </p:cBhvr>
                                      <p:to>
                                        <p:strVal val="visible"/>
                                      </p:to>
                                    </p:set>
                                    <p:anim to="" calcmode="lin" valueType="num">
                                      <p:cBhvr>
                                        <p:cTn id="26" dur="1" fill="hold"/>
                                        <p:tgtEl>
                                          <p:spTgt spid="12188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2" grpId="0"/>
      <p:bldP spid="12186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endParaRPr lang="vi-VN" altLang="vi-VN" smtClean="0"/>
          </a:p>
        </p:txBody>
      </p:sp>
      <p:pic>
        <p:nvPicPr>
          <p:cNvPr id="19459" name="Picture 3" descr="U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2" name="Text Box 6"/>
          <p:cNvSpPr txBox="1">
            <a:spLocks noChangeArrowheads="1"/>
          </p:cNvSpPr>
          <p:nvPr/>
        </p:nvSpPr>
        <p:spPr bwMode="auto">
          <a:xfrm>
            <a:off x="4267200" y="1"/>
            <a:ext cx="6400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4800" b="1">
                <a:solidFill>
                  <a:srgbClr val="FFFF00"/>
                </a:solidFill>
                <a:latin typeface="Times New Roman" panose="02020603050405020304" pitchFamily="18" charset="0"/>
              </a:rPr>
              <a:t>Trò chơi</a:t>
            </a:r>
          </a:p>
        </p:txBody>
      </p:sp>
      <p:sp>
        <p:nvSpPr>
          <p:cNvPr id="121863" name="Text Box 7"/>
          <p:cNvSpPr txBox="1">
            <a:spLocks noChangeArrowheads="1"/>
          </p:cNvSpPr>
          <p:nvPr/>
        </p:nvSpPr>
        <p:spPr bwMode="auto">
          <a:xfrm>
            <a:off x="2438400" y="1143000"/>
            <a:ext cx="10668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Tx/>
              <a:buChar char="-"/>
            </a:pPr>
            <a:r>
              <a:rPr lang="en-US" altLang="vi-VN" sz="2400" b="1" dirty="0">
                <a:solidFill>
                  <a:srgbClr val="FFFF00"/>
                </a:solidFill>
                <a:latin typeface="Times New Roman" panose="02020603050405020304" pitchFamily="18" charset="0"/>
                <a:cs typeface="Times New Roman" panose="02020603050405020304" pitchFamily="18" charset="0"/>
              </a:rPr>
              <a:t> 2 </a:t>
            </a:r>
            <a:r>
              <a:rPr lang="en-US" altLang="vi-VN" sz="2400" b="1" dirty="0" err="1">
                <a:solidFill>
                  <a:srgbClr val="FFFF00"/>
                </a:solidFill>
                <a:latin typeface="Times New Roman" panose="02020603050405020304" pitchFamily="18" charset="0"/>
                <a:cs typeface="Times New Roman" panose="02020603050405020304" pitchFamily="18" charset="0"/>
              </a:rPr>
              <a:t>em</a:t>
            </a:r>
            <a:r>
              <a:rPr lang="en-US" altLang="vi-VN" sz="2400" b="1" dirty="0">
                <a:solidFill>
                  <a:srgbClr val="FFFF00"/>
                </a:solidFill>
                <a:latin typeface="Times New Roman" panose="02020603050405020304" pitchFamily="18" charset="0"/>
                <a:cs typeface="Times New Roman" panose="02020603050405020304" pitchFamily="18" charset="0"/>
              </a:rPr>
              <a:t> </a:t>
            </a:r>
            <a:r>
              <a:rPr lang="en-US" altLang="vi-VN" sz="2400" b="1" dirty="0" err="1">
                <a:solidFill>
                  <a:srgbClr val="FFFF00"/>
                </a:solidFill>
                <a:latin typeface="Times New Roman" panose="02020603050405020304" pitchFamily="18" charset="0"/>
                <a:cs typeface="Times New Roman" panose="02020603050405020304" pitchFamily="18" charset="0"/>
              </a:rPr>
              <a:t>lên</a:t>
            </a:r>
            <a:r>
              <a:rPr lang="en-US" altLang="vi-VN" sz="2400" b="1" dirty="0">
                <a:solidFill>
                  <a:srgbClr val="FFFF00"/>
                </a:solidFill>
                <a:latin typeface="Times New Roman" panose="02020603050405020304" pitchFamily="18" charset="0"/>
                <a:cs typeface="Times New Roman" panose="02020603050405020304" pitchFamily="18" charset="0"/>
              </a:rPr>
              <a:t> </a:t>
            </a:r>
            <a:r>
              <a:rPr lang="en-US" altLang="vi-VN" sz="2400" b="1" dirty="0" err="1">
                <a:solidFill>
                  <a:srgbClr val="FFFF00"/>
                </a:solidFill>
                <a:latin typeface="Times New Roman" panose="02020603050405020304" pitchFamily="18" charset="0"/>
                <a:cs typeface="Times New Roman" panose="02020603050405020304" pitchFamily="18" charset="0"/>
              </a:rPr>
              <a:t>bảng</a:t>
            </a:r>
            <a:r>
              <a:rPr lang="en-US" altLang="vi-VN" sz="2400" b="1" dirty="0">
                <a:solidFill>
                  <a:srgbClr val="FFFF00"/>
                </a:solidFill>
                <a:latin typeface="Times New Roman" panose="02020603050405020304" pitchFamily="18" charset="0"/>
                <a:cs typeface="Times New Roman" panose="02020603050405020304" pitchFamily="18" charset="0"/>
              </a:rPr>
              <a:t> </a:t>
            </a:r>
            <a:r>
              <a:rPr lang="en-US" altLang="vi-VN" sz="2400" b="1" dirty="0" err="1">
                <a:solidFill>
                  <a:srgbClr val="FFFF00"/>
                </a:solidFill>
                <a:latin typeface="Times New Roman" panose="02020603050405020304" pitchFamily="18" charset="0"/>
                <a:cs typeface="Times New Roman" panose="02020603050405020304" pitchFamily="18" charset="0"/>
              </a:rPr>
              <a:t>vẽ</a:t>
            </a:r>
            <a:r>
              <a:rPr lang="en-US" altLang="vi-VN" sz="2400" b="1" dirty="0">
                <a:solidFill>
                  <a:srgbClr val="FFFF00"/>
                </a:solidFill>
                <a:latin typeface="Times New Roman" panose="02020603050405020304" pitchFamily="18" charset="0"/>
                <a:cs typeface="Times New Roman" panose="02020603050405020304" pitchFamily="18" charset="0"/>
              </a:rPr>
              <a:t> </a:t>
            </a:r>
            <a:r>
              <a:rPr lang="en-US" altLang="vi-VN" sz="2400" b="1" dirty="0" err="1">
                <a:solidFill>
                  <a:srgbClr val="FFFF00"/>
                </a:solidFill>
                <a:latin typeface="Times New Roman" panose="02020603050405020304" pitchFamily="18" charset="0"/>
                <a:cs typeface="Times New Roman" panose="02020603050405020304" pitchFamily="18" charset="0"/>
              </a:rPr>
              <a:t>hoàn</a:t>
            </a:r>
            <a:r>
              <a:rPr lang="en-US" altLang="vi-VN" sz="2400" b="1" dirty="0">
                <a:solidFill>
                  <a:srgbClr val="FFFF00"/>
                </a:solidFill>
                <a:latin typeface="Times New Roman" panose="02020603050405020304" pitchFamily="18" charset="0"/>
                <a:cs typeface="Times New Roman" panose="02020603050405020304" pitchFamily="18" charset="0"/>
              </a:rPr>
              <a:t> </a:t>
            </a:r>
            <a:r>
              <a:rPr lang="en-US" altLang="vi-VN" sz="2400" b="1" dirty="0" err="1">
                <a:solidFill>
                  <a:srgbClr val="FFFF00"/>
                </a:solidFill>
                <a:latin typeface="Times New Roman" panose="02020603050405020304" pitchFamily="18" charset="0"/>
                <a:cs typeface="Times New Roman" panose="02020603050405020304" pitchFamily="18" charset="0"/>
              </a:rPr>
              <a:t>chỉnh</a:t>
            </a:r>
            <a:r>
              <a:rPr lang="en-US" altLang="vi-VN" sz="2400" b="1" dirty="0">
                <a:solidFill>
                  <a:srgbClr val="FFFF00"/>
                </a:solidFill>
                <a:latin typeface="Times New Roman" panose="02020603050405020304" pitchFamily="18" charset="0"/>
                <a:cs typeface="Times New Roman" panose="02020603050405020304" pitchFamily="18" charset="0"/>
              </a:rPr>
              <a:t> </a:t>
            </a:r>
            <a:r>
              <a:rPr lang="en-US" altLang="vi-VN" sz="2400" b="1" dirty="0" err="1">
                <a:solidFill>
                  <a:srgbClr val="FFFF00"/>
                </a:solidFill>
                <a:latin typeface="Times New Roman" panose="02020603050405020304" pitchFamily="18" charset="0"/>
                <a:cs typeface="Times New Roman" panose="02020603050405020304" pitchFamily="18" charset="0"/>
              </a:rPr>
              <a:t>bìa</a:t>
            </a:r>
            <a:r>
              <a:rPr lang="en-US" altLang="vi-VN" sz="2400" b="1" dirty="0">
                <a:solidFill>
                  <a:srgbClr val="FFFF00"/>
                </a:solidFill>
                <a:latin typeface="Times New Roman" panose="02020603050405020304" pitchFamily="18" charset="0"/>
                <a:cs typeface="Times New Roman" panose="02020603050405020304" pitchFamily="18" charset="0"/>
              </a:rPr>
              <a:t> </a:t>
            </a:r>
            <a:r>
              <a:rPr lang="en-US" altLang="vi-VN" sz="2400" b="1" dirty="0" err="1">
                <a:solidFill>
                  <a:srgbClr val="FFFF00"/>
                </a:solidFill>
                <a:latin typeface="Times New Roman" panose="02020603050405020304" pitchFamily="18" charset="0"/>
                <a:cs typeface="Times New Roman" panose="02020603050405020304" pitchFamily="18" charset="0"/>
              </a:rPr>
              <a:t>sách</a:t>
            </a:r>
            <a:r>
              <a:rPr lang="en-US" altLang="vi-VN" sz="2400" b="1" dirty="0">
                <a:solidFill>
                  <a:srgbClr val="FFFF00"/>
                </a:solidFill>
                <a:latin typeface="Times New Roman" panose="02020603050405020304" pitchFamily="18" charset="0"/>
                <a:cs typeface="Times New Roman" panose="02020603050405020304" pitchFamily="18" charset="0"/>
              </a:rPr>
              <a:t> :</a:t>
            </a:r>
          </a:p>
          <a:p>
            <a:pPr eaLnBrk="1" hangingPunct="1">
              <a:spcBef>
                <a:spcPct val="50000"/>
              </a:spcBef>
            </a:pPr>
            <a:r>
              <a:rPr lang="en-US" altLang="vi-VN" sz="2400" b="1" dirty="0">
                <a:solidFill>
                  <a:srgbClr val="FFFF00"/>
                </a:solidFill>
                <a:latin typeface="Times New Roman" panose="02020603050405020304" pitchFamily="18" charset="0"/>
                <a:cs typeface="Times New Roman" panose="02020603050405020304" pitchFamily="18" charset="0"/>
              </a:rPr>
              <a:t>  </a:t>
            </a:r>
            <a:r>
              <a:rPr lang="en-US" altLang="vi-VN" sz="2400" b="1" dirty="0" err="1">
                <a:solidFill>
                  <a:srgbClr val="FFFF00"/>
                </a:solidFill>
                <a:latin typeface="Times New Roman" panose="02020603050405020304" pitchFamily="18" charset="0"/>
                <a:cs typeface="Times New Roman" panose="02020603050405020304" pitchFamily="18" charset="0"/>
              </a:rPr>
              <a:t>Tên</a:t>
            </a:r>
            <a:r>
              <a:rPr lang="en-US" altLang="vi-VN" sz="2400" b="1" dirty="0">
                <a:solidFill>
                  <a:srgbClr val="FFFF00"/>
                </a:solidFill>
                <a:latin typeface="Times New Roman" panose="02020603050405020304" pitchFamily="18" charset="0"/>
                <a:cs typeface="Times New Roman" panose="02020603050405020304" pitchFamily="18" charset="0"/>
              </a:rPr>
              <a:t> </a:t>
            </a:r>
            <a:r>
              <a:rPr lang="en-US" altLang="vi-VN" sz="2400" b="1" dirty="0" err="1">
                <a:solidFill>
                  <a:srgbClr val="FFFF00"/>
                </a:solidFill>
                <a:latin typeface="Times New Roman" panose="02020603050405020304" pitchFamily="18" charset="0"/>
                <a:cs typeface="Times New Roman" panose="02020603050405020304" pitchFamily="18" charset="0"/>
              </a:rPr>
              <a:t>sách</a:t>
            </a:r>
            <a:r>
              <a:rPr lang="en-US" altLang="vi-VN" sz="2400" b="1" dirty="0">
                <a:solidFill>
                  <a:srgbClr val="FFFF00"/>
                </a:solidFill>
                <a:latin typeface="Times New Roman" panose="02020603050405020304" pitchFamily="18" charset="0"/>
                <a:cs typeface="Times New Roman" panose="02020603050405020304" pitchFamily="18" charset="0"/>
              </a:rPr>
              <a:t>, </a:t>
            </a:r>
            <a:r>
              <a:rPr lang="en-US" altLang="vi-VN" sz="2400" b="1" dirty="0" err="1">
                <a:solidFill>
                  <a:srgbClr val="FFFF00"/>
                </a:solidFill>
                <a:latin typeface="Times New Roman" panose="02020603050405020304" pitchFamily="18" charset="0"/>
                <a:cs typeface="Times New Roman" panose="02020603050405020304" pitchFamily="18" charset="0"/>
              </a:rPr>
              <a:t>tên</a:t>
            </a:r>
            <a:r>
              <a:rPr lang="en-US" altLang="vi-VN" sz="2400" b="1" dirty="0">
                <a:solidFill>
                  <a:srgbClr val="FFFF00"/>
                </a:solidFill>
                <a:latin typeface="Times New Roman" panose="02020603050405020304" pitchFamily="18" charset="0"/>
                <a:cs typeface="Times New Roman" panose="02020603050405020304" pitchFamily="18" charset="0"/>
              </a:rPr>
              <a:t> </a:t>
            </a:r>
            <a:r>
              <a:rPr lang="en-US" altLang="vi-VN" sz="2400" b="1" dirty="0" err="1">
                <a:solidFill>
                  <a:srgbClr val="FFFF00"/>
                </a:solidFill>
                <a:latin typeface="Times New Roman" panose="02020603050405020304" pitchFamily="18" charset="0"/>
                <a:cs typeface="Times New Roman" panose="02020603050405020304" pitchFamily="18" charset="0"/>
              </a:rPr>
              <a:t>tác</a:t>
            </a:r>
            <a:r>
              <a:rPr lang="en-US" altLang="vi-VN" sz="2400" b="1" dirty="0">
                <a:solidFill>
                  <a:srgbClr val="FFFF00"/>
                </a:solidFill>
                <a:latin typeface="Times New Roman" panose="02020603050405020304" pitchFamily="18" charset="0"/>
                <a:cs typeface="Times New Roman" panose="02020603050405020304" pitchFamily="18" charset="0"/>
              </a:rPr>
              <a:t> </a:t>
            </a:r>
            <a:r>
              <a:rPr lang="en-US" altLang="vi-VN" sz="2400" b="1" dirty="0" err="1">
                <a:solidFill>
                  <a:srgbClr val="FFFF00"/>
                </a:solidFill>
                <a:latin typeface="Times New Roman" panose="02020603050405020304" pitchFamily="18" charset="0"/>
                <a:cs typeface="Times New Roman" panose="02020603050405020304" pitchFamily="18" charset="0"/>
              </a:rPr>
              <a:t>giả</a:t>
            </a:r>
            <a:r>
              <a:rPr lang="en-US" altLang="vi-VN" sz="2400" b="1" dirty="0">
                <a:solidFill>
                  <a:srgbClr val="FFFF00"/>
                </a:solidFill>
                <a:latin typeface="Times New Roman" panose="02020603050405020304" pitchFamily="18" charset="0"/>
                <a:cs typeface="Times New Roman" panose="02020603050405020304" pitchFamily="18" charset="0"/>
              </a:rPr>
              <a:t>, </a:t>
            </a:r>
            <a:r>
              <a:rPr lang="en-US" altLang="vi-VN" sz="2400" b="1" dirty="0" err="1">
                <a:solidFill>
                  <a:srgbClr val="FFFF00"/>
                </a:solidFill>
                <a:latin typeface="Times New Roman" panose="02020603050405020304" pitchFamily="18" charset="0"/>
                <a:cs typeface="Times New Roman" panose="02020603050405020304" pitchFamily="18" charset="0"/>
              </a:rPr>
              <a:t>nhà</a:t>
            </a:r>
            <a:r>
              <a:rPr lang="en-US" altLang="vi-VN" sz="2400" b="1" dirty="0">
                <a:solidFill>
                  <a:srgbClr val="FFFF00"/>
                </a:solidFill>
                <a:latin typeface="Times New Roman" panose="02020603050405020304" pitchFamily="18" charset="0"/>
                <a:cs typeface="Times New Roman" panose="02020603050405020304" pitchFamily="18" charset="0"/>
              </a:rPr>
              <a:t> </a:t>
            </a:r>
            <a:r>
              <a:rPr lang="en-US" altLang="vi-VN" sz="2400" b="1" dirty="0" err="1">
                <a:solidFill>
                  <a:srgbClr val="FFFF00"/>
                </a:solidFill>
                <a:latin typeface="Times New Roman" panose="02020603050405020304" pitchFamily="18" charset="0"/>
                <a:cs typeface="Times New Roman" panose="02020603050405020304" pitchFamily="18" charset="0"/>
              </a:rPr>
              <a:t>xuất</a:t>
            </a:r>
            <a:r>
              <a:rPr lang="en-US" altLang="vi-VN" sz="2400" b="1" dirty="0">
                <a:solidFill>
                  <a:srgbClr val="FFFF00"/>
                </a:solidFill>
                <a:latin typeface="Times New Roman" panose="02020603050405020304" pitchFamily="18" charset="0"/>
                <a:cs typeface="Times New Roman" panose="02020603050405020304" pitchFamily="18" charset="0"/>
              </a:rPr>
              <a:t> </a:t>
            </a:r>
            <a:r>
              <a:rPr lang="en-US" altLang="vi-VN" sz="2400" b="1" dirty="0" err="1">
                <a:solidFill>
                  <a:srgbClr val="FFFF00"/>
                </a:solidFill>
                <a:latin typeface="Times New Roman" panose="02020603050405020304" pitchFamily="18" charset="0"/>
                <a:cs typeface="Times New Roman" panose="02020603050405020304" pitchFamily="18" charset="0"/>
              </a:rPr>
              <a:t>bản</a:t>
            </a:r>
            <a:r>
              <a:rPr lang="en-US" altLang="vi-VN" sz="2400" b="1" dirty="0">
                <a:solidFill>
                  <a:srgbClr val="FFFF00"/>
                </a:solidFill>
                <a:latin typeface="Times New Roman" panose="02020603050405020304" pitchFamily="18" charset="0"/>
                <a:cs typeface="Times New Roman" panose="02020603050405020304" pitchFamily="18" charset="0"/>
              </a:rPr>
              <a:t> </a:t>
            </a:r>
          </a:p>
          <a:p>
            <a:pPr eaLnBrk="1" hangingPunct="1">
              <a:spcBef>
                <a:spcPct val="50000"/>
              </a:spcBef>
            </a:pPr>
            <a:r>
              <a:rPr lang="en-US" altLang="vi-VN" sz="2400" b="1" dirty="0">
                <a:solidFill>
                  <a:srgbClr val="FFFF00"/>
                </a:solidFill>
                <a:latin typeface="Times New Roman" panose="02020603050405020304" pitchFamily="18" charset="0"/>
                <a:cs typeface="Times New Roman" panose="02020603050405020304" pitchFamily="18" charset="0"/>
              </a:rPr>
              <a:t>- </a:t>
            </a:r>
            <a:r>
              <a:rPr lang="en-US" altLang="vi-VN" sz="2400" b="1" dirty="0" err="1">
                <a:solidFill>
                  <a:srgbClr val="FFFF00"/>
                </a:solidFill>
                <a:latin typeface="Times New Roman" panose="02020603050405020304" pitchFamily="18" charset="0"/>
                <a:cs typeface="Times New Roman" panose="02020603050405020304" pitchFamily="18" charset="0"/>
              </a:rPr>
              <a:t>Thời</a:t>
            </a:r>
            <a:r>
              <a:rPr lang="en-US" altLang="vi-VN" sz="2400" b="1" dirty="0">
                <a:solidFill>
                  <a:srgbClr val="FFFF00"/>
                </a:solidFill>
                <a:latin typeface="Times New Roman" panose="02020603050405020304" pitchFamily="18" charset="0"/>
                <a:cs typeface="Times New Roman" panose="02020603050405020304" pitchFamily="18" charset="0"/>
              </a:rPr>
              <a:t> </a:t>
            </a:r>
            <a:r>
              <a:rPr lang="en-US" altLang="vi-VN" sz="2400" b="1" dirty="0" err="1">
                <a:solidFill>
                  <a:srgbClr val="FFFF00"/>
                </a:solidFill>
                <a:latin typeface="Times New Roman" panose="02020603050405020304" pitchFamily="18" charset="0"/>
                <a:cs typeface="Times New Roman" panose="02020603050405020304" pitchFamily="18" charset="0"/>
              </a:rPr>
              <a:t>gian</a:t>
            </a:r>
            <a:r>
              <a:rPr lang="en-US" altLang="vi-VN" sz="2400" b="1" dirty="0">
                <a:solidFill>
                  <a:srgbClr val="FFFF00"/>
                </a:solidFill>
                <a:latin typeface="Times New Roman" panose="02020603050405020304" pitchFamily="18" charset="0"/>
                <a:cs typeface="Times New Roman" panose="02020603050405020304" pitchFamily="18" charset="0"/>
              </a:rPr>
              <a:t> </a:t>
            </a:r>
            <a:r>
              <a:rPr lang="en-US" altLang="vi-VN" sz="2400" b="1" dirty="0" err="1">
                <a:solidFill>
                  <a:srgbClr val="FFFF00"/>
                </a:solidFill>
                <a:latin typeface="Times New Roman" panose="02020603050405020304" pitchFamily="18" charset="0"/>
                <a:cs typeface="Times New Roman" panose="02020603050405020304" pitchFamily="18" charset="0"/>
              </a:rPr>
              <a:t>là</a:t>
            </a:r>
            <a:r>
              <a:rPr lang="en-US" altLang="vi-VN" sz="2400" b="1" dirty="0">
                <a:solidFill>
                  <a:srgbClr val="FFFF00"/>
                </a:solidFill>
                <a:latin typeface="Times New Roman" panose="02020603050405020304" pitchFamily="18" charset="0"/>
                <a:cs typeface="Times New Roman" panose="02020603050405020304" pitchFamily="18" charset="0"/>
              </a:rPr>
              <a:t> 3 p</a:t>
            </a:r>
          </a:p>
        </p:txBody>
      </p:sp>
      <p:grpSp>
        <p:nvGrpSpPr>
          <p:cNvPr id="19462" name="Group 20"/>
          <p:cNvGrpSpPr>
            <a:grpSpLocks/>
          </p:cNvGrpSpPr>
          <p:nvPr/>
        </p:nvGrpSpPr>
        <p:grpSpPr bwMode="auto">
          <a:xfrm>
            <a:off x="11226800" y="5334000"/>
            <a:ext cx="2336800" cy="990600"/>
            <a:chOff x="5184" y="3024"/>
            <a:chExt cx="1104" cy="624"/>
          </a:xfrm>
        </p:grpSpPr>
        <p:sp>
          <p:nvSpPr>
            <p:cNvPr id="19468" name="Rectangle 21"/>
            <p:cNvSpPr>
              <a:spLocks noChangeArrowheads="1"/>
            </p:cNvSpPr>
            <p:nvPr/>
          </p:nvSpPr>
          <p:spPr bwMode="auto">
            <a:xfrm>
              <a:off x="5184" y="3024"/>
              <a:ext cx="480" cy="624"/>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400"/>
            </a:p>
          </p:txBody>
        </p:sp>
        <p:sp>
          <p:nvSpPr>
            <p:cNvPr id="19469" name="Text Box 22"/>
            <p:cNvSpPr txBox="1">
              <a:spLocks noChangeArrowheads="1"/>
            </p:cNvSpPr>
            <p:nvPr/>
          </p:nvSpPr>
          <p:spPr bwMode="auto">
            <a:xfrm>
              <a:off x="5232" y="3216"/>
              <a:ext cx="105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2400"/>
                <a:t>Đích</a:t>
              </a:r>
            </a:p>
          </p:txBody>
        </p:sp>
      </p:grpSp>
      <p:pic>
        <p:nvPicPr>
          <p:cNvPr id="19463" name="Picture 24" descr="ED00184_">
            <a:hlinkClick r:id="rId4" action="ppaction://hlinkfil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248203">
            <a:off x="10668000" y="381000"/>
            <a:ext cx="1117600" cy="550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81" name="Picture 25" descr="Walk-02-jun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4724400"/>
            <a:ext cx="1524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1884" name="Group 28"/>
          <p:cNvGrpSpPr>
            <a:grpSpLocks/>
          </p:cNvGrpSpPr>
          <p:nvPr/>
        </p:nvGrpSpPr>
        <p:grpSpPr bwMode="auto">
          <a:xfrm>
            <a:off x="10464800" y="4038599"/>
            <a:ext cx="2133600" cy="1710257"/>
            <a:chOff x="4944" y="2544"/>
            <a:chExt cx="1008" cy="1077"/>
          </a:xfrm>
        </p:grpSpPr>
        <p:sp>
          <p:nvSpPr>
            <p:cNvPr id="19466" name="AutoShape 26"/>
            <p:cNvSpPr>
              <a:spLocks noChangeArrowheads="1"/>
            </p:cNvSpPr>
            <p:nvPr/>
          </p:nvSpPr>
          <p:spPr bwMode="auto">
            <a:xfrm>
              <a:off x="4944" y="2544"/>
              <a:ext cx="973" cy="943"/>
            </a:xfrm>
            <a:prstGeom prst="star32">
              <a:avLst>
                <a:gd name="adj" fmla="val 15278"/>
              </a:avLst>
            </a:prstGeom>
            <a:noFill/>
            <a:ln w="9525" algn="ctr">
              <a:solidFill>
                <a:srgbClr val="FFFF00"/>
              </a:solidFill>
              <a:miter lim="800000"/>
              <a:headEnd/>
              <a:tailEnd/>
            </a:ln>
            <a:effectLst/>
            <a:extLst>
              <a:ext uri="{909E8E84-426E-40DD-AFC4-6F175D3DCCD1}">
                <a14:hiddenFill xmlns:a14="http://schemas.microsoft.com/office/drawing/2010/main">
                  <a:gradFill rotWithShape="1">
                    <a:gsLst>
                      <a:gs pos="0">
                        <a:srgbClr val="FFFFFF"/>
                      </a:gs>
                      <a:gs pos="100000">
                        <a:srgbClr val="FFFF00"/>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400"/>
            </a:p>
          </p:txBody>
        </p:sp>
        <p:sp>
          <p:nvSpPr>
            <p:cNvPr id="19467" name="Text Box 27"/>
            <p:cNvSpPr txBox="1">
              <a:spLocks noChangeArrowheads="1"/>
            </p:cNvSpPr>
            <p:nvPr/>
          </p:nvSpPr>
          <p:spPr bwMode="auto">
            <a:xfrm>
              <a:off x="5232" y="2736"/>
              <a:ext cx="720" cy="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4267" b="1">
                  <a:solidFill>
                    <a:schemeClr val="tx2"/>
                  </a:solidFill>
                </a:rPr>
                <a:t>Hết giờ</a:t>
              </a:r>
            </a:p>
          </p:txBody>
        </p:sp>
      </p:grpSp>
    </p:spTree>
    <p:custDataLst>
      <p:tags r:id="rId1"/>
    </p:custDataLst>
    <p:extLst>
      <p:ext uri="{BB962C8B-B14F-4D97-AF65-F5344CB8AC3E}">
        <p14:creationId xmlns:p14="http://schemas.microsoft.com/office/powerpoint/2010/main" val="213344352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1862"/>
                                        </p:tgtEl>
                                        <p:attrNameLst>
                                          <p:attrName>style.visibility</p:attrName>
                                        </p:attrNameLst>
                                      </p:cBhvr>
                                      <p:to>
                                        <p:strVal val="visible"/>
                                      </p:to>
                                    </p:set>
                                    <p:anim calcmode="lin" valueType="num">
                                      <p:cBhvr>
                                        <p:cTn id="7" dur="500" fill="hold"/>
                                        <p:tgtEl>
                                          <p:spTgt spid="121862"/>
                                        </p:tgtEl>
                                        <p:attrNameLst>
                                          <p:attrName>ppt_w</p:attrName>
                                        </p:attrNameLst>
                                      </p:cBhvr>
                                      <p:tavLst>
                                        <p:tav tm="0">
                                          <p:val>
                                            <p:fltVal val="0"/>
                                          </p:val>
                                        </p:tav>
                                        <p:tav tm="100000">
                                          <p:val>
                                            <p:strVal val="#ppt_w"/>
                                          </p:val>
                                        </p:tav>
                                      </p:tavLst>
                                    </p:anim>
                                    <p:anim calcmode="lin" valueType="num">
                                      <p:cBhvr>
                                        <p:cTn id="8" dur="500" fill="hold"/>
                                        <p:tgtEl>
                                          <p:spTgt spid="12186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1" presetClass="entr" presetSubtype="0" fill="hold" grpId="0" nodeType="clickEffect">
                                  <p:stCondLst>
                                    <p:cond delay="0"/>
                                  </p:stCondLst>
                                  <p:iterate type="lt">
                                    <p:tmPct val="10000"/>
                                  </p:iterate>
                                  <p:childTnLst>
                                    <p:set>
                                      <p:cBhvr>
                                        <p:cTn id="12" dur="1" fill="hold">
                                          <p:stCondLst>
                                            <p:cond delay="0"/>
                                          </p:stCondLst>
                                        </p:cTn>
                                        <p:tgtEl>
                                          <p:spTgt spid="121863"/>
                                        </p:tgtEl>
                                        <p:attrNameLst>
                                          <p:attrName>style.visibility</p:attrName>
                                        </p:attrNameLst>
                                      </p:cBhvr>
                                      <p:to>
                                        <p:strVal val="visible"/>
                                      </p:to>
                                    </p:set>
                                    <p:anim calcmode="lin" valueType="num">
                                      <p:cBhvr>
                                        <p:cTn id="13" dur="500" fill="hold"/>
                                        <p:tgtEl>
                                          <p:spTgt spid="121863"/>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121863"/>
                                        </p:tgtEl>
                                        <p:attrNameLst>
                                          <p:attrName>ppt_y</p:attrName>
                                        </p:attrNameLst>
                                      </p:cBhvr>
                                      <p:tavLst>
                                        <p:tav tm="0">
                                          <p:val>
                                            <p:strVal val="#ppt_y"/>
                                          </p:val>
                                        </p:tav>
                                        <p:tav tm="100000">
                                          <p:val>
                                            <p:strVal val="#ppt_y"/>
                                          </p:val>
                                        </p:tav>
                                      </p:tavLst>
                                    </p:anim>
                                    <p:anim calcmode="lin" valueType="num">
                                      <p:cBhvr>
                                        <p:cTn id="15" dur="500" fill="hold"/>
                                        <p:tgtEl>
                                          <p:spTgt spid="121863"/>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121863"/>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12186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3" presetClass="path" presetSubtype="0" accel="50000" decel="50000" fill="hold" nodeType="clickEffect">
                                  <p:stCondLst>
                                    <p:cond delay="0"/>
                                  </p:stCondLst>
                                  <p:childTnLst>
                                    <p:animMotion origin="layout" path="M 1.38778E-17 1.79191E-6 L 0.90417 1.79191E-6 " pathEditMode="relative" rAng="0" ptsTypes="AA">
                                      <p:cBhvr>
                                        <p:cTn id="21" dur="180000" fill="hold"/>
                                        <p:tgtEl>
                                          <p:spTgt spid="121881"/>
                                        </p:tgtEl>
                                        <p:attrNameLst>
                                          <p:attrName>ppt_x</p:attrName>
                                          <p:attrName>ppt_y</p:attrName>
                                        </p:attrNameLst>
                                      </p:cBhvr>
                                      <p:rCtr x="45208" y="0"/>
                                    </p:animMotion>
                                  </p:childTnLst>
                                </p:cTn>
                              </p:par>
                            </p:childTnLst>
                          </p:cTn>
                        </p:par>
                      </p:childTnLst>
                    </p:cTn>
                  </p:par>
                  <p:par>
                    <p:cTn id="22" fill="hold" nodeType="clickPar">
                      <p:stCondLst>
                        <p:cond delay="indefinite"/>
                      </p:stCondLst>
                      <p:childTnLst>
                        <p:par>
                          <p:cTn id="23" fill="hold" nodeType="withGroup">
                            <p:stCondLst>
                              <p:cond delay="0"/>
                            </p:stCondLst>
                            <p:childTnLst>
                              <p:par>
                                <p:cTn id="24" presetID="24" presetClass="entr" presetSubtype="0" fill="hold" nodeType="clickEffect">
                                  <p:stCondLst>
                                    <p:cond delay="0"/>
                                  </p:stCondLst>
                                  <p:childTnLst>
                                    <p:set>
                                      <p:cBhvr>
                                        <p:cTn id="25" dur="1" fill="hold">
                                          <p:stCondLst>
                                            <p:cond delay="0"/>
                                          </p:stCondLst>
                                        </p:cTn>
                                        <p:tgtEl>
                                          <p:spTgt spid="121884"/>
                                        </p:tgtEl>
                                        <p:attrNameLst>
                                          <p:attrName>style.visibility</p:attrName>
                                        </p:attrNameLst>
                                      </p:cBhvr>
                                      <p:to>
                                        <p:strVal val="visible"/>
                                      </p:to>
                                    </p:set>
                                    <p:anim to="" calcmode="lin" valueType="num">
                                      <p:cBhvr>
                                        <p:cTn id="26" dur="1" fill="hold"/>
                                        <p:tgtEl>
                                          <p:spTgt spid="12188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2" grpId="0"/>
      <p:bldP spid="12186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Grp="1" noChangeAspect="1" noChangeArrowheads="1"/>
          </p:cNvPicPr>
          <p:nvPr>
            <p:ph type="body" idx="1"/>
          </p:nvPr>
        </p:nvPicPr>
        <p:blipFill>
          <a:blip r:embed="rId3">
            <a:lum bright="-12000" contrast="12000"/>
            <a:extLst>
              <a:ext uri="{28A0092B-C50C-407E-A947-70E740481C1C}">
                <a14:useLocalDpi xmlns:a14="http://schemas.microsoft.com/office/drawing/2010/main" val="0"/>
              </a:ext>
            </a:extLst>
          </a:blip>
          <a:srcRect l="31000" t="4666" r="28999" b="12666"/>
          <a:stretch>
            <a:fillRect/>
          </a:stretch>
        </p:blipFill>
        <p:spPr>
          <a:xfrm>
            <a:off x="304800" y="1397000"/>
            <a:ext cx="2641600" cy="3327400"/>
          </a:xfrm>
          <a:noFill/>
          <a:ln w="28575">
            <a:solidFill>
              <a:schemeClr val="tx1"/>
            </a:solidFill>
            <a:miter lim="800000"/>
            <a:headEnd/>
            <a:tailEnd/>
          </a:ln>
        </p:spPr>
      </p:pic>
      <p:pic>
        <p:nvPicPr>
          <p:cNvPr id="117763" name="Picture 3"/>
          <p:cNvPicPr>
            <a:picLocks noChangeAspect="1" noChangeArrowheads="1"/>
          </p:cNvPicPr>
          <p:nvPr/>
        </p:nvPicPr>
        <p:blipFill>
          <a:blip r:embed="rId4">
            <a:lum bright="-30000" contrast="36000"/>
            <a:extLst>
              <a:ext uri="{28A0092B-C50C-407E-A947-70E740481C1C}">
                <a14:useLocalDpi xmlns:a14="http://schemas.microsoft.com/office/drawing/2010/main" val="0"/>
              </a:ext>
            </a:extLst>
          </a:blip>
          <a:srcRect l="27956" t="4640" r="27956" b="12642"/>
          <a:stretch>
            <a:fillRect/>
          </a:stretch>
        </p:blipFill>
        <p:spPr bwMode="auto">
          <a:xfrm>
            <a:off x="6299201" y="1308101"/>
            <a:ext cx="2544233" cy="34163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764" name="Picture 4"/>
          <p:cNvPicPr>
            <a:picLocks noChangeAspect="1" noChangeArrowheads="1"/>
          </p:cNvPicPr>
          <p:nvPr/>
        </p:nvPicPr>
        <p:blipFill>
          <a:blip r:embed="rId5">
            <a:lum bright="-12000" contrast="18000"/>
            <a:extLst>
              <a:ext uri="{28A0092B-C50C-407E-A947-70E740481C1C}">
                <a14:useLocalDpi xmlns:a14="http://schemas.microsoft.com/office/drawing/2010/main" val="0"/>
              </a:ext>
            </a:extLst>
          </a:blip>
          <a:srcRect l="30000" t="4666" r="31000" b="11333"/>
          <a:stretch>
            <a:fillRect/>
          </a:stretch>
        </p:blipFill>
        <p:spPr bwMode="auto">
          <a:xfrm>
            <a:off x="3352800" y="1397000"/>
            <a:ext cx="2641600" cy="33274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765" name="Picture 5" descr="IMAGE_000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17517" y="969434"/>
            <a:ext cx="3274483" cy="4135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 Box 6"/>
          <p:cNvSpPr txBox="1">
            <a:spLocks noChangeArrowheads="1"/>
          </p:cNvSpPr>
          <p:nvPr/>
        </p:nvSpPr>
        <p:spPr bwMode="auto">
          <a:xfrm>
            <a:off x="3556000" y="0"/>
            <a:ext cx="6299200" cy="74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4267"/>
              <a:t>Bài của học sinh</a:t>
            </a:r>
          </a:p>
        </p:txBody>
      </p:sp>
      <p:pic>
        <p:nvPicPr>
          <p:cNvPr id="20487" name="Picture 7" descr="J009917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6474885"/>
            <a:ext cx="12192000" cy="383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814330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17762"/>
                                        </p:tgtEl>
                                        <p:attrNameLst>
                                          <p:attrName>style.visibility</p:attrName>
                                        </p:attrNameLst>
                                      </p:cBhvr>
                                      <p:to>
                                        <p:strVal val="visible"/>
                                      </p:to>
                                    </p:set>
                                    <p:anim calcmode="lin" valueType="num">
                                      <p:cBhvr>
                                        <p:cTn id="7" dur="1000" fill="hold"/>
                                        <p:tgtEl>
                                          <p:spTgt spid="117762"/>
                                        </p:tgtEl>
                                        <p:attrNameLst>
                                          <p:attrName>ppt_w</p:attrName>
                                        </p:attrNameLst>
                                      </p:cBhvr>
                                      <p:tavLst>
                                        <p:tav tm="0">
                                          <p:val>
                                            <p:strVal val="#ppt_w+.3"/>
                                          </p:val>
                                        </p:tav>
                                        <p:tav tm="100000">
                                          <p:val>
                                            <p:strVal val="#ppt_w"/>
                                          </p:val>
                                        </p:tav>
                                      </p:tavLst>
                                    </p:anim>
                                    <p:anim calcmode="lin" valueType="num">
                                      <p:cBhvr>
                                        <p:cTn id="8" dur="1000" fill="hold"/>
                                        <p:tgtEl>
                                          <p:spTgt spid="117762"/>
                                        </p:tgtEl>
                                        <p:attrNameLst>
                                          <p:attrName>ppt_h</p:attrName>
                                        </p:attrNameLst>
                                      </p:cBhvr>
                                      <p:tavLst>
                                        <p:tav tm="0">
                                          <p:val>
                                            <p:strVal val="#ppt_h"/>
                                          </p:val>
                                        </p:tav>
                                        <p:tav tm="100000">
                                          <p:val>
                                            <p:strVal val="#ppt_h"/>
                                          </p:val>
                                        </p:tav>
                                      </p:tavLst>
                                    </p:anim>
                                    <p:animEffect transition="in" filter="fade">
                                      <p:cBhvr>
                                        <p:cTn id="9" dur="1000"/>
                                        <p:tgtEl>
                                          <p:spTgt spid="11776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9" presetClass="entr" presetSubtype="0" decel="100000" fill="hold" nodeType="clickEffect">
                                  <p:stCondLst>
                                    <p:cond delay="0"/>
                                  </p:stCondLst>
                                  <p:childTnLst>
                                    <p:set>
                                      <p:cBhvr>
                                        <p:cTn id="13" dur="1" fill="hold">
                                          <p:stCondLst>
                                            <p:cond delay="0"/>
                                          </p:stCondLst>
                                        </p:cTn>
                                        <p:tgtEl>
                                          <p:spTgt spid="117763"/>
                                        </p:tgtEl>
                                        <p:attrNameLst>
                                          <p:attrName>style.visibility</p:attrName>
                                        </p:attrNameLst>
                                      </p:cBhvr>
                                      <p:to>
                                        <p:strVal val="visible"/>
                                      </p:to>
                                    </p:set>
                                    <p:anim calcmode="lin" valueType="num">
                                      <p:cBhvr>
                                        <p:cTn id="14" dur="500" fill="hold"/>
                                        <p:tgtEl>
                                          <p:spTgt spid="117763"/>
                                        </p:tgtEl>
                                        <p:attrNameLst>
                                          <p:attrName>ppt_w</p:attrName>
                                        </p:attrNameLst>
                                      </p:cBhvr>
                                      <p:tavLst>
                                        <p:tav tm="0">
                                          <p:val>
                                            <p:fltVal val="0"/>
                                          </p:val>
                                        </p:tav>
                                        <p:tav tm="100000">
                                          <p:val>
                                            <p:strVal val="#ppt_w"/>
                                          </p:val>
                                        </p:tav>
                                      </p:tavLst>
                                    </p:anim>
                                    <p:anim calcmode="lin" valueType="num">
                                      <p:cBhvr>
                                        <p:cTn id="15" dur="500" fill="hold"/>
                                        <p:tgtEl>
                                          <p:spTgt spid="117763"/>
                                        </p:tgtEl>
                                        <p:attrNameLst>
                                          <p:attrName>ppt_h</p:attrName>
                                        </p:attrNameLst>
                                      </p:cBhvr>
                                      <p:tavLst>
                                        <p:tav tm="0">
                                          <p:val>
                                            <p:fltVal val="0"/>
                                          </p:val>
                                        </p:tav>
                                        <p:tav tm="100000">
                                          <p:val>
                                            <p:strVal val="#ppt_h"/>
                                          </p:val>
                                        </p:tav>
                                      </p:tavLst>
                                    </p:anim>
                                    <p:anim calcmode="lin" valueType="num">
                                      <p:cBhvr>
                                        <p:cTn id="16" dur="500" fill="hold"/>
                                        <p:tgtEl>
                                          <p:spTgt spid="117763"/>
                                        </p:tgtEl>
                                        <p:attrNameLst>
                                          <p:attrName>style.rotation</p:attrName>
                                        </p:attrNameLst>
                                      </p:cBhvr>
                                      <p:tavLst>
                                        <p:tav tm="0">
                                          <p:val>
                                            <p:fltVal val="360"/>
                                          </p:val>
                                        </p:tav>
                                        <p:tav tm="100000">
                                          <p:val>
                                            <p:fltVal val="0"/>
                                          </p:val>
                                        </p:tav>
                                      </p:tavLst>
                                    </p:anim>
                                    <p:animEffect transition="in" filter="fade">
                                      <p:cBhvr>
                                        <p:cTn id="17" dur="500"/>
                                        <p:tgtEl>
                                          <p:spTgt spid="11776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0" presetClass="entr" presetSubtype="0" fill="hold" nodeType="clickEffect">
                                  <p:stCondLst>
                                    <p:cond delay="0"/>
                                  </p:stCondLst>
                                  <p:childTnLst>
                                    <p:set>
                                      <p:cBhvr>
                                        <p:cTn id="21" dur="1" fill="hold">
                                          <p:stCondLst>
                                            <p:cond delay="0"/>
                                          </p:stCondLst>
                                        </p:cTn>
                                        <p:tgtEl>
                                          <p:spTgt spid="117764"/>
                                        </p:tgtEl>
                                        <p:attrNameLst>
                                          <p:attrName>style.visibility</p:attrName>
                                        </p:attrNameLst>
                                      </p:cBhvr>
                                      <p:to>
                                        <p:strVal val="visible"/>
                                      </p:to>
                                    </p:set>
                                    <p:animEffect transition="in" filter="fade">
                                      <p:cBhvr>
                                        <p:cTn id="22" dur="800" decel="100000"/>
                                        <p:tgtEl>
                                          <p:spTgt spid="117764"/>
                                        </p:tgtEl>
                                      </p:cBhvr>
                                    </p:animEffect>
                                    <p:anim calcmode="lin" valueType="num">
                                      <p:cBhvr>
                                        <p:cTn id="23" dur="800" decel="100000" fill="hold"/>
                                        <p:tgtEl>
                                          <p:spTgt spid="117764"/>
                                        </p:tgtEl>
                                        <p:attrNameLst>
                                          <p:attrName>style.rotation</p:attrName>
                                        </p:attrNameLst>
                                      </p:cBhvr>
                                      <p:tavLst>
                                        <p:tav tm="0">
                                          <p:val>
                                            <p:fltVal val="-90"/>
                                          </p:val>
                                        </p:tav>
                                        <p:tav tm="100000">
                                          <p:val>
                                            <p:fltVal val="0"/>
                                          </p:val>
                                        </p:tav>
                                      </p:tavLst>
                                    </p:anim>
                                    <p:anim calcmode="lin" valueType="num">
                                      <p:cBhvr>
                                        <p:cTn id="24" dur="800" decel="100000" fill="hold"/>
                                        <p:tgtEl>
                                          <p:spTgt spid="117764"/>
                                        </p:tgtEl>
                                        <p:attrNameLst>
                                          <p:attrName>ppt_x</p:attrName>
                                        </p:attrNameLst>
                                      </p:cBhvr>
                                      <p:tavLst>
                                        <p:tav tm="0">
                                          <p:val>
                                            <p:strVal val="#ppt_x+0.4"/>
                                          </p:val>
                                        </p:tav>
                                        <p:tav tm="100000">
                                          <p:val>
                                            <p:strVal val="#ppt_x-0.05"/>
                                          </p:val>
                                        </p:tav>
                                      </p:tavLst>
                                    </p:anim>
                                    <p:anim calcmode="lin" valueType="num">
                                      <p:cBhvr>
                                        <p:cTn id="25" dur="800" decel="100000" fill="hold"/>
                                        <p:tgtEl>
                                          <p:spTgt spid="117764"/>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117764"/>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117764"/>
                                        </p:tgtEl>
                                        <p:attrNameLst>
                                          <p:attrName>ppt_y</p:attrName>
                                        </p:attrNameLst>
                                      </p:cBhvr>
                                      <p:tavLst>
                                        <p:tav tm="0">
                                          <p:val>
                                            <p:strVal val="#ppt_y+0.1"/>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3" presetClass="entr" presetSubtype="16" fill="hold" nodeType="clickEffect">
                                  <p:stCondLst>
                                    <p:cond delay="0"/>
                                  </p:stCondLst>
                                  <p:childTnLst>
                                    <p:set>
                                      <p:cBhvr>
                                        <p:cTn id="31" dur="1" fill="hold">
                                          <p:stCondLst>
                                            <p:cond delay="0"/>
                                          </p:stCondLst>
                                        </p:cTn>
                                        <p:tgtEl>
                                          <p:spTgt spid="117765"/>
                                        </p:tgtEl>
                                        <p:attrNameLst>
                                          <p:attrName>style.visibility</p:attrName>
                                        </p:attrNameLst>
                                      </p:cBhvr>
                                      <p:to>
                                        <p:strVal val="visible"/>
                                      </p:to>
                                    </p:set>
                                    <p:animEffect transition="in" filter="plus(in)">
                                      <p:cBhvr>
                                        <p:cTn id="32" dur="2000"/>
                                        <p:tgtEl>
                                          <p:spTgt spid="1177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7270"/>
            <a:ext cx="12192001" cy="683073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365761"/>
            <a:ext cx="12012488" cy="613954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1364745" y="2772750"/>
            <a:ext cx="9813471"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2400" b="1" dirty="0" smtClean="0"/>
              <a:t>EM CÓ BIẾT</a:t>
            </a:r>
            <a:r>
              <a:rPr lang="vi-VN" sz="2400" dirty="0" smtClean="0"/>
              <a:t/>
            </a:r>
            <a:br>
              <a:rPr lang="vi-VN" sz="2400" dirty="0" smtClean="0"/>
            </a:br>
            <a:r>
              <a:rPr lang="vi-VN" sz="2400" dirty="0" smtClean="0"/>
              <a:t>Đối với những người muốn tìm hiểu, làm quen thiết kế trên phần mềm thì có thể chọn cách tự học thiết kế qua các ứng dụng trên điện thoại thông minh, máy tính như GravitDesigner, Vectr, Canva, Raw Therapee, Photo Pospro,... qua những hướng dẫn trong sách vở; tham gia các khoá học và hướng dẫn miễn phí trên internet, các hội nhóm hoặc kênh chia sẻ hình ảnh, video clip trực tuyến, Hãy lựa chọn một tác phẩm văn học và thiết kế bìa sách theo hình thức thể hiện yêu thích.</a:t>
            </a:r>
            <a:br>
              <a:rPr lang="vi-VN" sz="2400" dirty="0" smtClean="0"/>
            </a:br>
            <a:endParaRPr lang="vi-VN" sz="2400" dirty="0"/>
          </a:p>
        </p:txBody>
      </p:sp>
      <p:pic>
        <p:nvPicPr>
          <p:cNvPr id="2" name="e co bi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30926" y="6072052"/>
            <a:ext cx="609600" cy="609600"/>
          </a:xfrm>
          <a:prstGeom prst="rect">
            <a:avLst/>
          </a:prstGeom>
        </p:spPr>
      </p:pic>
    </p:spTree>
    <p:extLst>
      <p:ext uri="{BB962C8B-B14F-4D97-AF65-F5344CB8AC3E}">
        <p14:creationId xmlns:p14="http://schemas.microsoft.com/office/powerpoint/2010/main" val="1961260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8029"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032" y="0"/>
            <a:ext cx="12191997" cy="6858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Text Box 2"/>
          <p:cNvSpPr txBox="1">
            <a:spLocks noChangeArrowheads="1"/>
          </p:cNvSpPr>
          <p:nvPr/>
        </p:nvSpPr>
        <p:spPr bwMode="auto">
          <a:xfrm>
            <a:off x="609600" y="496214"/>
            <a:ext cx="64008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vi-VN" sz="4800" b="1" dirty="0" err="1" smtClean="0">
                <a:latin typeface="Times New Roman" panose="02020603050405020304" pitchFamily="18" charset="0"/>
              </a:rPr>
              <a:t>Bài</a:t>
            </a:r>
            <a:r>
              <a:rPr lang="en-US" altLang="vi-VN" sz="4800" b="1" dirty="0" smtClean="0">
                <a:latin typeface="Times New Roman" panose="02020603050405020304" pitchFamily="18" charset="0"/>
              </a:rPr>
              <a:t> </a:t>
            </a:r>
            <a:r>
              <a:rPr lang="en-US" altLang="vi-VN" sz="4800" b="1" dirty="0" err="1">
                <a:latin typeface="Times New Roman" panose="02020603050405020304" pitchFamily="18" charset="0"/>
              </a:rPr>
              <a:t>tập</a:t>
            </a:r>
            <a:r>
              <a:rPr lang="en-US" altLang="vi-VN" sz="4800" b="1" dirty="0">
                <a:latin typeface="Times New Roman" panose="02020603050405020304" pitchFamily="18" charset="0"/>
              </a:rPr>
              <a:t> :</a:t>
            </a:r>
            <a:r>
              <a:rPr lang="en-US" altLang="vi-VN" sz="6400" b="1" dirty="0">
                <a:solidFill>
                  <a:srgbClr val="990000"/>
                </a:solidFill>
                <a:latin typeface="Times New Roman" panose="02020603050405020304" pitchFamily="18" charset="0"/>
              </a:rPr>
              <a:t> </a:t>
            </a:r>
          </a:p>
        </p:txBody>
      </p:sp>
      <p:sp>
        <p:nvSpPr>
          <p:cNvPr id="39" name="Text Box 3"/>
          <p:cNvSpPr txBox="1">
            <a:spLocks noChangeArrowheads="1"/>
          </p:cNvSpPr>
          <p:nvPr/>
        </p:nvSpPr>
        <p:spPr bwMode="auto">
          <a:xfrm>
            <a:off x="987613" y="1478215"/>
            <a:ext cx="10668000" cy="1897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vi-VN" sz="3600" b="1" dirty="0">
                <a:latin typeface=".VnTime" panose="020B7200000000000000" pitchFamily="34" charset="0"/>
              </a:rPr>
              <a:t>   </a:t>
            </a:r>
            <a:r>
              <a:rPr lang="en-US" altLang="vi-VN" sz="3600" b="1" dirty="0" err="1">
                <a:latin typeface="Times New Roman" panose="02020603050405020304" pitchFamily="18" charset="0"/>
              </a:rPr>
              <a:t>Hãy</a:t>
            </a:r>
            <a:r>
              <a:rPr lang="en-US" altLang="vi-VN" sz="3600" b="1" dirty="0">
                <a:latin typeface="Times New Roman" panose="02020603050405020304" pitchFamily="18" charset="0"/>
              </a:rPr>
              <a:t> </a:t>
            </a:r>
            <a:r>
              <a:rPr lang="en-US" altLang="vi-VN" sz="3600" b="1" dirty="0" err="1">
                <a:latin typeface="Times New Roman" panose="02020603050405020304" pitchFamily="18" charset="0"/>
              </a:rPr>
              <a:t>trình</a:t>
            </a:r>
            <a:r>
              <a:rPr lang="en-US" altLang="vi-VN" sz="3600" b="1" dirty="0">
                <a:latin typeface="Times New Roman" panose="02020603050405020304" pitchFamily="18" charset="0"/>
              </a:rPr>
              <a:t> </a:t>
            </a:r>
            <a:r>
              <a:rPr lang="en-US" altLang="vi-VN" sz="3600" b="1" dirty="0" err="1">
                <a:latin typeface="Times New Roman" panose="02020603050405020304" pitchFamily="18" charset="0"/>
              </a:rPr>
              <a:t>bày</a:t>
            </a:r>
            <a:r>
              <a:rPr lang="en-US" altLang="vi-VN" sz="3600" b="1" dirty="0">
                <a:latin typeface="Times New Roman" panose="02020603050405020304" pitchFamily="18" charset="0"/>
              </a:rPr>
              <a:t> </a:t>
            </a:r>
            <a:r>
              <a:rPr lang="en-US" altLang="vi-VN" sz="3600" b="1" dirty="0" err="1">
                <a:latin typeface="Times New Roman" panose="02020603050405020304" pitchFamily="18" charset="0"/>
              </a:rPr>
              <a:t>một</a:t>
            </a:r>
            <a:r>
              <a:rPr lang="en-US" altLang="vi-VN" sz="3600" b="1" dirty="0">
                <a:latin typeface="Times New Roman" panose="02020603050405020304" pitchFamily="18" charset="0"/>
              </a:rPr>
              <a:t> </a:t>
            </a:r>
            <a:r>
              <a:rPr lang="en-US" altLang="vi-VN" sz="3600" b="1" dirty="0" err="1">
                <a:latin typeface="Times New Roman" panose="02020603050405020304" pitchFamily="18" charset="0"/>
              </a:rPr>
              <a:t>bìa</a:t>
            </a:r>
            <a:r>
              <a:rPr lang="en-US" altLang="vi-VN" sz="3600" b="1" dirty="0">
                <a:latin typeface="Times New Roman" panose="02020603050405020304" pitchFamily="18" charset="0"/>
              </a:rPr>
              <a:t> </a:t>
            </a:r>
            <a:r>
              <a:rPr lang="en-US" altLang="vi-VN" sz="3600" b="1" dirty="0" err="1">
                <a:latin typeface="Times New Roman" panose="02020603050405020304" pitchFamily="18" charset="0"/>
              </a:rPr>
              <a:t>sách</a:t>
            </a:r>
            <a:r>
              <a:rPr lang="en-US" altLang="vi-VN" sz="3600" b="1" dirty="0">
                <a:latin typeface="Times New Roman" panose="02020603050405020304" pitchFamily="18" charset="0"/>
              </a:rPr>
              <a:t> </a:t>
            </a:r>
            <a:r>
              <a:rPr lang="en-US" altLang="vi-VN" sz="3600" b="1" dirty="0" err="1">
                <a:latin typeface="Times New Roman" panose="02020603050405020304" pitchFamily="18" charset="0"/>
              </a:rPr>
              <a:t>theo</a:t>
            </a:r>
            <a:r>
              <a:rPr lang="en-US" altLang="vi-VN" sz="3600" b="1" dirty="0">
                <a:latin typeface="Times New Roman" panose="02020603050405020304" pitchFamily="18" charset="0"/>
              </a:rPr>
              <a:t> ý </a:t>
            </a:r>
            <a:r>
              <a:rPr lang="en-US" altLang="vi-VN" sz="3600" b="1" dirty="0" err="1">
                <a:latin typeface="Times New Roman" panose="02020603050405020304" pitchFamily="18" charset="0"/>
              </a:rPr>
              <a:t>thích</a:t>
            </a:r>
            <a:endParaRPr lang="en-US" altLang="vi-VN" sz="3600" b="1" dirty="0">
              <a:latin typeface="Times New Roman" panose="02020603050405020304" pitchFamily="18" charset="0"/>
            </a:endParaRPr>
          </a:p>
          <a:p>
            <a:pPr eaLnBrk="1" hangingPunct="1">
              <a:spcBef>
                <a:spcPct val="50000"/>
              </a:spcBef>
            </a:pPr>
            <a:endParaRPr lang="en-US" altLang="vi-VN" sz="5333" dirty="0">
              <a:solidFill>
                <a:srgbClr val="FFFF00"/>
              </a:solidFill>
              <a:latin typeface="Times New Roman" panose="02020603050405020304" pitchFamily="18" charset="0"/>
            </a:endParaRPr>
          </a:p>
        </p:txBody>
      </p:sp>
      <p:pic>
        <p:nvPicPr>
          <p:cNvPr id="40" name="Picture 9" descr="ami_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609601"/>
            <a:ext cx="1397000" cy="104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Box 1"/>
          <p:cNvSpPr txBox="1">
            <a:spLocks noChangeArrowheads="1"/>
          </p:cNvSpPr>
          <p:nvPr/>
        </p:nvSpPr>
        <p:spPr bwMode="auto">
          <a:xfrm>
            <a:off x="1284817" y="1936752"/>
            <a:ext cx="100735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vi-VN" sz="2400" dirty="0" err="1"/>
              <a:t>Em</a:t>
            </a:r>
            <a:r>
              <a:rPr lang="en-US" altLang="vi-VN" sz="2400" dirty="0"/>
              <a:t> </a:t>
            </a:r>
            <a:r>
              <a:rPr lang="en-US" altLang="vi-VN" sz="2400" dirty="0" err="1"/>
              <a:t>hãy</a:t>
            </a:r>
            <a:r>
              <a:rPr lang="en-US" altLang="vi-VN" sz="2400" dirty="0"/>
              <a:t> </a:t>
            </a:r>
            <a:r>
              <a:rPr lang="en-US" altLang="vi-VN" sz="2400" dirty="0" err="1"/>
              <a:t>vẽ</a:t>
            </a:r>
            <a:r>
              <a:rPr lang="en-US" altLang="vi-VN" sz="2400" dirty="0"/>
              <a:t> </a:t>
            </a:r>
            <a:r>
              <a:rPr lang="en-US" altLang="vi-VN" sz="2400" dirty="0" err="1"/>
              <a:t>một</a:t>
            </a:r>
            <a:r>
              <a:rPr lang="en-US" altLang="vi-VN" sz="2400" dirty="0"/>
              <a:t> </a:t>
            </a:r>
            <a:r>
              <a:rPr lang="en-US" altLang="vi-VN" sz="2400" dirty="0" err="1"/>
              <a:t>bức</a:t>
            </a:r>
            <a:r>
              <a:rPr lang="en-US" altLang="vi-VN" sz="2400" dirty="0"/>
              <a:t> </a:t>
            </a:r>
            <a:r>
              <a:rPr lang="en-US" altLang="vi-VN" sz="2400" dirty="0" err="1"/>
              <a:t>tranh</a:t>
            </a:r>
            <a:r>
              <a:rPr lang="en-US" altLang="vi-VN" sz="2400" dirty="0"/>
              <a:t> </a:t>
            </a:r>
            <a:r>
              <a:rPr lang="en-US" altLang="vi-VN" sz="2400" dirty="0" err="1"/>
              <a:t>sau</a:t>
            </a:r>
            <a:r>
              <a:rPr lang="en-US" altLang="vi-VN" sz="2400" dirty="0"/>
              <a:t> </a:t>
            </a:r>
            <a:r>
              <a:rPr lang="en-US" altLang="vi-VN" sz="2400" dirty="0" err="1"/>
              <a:t>làm</a:t>
            </a:r>
            <a:r>
              <a:rPr lang="en-US" altLang="vi-VN" sz="2400" dirty="0"/>
              <a:t> </a:t>
            </a:r>
            <a:r>
              <a:rPr lang="en-US" altLang="vi-VN" sz="2400" dirty="0" err="1"/>
              <a:t>thành</a:t>
            </a:r>
            <a:r>
              <a:rPr lang="en-US" altLang="vi-VN" sz="2400" dirty="0"/>
              <a:t> </a:t>
            </a:r>
            <a:r>
              <a:rPr lang="en-US" altLang="vi-VN" sz="2400" dirty="0" err="1"/>
              <a:t>bìa</a:t>
            </a:r>
            <a:r>
              <a:rPr lang="en-US" altLang="vi-VN" sz="2400" dirty="0"/>
              <a:t> </a:t>
            </a:r>
            <a:r>
              <a:rPr lang="en-US" altLang="vi-VN" sz="2400" dirty="0" err="1"/>
              <a:t>sách</a:t>
            </a:r>
            <a:r>
              <a:rPr lang="en-US" altLang="vi-VN" sz="2400" dirty="0"/>
              <a:t>, </a:t>
            </a:r>
            <a:r>
              <a:rPr lang="en-US" altLang="vi-VN" sz="2400" dirty="0" err="1"/>
              <a:t>lấy</a:t>
            </a:r>
            <a:r>
              <a:rPr lang="en-US" altLang="vi-VN" sz="2400" dirty="0"/>
              <a:t> </a:t>
            </a:r>
            <a:r>
              <a:rPr lang="en-US" altLang="vi-VN" sz="2400" dirty="0" err="1"/>
              <a:t>tên</a:t>
            </a:r>
            <a:r>
              <a:rPr lang="en-US" altLang="vi-VN" sz="2400" dirty="0"/>
              <a:t> </a:t>
            </a:r>
            <a:r>
              <a:rPr lang="en-US" altLang="vi-VN" sz="2400" dirty="0" err="1"/>
              <a:t>mình</a:t>
            </a:r>
            <a:r>
              <a:rPr lang="en-US" altLang="vi-VN" sz="2400" dirty="0"/>
              <a:t> </a:t>
            </a:r>
            <a:r>
              <a:rPr lang="en-US" altLang="vi-VN" sz="2400" dirty="0" err="1"/>
              <a:t>là</a:t>
            </a:r>
            <a:r>
              <a:rPr lang="en-US" altLang="vi-VN" sz="2400" dirty="0"/>
              <a:t> </a:t>
            </a:r>
            <a:r>
              <a:rPr lang="en-US" altLang="vi-VN" sz="2400" dirty="0" err="1"/>
              <a:t>tác</a:t>
            </a:r>
            <a:r>
              <a:rPr lang="en-US" altLang="vi-VN" sz="2400" dirty="0"/>
              <a:t> </a:t>
            </a:r>
            <a:r>
              <a:rPr lang="en-US" altLang="vi-VN" sz="2400" dirty="0" err="1"/>
              <a:t>giả</a:t>
            </a:r>
            <a:endParaRPr lang="en-US" altLang="vi-VN" sz="2400" dirty="0"/>
          </a:p>
        </p:txBody>
      </p:sp>
      <p:grpSp>
        <p:nvGrpSpPr>
          <p:cNvPr id="42" name="Group 21"/>
          <p:cNvGrpSpPr>
            <a:grpSpLocks/>
          </p:cNvGrpSpPr>
          <p:nvPr/>
        </p:nvGrpSpPr>
        <p:grpSpPr bwMode="auto">
          <a:xfrm>
            <a:off x="7213600" y="2650069"/>
            <a:ext cx="1651000" cy="2324100"/>
            <a:chOff x="3028950" y="1962150"/>
            <a:chExt cx="1543050" cy="2248694"/>
          </a:xfrm>
        </p:grpSpPr>
        <p:cxnSp>
          <p:nvCxnSpPr>
            <p:cNvPr id="43" name="Straight Connector 42"/>
            <p:cNvCxnSpPr/>
            <p:nvPr/>
          </p:nvCxnSpPr>
          <p:spPr>
            <a:xfrm flipH="1">
              <a:off x="3048000" y="2038377"/>
              <a:ext cx="1524000" cy="3223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3028950" y="3888468"/>
              <a:ext cx="1524000" cy="3223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048000" y="2360754"/>
              <a:ext cx="0" cy="18119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552950" y="2062198"/>
              <a:ext cx="0" cy="18262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3048000" y="1962150"/>
              <a:ext cx="1219200" cy="3986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267200" y="1962150"/>
              <a:ext cx="0" cy="1000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9" name="Rectangle 48"/>
          <p:cNvSpPr/>
          <p:nvPr/>
        </p:nvSpPr>
        <p:spPr>
          <a:xfrm>
            <a:off x="1774737" y="2851148"/>
            <a:ext cx="4076700" cy="22521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cxnSp>
        <p:nvCxnSpPr>
          <p:cNvPr id="50" name="Straight Arrow Connector 49"/>
          <p:cNvCxnSpPr>
            <a:stCxn id="49" idx="0"/>
            <a:endCxn id="49" idx="2"/>
          </p:cNvCxnSpPr>
          <p:nvPr/>
        </p:nvCxnSpPr>
        <p:spPr>
          <a:xfrm>
            <a:off x="3813087" y="2851148"/>
            <a:ext cx="0" cy="225213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 name="TextBox 25"/>
          <p:cNvSpPr txBox="1">
            <a:spLocks noChangeArrowheads="1"/>
          </p:cNvSpPr>
          <p:nvPr/>
        </p:nvSpPr>
        <p:spPr bwMode="auto">
          <a:xfrm>
            <a:off x="1792754" y="5325179"/>
            <a:ext cx="85048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vi-VN" sz="2400" dirty="0" err="1"/>
              <a:t>Gấp</a:t>
            </a:r>
            <a:r>
              <a:rPr lang="en-US" altLang="vi-VN" sz="2400" dirty="0"/>
              <a:t> </a:t>
            </a:r>
            <a:r>
              <a:rPr lang="vi-VN" altLang="vi-VN" sz="2400" dirty="0"/>
              <a:t>đô</a:t>
            </a:r>
            <a:r>
              <a:rPr lang="en-US" altLang="vi-VN" sz="2400" dirty="0" err="1"/>
              <a:t>i</a:t>
            </a:r>
            <a:r>
              <a:rPr lang="en-US" altLang="vi-VN" sz="2400" dirty="0"/>
              <a:t> </a:t>
            </a:r>
            <a:r>
              <a:rPr lang="en-US" altLang="vi-VN" sz="2400" dirty="0" err="1"/>
              <a:t>tờ</a:t>
            </a:r>
            <a:r>
              <a:rPr lang="en-US" altLang="vi-VN" sz="2400" dirty="0"/>
              <a:t> </a:t>
            </a:r>
            <a:r>
              <a:rPr lang="en-US" altLang="vi-VN" sz="2400" dirty="0" err="1"/>
              <a:t>giấy</a:t>
            </a:r>
            <a:r>
              <a:rPr lang="en-US" altLang="vi-VN" sz="2400" dirty="0"/>
              <a:t> a 4 </a:t>
            </a:r>
            <a:r>
              <a:rPr lang="en-US" altLang="vi-VN" sz="2400" dirty="0" err="1"/>
              <a:t>lại</a:t>
            </a:r>
            <a:r>
              <a:rPr lang="en-US" altLang="vi-VN" sz="2400" dirty="0"/>
              <a:t>. </a:t>
            </a:r>
            <a:r>
              <a:rPr lang="en-US" altLang="vi-VN" sz="2400" dirty="0" err="1"/>
              <a:t>Trình</a:t>
            </a:r>
            <a:r>
              <a:rPr lang="en-US" altLang="vi-VN" sz="2400" dirty="0"/>
              <a:t> </a:t>
            </a:r>
            <a:r>
              <a:rPr lang="en-US" altLang="vi-VN" sz="2400" dirty="0" err="1"/>
              <a:t>bày</a:t>
            </a:r>
            <a:r>
              <a:rPr lang="en-US" altLang="vi-VN" sz="2400" dirty="0"/>
              <a:t> </a:t>
            </a:r>
            <a:r>
              <a:rPr lang="en-US" altLang="vi-VN" sz="2400" dirty="0" err="1"/>
              <a:t>một</a:t>
            </a:r>
            <a:r>
              <a:rPr lang="en-US" altLang="vi-VN" sz="2400" dirty="0"/>
              <a:t> </a:t>
            </a:r>
            <a:r>
              <a:rPr lang="en-US" altLang="vi-VN" sz="2400" dirty="0" err="1"/>
              <a:t>mặt</a:t>
            </a:r>
            <a:r>
              <a:rPr lang="en-US" altLang="vi-VN" sz="2400" dirty="0"/>
              <a:t> </a:t>
            </a:r>
            <a:r>
              <a:rPr lang="en-US" altLang="vi-VN" sz="2400" dirty="0" err="1"/>
              <a:t>tờ</a:t>
            </a:r>
            <a:r>
              <a:rPr lang="en-US" altLang="vi-VN" sz="2400" dirty="0"/>
              <a:t> </a:t>
            </a:r>
            <a:r>
              <a:rPr lang="en-US" altLang="vi-VN" sz="2400" dirty="0" err="1"/>
              <a:t>giấy</a:t>
            </a:r>
            <a:r>
              <a:rPr lang="en-US" altLang="vi-VN" sz="2400" dirty="0"/>
              <a:t>( </a:t>
            </a:r>
            <a:r>
              <a:rPr lang="en-US" altLang="vi-VN" sz="2400" dirty="0" err="1"/>
              <a:t>nửa</a:t>
            </a:r>
            <a:r>
              <a:rPr lang="en-US" altLang="vi-VN" sz="2400" dirty="0"/>
              <a:t> </a:t>
            </a:r>
            <a:r>
              <a:rPr lang="en-US" altLang="vi-VN" sz="2400" dirty="0" err="1"/>
              <a:t>tờ</a:t>
            </a:r>
            <a:r>
              <a:rPr lang="en-US" altLang="vi-VN" sz="2400" dirty="0"/>
              <a:t> a4)</a:t>
            </a:r>
          </a:p>
        </p:txBody>
      </p:sp>
    </p:spTree>
    <p:custDataLst>
      <p:tags r:id="rId1"/>
    </p:custDataLst>
    <p:extLst>
      <p:ext uri="{BB962C8B-B14F-4D97-AF65-F5344CB8AC3E}">
        <p14:creationId xmlns:p14="http://schemas.microsoft.com/office/powerpoint/2010/main" val="209587579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1" presetClass="entr" presetSubtype="0" fill="hold" grpId="0" nodeType="clickEffect">
                                  <p:stCondLst>
                                    <p:cond delay="0"/>
                                  </p:stCondLst>
                                  <p:iterate type="lt">
                                    <p:tmPct val="10000"/>
                                  </p:iterate>
                                  <p:childTnLst>
                                    <p:set>
                                      <p:cBhvr>
                                        <p:cTn id="12" dur="1" fill="hold">
                                          <p:stCondLst>
                                            <p:cond delay="0"/>
                                          </p:stCondLst>
                                        </p:cTn>
                                        <p:tgtEl>
                                          <p:spTgt spid="39"/>
                                        </p:tgtEl>
                                        <p:attrNameLst>
                                          <p:attrName>style.visibility</p:attrName>
                                        </p:attrNameLst>
                                      </p:cBhvr>
                                      <p:to>
                                        <p:strVal val="visible"/>
                                      </p:to>
                                    </p:set>
                                    <p:anim calcmode="lin" valueType="num">
                                      <p:cBhvr>
                                        <p:cTn id="13" dur="500" fill="hold"/>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39"/>
                                        </p:tgtEl>
                                        <p:attrNameLst>
                                          <p:attrName>ppt_y</p:attrName>
                                        </p:attrNameLst>
                                      </p:cBhvr>
                                      <p:tavLst>
                                        <p:tav tm="0">
                                          <p:val>
                                            <p:strVal val="#ppt_y"/>
                                          </p:val>
                                        </p:tav>
                                        <p:tav tm="100000">
                                          <p:val>
                                            <p:strVal val="#ppt_y"/>
                                          </p:val>
                                        </p:tav>
                                      </p:tavLst>
                                    </p:anim>
                                    <p:anim calcmode="lin" valueType="num">
                                      <p:cBhvr>
                                        <p:cTn id="15" dur="500" fill="hold"/>
                                        <p:tgtEl>
                                          <p:spTgt spid="39"/>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39"/>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500" fill="hold"/>
                                        <p:tgtEl>
                                          <p:spTgt spid="41"/>
                                        </p:tgtEl>
                                        <p:attrNameLst>
                                          <p:attrName>ppt_x</p:attrName>
                                        </p:attrNameLst>
                                      </p:cBhvr>
                                      <p:tavLst>
                                        <p:tav tm="0">
                                          <p:val>
                                            <p:strVal val="#ppt_x"/>
                                          </p:val>
                                        </p:tav>
                                        <p:tav tm="100000">
                                          <p:val>
                                            <p:strVal val="#ppt_x"/>
                                          </p:val>
                                        </p:tav>
                                      </p:tavLst>
                                    </p:anim>
                                    <p:anim calcmode="lin" valueType="num">
                                      <p:cBhvr additive="base">
                                        <p:cTn id="23"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wipe(down)">
                                      <p:cBhvr>
                                        <p:cTn id="28" dur="500"/>
                                        <p:tgtEl>
                                          <p:spTgt spid="4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wipe(down)">
                                      <p:cBhvr>
                                        <p:cTn id="31" dur="500"/>
                                        <p:tgtEl>
                                          <p:spTgt spid="51"/>
                                        </p:tgtEl>
                                      </p:cBhvr>
                                    </p:animEffect>
                                  </p:childTnLst>
                                </p:cTn>
                              </p:par>
                              <p:par>
                                <p:cTn id="32" presetID="22" presetClass="entr" presetSubtype="4"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down)">
                                      <p:cBhvr>
                                        <p:cTn id="34" dur="500"/>
                                        <p:tgtEl>
                                          <p:spTgt spid="42"/>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circle(in)">
                                      <p:cBhvr>
                                        <p:cTn id="39" dur="2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1" grpId="0"/>
      <p:bldP spid="49" grpId="0" animBg="1"/>
      <p:bldP spid="5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6" descr="Có thể là hình vẽ ngẫu hứ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7" name="Subtitle 2"/>
          <p:cNvSpPr txBox="1">
            <a:spLocks/>
          </p:cNvSpPr>
          <p:nvPr/>
        </p:nvSpPr>
        <p:spPr>
          <a:xfrm>
            <a:off x="1571174" y="2999953"/>
            <a:ext cx="9439726" cy="58144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vi-VN" sz="2800" b="1" dirty="0" smtClean="0">
                <a:latin typeface="+mj-lt"/>
              </a:rPr>
              <a:t>Yêu cầu cần đạt</a:t>
            </a:r>
          </a:p>
          <a:p>
            <a:pPr marL="342900" indent="-342900" algn="l">
              <a:buFontTx/>
              <a:buChar char="-"/>
            </a:pPr>
            <a:r>
              <a:rPr lang="vi-VN" sz="2800" b="1" dirty="0" smtClean="0">
                <a:latin typeface="+mj-lt"/>
              </a:rPr>
              <a:t>Nhận biết được các thành phần cơ bản của một bìa sách.</a:t>
            </a:r>
          </a:p>
          <a:p>
            <a:pPr marL="342900" indent="-342900" algn="l">
              <a:buFontTx/>
              <a:buChar char="-"/>
            </a:pPr>
            <a:r>
              <a:rPr lang="vi-VN" sz="2800" b="1" dirty="0" smtClean="0">
                <a:latin typeface="+mj-lt"/>
              </a:rPr>
              <a:t>Hiểu được yêu cầu cơ bản về phương pháp thiết kế bìa sách.</a:t>
            </a:r>
          </a:p>
          <a:p>
            <a:pPr algn="l"/>
            <a:r>
              <a:rPr lang="vi-VN" sz="2800" b="1" dirty="0" smtClean="0">
                <a:latin typeface="+mj-lt"/>
              </a:rPr>
              <a:t>-   Vận dụng được kiển thức bố cục, màu sắc, nghệ thuật chữ trong thiết kế bìa sách.</a:t>
            </a:r>
          </a:p>
          <a:p>
            <a:pPr marL="342900" indent="-342900" algn="l">
              <a:buFontTx/>
              <a:buChar char="-"/>
            </a:pPr>
            <a:r>
              <a:rPr lang="vi-VN" sz="2800" b="1" dirty="0" smtClean="0">
                <a:latin typeface="+mj-lt"/>
              </a:rPr>
              <a:t>Có hiểu biết và yêu thích Iĩnh vực thiết kế bìa sách</a:t>
            </a:r>
            <a:r>
              <a:rPr lang="vi-VN" sz="2800" dirty="0" smtClean="0">
                <a:latin typeface="+mj-lt"/>
              </a:rPr>
              <a:t>.</a:t>
            </a:r>
            <a:endParaRPr lang="vi-VN" sz="2800" dirty="0">
              <a:latin typeface="+mj-lt"/>
            </a:endParaRPr>
          </a:p>
        </p:txBody>
      </p:sp>
      <p:sp>
        <p:nvSpPr>
          <p:cNvPr id="18" name="Title 1"/>
          <p:cNvSpPr txBox="1">
            <a:spLocks/>
          </p:cNvSpPr>
          <p:nvPr/>
        </p:nvSpPr>
        <p:spPr>
          <a:xfrm>
            <a:off x="1146628" y="306177"/>
            <a:ext cx="9486900" cy="2387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5400" b="1" dirty="0" smtClean="0"/>
              <a:t>Chủ </a:t>
            </a:r>
            <a:r>
              <a:rPr lang="vi-VN" sz="5400" b="1" dirty="0" smtClean="0"/>
              <a:t>đ</a:t>
            </a:r>
            <a:r>
              <a:rPr lang="en-US" sz="5400" b="1" smtClean="0"/>
              <a:t>ề</a:t>
            </a:r>
            <a:r>
              <a:rPr lang="vi-VN" sz="5400" b="1" smtClean="0"/>
              <a:t> </a:t>
            </a:r>
            <a:r>
              <a:rPr lang="vi-VN" sz="5400" b="1" dirty="0" smtClean="0"/>
              <a:t>3</a:t>
            </a:r>
            <a:br>
              <a:rPr lang="vi-VN" sz="5400" b="1" dirty="0" smtClean="0"/>
            </a:br>
            <a:r>
              <a:rPr lang="vi-VN" sz="5400" b="1" dirty="0" smtClean="0"/>
              <a:t>THIẾT KẾ MĨ THUẬT SÁCH</a:t>
            </a:r>
            <a:r>
              <a:rPr lang="vi-VN" sz="11500" dirty="0" smtClean="0"/>
              <a:t/>
            </a:r>
            <a:br>
              <a:rPr lang="vi-VN" sz="11500" dirty="0" smtClean="0"/>
            </a:br>
            <a:r>
              <a:rPr lang="vi-VN" sz="4800" b="1" dirty="0" smtClean="0">
                <a:solidFill>
                  <a:srgbClr val="002060"/>
                </a:solidFill>
              </a:rPr>
              <a:t>Bài 5: THIẾT KẾ BÌA SÁCH</a:t>
            </a:r>
            <a:endParaRPr lang="vi-VN" sz="4800" b="1" dirty="0">
              <a:solidFill>
                <a:srgbClr val="002060"/>
              </a:solidFill>
            </a:endParaRPr>
          </a:p>
        </p:txBody>
      </p:sp>
      <p:pic>
        <p:nvPicPr>
          <p:cNvPr id="5" name="y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70114" y="5998029"/>
            <a:ext cx="609600" cy="609600"/>
          </a:xfrm>
          <a:prstGeom prst="rect">
            <a:avLst/>
          </a:prstGeom>
        </p:spPr>
      </p:pic>
    </p:spTree>
    <p:extLst>
      <p:ext uri="{BB962C8B-B14F-4D97-AF65-F5344CB8AC3E}">
        <p14:creationId xmlns:p14="http://schemas.microsoft.com/office/powerpoint/2010/main" val="14203067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4889" fill="hold"/>
                                        <p:tgtEl>
                                          <p:spTgt spid="5"/>
                                        </p:tgtEl>
                                      </p:cBhvr>
                                    </p:cmd>
                                  </p:childTnLst>
                                </p:cTn>
                              </p:par>
                            </p:childTnLst>
                          </p:cTn>
                        </p:par>
                      </p:childTnLst>
                    </p:cTn>
                  </p:par>
                </p:childTnLst>
              </p:cTn>
              <p:nextCondLst>
                <p:cond evt="onClick" delay="0">
                  <p:tgtEl>
                    <p:spTgt spid="5"/>
                  </p:tgtEl>
                </p:cond>
              </p:nextCondLst>
            </p:seq>
            <p:audio>
              <p:cMediaNode vol="80000">
                <p:cTn id="21" fill="hold" display="0">
                  <p:stCondLst>
                    <p:cond delay="indefinite"/>
                  </p:stCondLst>
                  <p:endCondLst>
                    <p:cond evt="onStopAudio" delay="0">
                      <p:tgtEl>
                        <p:sldTgt/>
                      </p:tgtEl>
                    </p:cond>
                  </p:endCondLst>
                </p:cTn>
                <p:tgtEl>
                  <p:spTgt spid="5"/>
                </p:tgtEl>
              </p:cMediaNode>
            </p:audio>
          </p:childTnLst>
        </p:cTn>
      </p:par>
    </p:tnLst>
    <p:bldLst>
      <p:bldP spid="17" grpId="0"/>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776"/>
            <a:ext cx="12192000" cy="687577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2"/>
          <p:cNvSpPr txBox="1">
            <a:spLocks noChangeArrowheads="1"/>
          </p:cNvSpPr>
          <p:nvPr/>
        </p:nvSpPr>
        <p:spPr bwMode="auto">
          <a:xfrm>
            <a:off x="-725714" y="1548349"/>
            <a:ext cx="13411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vi-VN" sz="4800" dirty="0" err="1">
                <a:latin typeface="Times New Roman" panose="02020603050405020304" pitchFamily="18" charset="0"/>
              </a:rPr>
              <a:t>Lưu</a:t>
            </a:r>
            <a:r>
              <a:rPr lang="en-US" altLang="vi-VN" sz="4800" dirty="0">
                <a:latin typeface="Times New Roman" panose="02020603050405020304" pitchFamily="18" charset="0"/>
              </a:rPr>
              <a:t> ý </a:t>
            </a:r>
            <a:r>
              <a:rPr lang="en-US" altLang="vi-VN" sz="4800" dirty="0" err="1">
                <a:latin typeface="Times New Roman" panose="02020603050405020304" pitchFamily="18" charset="0"/>
              </a:rPr>
              <a:t>khi</a:t>
            </a:r>
            <a:r>
              <a:rPr lang="en-US" altLang="vi-VN" sz="4800" dirty="0">
                <a:latin typeface="Times New Roman" panose="02020603050405020304" pitchFamily="18" charset="0"/>
              </a:rPr>
              <a:t> </a:t>
            </a:r>
            <a:r>
              <a:rPr lang="en-US" altLang="vi-VN" sz="4800" dirty="0" err="1">
                <a:latin typeface="Times New Roman" panose="02020603050405020304" pitchFamily="18" charset="0"/>
              </a:rPr>
              <a:t>thực</a:t>
            </a:r>
            <a:r>
              <a:rPr lang="en-US" altLang="vi-VN" sz="4800" dirty="0">
                <a:latin typeface="Times New Roman" panose="02020603050405020304" pitchFamily="18" charset="0"/>
              </a:rPr>
              <a:t> </a:t>
            </a:r>
            <a:r>
              <a:rPr lang="en-US" altLang="vi-VN" sz="4800" dirty="0" err="1">
                <a:latin typeface="Times New Roman" panose="02020603050405020304" pitchFamily="18" charset="0"/>
              </a:rPr>
              <a:t>hành</a:t>
            </a:r>
            <a:endParaRPr lang="en-US" altLang="vi-VN" sz="4800" dirty="0">
              <a:latin typeface="Times New Roman" panose="02020603050405020304" pitchFamily="18" charset="0"/>
            </a:endParaRPr>
          </a:p>
        </p:txBody>
      </p:sp>
      <p:grpSp>
        <p:nvGrpSpPr>
          <p:cNvPr id="9" name="Group 6"/>
          <p:cNvGrpSpPr>
            <a:grpSpLocks/>
          </p:cNvGrpSpPr>
          <p:nvPr/>
        </p:nvGrpSpPr>
        <p:grpSpPr bwMode="auto">
          <a:xfrm>
            <a:off x="-1930400" y="2766081"/>
            <a:ext cx="16052800" cy="1978112"/>
            <a:chOff x="-1008" y="2508"/>
            <a:chExt cx="7584" cy="920"/>
          </a:xfrm>
        </p:grpSpPr>
        <p:sp>
          <p:nvSpPr>
            <p:cNvPr id="10" name="Text Box 3"/>
            <p:cNvSpPr txBox="1">
              <a:spLocks noChangeArrowheads="1"/>
            </p:cNvSpPr>
            <p:nvPr/>
          </p:nvSpPr>
          <p:spPr bwMode="auto">
            <a:xfrm>
              <a:off x="-1008" y="2508"/>
              <a:ext cx="5808"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vi-VN" sz="3733" b="1" dirty="0">
                  <a:latin typeface="Times New Roman" panose="02020603050405020304" pitchFamily="18" charset="0"/>
                </a:rPr>
                <a:t>-</a:t>
              </a:r>
              <a:r>
                <a:rPr lang="en-US" altLang="vi-VN" sz="3733" dirty="0">
                  <a:latin typeface="Times New Roman" panose="02020603050405020304" pitchFamily="18" charset="0"/>
                </a:rPr>
                <a:t> </a:t>
              </a:r>
              <a:r>
                <a:rPr lang="en-US" altLang="vi-VN" sz="3733" dirty="0" err="1">
                  <a:latin typeface="Times New Roman" panose="02020603050405020304" pitchFamily="18" charset="0"/>
                </a:rPr>
                <a:t>Chữ</a:t>
              </a:r>
              <a:r>
                <a:rPr lang="en-US" altLang="vi-VN" sz="3733" dirty="0">
                  <a:latin typeface="Times New Roman" panose="02020603050405020304" pitchFamily="18" charset="0"/>
                </a:rPr>
                <a:t> </a:t>
              </a:r>
              <a:r>
                <a:rPr lang="en-US" altLang="vi-VN" sz="3733" dirty="0" err="1">
                  <a:latin typeface="Times New Roman" panose="02020603050405020304" pitchFamily="18" charset="0"/>
                </a:rPr>
                <a:t>viết</a:t>
              </a:r>
              <a:r>
                <a:rPr lang="en-US" altLang="vi-VN" sz="3733" dirty="0">
                  <a:latin typeface="Times New Roman" panose="02020603050405020304" pitchFamily="18" charset="0"/>
                </a:rPr>
                <a:t> </a:t>
              </a:r>
              <a:r>
                <a:rPr lang="en-US" altLang="vi-VN" sz="3733" dirty="0" err="1">
                  <a:latin typeface="Times New Roman" panose="02020603050405020304" pitchFamily="18" charset="0"/>
                </a:rPr>
                <a:t>phải</a:t>
              </a:r>
              <a:r>
                <a:rPr lang="en-US" altLang="vi-VN" sz="3733" dirty="0">
                  <a:latin typeface="Times New Roman" panose="02020603050405020304" pitchFamily="18" charset="0"/>
                </a:rPr>
                <a:t> </a:t>
              </a:r>
              <a:r>
                <a:rPr lang="en-US" altLang="vi-VN" sz="3733" dirty="0" err="1">
                  <a:latin typeface="Times New Roman" panose="02020603050405020304" pitchFamily="18" charset="0"/>
                </a:rPr>
                <a:t>rõ</a:t>
              </a:r>
              <a:r>
                <a:rPr lang="en-US" altLang="vi-VN" sz="3733" dirty="0">
                  <a:latin typeface="Times New Roman" panose="02020603050405020304" pitchFamily="18" charset="0"/>
                </a:rPr>
                <a:t> </a:t>
              </a:r>
              <a:r>
                <a:rPr lang="en-US" altLang="vi-VN" sz="3733" dirty="0" err="1">
                  <a:latin typeface="Times New Roman" panose="02020603050405020304" pitchFamily="18" charset="0"/>
                </a:rPr>
                <a:t>ràng</a:t>
              </a:r>
              <a:r>
                <a:rPr lang="en-US" altLang="vi-VN" sz="3733" dirty="0">
                  <a:solidFill>
                    <a:srgbClr val="FFFF00"/>
                  </a:solidFill>
                  <a:latin typeface="Times New Roman" panose="02020603050405020304" pitchFamily="18" charset="0"/>
                </a:rPr>
                <a:t> </a:t>
              </a:r>
            </a:p>
          </p:txBody>
        </p:sp>
        <p:sp>
          <p:nvSpPr>
            <p:cNvPr id="11" name="Text Box 4"/>
            <p:cNvSpPr txBox="1">
              <a:spLocks noChangeArrowheads="1"/>
            </p:cNvSpPr>
            <p:nvPr/>
          </p:nvSpPr>
          <p:spPr bwMode="auto">
            <a:xfrm>
              <a:off x="72" y="2812"/>
              <a:ext cx="5520"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vi-VN" sz="3733" b="1" dirty="0">
                  <a:latin typeface="Times New Roman" panose="02020603050405020304" pitchFamily="18" charset="0"/>
                </a:rPr>
                <a:t>-</a:t>
              </a:r>
              <a:r>
                <a:rPr lang="en-US" altLang="vi-VN" sz="3733" dirty="0">
                  <a:latin typeface="Times New Roman" panose="02020603050405020304" pitchFamily="18" charset="0"/>
                </a:rPr>
                <a:t> </a:t>
              </a:r>
              <a:r>
                <a:rPr lang="en-US" altLang="vi-VN" sz="3733" dirty="0" err="1">
                  <a:latin typeface="Times New Roman" panose="02020603050405020304" pitchFamily="18" charset="0"/>
                </a:rPr>
                <a:t>Hình</a:t>
              </a:r>
              <a:r>
                <a:rPr lang="en-US" altLang="vi-VN" sz="3733" dirty="0">
                  <a:latin typeface="Times New Roman" panose="02020603050405020304" pitchFamily="18" charset="0"/>
                </a:rPr>
                <a:t> </a:t>
              </a:r>
              <a:r>
                <a:rPr lang="en-US" altLang="vi-VN" sz="3733" dirty="0" err="1">
                  <a:latin typeface="Times New Roman" panose="02020603050405020304" pitchFamily="18" charset="0"/>
                </a:rPr>
                <a:t>ảnh</a:t>
              </a:r>
              <a:r>
                <a:rPr lang="en-US" altLang="vi-VN" sz="3733" dirty="0">
                  <a:latin typeface="Times New Roman" panose="02020603050405020304" pitchFamily="18" charset="0"/>
                </a:rPr>
                <a:t> </a:t>
              </a:r>
              <a:r>
                <a:rPr lang="en-US" altLang="vi-VN" sz="3733" dirty="0" err="1">
                  <a:latin typeface="Times New Roman" panose="02020603050405020304" pitchFamily="18" charset="0"/>
                </a:rPr>
                <a:t>có</a:t>
              </a:r>
              <a:r>
                <a:rPr lang="en-US" altLang="vi-VN" sz="3733" dirty="0">
                  <a:latin typeface="Times New Roman" panose="02020603050405020304" pitchFamily="18" charset="0"/>
                </a:rPr>
                <a:t> </a:t>
              </a:r>
              <a:r>
                <a:rPr lang="en-US" altLang="vi-VN" sz="3733" dirty="0" err="1">
                  <a:latin typeface="Times New Roman" panose="02020603050405020304" pitchFamily="18" charset="0"/>
                </a:rPr>
                <a:t>thể</a:t>
              </a:r>
              <a:r>
                <a:rPr lang="en-US" altLang="vi-VN" sz="3733" dirty="0">
                  <a:latin typeface="Times New Roman" panose="02020603050405020304" pitchFamily="18" charset="0"/>
                </a:rPr>
                <a:t> </a:t>
              </a:r>
              <a:r>
                <a:rPr lang="en-US" altLang="vi-VN" sz="3733" dirty="0" err="1">
                  <a:latin typeface="Times New Roman" panose="02020603050405020304" pitchFamily="18" charset="0"/>
                </a:rPr>
                <a:t>là</a:t>
              </a:r>
              <a:r>
                <a:rPr lang="en-US" altLang="vi-VN" sz="3733" dirty="0">
                  <a:latin typeface="Times New Roman" panose="02020603050405020304" pitchFamily="18" charset="0"/>
                </a:rPr>
                <a:t> </a:t>
              </a:r>
              <a:r>
                <a:rPr lang="en-US" altLang="vi-VN" sz="3733" dirty="0" err="1">
                  <a:latin typeface="Times New Roman" panose="02020603050405020304" pitchFamily="18" charset="0"/>
                </a:rPr>
                <a:t>hình</a:t>
              </a:r>
              <a:r>
                <a:rPr lang="en-US" altLang="vi-VN" sz="3733" dirty="0">
                  <a:latin typeface="Times New Roman" panose="02020603050405020304" pitchFamily="18" charset="0"/>
                </a:rPr>
                <a:t> </a:t>
              </a:r>
              <a:r>
                <a:rPr lang="en-US" altLang="vi-VN" sz="3733" dirty="0" err="1">
                  <a:latin typeface="Times New Roman" panose="02020603050405020304" pitchFamily="18" charset="0"/>
                </a:rPr>
                <a:t>vẽ</a:t>
              </a:r>
              <a:r>
                <a:rPr lang="en-US" altLang="vi-VN" sz="3733" dirty="0">
                  <a:latin typeface="Times New Roman" panose="02020603050405020304" pitchFamily="18" charset="0"/>
                </a:rPr>
                <a:t> </a:t>
              </a:r>
              <a:r>
                <a:rPr lang="en-US" altLang="vi-VN" sz="3733" dirty="0" err="1">
                  <a:latin typeface="Times New Roman" panose="02020603050405020304" pitchFamily="18" charset="0"/>
                </a:rPr>
                <a:t>hoặc</a:t>
              </a:r>
              <a:r>
                <a:rPr lang="en-US" altLang="vi-VN" sz="3733" dirty="0">
                  <a:latin typeface="Times New Roman" panose="02020603050405020304" pitchFamily="18" charset="0"/>
                </a:rPr>
                <a:t> </a:t>
              </a:r>
              <a:r>
                <a:rPr lang="en-US" altLang="vi-VN" sz="3733" dirty="0" err="1">
                  <a:latin typeface="Times New Roman" panose="02020603050405020304" pitchFamily="18" charset="0"/>
                </a:rPr>
                <a:t>hình</a:t>
              </a:r>
              <a:r>
                <a:rPr lang="en-US" altLang="vi-VN" sz="3733" dirty="0">
                  <a:latin typeface="Times New Roman" panose="02020603050405020304" pitchFamily="18" charset="0"/>
                </a:rPr>
                <a:t> </a:t>
              </a:r>
              <a:r>
                <a:rPr lang="en-US" altLang="vi-VN" sz="3733" dirty="0" err="1">
                  <a:latin typeface="Times New Roman" panose="02020603050405020304" pitchFamily="18" charset="0"/>
                </a:rPr>
                <a:t>chụp</a:t>
              </a:r>
              <a:endParaRPr lang="en-US" altLang="vi-VN" sz="3733" dirty="0">
                <a:latin typeface="Times New Roman" panose="02020603050405020304" pitchFamily="18" charset="0"/>
              </a:endParaRPr>
            </a:p>
          </p:txBody>
        </p:sp>
        <p:sp>
          <p:nvSpPr>
            <p:cNvPr id="12" name="Text Box 5"/>
            <p:cNvSpPr txBox="1">
              <a:spLocks noChangeArrowheads="1"/>
            </p:cNvSpPr>
            <p:nvPr/>
          </p:nvSpPr>
          <p:spPr bwMode="auto">
            <a:xfrm>
              <a:off x="-768" y="3118"/>
              <a:ext cx="7344"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vi-VN" sz="3733" b="1" dirty="0">
                  <a:latin typeface="Times New Roman" panose="02020603050405020304" pitchFamily="18" charset="0"/>
                </a:rPr>
                <a:t>-</a:t>
              </a:r>
              <a:r>
                <a:rPr lang="en-US" altLang="vi-VN" sz="3733" dirty="0">
                  <a:latin typeface="Times New Roman" panose="02020603050405020304" pitchFamily="18" charset="0"/>
                </a:rPr>
                <a:t> </a:t>
              </a:r>
              <a:r>
                <a:rPr lang="en-US" altLang="vi-VN" sz="3733" dirty="0" err="1">
                  <a:latin typeface="Times New Roman" panose="02020603050405020304" pitchFamily="18" charset="0"/>
                </a:rPr>
                <a:t>Màu</a:t>
              </a:r>
              <a:r>
                <a:rPr lang="en-US" altLang="vi-VN" sz="3733" dirty="0">
                  <a:latin typeface="Times New Roman" panose="02020603050405020304" pitchFamily="18" charset="0"/>
                </a:rPr>
                <a:t> </a:t>
              </a:r>
              <a:r>
                <a:rPr lang="en-US" altLang="vi-VN" sz="3733" dirty="0" err="1">
                  <a:latin typeface="Times New Roman" panose="02020603050405020304" pitchFamily="18" charset="0"/>
                </a:rPr>
                <a:t>sắc</a:t>
              </a:r>
              <a:r>
                <a:rPr lang="en-US" altLang="vi-VN" sz="3733" dirty="0">
                  <a:latin typeface="Times New Roman" panose="02020603050405020304" pitchFamily="18" charset="0"/>
                </a:rPr>
                <a:t> </a:t>
              </a:r>
              <a:r>
                <a:rPr lang="en-US" altLang="vi-VN" sz="3733" dirty="0" err="1">
                  <a:latin typeface="Times New Roman" panose="02020603050405020304" pitchFamily="18" charset="0"/>
                </a:rPr>
                <a:t>phải</a:t>
              </a:r>
              <a:r>
                <a:rPr lang="en-US" altLang="vi-VN" sz="3733" dirty="0">
                  <a:latin typeface="Times New Roman" panose="02020603050405020304" pitchFamily="18" charset="0"/>
                </a:rPr>
                <a:t> </a:t>
              </a:r>
              <a:r>
                <a:rPr lang="en-US" altLang="vi-VN" sz="3733" dirty="0" err="1">
                  <a:latin typeface="Times New Roman" panose="02020603050405020304" pitchFamily="18" charset="0"/>
                </a:rPr>
                <a:t>phù</a:t>
              </a:r>
              <a:r>
                <a:rPr lang="en-US" altLang="vi-VN" sz="3733" dirty="0">
                  <a:latin typeface="Times New Roman" panose="02020603050405020304" pitchFamily="18" charset="0"/>
                </a:rPr>
                <a:t> </a:t>
              </a:r>
              <a:r>
                <a:rPr lang="en-US" altLang="vi-VN" sz="3733" dirty="0" err="1">
                  <a:latin typeface="Times New Roman" panose="02020603050405020304" pitchFamily="18" charset="0"/>
                </a:rPr>
                <a:t>hợp</a:t>
              </a:r>
              <a:r>
                <a:rPr lang="en-US" altLang="vi-VN" sz="3733" dirty="0">
                  <a:latin typeface="Times New Roman" panose="02020603050405020304" pitchFamily="18" charset="0"/>
                </a:rPr>
                <a:t> </a:t>
              </a:r>
              <a:r>
                <a:rPr lang="en-US" altLang="vi-VN" sz="3733" dirty="0" err="1">
                  <a:latin typeface="Times New Roman" panose="02020603050405020304" pitchFamily="18" charset="0"/>
                </a:rPr>
                <a:t>nội</a:t>
              </a:r>
              <a:r>
                <a:rPr lang="en-US" altLang="vi-VN" sz="3733" dirty="0">
                  <a:latin typeface="Times New Roman" panose="02020603050405020304" pitchFamily="18" charset="0"/>
                </a:rPr>
                <a:t> dung </a:t>
              </a:r>
              <a:r>
                <a:rPr lang="en-US" altLang="vi-VN" sz="3733" dirty="0" err="1">
                  <a:latin typeface="Times New Roman" panose="02020603050405020304" pitchFamily="18" charset="0"/>
                </a:rPr>
                <a:t>quyển</a:t>
              </a:r>
              <a:r>
                <a:rPr lang="en-US" altLang="vi-VN" sz="3733" dirty="0">
                  <a:latin typeface="Times New Roman" panose="02020603050405020304" pitchFamily="18" charset="0"/>
                </a:rPr>
                <a:t> </a:t>
              </a:r>
              <a:r>
                <a:rPr lang="en-US" altLang="vi-VN" sz="3733" dirty="0" err="1">
                  <a:latin typeface="Times New Roman" panose="02020603050405020304" pitchFamily="18" charset="0"/>
                </a:rPr>
                <a:t>sách</a:t>
              </a:r>
              <a:endParaRPr lang="en-US" altLang="vi-VN" sz="3733" dirty="0">
                <a:latin typeface="Times New Roman" panose="02020603050405020304" pitchFamily="18" charset="0"/>
              </a:endParaRPr>
            </a:p>
          </p:txBody>
        </p:sp>
      </p:grpSp>
    </p:spTree>
    <p:extLst>
      <p:ext uri="{BB962C8B-B14F-4D97-AF65-F5344CB8AC3E}">
        <p14:creationId xmlns:p14="http://schemas.microsoft.com/office/powerpoint/2010/main" val="6038831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Bottom)">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ext Box 2"/>
          <p:cNvSpPr txBox="1">
            <a:spLocks noChangeArrowheads="1"/>
          </p:cNvSpPr>
          <p:nvPr/>
        </p:nvSpPr>
        <p:spPr bwMode="auto">
          <a:xfrm>
            <a:off x="-508000" y="304801"/>
            <a:ext cx="13411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endParaRPr lang="vi-VN" altLang="vi-VN" sz="4800">
              <a:latin typeface="Times New Roman" panose="02020603050405020304" pitchFamily="18" charset="0"/>
            </a:endParaRPr>
          </a:p>
        </p:txBody>
      </p:sp>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232"/>
            <a:ext cx="12192000" cy="68762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 Box 7"/>
          <p:cNvSpPr txBox="1">
            <a:spLocks noChangeArrowheads="1"/>
          </p:cNvSpPr>
          <p:nvPr/>
        </p:nvSpPr>
        <p:spPr bwMode="auto">
          <a:xfrm>
            <a:off x="3657600" y="685801"/>
            <a:ext cx="5283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vi-VN" altLang="vi-VN" sz="2400">
              <a:latin typeface="Times New Roman" panose="02020603050405020304" pitchFamily="18" charset="0"/>
            </a:endParaRPr>
          </a:p>
        </p:txBody>
      </p:sp>
      <p:sp>
        <p:nvSpPr>
          <p:cNvPr id="14" name="Text Box 10"/>
          <p:cNvSpPr txBox="1">
            <a:spLocks noChangeArrowheads="1"/>
          </p:cNvSpPr>
          <p:nvPr/>
        </p:nvSpPr>
        <p:spPr bwMode="auto">
          <a:xfrm>
            <a:off x="2641600" y="990601"/>
            <a:ext cx="8940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vi-VN" altLang="vi-VN" sz="2400">
              <a:latin typeface="Times New Roman" panose="02020603050405020304" pitchFamily="18" charset="0"/>
            </a:endParaRPr>
          </a:p>
        </p:txBody>
      </p:sp>
      <p:sp>
        <p:nvSpPr>
          <p:cNvPr id="15" name="TextBox 14"/>
          <p:cNvSpPr txBox="1"/>
          <p:nvPr/>
        </p:nvSpPr>
        <p:spPr>
          <a:xfrm>
            <a:off x="1320800" y="806857"/>
            <a:ext cx="10261600" cy="1938992"/>
          </a:xfrm>
          <a:prstGeom prst="rect">
            <a:avLst/>
          </a:prstGeom>
          <a:noFill/>
        </p:spPr>
        <p:txBody>
          <a:bodyPr wrap="square" rtlCol="0">
            <a:spAutoFit/>
          </a:bodyPr>
          <a:lstStyle/>
          <a:p>
            <a:r>
              <a:rPr lang="vi-VN" altLang="vi-VN" sz="2000" dirty="0">
                <a:latin typeface="+mj-lt"/>
              </a:rPr>
              <a:t>THẢO </a:t>
            </a:r>
            <a:r>
              <a:rPr lang="vi-VN" altLang="vi-VN" sz="2000" dirty="0" smtClean="0">
                <a:latin typeface="+mj-lt"/>
              </a:rPr>
              <a:t>LUẬN</a:t>
            </a:r>
          </a:p>
          <a:p>
            <a:r>
              <a:rPr lang="vi-VN" altLang="vi-VN" sz="2000" dirty="0" smtClean="0">
                <a:latin typeface="+mj-lt"/>
              </a:rPr>
              <a:t>Trưng </a:t>
            </a:r>
            <a:r>
              <a:rPr lang="vi-VN" altLang="vi-VN" sz="2000" dirty="0">
                <a:latin typeface="+mj-lt"/>
              </a:rPr>
              <a:t>bày sản phẩm thiết kế bia sách và trao đỗi theo nội dung</a:t>
            </a:r>
            <a:r>
              <a:rPr lang="vi-VN" altLang="vi-VN" sz="2000" dirty="0" smtClean="0">
                <a:latin typeface="+mj-lt"/>
              </a:rPr>
              <a:t>:</a:t>
            </a:r>
          </a:p>
          <a:p>
            <a:r>
              <a:rPr lang="vi-VN" altLang="vi-VN" sz="2000" dirty="0" smtClean="0">
                <a:latin typeface="+mj-lt"/>
              </a:rPr>
              <a:t>-Thiết </a:t>
            </a:r>
            <a:r>
              <a:rPr lang="vi-VN" altLang="vi-VN" sz="2000" dirty="0">
                <a:latin typeface="+mj-lt"/>
              </a:rPr>
              <a:t>kế bia sách của bạn thuộc thể loại nào</a:t>
            </a:r>
            <a:r>
              <a:rPr lang="vi-VN" altLang="vi-VN" sz="2000" dirty="0" smtClean="0">
                <a:latin typeface="+mj-lt"/>
              </a:rPr>
              <a:t>?</a:t>
            </a:r>
          </a:p>
          <a:p>
            <a:r>
              <a:rPr lang="vi-VN" altLang="vi-VN" sz="2000" dirty="0">
                <a:latin typeface="+mj-lt"/>
              </a:rPr>
              <a:t>-</a:t>
            </a:r>
            <a:r>
              <a:rPr lang="vi-VN" altLang="vi-VN" sz="2000" dirty="0" smtClean="0">
                <a:latin typeface="+mj-lt"/>
              </a:rPr>
              <a:t>Bạn </a:t>
            </a:r>
            <a:r>
              <a:rPr lang="vi-VN" altLang="vi-VN" sz="2000" dirty="0">
                <a:latin typeface="+mj-lt"/>
              </a:rPr>
              <a:t>đã vận dụng kiến thức bố cục, màu sắc, nghệ thuật chữ nhu thế nào trong thiểt kếbia sách của mình</a:t>
            </a:r>
            <a:r>
              <a:rPr lang="vi-VN" altLang="vi-VN" sz="2000" dirty="0" smtClean="0">
                <a:latin typeface="+mj-lt"/>
              </a:rPr>
              <a:t>?</a:t>
            </a:r>
          </a:p>
          <a:p>
            <a:r>
              <a:rPr lang="vi-VN" altLang="vi-VN" sz="2000" dirty="0" smtClean="0">
                <a:latin typeface="+mj-lt"/>
              </a:rPr>
              <a:t>- </a:t>
            </a:r>
            <a:r>
              <a:rPr lang="vi-VN" altLang="vi-VN" sz="2000" dirty="0">
                <a:latin typeface="+mj-lt"/>
              </a:rPr>
              <a:t>Bạn cần lưu ý gì trong việc sử dụng phần mềm đề thiết kế bia sách được hiệu quà</a:t>
            </a:r>
            <a:r>
              <a:rPr lang="vi-VN" altLang="vi-VN" sz="2000" dirty="0" smtClean="0">
                <a:latin typeface="+mj-lt"/>
              </a:rPr>
              <a:t>?</a:t>
            </a:r>
            <a:endParaRPr lang="vi-VN" sz="2000" dirty="0">
              <a:latin typeface="+mj-lt"/>
            </a:endParaRPr>
          </a:p>
        </p:txBody>
      </p:sp>
      <p:sp>
        <p:nvSpPr>
          <p:cNvPr id="16" name="TextBox 15"/>
          <p:cNvSpPr txBox="1"/>
          <p:nvPr/>
        </p:nvSpPr>
        <p:spPr>
          <a:xfrm>
            <a:off x="4258129" y="5978423"/>
            <a:ext cx="5924550" cy="646331"/>
          </a:xfrm>
          <a:prstGeom prst="rect">
            <a:avLst/>
          </a:prstGeom>
          <a:noFill/>
        </p:spPr>
        <p:txBody>
          <a:bodyPr wrap="square" rtlCol="0">
            <a:spAutoFit/>
          </a:bodyPr>
          <a:lstStyle/>
          <a:p>
            <a:r>
              <a:rPr lang="vi-VN" altLang="vi-VN" dirty="0">
                <a:solidFill>
                  <a:srgbClr val="FF0000"/>
                </a:solidFill>
              </a:rPr>
              <a:t>Sản phẩm mĩ thuật của học sinh</a:t>
            </a:r>
            <a:endParaRPr lang="vi-VN" dirty="0">
              <a:solidFill>
                <a:srgbClr val="FF0000"/>
              </a:solidFill>
            </a:endParaRPr>
          </a:p>
          <a:p>
            <a:endParaRPr lang="vi-VN" dirty="0"/>
          </a:p>
        </p:txBody>
      </p:sp>
      <p:pic>
        <p:nvPicPr>
          <p:cNvPr id="17" name="Picture 16"/>
          <p:cNvPicPr>
            <a:picLocks noChangeAspect="1"/>
          </p:cNvPicPr>
          <p:nvPr/>
        </p:nvPicPr>
        <p:blipFill rotWithShape="1">
          <a:blip r:embed="rId5"/>
          <a:srcRect l="12621" t="55033" r="6718" b="12034"/>
          <a:stretch/>
        </p:blipFill>
        <p:spPr>
          <a:xfrm>
            <a:off x="6896100" y="3122562"/>
            <a:ext cx="4686300" cy="2941441"/>
          </a:xfrm>
          <a:prstGeom prst="rect">
            <a:avLst/>
          </a:prstGeom>
        </p:spPr>
      </p:pic>
      <p:pic>
        <p:nvPicPr>
          <p:cNvPr id="18" name="Picture 17"/>
          <p:cNvPicPr>
            <a:picLocks noChangeAspect="1"/>
          </p:cNvPicPr>
          <p:nvPr/>
        </p:nvPicPr>
        <p:blipFill rotWithShape="1">
          <a:blip r:embed="rId5"/>
          <a:srcRect l="12621" t="20992" r="11090" b="43840"/>
          <a:stretch/>
        </p:blipFill>
        <p:spPr>
          <a:xfrm>
            <a:off x="1330779" y="2837406"/>
            <a:ext cx="4432300" cy="3141017"/>
          </a:xfrm>
          <a:prstGeom prst="rect">
            <a:avLst/>
          </a:prstGeom>
        </p:spPr>
      </p:pic>
    </p:spTree>
    <p:custDataLst>
      <p:tags r:id="rId1"/>
    </p:custDataLst>
    <p:extLst>
      <p:ext uri="{BB962C8B-B14F-4D97-AF65-F5344CB8AC3E}">
        <p14:creationId xmlns:p14="http://schemas.microsoft.com/office/powerpoint/2010/main" val="177367814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nodePh="1">
                                  <p:stCondLst>
                                    <p:cond delay="0"/>
                                  </p:stCondLst>
                                  <p:endCondLst>
                                    <p:cond evt="begin" delay="0">
                                      <p:tn val="5"/>
                                    </p:cond>
                                  </p:endCondLst>
                                  <p:childTnLst>
                                    <p:set>
                                      <p:cBhvr>
                                        <p:cTn id="6" dur="1" fill="hold">
                                          <p:stCondLst>
                                            <p:cond delay="0"/>
                                          </p:stCondLst>
                                        </p:cTn>
                                        <p:tgtEl>
                                          <p:spTgt spid="124930"/>
                                        </p:tgtEl>
                                        <p:attrNameLst>
                                          <p:attrName>style.visibility</p:attrName>
                                        </p:attrNameLst>
                                      </p:cBhvr>
                                      <p:to>
                                        <p:strVal val="visible"/>
                                      </p:to>
                                    </p:set>
                                    <p:animEffect transition="in" filter="slide(fromBottom)">
                                      <p:cBhvr>
                                        <p:cTn id="7" dur="500"/>
                                        <p:tgtEl>
                                          <p:spTgt spid="12493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circle(in)">
                                      <p:cBhvr>
                                        <p:cTn id="19" dur="2000"/>
                                        <p:tgtEl>
                                          <p:spTgt spid="18"/>
                                        </p:tgtEl>
                                      </p:cBhvr>
                                    </p:animEffect>
                                  </p:childTnLst>
                                </p:cTn>
                              </p:par>
                              <p:par>
                                <p:cTn id="20" presetID="6"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in)">
                                      <p:cBhvr>
                                        <p:cTn id="22" dur="2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0" grpId="0"/>
      <p:bldP spid="15"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vi-VN"/>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115" y="-18232"/>
            <a:ext cx="12192000" cy="68762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a:xfrm>
            <a:off x="851353" y="808038"/>
            <a:ext cx="10953750"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vi-VN" altLang="vi-VN" sz="3600" dirty="0" smtClean="0"/>
              <a:t>VẬN DỤNG</a:t>
            </a:r>
            <a:br>
              <a:rPr lang="vi-VN" altLang="vi-VN" sz="3600" dirty="0" smtClean="0"/>
            </a:br>
            <a:r>
              <a:rPr lang="vi-VN" altLang="vi-VN" sz="2900" dirty="0" smtClean="0"/>
              <a:t>Lập kế hoạch sưu tầm sách có thiết kế bìa đep đề làm triển lãm trong nhà trường, với mục đích lan toả văn hoá đọc đến với mọi người</a:t>
            </a:r>
            <a:r>
              <a:rPr lang="vi-VN" altLang="vi-VN" sz="4500" dirty="0" smtClean="0"/>
              <a:t>.</a:t>
            </a:r>
            <a:endParaRPr lang="vi-VN" sz="4500" dirty="0"/>
          </a:p>
        </p:txBody>
      </p:sp>
    </p:spTree>
    <p:extLst>
      <p:ext uri="{BB962C8B-B14F-4D97-AF65-F5344CB8AC3E}">
        <p14:creationId xmlns:p14="http://schemas.microsoft.com/office/powerpoint/2010/main" val="19560935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Text Box 3"/>
          <p:cNvSpPr txBox="1">
            <a:spLocks noChangeArrowheads="1"/>
          </p:cNvSpPr>
          <p:nvPr/>
        </p:nvSpPr>
        <p:spPr bwMode="auto">
          <a:xfrm>
            <a:off x="1117600" y="-304800"/>
            <a:ext cx="9855200" cy="1733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vi-VN" sz="3733" b="1">
                <a:solidFill>
                  <a:srgbClr val="0000FF"/>
                </a:solidFill>
                <a:latin typeface="Times New Roman" panose="02020603050405020304" pitchFamily="18" charset="0"/>
              </a:rPr>
              <a:t>DẶN DÒ</a:t>
            </a:r>
            <a:r>
              <a:rPr lang="en-US" altLang="vi-VN" sz="10666" b="1">
                <a:solidFill>
                  <a:srgbClr val="0000FF"/>
                </a:solidFill>
                <a:latin typeface="VNI-Times" pitchFamily="2" charset="0"/>
              </a:rPr>
              <a:t> </a:t>
            </a:r>
          </a:p>
        </p:txBody>
      </p:sp>
      <p:pic>
        <p:nvPicPr>
          <p:cNvPr id="24579" name="Picture 4" descr="BOOKS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3600" y="4114800"/>
            <a:ext cx="5994400" cy="2575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Text Box 5"/>
          <p:cNvSpPr txBox="1">
            <a:spLocks noChangeArrowheads="1"/>
          </p:cNvSpPr>
          <p:nvPr/>
        </p:nvSpPr>
        <p:spPr bwMode="auto">
          <a:xfrm>
            <a:off x="304800" y="1371600"/>
            <a:ext cx="11379200" cy="390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vi-VN" altLang="vi-VN" sz="2400" b="1" dirty="0">
                <a:latin typeface="+mj-lt"/>
              </a:rPr>
              <a:t> </a:t>
            </a:r>
            <a:r>
              <a:rPr lang="en-US" altLang="vi-VN" sz="2400" b="1" dirty="0">
                <a:latin typeface="+mj-lt"/>
              </a:rPr>
              <a:t>- </a:t>
            </a:r>
            <a:r>
              <a:rPr lang="en-US" altLang="vi-VN" sz="2400" b="1" dirty="0" err="1">
                <a:latin typeface="Times New Roman" panose="02020603050405020304" pitchFamily="18" charset="0"/>
                <a:cs typeface="Times New Roman" panose="02020603050405020304" pitchFamily="18" charset="0"/>
              </a:rPr>
              <a:t>Sách</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là</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tài</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sản</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quý</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giá</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của</a:t>
            </a:r>
            <a:r>
              <a:rPr lang="en-US" altLang="vi-VN" sz="2400" b="1" dirty="0">
                <a:latin typeface="Times New Roman" panose="02020603050405020304" pitchFamily="18" charset="0"/>
                <a:cs typeface="Times New Roman" panose="02020603050405020304" pitchFamily="18" charset="0"/>
              </a:rPr>
              <a:t> tri </a:t>
            </a:r>
            <a:r>
              <a:rPr lang="en-US" altLang="vi-VN" sz="2400" b="1" dirty="0" err="1">
                <a:latin typeface="Times New Roman" panose="02020603050405020304" pitchFamily="18" charset="0"/>
                <a:cs typeface="Times New Roman" panose="02020603050405020304" pitchFamily="18" charset="0"/>
              </a:rPr>
              <a:t>thức</a:t>
            </a:r>
            <a:r>
              <a:rPr lang="en-US" altLang="vi-VN" sz="2400" b="1" dirty="0">
                <a:latin typeface="Times New Roman" panose="02020603050405020304" pitchFamily="18" charset="0"/>
                <a:cs typeface="Times New Roman" panose="02020603050405020304" pitchFamily="18" charset="0"/>
              </a:rPr>
              <a:t> </a:t>
            </a:r>
          </a:p>
          <a:p>
            <a:pPr eaLnBrk="1" hangingPunct="1">
              <a:spcBef>
                <a:spcPct val="50000"/>
              </a:spcBef>
            </a:pP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Vì</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vậy</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chúng</a:t>
            </a:r>
            <a:r>
              <a:rPr lang="en-US" altLang="vi-VN" sz="2400" b="1" dirty="0">
                <a:latin typeface="Times New Roman" panose="02020603050405020304" pitchFamily="18" charset="0"/>
                <a:cs typeface="Times New Roman" panose="02020603050405020304" pitchFamily="18" charset="0"/>
              </a:rPr>
              <a:t> ta </a:t>
            </a:r>
            <a:r>
              <a:rPr lang="en-US" altLang="vi-VN" sz="2400" b="1" dirty="0" err="1">
                <a:latin typeface="Times New Roman" panose="02020603050405020304" pitchFamily="18" charset="0"/>
                <a:cs typeface="Times New Roman" panose="02020603050405020304" pitchFamily="18" charset="0"/>
              </a:rPr>
              <a:t>phải</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chăm</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học</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tập</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đọc</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sách</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giữ</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gìn</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yêu</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quý</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sách</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vở</a:t>
            </a:r>
            <a:r>
              <a:rPr lang="en-US" altLang="vi-VN" sz="2400" b="1" dirty="0">
                <a:latin typeface="Times New Roman" panose="02020603050405020304" pitchFamily="18" charset="0"/>
                <a:cs typeface="Times New Roman" panose="02020603050405020304" pitchFamily="18" charset="0"/>
              </a:rPr>
              <a:t>.</a:t>
            </a:r>
            <a:r>
              <a:rPr lang="en-US" altLang="vi-VN" sz="4267" b="1" dirty="0">
                <a:solidFill>
                  <a:srgbClr val="33CCFF"/>
                </a:solidFill>
                <a:latin typeface="Times New Roman" panose="02020603050405020304" pitchFamily="18" charset="0"/>
                <a:cs typeface="Times New Roman" panose="02020603050405020304" pitchFamily="18" charset="0"/>
              </a:rPr>
              <a:t> </a:t>
            </a:r>
          </a:p>
          <a:p>
            <a:pPr eaLnBrk="1" hangingPunct="1">
              <a:spcBef>
                <a:spcPct val="50000"/>
              </a:spcBef>
            </a:pPr>
            <a:r>
              <a:rPr lang="en-US" altLang="vi-VN" sz="2667" b="1" dirty="0">
                <a:latin typeface="Times New Roman" panose="02020603050405020304" pitchFamily="18" charset="0"/>
                <a:cs typeface="Times New Roman" panose="02020603050405020304" pitchFamily="18" charset="0"/>
              </a:rPr>
              <a:t> - </a:t>
            </a:r>
            <a:r>
              <a:rPr lang="en-US" altLang="vi-VN" sz="2667" b="1" dirty="0" err="1">
                <a:latin typeface="Times New Roman" panose="02020603050405020304" pitchFamily="18" charset="0"/>
                <a:cs typeface="Times New Roman" panose="02020603050405020304" pitchFamily="18" charset="0"/>
              </a:rPr>
              <a:t>Tiếp</a:t>
            </a:r>
            <a:r>
              <a:rPr lang="en-US" altLang="vi-VN" sz="2667" b="1" dirty="0">
                <a:latin typeface="Times New Roman" panose="02020603050405020304" pitchFamily="18" charset="0"/>
                <a:cs typeface="Times New Roman" panose="02020603050405020304" pitchFamily="18" charset="0"/>
              </a:rPr>
              <a:t> </a:t>
            </a:r>
            <a:r>
              <a:rPr lang="en-US" altLang="vi-VN" sz="2667" b="1" dirty="0" err="1">
                <a:latin typeface="Times New Roman" panose="02020603050405020304" pitchFamily="18" charset="0"/>
                <a:cs typeface="Times New Roman" panose="02020603050405020304" pitchFamily="18" charset="0"/>
              </a:rPr>
              <a:t>tục</a:t>
            </a:r>
            <a:r>
              <a:rPr lang="en-US" altLang="vi-VN" sz="2667" b="1" dirty="0">
                <a:latin typeface="Times New Roman" panose="02020603050405020304" pitchFamily="18" charset="0"/>
                <a:cs typeface="Times New Roman" panose="02020603050405020304" pitchFamily="18" charset="0"/>
              </a:rPr>
              <a:t> </a:t>
            </a:r>
            <a:r>
              <a:rPr lang="en-US" altLang="vi-VN" sz="2667" b="1" dirty="0" err="1">
                <a:latin typeface="Times New Roman" panose="02020603050405020304" pitchFamily="18" charset="0"/>
                <a:cs typeface="Times New Roman" panose="02020603050405020304" pitchFamily="18" charset="0"/>
              </a:rPr>
              <a:t>ho</a:t>
            </a:r>
            <a:r>
              <a:rPr lang="en-US" altLang="vi-VN" sz="2400" b="1" dirty="0" err="1">
                <a:latin typeface="Times New Roman" panose="02020603050405020304" pitchFamily="18" charset="0"/>
                <a:cs typeface="Times New Roman" panose="02020603050405020304" pitchFamily="18" charset="0"/>
              </a:rPr>
              <a:t>àn</a:t>
            </a:r>
            <a:r>
              <a:rPr lang="en-US" altLang="vi-VN" sz="2667" b="1" dirty="0">
                <a:latin typeface="Times New Roman" panose="02020603050405020304" pitchFamily="18" charset="0"/>
                <a:cs typeface="Times New Roman" panose="02020603050405020304" pitchFamily="18" charset="0"/>
              </a:rPr>
              <a:t> </a:t>
            </a:r>
            <a:r>
              <a:rPr lang="en-US" altLang="vi-VN" sz="2667" b="1" dirty="0" err="1">
                <a:latin typeface="Times New Roman" panose="02020603050405020304" pitchFamily="18" charset="0"/>
                <a:cs typeface="Times New Roman" panose="02020603050405020304" pitchFamily="18" charset="0"/>
              </a:rPr>
              <a:t>thành</a:t>
            </a:r>
            <a:r>
              <a:rPr lang="en-US" altLang="vi-VN" sz="2667" b="1" dirty="0">
                <a:latin typeface="Times New Roman" panose="02020603050405020304" pitchFamily="18" charset="0"/>
                <a:cs typeface="Times New Roman" panose="02020603050405020304" pitchFamily="18" charset="0"/>
              </a:rPr>
              <a:t> </a:t>
            </a:r>
            <a:r>
              <a:rPr lang="en-US" altLang="vi-VN" sz="2667" b="1" dirty="0" err="1">
                <a:latin typeface="Times New Roman" panose="02020603050405020304" pitchFamily="18" charset="0"/>
                <a:cs typeface="Times New Roman" panose="02020603050405020304" pitchFamily="18" charset="0"/>
              </a:rPr>
              <a:t>bài</a:t>
            </a:r>
            <a:r>
              <a:rPr lang="en-US" altLang="vi-VN" sz="2667" b="1" dirty="0">
                <a:latin typeface="Times New Roman" panose="02020603050405020304" pitchFamily="18" charset="0"/>
                <a:cs typeface="Times New Roman" panose="02020603050405020304" pitchFamily="18" charset="0"/>
              </a:rPr>
              <a:t> </a:t>
            </a:r>
            <a:r>
              <a:rPr lang="en-US" altLang="vi-VN" sz="2667" b="1" dirty="0" err="1">
                <a:latin typeface="Times New Roman" panose="02020603050405020304" pitchFamily="18" charset="0"/>
                <a:cs typeface="Times New Roman" panose="02020603050405020304" pitchFamily="18" charset="0"/>
              </a:rPr>
              <a:t>vẽ</a:t>
            </a:r>
            <a:r>
              <a:rPr lang="en-US" altLang="vi-VN" sz="4267" b="1" dirty="0">
                <a:latin typeface="Times New Roman" panose="02020603050405020304" pitchFamily="18" charset="0"/>
                <a:cs typeface="Times New Roman" panose="02020603050405020304" pitchFamily="18" charset="0"/>
              </a:rPr>
              <a:t>. </a:t>
            </a:r>
            <a:r>
              <a:rPr lang="en-US" altLang="vi-VN" sz="2667" b="1" dirty="0">
                <a:latin typeface="Times New Roman" panose="02020603050405020304" pitchFamily="18" charset="0"/>
                <a:cs typeface="Times New Roman" panose="02020603050405020304" pitchFamily="18" charset="0"/>
              </a:rPr>
              <a:t>(</a:t>
            </a:r>
            <a:r>
              <a:rPr lang="en-US" altLang="vi-VN" sz="2667" b="1" dirty="0" err="1">
                <a:latin typeface="Times New Roman" panose="02020603050405020304" pitchFamily="18" charset="0"/>
                <a:cs typeface="Times New Roman" panose="02020603050405020304" pitchFamily="18" charset="0"/>
              </a:rPr>
              <a:t>N</a:t>
            </a:r>
            <a:r>
              <a:rPr lang="en-US" altLang="vi-VN" sz="2400" b="1" dirty="0" err="1">
                <a:latin typeface="Times New Roman" panose="02020603050405020304" pitchFamily="18" charset="0"/>
                <a:cs typeface="Times New Roman" panose="02020603050405020304" pitchFamily="18" charset="0"/>
              </a:rPr>
              <a:t>ếu</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chưa</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xong</a:t>
            </a:r>
            <a:r>
              <a:rPr lang="en-US" altLang="vi-VN" sz="2400" b="1" dirty="0">
                <a:latin typeface="Times New Roman" panose="02020603050405020304" pitchFamily="18" charset="0"/>
                <a:cs typeface="Times New Roman" panose="02020603050405020304" pitchFamily="18" charset="0"/>
              </a:rPr>
              <a:t>)</a:t>
            </a:r>
            <a:r>
              <a:rPr lang="en-US" altLang="vi-VN" sz="5333" b="1" dirty="0">
                <a:solidFill>
                  <a:srgbClr val="33CCFF"/>
                </a:solidFill>
                <a:latin typeface="Times New Roman" panose="02020603050405020304" pitchFamily="18" charset="0"/>
                <a:cs typeface="Times New Roman" panose="02020603050405020304" pitchFamily="18" charset="0"/>
              </a:rPr>
              <a:t> </a:t>
            </a:r>
          </a:p>
          <a:p>
            <a:pPr eaLnBrk="1" hangingPunct="1">
              <a:spcBef>
                <a:spcPct val="50000"/>
              </a:spcBef>
            </a:pPr>
            <a:endParaRPr lang="en-US" altLang="vi-VN" sz="5333" b="1" dirty="0">
              <a:solidFill>
                <a:srgbClr val="66CCFF"/>
              </a:solidFill>
              <a:latin typeface="Times New Roman" panose="02020603050405020304" pitchFamily="18" charset="0"/>
            </a:endParaRPr>
          </a:p>
        </p:txBody>
      </p:sp>
    </p:spTree>
    <p:custDataLst>
      <p:tags r:id="rId1"/>
    </p:custDataLst>
    <p:extLst>
      <p:ext uri="{BB962C8B-B14F-4D97-AF65-F5344CB8AC3E}">
        <p14:creationId xmlns:p14="http://schemas.microsoft.com/office/powerpoint/2010/main" val="3968767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76803">
                                            <p:txEl>
                                              <p:pRg st="0" end="0"/>
                                            </p:txEl>
                                          </p:spTgt>
                                        </p:tgtEl>
                                        <p:attrNameLst>
                                          <p:attrName>style.visibility</p:attrName>
                                        </p:attrNameLst>
                                      </p:cBhvr>
                                      <p:to>
                                        <p:strVal val="visible"/>
                                      </p:to>
                                    </p:set>
                                    <p:anim to="" calcmode="lin" valueType="num">
                                      <p:cBhvr>
                                        <p:cTn id="7" dur="1" fill="hold"/>
                                        <p:tgtEl>
                                          <p:spTgt spid="76803">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76805">
                                            <p:txEl>
                                              <p:pRg st="0" end="0"/>
                                            </p:txEl>
                                          </p:spTgt>
                                        </p:tgtEl>
                                        <p:attrNameLst>
                                          <p:attrName>style.visibility</p:attrName>
                                        </p:attrNameLst>
                                      </p:cBhvr>
                                      <p:to>
                                        <p:strVal val="visible"/>
                                      </p:to>
                                    </p:set>
                                    <p:animEffect transition="in" filter="checkerboard(across)">
                                      <p:cBhvr>
                                        <p:cTn id="12" dur="500"/>
                                        <p:tgtEl>
                                          <p:spTgt spid="76805">
                                            <p:txEl>
                                              <p:pRg st="0" end="0"/>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76805">
                                            <p:txEl>
                                              <p:pRg st="1" end="1"/>
                                            </p:txEl>
                                          </p:spTgt>
                                        </p:tgtEl>
                                        <p:attrNameLst>
                                          <p:attrName>style.visibility</p:attrName>
                                        </p:attrNameLst>
                                      </p:cBhvr>
                                      <p:to>
                                        <p:strVal val="visible"/>
                                      </p:to>
                                    </p:set>
                                    <p:animEffect transition="in" filter="checkerboard(across)">
                                      <p:cBhvr>
                                        <p:cTn id="15" dur="500"/>
                                        <p:tgtEl>
                                          <p:spTgt spid="76805">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nodeType="clickEffect">
                                  <p:stCondLst>
                                    <p:cond delay="0"/>
                                  </p:stCondLst>
                                  <p:childTnLst>
                                    <p:set>
                                      <p:cBhvr>
                                        <p:cTn id="19" dur="1" fill="hold">
                                          <p:stCondLst>
                                            <p:cond delay="0"/>
                                          </p:stCondLst>
                                        </p:cTn>
                                        <p:tgtEl>
                                          <p:spTgt spid="76805">
                                            <p:txEl>
                                              <p:pRg st="2" end="2"/>
                                            </p:txEl>
                                          </p:spTgt>
                                        </p:tgtEl>
                                        <p:attrNameLst>
                                          <p:attrName>style.visibility</p:attrName>
                                        </p:attrNameLst>
                                      </p:cBhvr>
                                      <p:to>
                                        <p:strVal val="visible"/>
                                      </p:to>
                                    </p:set>
                                    <p:animEffect transition="in" filter="box(in)">
                                      <p:cBhvr>
                                        <p:cTn id="20" dur="500"/>
                                        <p:tgtEl>
                                          <p:spTgt spid="7680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6" name="Diep-Khuc-Mua-Xuan.mp3">
            <a:hlinkClick r:id="" action="ppaction://media"/>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11277600" y="6248400"/>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19" descr="widescreen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68" name="WordArt 20"/>
          <p:cNvSpPr>
            <a:spLocks noChangeArrowheads="1" noChangeShapeType="1" noTextEdit="1"/>
          </p:cNvSpPr>
          <p:nvPr/>
        </p:nvSpPr>
        <p:spPr bwMode="auto">
          <a:xfrm>
            <a:off x="1930400" y="533400"/>
            <a:ext cx="8940800" cy="838200"/>
          </a:xfrm>
          <a:prstGeom prst="rect">
            <a:avLst/>
          </a:prstGeom>
        </p:spPr>
        <p:txBody>
          <a:bodyPr wrap="none" fromWordArt="1">
            <a:prstTxWarp prst="textPlain">
              <a:avLst>
                <a:gd name="adj" fmla="val 50000"/>
              </a:avLst>
            </a:prstTxWarp>
          </a:bodyPr>
          <a:lstStyle/>
          <a:p>
            <a:pPr algn="ctr"/>
            <a:r>
              <a:rPr lang="vi-VN" sz="4800" b="1" kern="10">
                <a:ln w="12700">
                  <a:solidFill>
                    <a:srgbClr val="00FFFF"/>
                  </a:solidFill>
                  <a:round/>
                  <a:headEnd/>
                  <a:tailEnd/>
                </a:ln>
                <a:gradFill rotWithShape="1">
                  <a:gsLst>
                    <a:gs pos="0">
                      <a:srgbClr val="FF3300"/>
                    </a:gs>
                    <a:gs pos="50000">
                      <a:srgbClr val="FFFFFF"/>
                    </a:gs>
                    <a:gs pos="100000">
                      <a:srgbClr val="FF3300"/>
                    </a:gs>
                  </a:gsLst>
                  <a:lin ang="5400000" scaled="1"/>
                </a:gradFill>
                <a:effectLst>
                  <a:outerShdw dist="53882" dir="18900000" algn="ctr" rotWithShape="0">
                    <a:schemeClr val="tx1"/>
                  </a:outerShdw>
                </a:effectLst>
                <a:latin typeface="Times New Roman" panose="02020603050405020304" pitchFamily="18" charset="0"/>
                <a:cs typeface="Times New Roman" panose="02020603050405020304" pitchFamily="18" charset="0"/>
              </a:rPr>
              <a:t>Chân thành cảm ơn </a:t>
            </a:r>
          </a:p>
        </p:txBody>
      </p:sp>
      <p:sp>
        <p:nvSpPr>
          <p:cNvPr id="78869" name="WordArt 21"/>
          <p:cNvSpPr>
            <a:spLocks noChangeArrowheads="1" noChangeShapeType="1" noTextEdit="1"/>
          </p:cNvSpPr>
          <p:nvPr/>
        </p:nvSpPr>
        <p:spPr bwMode="auto">
          <a:xfrm>
            <a:off x="2946400" y="1905000"/>
            <a:ext cx="6299200" cy="990600"/>
          </a:xfrm>
          <a:prstGeom prst="rect">
            <a:avLst/>
          </a:prstGeom>
        </p:spPr>
        <p:txBody>
          <a:bodyPr wrap="none" fromWordArt="1">
            <a:prstTxWarp prst="textPlain">
              <a:avLst>
                <a:gd name="adj" fmla="val 50000"/>
              </a:avLst>
            </a:prstTxWarp>
          </a:bodyPr>
          <a:lstStyle/>
          <a:p>
            <a:pPr algn="ctr"/>
            <a:r>
              <a:rPr lang="vi-VN" sz="4800" b="1" kern="10">
                <a:ln w="25400">
                  <a:solidFill>
                    <a:srgbClr val="FF0000"/>
                  </a:solidFill>
                  <a:round/>
                  <a:headEnd/>
                  <a:tailEnd/>
                </a:ln>
                <a:gradFill rotWithShape="1">
                  <a:gsLst>
                    <a:gs pos="0">
                      <a:srgbClr val="FFFF00">
                        <a:alpha val="89998"/>
                      </a:srgbClr>
                    </a:gs>
                    <a:gs pos="100000">
                      <a:srgbClr val="FFFFFF"/>
                    </a:gs>
                  </a:gsLst>
                  <a:lin ang="5400000" scaled="1"/>
                </a:gradFill>
                <a:effectLst>
                  <a:outerShdw dist="109250" dir="19467739" algn="ctr" rotWithShape="0">
                    <a:srgbClr val="99FF66"/>
                  </a:outerShdw>
                </a:effectLst>
                <a:latin typeface="Times New Roman" panose="02020603050405020304" pitchFamily="18" charset="0"/>
                <a:cs typeface="Times New Roman" panose="02020603050405020304" pitchFamily="18" charset="0"/>
              </a:rPr>
              <a:t>thầy cô giáo </a:t>
            </a:r>
          </a:p>
        </p:txBody>
      </p:sp>
      <p:sp>
        <p:nvSpPr>
          <p:cNvPr id="78870" name="WordArt 22"/>
          <p:cNvSpPr>
            <a:spLocks noChangeArrowheads="1" noChangeShapeType="1" noTextEdit="1"/>
          </p:cNvSpPr>
          <p:nvPr/>
        </p:nvSpPr>
        <p:spPr bwMode="auto">
          <a:xfrm>
            <a:off x="2336800" y="3581400"/>
            <a:ext cx="7315200" cy="1143000"/>
          </a:xfrm>
          <a:prstGeom prst="rect">
            <a:avLst/>
          </a:prstGeom>
        </p:spPr>
        <p:txBody>
          <a:bodyPr wrap="none" fromWordArt="1">
            <a:prstTxWarp prst="textPlain">
              <a:avLst>
                <a:gd name="adj" fmla="val 50000"/>
              </a:avLst>
            </a:prstTxWarp>
          </a:bodyPr>
          <a:lstStyle/>
          <a:p>
            <a:pPr algn="ctr"/>
            <a:r>
              <a:rPr lang="vi-VN" sz="4800" kern="10">
                <a:ln w="25400">
                  <a:solidFill>
                    <a:srgbClr val="FF0000"/>
                  </a:solidFill>
                  <a:round/>
                  <a:headEnd/>
                  <a:tailEnd/>
                </a:ln>
                <a:gradFill rotWithShape="1">
                  <a:gsLst>
                    <a:gs pos="0">
                      <a:srgbClr val="FFFF00">
                        <a:alpha val="79999"/>
                      </a:srgbClr>
                    </a:gs>
                    <a:gs pos="100000">
                      <a:srgbClr val="FFFFFF"/>
                    </a:gs>
                  </a:gsLst>
                  <a:lin ang="5400000" scaled="1"/>
                </a:gradFill>
                <a:effectLst>
                  <a:outerShdw dist="99190" dir="19211666" algn="ctr" rotWithShape="0">
                    <a:srgbClr val="CCFF99"/>
                  </a:outerShdw>
                </a:effectLst>
                <a:latin typeface="Times New Roman" panose="02020603050405020304" pitchFamily="18" charset="0"/>
                <a:cs typeface="Times New Roman" panose="02020603050405020304" pitchFamily="18" charset="0"/>
              </a:rPr>
              <a:t>Các em học sinh.</a:t>
            </a:r>
          </a:p>
        </p:txBody>
      </p:sp>
      <p:sp>
        <p:nvSpPr>
          <p:cNvPr id="78871" name="WordArt 23"/>
          <p:cNvSpPr>
            <a:spLocks noChangeArrowheads="1" noChangeShapeType="1" noTextEdit="1"/>
          </p:cNvSpPr>
          <p:nvPr/>
        </p:nvSpPr>
        <p:spPr bwMode="auto">
          <a:xfrm>
            <a:off x="5689600" y="2895600"/>
            <a:ext cx="711200" cy="457200"/>
          </a:xfrm>
          <a:prstGeom prst="rect">
            <a:avLst/>
          </a:prstGeom>
        </p:spPr>
        <p:txBody>
          <a:bodyPr wrap="none" fromWordArt="1">
            <a:prstTxWarp prst="textPlain">
              <a:avLst>
                <a:gd name="adj" fmla="val 50000"/>
              </a:avLst>
            </a:prstTxWarp>
          </a:bodyPr>
          <a:lstStyle/>
          <a:p>
            <a:pPr algn="ctr"/>
            <a:r>
              <a:rPr lang="vi-VN" sz="4800" kern="10">
                <a:ln w="28575">
                  <a:solidFill>
                    <a:srgbClr val="3366FF"/>
                  </a:solidFill>
                  <a:round/>
                  <a:headEnd/>
                  <a:tailEnd/>
                </a:ln>
                <a:solidFill>
                  <a:srgbClr val="CCFFFF"/>
                </a:solidFill>
                <a:effectLst>
                  <a:outerShdw dist="35921" dir="2700000" algn="ctr" rotWithShape="0">
                    <a:srgbClr val="990000"/>
                  </a:outerShdw>
                </a:effectLst>
              </a:rPr>
              <a:t>&amp;</a:t>
            </a:r>
          </a:p>
        </p:txBody>
      </p:sp>
      <p:sp>
        <p:nvSpPr>
          <p:cNvPr id="78872" name="Text Box 24"/>
          <p:cNvSpPr txBox="1">
            <a:spLocks noChangeArrowheads="1"/>
          </p:cNvSpPr>
          <p:nvPr/>
        </p:nvSpPr>
        <p:spPr bwMode="auto">
          <a:xfrm>
            <a:off x="1422400" y="5638801"/>
            <a:ext cx="11480800" cy="74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4267" b="1">
                <a:solidFill>
                  <a:srgbClr val="000099"/>
                </a:solidFill>
                <a:latin typeface="Times New Roman" panose="02020603050405020304" pitchFamily="18" charset="0"/>
              </a:rPr>
              <a:t>VỀ DỰ TIẾT DẠY MÔN MĨ THUẬT</a:t>
            </a:r>
            <a:endParaRPr lang="en-US" altLang="vi-VN" sz="2400" b="1">
              <a:solidFill>
                <a:srgbClr val="000099"/>
              </a:solidFill>
              <a:latin typeface="Times New Roman" panose="02020603050405020304" pitchFamily="18" charset="0"/>
            </a:endParaRPr>
          </a:p>
        </p:txBody>
      </p:sp>
    </p:spTree>
    <p:extLst>
      <p:ext uri="{BB962C8B-B14F-4D97-AF65-F5344CB8AC3E}">
        <p14:creationId xmlns:p14="http://schemas.microsoft.com/office/powerpoint/2010/main" val="95282681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nodeType="clickEffect">
                                  <p:stCondLst>
                                    <p:cond delay="0"/>
                                  </p:stCondLst>
                                  <p:childTnLst>
                                    <p:set>
                                      <p:cBhvr>
                                        <p:cTn id="6" dur="1" fill="hold">
                                          <p:stCondLst>
                                            <p:cond delay="0"/>
                                          </p:stCondLst>
                                        </p:cTn>
                                        <p:tgtEl>
                                          <p:spTgt spid="78868"/>
                                        </p:tgtEl>
                                        <p:attrNameLst>
                                          <p:attrName>style.visibility</p:attrName>
                                        </p:attrNameLst>
                                      </p:cBhvr>
                                      <p:to>
                                        <p:strVal val="visible"/>
                                      </p:to>
                                    </p:set>
                                    <p:anim calcmode="lin" valueType="num">
                                      <p:cBhvr additive="base">
                                        <p:cTn id="7" dur="3000" fill="hold"/>
                                        <p:tgtEl>
                                          <p:spTgt spid="78868"/>
                                        </p:tgtEl>
                                        <p:attrNameLst>
                                          <p:attrName>ppt_x</p:attrName>
                                        </p:attrNameLst>
                                      </p:cBhvr>
                                      <p:tavLst>
                                        <p:tav tm="0">
                                          <p:val>
                                            <p:strVal val="#ppt_x"/>
                                          </p:val>
                                        </p:tav>
                                        <p:tav tm="100000">
                                          <p:val>
                                            <p:strVal val="#ppt_x"/>
                                          </p:val>
                                        </p:tav>
                                      </p:tavLst>
                                    </p:anim>
                                    <p:anim calcmode="lin" valueType="num">
                                      <p:cBhvr additive="base">
                                        <p:cTn id="8" dur="3000" fill="hold"/>
                                        <p:tgtEl>
                                          <p:spTgt spid="7886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nodeType="clickEffect">
                                  <p:stCondLst>
                                    <p:cond delay="0"/>
                                  </p:stCondLst>
                                  <p:childTnLst>
                                    <p:set>
                                      <p:cBhvr>
                                        <p:cTn id="12" dur="1" fill="hold">
                                          <p:stCondLst>
                                            <p:cond delay="0"/>
                                          </p:stCondLst>
                                        </p:cTn>
                                        <p:tgtEl>
                                          <p:spTgt spid="78869"/>
                                        </p:tgtEl>
                                        <p:attrNameLst>
                                          <p:attrName>style.visibility</p:attrName>
                                        </p:attrNameLst>
                                      </p:cBhvr>
                                      <p:to>
                                        <p:strVal val="visible"/>
                                      </p:to>
                                    </p:set>
                                    <p:animEffect transition="in" filter="diamond(in)">
                                      <p:cBhvr>
                                        <p:cTn id="13" dur="2000"/>
                                        <p:tgtEl>
                                          <p:spTgt spid="7886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nodeType="clickEffect">
                                  <p:stCondLst>
                                    <p:cond delay="0"/>
                                  </p:stCondLst>
                                  <p:childTnLst>
                                    <p:set>
                                      <p:cBhvr>
                                        <p:cTn id="17" dur="1" fill="hold">
                                          <p:stCondLst>
                                            <p:cond delay="0"/>
                                          </p:stCondLst>
                                        </p:cTn>
                                        <p:tgtEl>
                                          <p:spTgt spid="78871"/>
                                        </p:tgtEl>
                                        <p:attrNameLst>
                                          <p:attrName>style.visibility</p:attrName>
                                        </p:attrNameLst>
                                      </p:cBhvr>
                                      <p:to>
                                        <p:strVal val="visible"/>
                                      </p:to>
                                    </p:set>
                                    <p:animEffect transition="in" filter="diamond(in)">
                                      <p:cBhvr>
                                        <p:cTn id="18" dur="2000"/>
                                        <p:tgtEl>
                                          <p:spTgt spid="7887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0" presetClass="entr" presetSubtype="0" fill="hold" nodeType="clickEffect">
                                  <p:stCondLst>
                                    <p:cond delay="0"/>
                                  </p:stCondLst>
                                  <p:childTnLst>
                                    <p:set>
                                      <p:cBhvr>
                                        <p:cTn id="22" dur="1" fill="hold">
                                          <p:stCondLst>
                                            <p:cond delay="0"/>
                                          </p:stCondLst>
                                        </p:cTn>
                                        <p:tgtEl>
                                          <p:spTgt spid="78870"/>
                                        </p:tgtEl>
                                        <p:attrNameLst>
                                          <p:attrName>style.visibility</p:attrName>
                                        </p:attrNameLst>
                                      </p:cBhvr>
                                      <p:to>
                                        <p:strVal val="visible"/>
                                      </p:to>
                                    </p:set>
                                    <p:animEffect transition="in" filter="wedge">
                                      <p:cBhvr>
                                        <p:cTn id="23" dur="2000"/>
                                        <p:tgtEl>
                                          <p:spTgt spid="7887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5" presetClass="entr" presetSubtype="0" fill="hold" grpId="0" nodeType="clickEffect">
                                  <p:stCondLst>
                                    <p:cond delay="0"/>
                                  </p:stCondLst>
                                  <p:iterate type="lt">
                                    <p:tmPct val="10000"/>
                                  </p:iterate>
                                  <p:childTnLst>
                                    <p:set>
                                      <p:cBhvr>
                                        <p:cTn id="27" dur="1" fill="hold">
                                          <p:stCondLst>
                                            <p:cond delay="0"/>
                                          </p:stCondLst>
                                        </p:cTn>
                                        <p:tgtEl>
                                          <p:spTgt spid="78872"/>
                                        </p:tgtEl>
                                        <p:attrNameLst>
                                          <p:attrName>style.visibility</p:attrName>
                                        </p:attrNameLst>
                                      </p:cBhvr>
                                      <p:to>
                                        <p:strVal val="visible"/>
                                      </p:to>
                                    </p:set>
                                    <p:animEffect transition="in" filter="fade">
                                      <p:cBhvr>
                                        <p:cTn id="28" dur="2000"/>
                                        <p:tgtEl>
                                          <p:spTgt spid="78872"/>
                                        </p:tgtEl>
                                      </p:cBhvr>
                                    </p:animEffect>
                                    <p:anim calcmode="lin" valueType="num">
                                      <p:cBhvr>
                                        <p:cTn id="29" dur="2000" fill="hold"/>
                                        <p:tgtEl>
                                          <p:spTgt spid="78872"/>
                                        </p:tgtEl>
                                        <p:attrNameLst>
                                          <p:attrName>ppt_w</p:attrName>
                                        </p:attrNameLst>
                                      </p:cBhvr>
                                      <p:tavLst>
                                        <p:tav tm="0" fmla="#ppt_w*sin(2.5*pi*$)">
                                          <p:val>
                                            <p:fltVal val="0"/>
                                          </p:val>
                                        </p:tav>
                                        <p:tav tm="100000">
                                          <p:val>
                                            <p:fltVal val="1"/>
                                          </p:val>
                                        </p:tav>
                                      </p:tavLst>
                                    </p:anim>
                                    <p:anim calcmode="lin" valueType="num">
                                      <p:cBhvr>
                                        <p:cTn id="30" dur="2000" fill="hold"/>
                                        <p:tgtEl>
                                          <p:spTgt spid="7887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8856"/>
                    </p:tgtEl>
                  </p:cond>
                </p:stCondLst>
                <p:endSync evt="end" delay="0">
                  <p:rtn val="all"/>
                </p:endSync>
                <p:childTnLst>
                  <p:par>
                    <p:cTn id="32" fill="hold" nodeType="clickPar">
                      <p:stCondLst>
                        <p:cond delay="0"/>
                      </p:stCondLst>
                      <p:childTnLst>
                        <p:par>
                          <p:cTn id="33" fill="hold" nodeType="withGroup">
                            <p:stCondLst>
                              <p:cond delay="0"/>
                            </p:stCondLst>
                            <p:childTnLst>
                              <p:par>
                                <p:cTn id="34" presetID="1" presetClass="mediacall" presetSubtype="0" fill="hold" nodeType="clickEffect">
                                  <p:stCondLst>
                                    <p:cond delay="0"/>
                                  </p:stCondLst>
                                  <p:childTnLst>
                                    <p:cmd type="call" cmd="playFrom(0.0)">
                                      <p:cBhvr>
                                        <p:cTn id="35" dur="1" fill="hold"/>
                                        <p:tgtEl>
                                          <p:spTgt spid="78856"/>
                                        </p:tgtEl>
                                      </p:cBhvr>
                                    </p:cmd>
                                  </p:childTnLst>
                                </p:cTn>
                              </p:par>
                            </p:childTnLst>
                          </p:cTn>
                        </p:par>
                      </p:childTnLst>
                    </p:cTn>
                  </p:par>
                </p:childTnLst>
              </p:cTn>
              <p:nextCondLst>
                <p:cond evt="onClick" delay="0">
                  <p:tgtEl>
                    <p:spTgt spid="78856"/>
                  </p:tgtEl>
                </p:cond>
              </p:nextCondLst>
            </p:seq>
            <p:audio>
              <p:cMediaNode>
                <p:cTn id="36" fill="hold" display="0">
                  <p:stCondLst>
                    <p:cond delay="indefinite"/>
                  </p:stCondLst>
                  <p:endCondLst>
                    <p:cond evt="onNext" delay="0">
                      <p:tgtEl>
                        <p:sldTgt/>
                      </p:tgtEl>
                    </p:cond>
                    <p:cond evt="onPrev" delay="0">
                      <p:tgtEl>
                        <p:sldTgt/>
                      </p:tgtEl>
                    </p:cond>
                    <p:cond evt="onStopAudio" delay="0">
                      <p:tgtEl>
                        <p:sldTgt/>
                      </p:tgtEl>
                    </p:cond>
                  </p:endCondLst>
                </p:cTn>
                <p:tgtEl>
                  <p:spTgt spid="78856"/>
                </p:tgtEl>
              </p:cMediaNode>
            </p:audio>
          </p:childTnLst>
        </p:cTn>
      </p:par>
    </p:tnLst>
    <p:bldLst>
      <p:bldP spid="7887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12192001" cy="69069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6"/>
          <p:cNvSpPr>
            <a:spLocks noChangeArrowheads="1"/>
          </p:cNvSpPr>
          <p:nvPr/>
        </p:nvSpPr>
        <p:spPr bwMode="auto">
          <a:xfrm>
            <a:off x="3556000" y="304800"/>
            <a:ext cx="518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spcBef>
                <a:spcPct val="20000"/>
              </a:spcBef>
            </a:pPr>
            <a:endParaRPr lang="vi-VN" altLang="vi-VN" sz="2933" b="1">
              <a:solidFill>
                <a:srgbClr val="FFFF00"/>
              </a:solidFill>
            </a:endParaRPr>
          </a:p>
        </p:txBody>
      </p:sp>
      <p:sp>
        <p:nvSpPr>
          <p:cNvPr id="28" name="TextBox 21"/>
          <p:cNvSpPr txBox="1">
            <a:spLocks noChangeArrowheads="1"/>
          </p:cNvSpPr>
          <p:nvPr/>
        </p:nvSpPr>
        <p:spPr bwMode="auto">
          <a:xfrm>
            <a:off x="0" y="3318934"/>
            <a:ext cx="4876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3200" b="1">
                <a:solidFill>
                  <a:schemeClr val="bg1"/>
                </a:solidFill>
              </a:rPr>
              <a:t>Có nhiều loại bìa sách:</a:t>
            </a:r>
          </a:p>
          <a:p>
            <a:pPr algn="ctr" eaLnBrk="1" hangingPunct="1"/>
            <a:endParaRPr lang="en-US" altLang="vi-VN" sz="3200" b="1">
              <a:solidFill>
                <a:schemeClr val="bg1"/>
              </a:solidFill>
            </a:endParaRPr>
          </a:p>
          <a:p>
            <a:pPr algn="ctr" eaLnBrk="1" hangingPunct="1"/>
            <a:r>
              <a:rPr lang="en-US" altLang="vi-VN" sz="3200" b="1">
                <a:solidFill>
                  <a:schemeClr val="bg1"/>
                </a:solidFill>
              </a:rPr>
              <a:t>- Sách thiếu nhi.</a:t>
            </a:r>
          </a:p>
        </p:txBody>
      </p:sp>
      <p:grpSp>
        <p:nvGrpSpPr>
          <p:cNvPr id="29" name="Group 44"/>
          <p:cNvGrpSpPr>
            <a:grpSpLocks/>
          </p:cNvGrpSpPr>
          <p:nvPr/>
        </p:nvGrpSpPr>
        <p:grpSpPr bwMode="auto">
          <a:xfrm>
            <a:off x="1588894" y="1129266"/>
            <a:ext cx="8434915" cy="1588469"/>
            <a:chOff x="432" y="1728"/>
            <a:chExt cx="4800" cy="1200"/>
          </a:xfrm>
        </p:grpSpPr>
        <p:sp>
          <p:nvSpPr>
            <p:cNvPr id="30" name="Rectangle 22"/>
            <p:cNvSpPr>
              <a:spLocks noChangeArrowheads="1"/>
            </p:cNvSpPr>
            <p:nvPr/>
          </p:nvSpPr>
          <p:spPr bwMode="auto">
            <a:xfrm>
              <a:off x="432" y="1728"/>
              <a:ext cx="4800" cy="12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vi-VN" altLang="vi-VN" sz="2400"/>
            </a:p>
          </p:txBody>
        </p:sp>
        <p:pic>
          <p:nvPicPr>
            <p:cNvPr id="31" name="Picture 15" descr="Bs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 y="1776"/>
              <a:ext cx="816"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4" descr="2334534890089848449S425x425Q85.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28" y="1776"/>
              <a:ext cx="873"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2" y="1824"/>
              <a:ext cx="735" cy="105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4" name="Picture 33" descr="VAN 12"/>
            <p:cNvPicPr>
              <a:picLocks noChangeAspect="1" noChangeArrowheads="1"/>
            </p:cNvPicPr>
            <p:nvPr/>
          </p:nvPicPr>
          <p:blipFill>
            <a:blip r:embed="rId7">
              <a:lum bright="-18000"/>
              <a:extLst>
                <a:ext uri="{28A0092B-C50C-407E-A947-70E740481C1C}">
                  <a14:useLocalDpi xmlns:a14="http://schemas.microsoft.com/office/drawing/2010/main" val="0"/>
                </a:ext>
              </a:extLst>
            </a:blip>
            <a:srcRect/>
            <a:stretch>
              <a:fillRect/>
            </a:stretch>
          </p:blipFill>
          <p:spPr bwMode="auto">
            <a:xfrm>
              <a:off x="4176" y="1824"/>
              <a:ext cx="768"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5" name="Group 45"/>
          <p:cNvGrpSpPr>
            <a:grpSpLocks/>
          </p:cNvGrpSpPr>
          <p:nvPr/>
        </p:nvGrpSpPr>
        <p:grpSpPr bwMode="auto">
          <a:xfrm>
            <a:off x="1555365" y="3008930"/>
            <a:ext cx="8410353" cy="1588469"/>
            <a:chOff x="432" y="480"/>
            <a:chExt cx="4800" cy="1200"/>
          </a:xfrm>
        </p:grpSpPr>
        <p:sp>
          <p:nvSpPr>
            <p:cNvPr id="36" name="Rectangle 25"/>
            <p:cNvSpPr>
              <a:spLocks noChangeArrowheads="1"/>
            </p:cNvSpPr>
            <p:nvPr/>
          </p:nvSpPr>
          <p:spPr bwMode="auto">
            <a:xfrm>
              <a:off x="432" y="480"/>
              <a:ext cx="4800" cy="1200"/>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vi-VN" altLang="vi-VN" sz="2400"/>
            </a:p>
          </p:txBody>
        </p:sp>
        <p:pic>
          <p:nvPicPr>
            <p:cNvPr id="37" name="Picture 14" descr="2334534890089848449S425x425Q85.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24" y="528"/>
              <a:ext cx="864" cy="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4" descr="2334534890089848449S425x425Q85.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20" y="528"/>
              <a:ext cx="859"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20" y="528"/>
              <a:ext cx="821" cy="105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0" name="Picture 40" descr="small_ody124537329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24" y="528"/>
              <a:ext cx="816"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1" name="Group 3"/>
          <p:cNvGrpSpPr>
            <a:grpSpLocks/>
          </p:cNvGrpSpPr>
          <p:nvPr/>
        </p:nvGrpSpPr>
        <p:grpSpPr bwMode="auto">
          <a:xfrm>
            <a:off x="1640627" y="4777678"/>
            <a:ext cx="8487865" cy="1588469"/>
            <a:chOff x="685800" y="3543300"/>
            <a:chExt cx="7620000" cy="1428750"/>
          </a:xfrm>
        </p:grpSpPr>
        <p:sp>
          <p:nvSpPr>
            <p:cNvPr id="42" name="Rectangle 26"/>
            <p:cNvSpPr>
              <a:spLocks noChangeArrowheads="1"/>
            </p:cNvSpPr>
            <p:nvPr/>
          </p:nvSpPr>
          <p:spPr bwMode="auto">
            <a:xfrm>
              <a:off x="685800" y="3543300"/>
              <a:ext cx="7620000" cy="142875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vi-VN" altLang="vi-VN" sz="2400"/>
            </a:p>
          </p:txBody>
        </p:sp>
        <p:pic>
          <p:nvPicPr>
            <p:cNvPr id="43" name="Picture 14" descr="2334534890089848449S425x425Q85.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838200" y="3600450"/>
              <a:ext cx="10922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18" descr="2334534890089848449S425x425Q85.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486400" y="3657600"/>
              <a:ext cx="11430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1" descr="Bia%20sach"/>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62200" y="3600450"/>
              <a:ext cx="12192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27" descr="Bs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858001" y="3657600"/>
              <a:ext cx="1223963"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3"/>
            <p:cNvPicPr>
              <a:picLocks noChangeAspect="1" noChangeArrowheads="1"/>
            </p:cNvPicPr>
            <p:nvPr/>
          </p:nvPicPr>
          <p:blipFill>
            <a:blip r:embed="rId16">
              <a:lum bright="-12000" contrast="12000"/>
              <a:extLst>
                <a:ext uri="{28A0092B-C50C-407E-A947-70E740481C1C}">
                  <a14:useLocalDpi xmlns:a14="http://schemas.microsoft.com/office/drawing/2010/main" val="0"/>
                </a:ext>
              </a:extLst>
            </a:blip>
            <a:srcRect l="28999" t="6000" r="28999" b="12666"/>
            <a:stretch>
              <a:fillRect/>
            </a:stretch>
          </p:blipFill>
          <p:spPr bwMode="auto">
            <a:xfrm>
              <a:off x="4038600" y="3657600"/>
              <a:ext cx="1143000" cy="12573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8" name="Picture 47" descr="b5phuonglv"/>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21425939">
            <a:off x="2040777" y="3068420"/>
            <a:ext cx="1647449" cy="157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Title 1"/>
          <p:cNvSpPr txBox="1">
            <a:spLocks/>
          </p:cNvSpPr>
          <p:nvPr/>
        </p:nvSpPr>
        <p:spPr>
          <a:xfrm>
            <a:off x="1555365" y="139700"/>
            <a:ext cx="9144000" cy="23876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2800" b="1" dirty="0" smtClean="0"/>
              <a:t>QUAN SÁT</a:t>
            </a:r>
            <a:r>
              <a:rPr lang="vi-VN" sz="2800" dirty="0" smtClean="0"/>
              <a:t/>
            </a:r>
            <a:br>
              <a:rPr lang="vi-VN" sz="2800" dirty="0" smtClean="0"/>
            </a:br>
            <a:r>
              <a:rPr lang="vi-VN" sz="2800" dirty="0" smtClean="0"/>
              <a:t>Tìm hiểu về một số thông tin trong thiết kế bìa sách</a:t>
            </a:r>
            <a:r>
              <a:rPr lang="vi-VN" sz="3200" dirty="0" smtClean="0"/>
              <a:t>.</a:t>
            </a:r>
            <a:endParaRPr lang="vi-VN" sz="3200" dirty="0"/>
          </a:p>
        </p:txBody>
      </p:sp>
    </p:spTree>
    <p:custDataLst>
      <p:tags r:id="rId1"/>
    </p:custDataLst>
    <p:extLst>
      <p:ext uri="{BB962C8B-B14F-4D97-AF65-F5344CB8AC3E}">
        <p14:creationId xmlns:p14="http://schemas.microsoft.com/office/powerpoint/2010/main" val="911170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nodePh="1">
                                  <p:stCondLst>
                                    <p:cond delay="0"/>
                                  </p:stCondLst>
                                  <p:endCondLst>
                                    <p:cond evt="begin" delay="0">
                                      <p:tn val="5"/>
                                    </p:cond>
                                  </p:end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strVal val="#ppt_w*0.05"/>
                                          </p:val>
                                        </p:tav>
                                        <p:tav tm="100000">
                                          <p:val>
                                            <p:strVal val="#ppt_w"/>
                                          </p:val>
                                        </p:tav>
                                      </p:tavLst>
                                    </p:anim>
                                    <p:anim calcmode="lin" valueType="num">
                                      <p:cBhvr>
                                        <p:cTn id="8" dur="500" fill="hold"/>
                                        <p:tgtEl>
                                          <p:spTgt spid="27"/>
                                        </p:tgtEl>
                                        <p:attrNameLst>
                                          <p:attrName>ppt_h</p:attrName>
                                        </p:attrNameLst>
                                      </p:cBhvr>
                                      <p:tavLst>
                                        <p:tav tm="0">
                                          <p:val>
                                            <p:strVal val="#ppt_h"/>
                                          </p:val>
                                        </p:tav>
                                        <p:tav tm="100000">
                                          <p:val>
                                            <p:strVal val="#ppt_h"/>
                                          </p:val>
                                        </p:tav>
                                      </p:tavLst>
                                    </p:anim>
                                    <p:anim calcmode="lin" valueType="num">
                                      <p:cBhvr>
                                        <p:cTn id="9" dur="500" fill="hold"/>
                                        <p:tgtEl>
                                          <p:spTgt spid="27"/>
                                        </p:tgtEl>
                                        <p:attrNameLst>
                                          <p:attrName>ppt_x</p:attrName>
                                        </p:attrNameLst>
                                      </p:cBhvr>
                                      <p:tavLst>
                                        <p:tav tm="0">
                                          <p:val>
                                            <p:strVal val="#ppt_x-.2"/>
                                          </p:val>
                                        </p:tav>
                                        <p:tav tm="100000">
                                          <p:val>
                                            <p:strVal val="#ppt_x"/>
                                          </p:val>
                                        </p:tav>
                                      </p:tavLst>
                                    </p:anim>
                                    <p:anim calcmode="lin" valueType="num">
                                      <p:cBhvr>
                                        <p:cTn id="10" dur="500" fill="hold"/>
                                        <p:tgtEl>
                                          <p:spTgt spid="27"/>
                                        </p:tgtEl>
                                        <p:attrNameLst>
                                          <p:attrName>ppt_y</p:attrName>
                                        </p:attrNameLst>
                                      </p:cBhvr>
                                      <p:tavLst>
                                        <p:tav tm="0">
                                          <p:val>
                                            <p:strVal val="#ppt_y"/>
                                          </p:val>
                                        </p:tav>
                                        <p:tav tm="100000">
                                          <p:val>
                                            <p:strVal val="#ppt_y"/>
                                          </p:val>
                                        </p:tav>
                                      </p:tavLst>
                                    </p:anim>
                                    <p:animEffect transition="in" filter="fade">
                                      <p:cBhvr>
                                        <p:cTn id="1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35" y="0"/>
            <a:ext cx="12192001" cy="69069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Rectangle 6"/>
          <p:cNvSpPr>
            <a:spLocks noChangeArrowheads="1"/>
          </p:cNvSpPr>
          <p:nvPr/>
        </p:nvSpPr>
        <p:spPr bwMode="auto">
          <a:xfrm>
            <a:off x="3556000" y="304800"/>
            <a:ext cx="518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spcBef>
                <a:spcPct val="20000"/>
              </a:spcBef>
            </a:pPr>
            <a:endParaRPr lang="vi-VN" altLang="vi-VN" sz="2933" b="1">
              <a:solidFill>
                <a:srgbClr val="FFFF00"/>
              </a:solidFill>
            </a:endParaRPr>
          </a:p>
        </p:txBody>
      </p:sp>
      <p:sp>
        <p:nvSpPr>
          <p:cNvPr id="49" name="TextBox 21"/>
          <p:cNvSpPr txBox="1">
            <a:spLocks noChangeArrowheads="1"/>
          </p:cNvSpPr>
          <p:nvPr/>
        </p:nvSpPr>
        <p:spPr bwMode="auto">
          <a:xfrm>
            <a:off x="0" y="3318934"/>
            <a:ext cx="4876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3200" b="1" dirty="0">
                <a:solidFill>
                  <a:schemeClr val="bg1"/>
                </a:solidFill>
              </a:rPr>
              <a:t>Có </a:t>
            </a:r>
            <a:r>
              <a:rPr lang="en-US" altLang="vi-VN" sz="3200" b="1" dirty="0" err="1">
                <a:solidFill>
                  <a:schemeClr val="bg1"/>
                </a:solidFill>
              </a:rPr>
              <a:t>nhiều</a:t>
            </a:r>
            <a:r>
              <a:rPr lang="en-US" altLang="vi-VN" sz="3200" b="1" dirty="0">
                <a:solidFill>
                  <a:schemeClr val="bg1"/>
                </a:solidFill>
              </a:rPr>
              <a:t> </a:t>
            </a:r>
            <a:r>
              <a:rPr lang="en-US" altLang="vi-VN" sz="3200" b="1" dirty="0" err="1">
                <a:solidFill>
                  <a:schemeClr val="bg1"/>
                </a:solidFill>
              </a:rPr>
              <a:t>loại</a:t>
            </a:r>
            <a:r>
              <a:rPr lang="en-US" altLang="vi-VN" sz="3200" b="1" dirty="0">
                <a:solidFill>
                  <a:schemeClr val="bg1"/>
                </a:solidFill>
              </a:rPr>
              <a:t> </a:t>
            </a:r>
            <a:r>
              <a:rPr lang="en-US" altLang="vi-VN" sz="3200" b="1" dirty="0" err="1">
                <a:solidFill>
                  <a:schemeClr val="bg1"/>
                </a:solidFill>
              </a:rPr>
              <a:t>bìa</a:t>
            </a:r>
            <a:r>
              <a:rPr lang="en-US" altLang="vi-VN" sz="3200" b="1" dirty="0">
                <a:solidFill>
                  <a:schemeClr val="bg1"/>
                </a:solidFill>
              </a:rPr>
              <a:t> </a:t>
            </a:r>
            <a:r>
              <a:rPr lang="en-US" altLang="vi-VN" sz="3200" b="1" dirty="0" err="1">
                <a:solidFill>
                  <a:schemeClr val="bg1"/>
                </a:solidFill>
              </a:rPr>
              <a:t>sách</a:t>
            </a:r>
            <a:r>
              <a:rPr lang="en-US" altLang="vi-VN" sz="3200" b="1" dirty="0">
                <a:solidFill>
                  <a:schemeClr val="bg1"/>
                </a:solidFill>
              </a:rPr>
              <a:t>:</a:t>
            </a:r>
          </a:p>
          <a:p>
            <a:pPr algn="ctr" eaLnBrk="1" hangingPunct="1"/>
            <a:endParaRPr lang="en-US" altLang="vi-VN" sz="3200" b="1" dirty="0">
              <a:solidFill>
                <a:schemeClr val="bg1"/>
              </a:solidFill>
            </a:endParaRPr>
          </a:p>
          <a:p>
            <a:pPr algn="ctr" eaLnBrk="1" hangingPunct="1"/>
            <a:r>
              <a:rPr lang="en-US" altLang="vi-VN" sz="3200" b="1" dirty="0">
                <a:solidFill>
                  <a:schemeClr val="bg1"/>
                </a:solidFill>
              </a:rPr>
              <a:t>- </a:t>
            </a:r>
            <a:r>
              <a:rPr lang="en-US" altLang="vi-VN" sz="3200" b="1" dirty="0" err="1">
                <a:solidFill>
                  <a:schemeClr val="bg1"/>
                </a:solidFill>
              </a:rPr>
              <a:t>Sách</a:t>
            </a:r>
            <a:r>
              <a:rPr lang="en-US" altLang="vi-VN" sz="3200" b="1" dirty="0">
                <a:solidFill>
                  <a:schemeClr val="bg1"/>
                </a:solidFill>
              </a:rPr>
              <a:t> </a:t>
            </a:r>
            <a:r>
              <a:rPr lang="en-US" altLang="vi-VN" sz="3200" b="1" dirty="0" err="1">
                <a:solidFill>
                  <a:schemeClr val="bg1"/>
                </a:solidFill>
              </a:rPr>
              <a:t>thiếu</a:t>
            </a:r>
            <a:r>
              <a:rPr lang="en-US" altLang="vi-VN" sz="3200" b="1" dirty="0">
                <a:solidFill>
                  <a:schemeClr val="bg1"/>
                </a:solidFill>
              </a:rPr>
              <a:t> </a:t>
            </a:r>
            <a:r>
              <a:rPr lang="en-US" altLang="vi-VN" sz="3200" b="1" dirty="0" err="1">
                <a:solidFill>
                  <a:schemeClr val="bg1"/>
                </a:solidFill>
              </a:rPr>
              <a:t>nhi</a:t>
            </a:r>
            <a:r>
              <a:rPr lang="en-US" altLang="vi-VN" sz="3200" b="1" dirty="0">
                <a:solidFill>
                  <a:schemeClr val="bg1"/>
                </a:solidFill>
              </a:rPr>
              <a:t>.</a:t>
            </a:r>
          </a:p>
        </p:txBody>
      </p:sp>
      <p:grpSp>
        <p:nvGrpSpPr>
          <p:cNvPr id="50" name="Group 44"/>
          <p:cNvGrpSpPr>
            <a:grpSpLocks/>
          </p:cNvGrpSpPr>
          <p:nvPr/>
        </p:nvGrpSpPr>
        <p:grpSpPr bwMode="auto">
          <a:xfrm>
            <a:off x="1509185" y="609600"/>
            <a:ext cx="9103783" cy="1905000"/>
            <a:chOff x="432" y="1728"/>
            <a:chExt cx="4800" cy="1200"/>
          </a:xfrm>
        </p:grpSpPr>
        <p:sp>
          <p:nvSpPr>
            <p:cNvPr id="51" name="Rectangle 22"/>
            <p:cNvSpPr>
              <a:spLocks noChangeArrowheads="1"/>
            </p:cNvSpPr>
            <p:nvPr/>
          </p:nvSpPr>
          <p:spPr bwMode="auto">
            <a:xfrm>
              <a:off x="432" y="1728"/>
              <a:ext cx="4800" cy="12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vi-VN" altLang="vi-VN" sz="2400"/>
            </a:p>
          </p:txBody>
        </p:sp>
        <p:pic>
          <p:nvPicPr>
            <p:cNvPr id="52" name="Picture 15" descr="Bs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 y="1776"/>
              <a:ext cx="816"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14" descr="2334534890089848449S425x425Q85.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28" y="1776"/>
              <a:ext cx="873"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3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2" y="1824"/>
              <a:ext cx="735" cy="105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5" name="Picture 33" descr="VAN 12"/>
            <p:cNvPicPr>
              <a:picLocks noChangeAspect="1" noChangeArrowheads="1"/>
            </p:cNvPicPr>
            <p:nvPr/>
          </p:nvPicPr>
          <p:blipFill>
            <a:blip r:embed="rId7">
              <a:lum bright="-18000"/>
              <a:extLst>
                <a:ext uri="{28A0092B-C50C-407E-A947-70E740481C1C}">
                  <a14:useLocalDpi xmlns:a14="http://schemas.microsoft.com/office/drawing/2010/main" val="0"/>
                </a:ext>
              </a:extLst>
            </a:blip>
            <a:srcRect/>
            <a:stretch>
              <a:fillRect/>
            </a:stretch>
          </p:blipFill>
          <p:spPr bwMode="auto">
            <a:xfrm>
              <a:off x="4176" y="1824"/>
              <a:ext cx="768"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6" name="Group 45"/>
          <p:cNvGrpSpPr>
            <a:grpSpLocks/>
          </p:cNvGrpSpPr>
          <p:nvPr/>
        </p:nvGrpSpPr>
        <p:grpSpPr bwMode="auto">
          <a:xfrm>
            <a:off x="1435101" y="2692400"/>
            <a:ext cx="9177868" cy="1905000"/>
            <a:chOff x="432" y="480"/>
            <a:chExt cx="4800" cy="1200"/>
          </a:xfrm>
        </p:grpSpPr>
        <p:sp>
          <p:nvSpPr>
            <p:cNvPr id="57" name="Rectangle 25"/>
            <p:cNvSpPr>
              <a:spLocks noChangeArrowheads="1"/>
            </p:cNvSpPr>
            <p:nvPr/>
          </p:nvSpPr>
          <p:spPr bwMode="auto">
            <a:xfrm>
              <a:off x="432" y="480"/>
              <a:ext cx="4800" cy="1200"/>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vi-VN" altLang="vi-VN" sz="2400"/>
            </a:p>
          </p:txBody>
        </p:sp>
        <p:pic>
          <p:nvPicPr>
            <p:cNvPr id="58" name="Picture 14" descr="2334534890089848449S425x425Q85.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24" y="528"/>
              <a:ext cx="864" cy="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14" descr="2334534890089848449S425x425Q85.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20" y="528"/>
              <a:ext cx="782"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3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20" y="528"/>
              <a:ext cx="809" cy="105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 name="Picture 40" descr="small_ody124537329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24" y="528"/>
              <a:ext cx="816"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2" name="Group 3"/>
          <p:cNvGrpSpPr>
            <a:grpSpLocks/>
          </p:cNvGrpSpPr>
          <p:nvPr/>
        </p:nvGrpSpPr>
        <p:grpSpPr bwMode="auto">
          <a:xfrm>
            <a:off x="1435100" y="4762500"/>
            <a:ext cx="9160933" cy="1905000"/>
            <a:chOff x="685800" y="3543300"/>
            <a:chExt cx="7620000" cy="1428750"/>
          </a:xfrm>
        </p:grpSpPr>
        <p:sp>
          <p:nvSpPr>
            <p:cNvPr id="63" name="Rectangle 26"/>
            <p:cNvSpPr>
              <a:spLocks noChangeArrowheads="1"/>
            </p:cNvSpPr>
            <p:nvPr/>
          </p:nvSpPr>
          <p:spPr bwMode="auto">
            <a:xfrm>
              <a:off x="685800" y="3543300"/>
              <a:ext cx="7620000" cy="142875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vi-VN" altLang="vi-VN" sz="2400"/>
            </a:p>
          </p:txBody>
        </p:sp>
        <p:pic>
          <p:nvPicPr>
            <p:cNvPr id="64" name="Picture 14" descr="2334534890089848449S425x425Q85.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838200" y="3600450"/>
              <a:ext cx="10922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18" descr="2334534890089848449S425x425Q85.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486400" y="3657600"/>
              <a:ext cx="11430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41" descr="Bia%20sach"/>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62200" y="3600450"/>
              <a:ext cx="12192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27" descr="Bs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858001" y="3657600"/>
              <a:ext cx="1223963"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43"/>
            <p:cNvPicPr>
              <a:picLocks noChangeAspect="1" noChangeArrowheads="1"/>
            </p:cNvPicPr>
            <p:nvPr/>
          </p:nvPicPr>
          <p:blipFill>
            <a:blip r:embed="rId16">
              <a:lum bright="-12000" contrast="12000"/>
              <a:extLst>
                <a:ext uri="{28A0092B-C50C-407E-A947-70E740481C1C}">
                  <a14:useLocalDpi xmlns:a14="http://schemas.microsoft.com/office/drawing/2010/main" val="0"/>
                </a:ext>
              </a:extLst>
            </a:blip>
            <a:srcRect l="28999" t="6000" r="28999" b="12666"/>
            <a:stretch>
              <a:fillRect/>
            </a:stretch>
          </p:blipFill>
          <p:spPr bwMode="auto">
            <a:xfrm>
              <a:off x="4038600" y="3657600"/>
              <a:ext cx="1143000" cy="12573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69" name="Picture 47" descr="b5phuonglv"/>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21425939">
            <a:off x="2192290" y="2777296"/>
            <a:ext cx="1512708" cy="175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456142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nodePh="1">
                                  <p:stCondLst>
                                    <p:cond delay="0"/>
                                  </p:stCondLst>
                                  <p:endCondLst>
                                    <p:cond evt="begin" delay="0">
                                      <p:tn val="5"/>
                                    </p:cond>
                                  </p:end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strVal val="#ppt_w*0.05"/>
                                          </p:val>
                                        </p:tav>
                                        <p:tav tm="100000">
                                          <p:val>
                                            <p:strVal val="#ppt_w"/>
                                          </p:val>
                                        </p:tav>
                                      </p:tavLst>
                                    </p:anim>
                                    <p:anim calcmode="lin" valueType="num">
                                      <p:cBhvr>
                                        <p:cTn id="8" dur="500" fill="hold"/>
                                        <p:tgtEl>
                                          <p:spTgt spid="48"/>
                                        </p:tgtEl>
                                        <p:attrNameLst>
                                          <p:attrName>ppt_h</p:attrName>
                                        </p:attrNameLst>
                                      </p:cBhvr>
                                      <p:tavLst>
                                        <p:tav tm="0">
                                          <p:val>
                                            <p:strVal val="#ppt_h"/>
                                          </p:val>
                                        </p:tav>
                                        <p:tav tm="100000">
                                          <p:val>
                                            <p:strVal val="#ppt_h"/>
                                          </p:val>
                                        </p:tav>
                                      </p:tavLst>
                                    </p:anim>
                                    <p:anim calcmode="lin" valueType="num">
                                      <p:cBhvr>
                                        <p:cTn id="9" dur="500" fill="hold"/>
                                        <p:tgtEl>
                                          <p:spTgt spid="48"/>
                                        </p:tgtEl>
                                        <p:attrNameLst>
                                          <p:attrName>ppt_x</p:attrName>
                                        </p:attrNameLst>
                                      </p:cBhvr>
                                      <p:tavLst>
                                        <p:tav tm="0">
                                          <p:val>
                                            <p:strVal val="#ppt_x-.2"/>
                                          </p:val>
                                        </p:tav>
                                        <p:tav tm="100000">
                                          <p:val>
                                            <p:strVal val="#ppt_x"/>
                                          </p:val>
                                        </p:tav>
                                      </p:tavLst>
                                    </p:anim>
                                    <p:anim calcmode="lin" valueType="num">
                                      <p:cBhvr>
                                        <p:cTn id="10" dur="500" fill="hold"/>
                                        <p:tgtEl>
                                          <p:spTgt spid="48"/>
                                        </p:tgtEl>
                                        <p:attrNameLst>
                                          <p:attrName>ppt_y</p:attrName>
                                        </p:attrNameLst>
                                      </p:cBhvr>
                                      <p:tavLst>
                                        <p:tav tm="0">
                                          <p:val>
                                            <p:strVal val="#ppt_y"/>
                                          </p:val>
                                        </p:tav>
                                        <p:tav tm="100000">
                                          <p:val>
                                            <p:strVal val="#ppt_y"/>
                                          </p:val>
                                        </p:tav>
                                      </p:tavLst>
                                    </p:anim>
                                    <p:animEffect transition="in" filter="fade">
                                      <p:cBhvr>
                                        <p:cTn id="1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368800" y="0"/>
            <a:ext cx="10972800" cy="685800"/>
          </a:xfrm>
        </p:spPr>
        <p:txBody>
          <a:bodyPr/>
          <a:lstStyle/>
          <a:p>
            <a:pPr eaLnBrk="1" hangingPunct="1"/>
            <a:r>
              <a:rPr lang="en-US" altLang="vi-VN" sz="3467" b="1"/>
              <a:t>Thảo luận nhóm</a:t>
            </a:r>
          </a:p>
        </p:txBody>
      </p:sp>
      <p:grpSp>
        <p:nvGrpSpPr>
          <p:cNvPr id="10243" name="Group 10"/>
          <p:cNvGrpSpPr>
            <a:grpSpLocks/>
          </p:cNvGrpSpPr>
          <p:nvPr/>
        </p:nvGrpSpPr>
        <p:grpSpPr bwMode="auto">
          <a:xfrm>
            <a:off x="0" y="6534152"/>
            <a:ext cx="12192000" cy="323849"/>
            <a:chOff x="0" y="4116"/>
            <a:chExt cx="5760" cy="204"/>
          </a:xfrm>
        </p:grpSpPr>
        <p:pic>
          <p:nvPicPr>
            <p:cNvPr id="10258" name="Picture 11" descr="J009917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4127"/>
              <a:ext cx="1680"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9" name="Picture 12" descr="J009917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20" y="4116"/>
              <a:ext cx="1780"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0" name="Picture 13" descr="J009917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80" y="4116"/>
              <a:ext cx="1780"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44" name="Rectangle 19"/>
          <p:cNvSpPr>
            <a:spLocks noChangeArrowheads="1"/>
          </p:cNvSpPr>
          <p:nvPr/>
        </p:nvSpPr>
        <p:spPr bwMode="auto">
          <a:xfrm>
            <a:off x="508000" y="914400"/>
            <a:ext cx="11074400" cy="60960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400"/>
          </a:p>
        </p:txBody>
      </p:sp>
      <p:sp>
        <p:nvSpPr>
          <p:cNvPr id="60436" name="Text Box 20"/>
          <p:cNvSpPr txBox="1">
            <a:spLocks noChangeArrowheads="1"/>
          </p:cNvSpPr>
          <p:nvPr/>
        </p:nvSpPr>
        <p:spPr bwMode="auto">
          <a:xfrm>
            <a:off x="508000" y="990601"/>
            <a:ext cx="11379200" cy="5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2667" b="1" dirty="0" err="1">
                <a:solidFill>
                  <a:srgbClr val="FFFF00"/>
                </a:solidFill>
              </a:rPr>
              <a:t>Nhóm</a:t>
            </a:r>
            <a:r>
              <a:rPr lang="en-US" altLang="vi-VN" sz="2667" b="1" dirty="0">
                <a:solidFill>
                  <a:srgbClr val="FFFF00"/>
                </a:solidFill>
              </a:rPr>
              <a:t> 1:</a:t>
            </a:r>
            <a:r>
              <a:rPr lang="en-US" altLang="vi-VN" sz="2667" dirty="0">
                <a:solidFill>
                  <a:srgbClr val="FFFF00"/>
                </a:solidFill>
              </a:rPr>
              <a:t> </a:t>
            </a:r>
            <a:r>
              <a:rPr lang="en-US" altLang="vi-VN" sz="2667" dirty="0" err="1">
                <a:solidFill>
                  <a:srgbClr val="FFFF00"/>
                </a:solidFill>
              </a:rPr>
              <a:t>Sách</a:t>
            </a:r>
            <a:r>
              <a:rPr lang="en-US" altLang="vi-VN" sz="2667" dirty="0">
                <a:solidFill>
                  <a:srgbClr val="FFFF00"/>
                </a:solidFill>
              </a:rPr>
              <a:t> </a:t>
            </a:r>
            <a:r>
              <a:rPr lang="en-US" altLang="vi-VN" sz="2667" dirty="0" err="1">
                <a:solidFill>
                  <a:srgbClr val="FFFF00"/>
                </a:solidFill>
              </a:rPr>
              <a:t>có</a:t>
            </a:r>
            <a:r>
              <a:rPr lang="en-US" altLang="vi-VN" sz="2667" dirty="0">
                <a:solidFill>
                  <a:srgbClr val="FFFF00"/>
                </a:solidFill>
              </a:rPr>
              <a:t> </a:t>
            </a:r>
            <a:r>
              <a:rPr lang="en-US" altLang="vi-VN" sz="2667" dirty="0" err="1">
                <a:solidFill>
                  <a:srgbClr val="FFFF00"/>
                </a:solidFill>
              </a:rPr>
              <a:t>các</a:t>
            </a:r>
            <a:r>
              <a:rPr lang="en-US" altLang="vi-VN" sz="2667" dirty="0">
                <a:solidFill>
                  <a:srgbClr val="FFFF00"/>
                </a:solidFill>
              </a:rPr>
              <a:t> </a:t>
            </a:r>
            <a:r>
              <a:rPr lang="en-US" altLang="vi-VN" sz="2667" dirty="0" err="1">
                <a:solidFill>
                  <a:srgbClr val="FFFF00"/>
                </a:solidFill>
              </a:rPr>
              <a:t>thể</a:t>
            </a:r>
            <a:r>
              <a:rPr lang="en-US" altLang="vi-VN" sz="2667" dirty="0">
                <a:solidFill>
                  <a:srgbClr val="FFFF00"/>
                </a:solidFill>
              </a:rPr>
              <a:t> </a:t>
            </a:r>
            <a:r>
              <a:rPr lang="en-US" altLang="vi-VN" sz="2667" dirty="0" err="1">
                <a:solidFill>
                  <a:srgbClr val="FFFF00"/>
                </a:solidFill>
              </a:rPr>
              <a:t>loại</a:t>
            </a:r>
            <a:r>
              <a:rPr lang="en-US" altLang="vi-VN" sz="2667" dirty="0">
                <a:solidFill>
                  <a:srgbClr val="FFFF00"/>
                </a:solidFill>
              </a:rPr>
              <a:t> </a:t>
            </a:r>
            <a:r>
              <a:rPr lang="en-US" altLang="vi-VN" sz="2667" dirty="0" err="1">
                <a:solidFill>
                  <a:srgbClr val="FFFF00"/>
                </a:solidFill>
              </a:rPr>
              <a:t>nào</a:t>
            </a:r>
            <a:r>
              <a:rPr lang="en-US" altLang="vi-VN" sz="2667" dirty="0">
                <a:solidFill>
                  <a:srgbClr val="FFFF00"/>
                </a:solidFill>
              </a:rPr>
              <a:t>? </a:t>
            </a:r>
            <a:r>
              <a:rPr lang="en-US" altLang="vi-VN" sz="2667" dirty="0" err="1">
                <a:solidFill>
                  <a:srgbClr val="FFFF00"/>
                </a:solidFill>
              </a:rPr>
              <a:t>Em</a:t>
            </a:r>
            <a:r>
              <a:rPr lang="en-US" altLang="vi-VN" sz="2667" dirty="0">
                <a:solidFill>
                  <a:srgbClr val="FFFF00"/>
                </a:solidFill>
              </a:rPr>
              <a:t> </a:t>
            </a:r>
            <a:r>
              <a:rPr lang="en-US" altLang="vi-VN" sz="2667" dirty="0" err="1">
                <a:solidFill>
                  <a:srgbClr val="FFFF00"/>
                </a:solidFill>
              </a:rPr>
              <a:t>hãy</a:t>
            </a:r>
            <a:r>
              <a:rPr lang="en-US" altLang="vi-VN" sz="2667" dirty="0">
                <a:solidFill>
                  <a:srgbClr val="FFFF00"/>
                </a:solidFill>
              </a:rPr>
              <a:t> </a:t>
            </a:r>
            <a:r>
              <a:rPr lang="en-US" altLang="vi-VN" sz="2667" dirty="0" err="1">
                <a:solidFill>
                  <a:srgbClr val="FFFF00"/>
                </a:solidFill>
              </a:rPr>
              <a:t>kể</a:t>
            </a:r>
            <a:r>
              <a:rPr lang="en-US" altLang="vi-VN" sz="2667" dirty="0">
                <a:solidFill>
                  <a:srgbClr val="FFFF00"/>
                </a:solidFill>
              </a:rPr>
              <a:t> </a:t>
            </a:r>
            <a:r>
              <a:rPr lang="en-US" altLang="vi-VN" sz="2667" dirty="0" err="1">
                <a:solidFill>
                  <a:srgbClr val="FFFF00"/>
                </a:solidFill>
              </a:rPr>
              <a:t>tên</a:t>
            </a:r>
            <a:r>
              <a:rPr lang="en-US" altLang="vi-VN" sz="2667" dirty="0">
                <a:solidFill>
                  <a:srgbClr val="FFFF00"/>
                </a:solidFill>
              </a:rPr>
              <a:t> </a:t>
            </a:r>
            <a:r>
              <a:rPr lang="en-US" altLang="vi-VN" sz="2667" dirty="0" err="1">
                <a:solidFill>
                  <a:srgbClr val="FFFF00"/>
                </a:solidFill>
              </a:rPr>
              <a:t>một</a:t>
            </a:r>
            <a:r>
              <a:rPr lang="en-US" altLang="vi-VN" sz="2667" dirty="0">
                <a:solidFill>
                  <a:srgbClr val="FFFF00"/>
                </a:solidFill>
              </a:rPr>
              <a:t> </a:t>
            </a:r>
            <a:r>
              <a:rPr lang="en-US" altLang="vi-VN" sz="2667" dirty="0" err="1">
                <a:solidFill>
                  <a:srgbClr val="FFFF00"/>
                </a:solidFill>
              </a:rPr>
              <a:t>số</a:t>
            </a:r>
            <a:r>
              <a:rPr lang="en-US" altLang="vi-VN" sz="2667" dirty="0">
                <a:solidFill>
                  <a:srgbClr val="FFFF00"/>
                </a:solidFill>
              </a:rPr>
              <a:t> </a:t>
            </a:r>
            <a:r>
              <a:rPr lang="en-US" altLang="vi-VN" sz="2667" dirty="0" err="1">
                <a:solidFill>
                  <a:srgbClr val="FFFF00"/>
                </a:solidFill>
              </a:rPr>
              <a:t>sách</a:t>
            </a:r>
            <a:r>
              <a:rPr lang="en-US" altLang="vi-VN" sz="2667" dirty="0">
                <a:solidFill>
                  <a:srgbClr val="FFFF00"/>
                </a:solidFill>
              </a:rPr>
              <a:t> </a:t>
            </a:r>
            <a:r>
              <a:rPr lang="en-US" altLang="vi-VN" sz="2667" dirty="0" err="1">
                <a:solidFill>
                  <a:srgbClr val="FFFF00"/>
                </a:solidFill>
              </a:rPr>
              <a:t>em</a:t>
            </a:r>
            <a:r>
              <a:rPr lang="en-US" altLang="vi-VN" sz="2667" dirty="0">
                <a:solidFill>
                  <a:srgbClr val="FFFF00"/>
                </a:solidFill>
              </a:rPr>
              <a:t> </a:t>
            </a:r>
            <a:r>
              <a:rPr lang="en-US" altLang="vi-VN" sz="2667" dirty="0" err="1">
                <a:solidFill>
                  <a:srgbClr val="FFFF00"/>
                </a:solidFill>
              </a:rPr>
              <a:t>biết</a:t>
            </a:r>
            <a:r>
              <a:rPr lang="en-US" altLang="vi-VN" sz="2667" dirty="0">
                <a:solidFill>
                  <a:srgbClr val="FFFF00"/>
                </a:solidFill>
              </a:rPr>
              <a:t>?</a:t>
            </a:r>
          </a:p>
        </p:txBody>
      </p:sp>
      <p:grpSp>
        <p:nvGrpSpPr>
          <p:cNvPr id="60441" name="Group 25"/>
          <p:cNvGrpSpPr>
            <a:grpSpLocks/>
          </p:cNvGrpSpPr>
          <p:nvPr/>
        </p:nvGrpSpPr>
        <p:grpSpPr bwMode="auto">
          <a:xfrm>
            <a:off x="711200" y="1752601"/>
            <a:ext cx="13004800" cy="2023518"/>
            <a:chOff x="432" y="1104"/>
            <a:chExt cx="6144" cy="1274"/>
          </a:xfrm>
        </p:grpSpPr>
        <p:sp>
          <p:nvSpPr>
            <p:cNvPr id="10256" name="Rectangle 23"/>
            <p:cNvSpPr>
              <a:spLocks noChangeArrowheads="1"/>
            </p:cNvSpPr>
            <p:nvPr/>
          </p:nvSpPr>
          <p:spPr bwMode="auto">
            <a:xfrm>
              <a:off x="432" y="1104"/>
              <a:ext cx="5040" cy="96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400"/>
            </a:p>
          </p:txBody>
        </p:sp>
        <p:sp>
          <p:nvSpPr>
            <p:cNvPr id="10257" name="Text Box 24"/>
            <p:cNvSpPr txBox="1">
              <a:spLocks noChangeArrowheads="1"/>
            </p:cNvSpPr>
            <p:nvPr/>
          </p:nvSpPr>
          <p:spPr bwMode="auto">
            <a:xfrm>
              <a:off x="576" y="1248"/>
              <a:ext cx="6000" cy="1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2667" b="1">
                  <a:solidFill>
                    <a:srgbClr val="FFFF00"/>
                  </a:solidFill>
                  <a:latin typeface=".VnTime" panose="020B7200000000000000" pitchFamily="34" charset="0"/>
                </a:rPr>
                <a:t>Nh</a:t>
              </a:r>
              <a:r>
                <a:rPr lang="en-US" altLang="vi-VN" sz="2667">
                  <a:solidFill>
                    <a:srgbClr val="FFFF00"/>
                  </a:solidFill>
                </a:rPr>
                <a:t>óm</a:t>
              </a:r>
              <a:r>
                <a:rPr lang="en-US" altLang="vi-VN" sz="2667" b="1">
                  <a:solidFill>
                    <a:srgbClr val="FFFF00"/>
                  </a:solidFill>
                </a:rPr>
                <a:t> 2</a:t>
              </a:r>
              <a:r>
                <a:rPr lang="en-US" altLang="vi-VN" sz="2667">
                  <a:solidFill>
                    <a:srgbClr val="FFFF00"/>
                  </a:solidFill>
                </a:rPr>
                <a:t> : </a:t>
              </a:r>
              <a:r>
                <a:rPr lang="en-US" altLang="vi-VN" sz="2667">
                  <a:solidFill>
                    <a:srgbClr val="FFFF00"/>
                  </a:solidFill>
                  <a:latin typeface=".VnTime" panose="020B7200000000000000" pitchFamily="34" charset="0"/>
                </a:rPr>
                <a:t>B</a:t>
              </a:r>
              <a:r>
                <a:rPr lang="en-US" altLang="vi-VN" sz="2667">
                  <a:solidFill>
                    <a:srgbClr val="FFFF00"/>
                  </a:solidFill>
                </a:rPr>
                <a:t>ố  cục một bìa sách thông thường có những phần nào? </a:t>
              </a:r>
            </a:p>
            <a:p>
              <a:pPr eaLnBrk="1" hangingPunct="1">
                <a:spcBef>
                  <a:spcPct val="50000"/>
                </a:spcBef>
              </a:pPr>
              <a:r>
                <a:rPr lang="en-US" altLang="vi-VN" sz="3200">
                  <a:solidFill>
                    <a:srgbClr val="FFFF00"/>
                  </a:solidFill>
                </a:rPr>
                <a:t>C</a:t>
              </a:r>
              <a:r>
                <a:rPr lang="en-US" altLang="vi-VN" sz="2667">
                  <a:solidFill>
                    <a:srgbClr val="FFFF00"/>
                  </a:solidFill>
                </a:rPr>
                <a:t>ác phần được trang trí ra sao?</a:t>
              </a:r>
              <a:endParaRPr lang="en-US" altLang="vi-VN" sz="3200">
                <a:solidFill>
                  <a:srgbClr val="FFFF00"/>
                </a:solidFill>
              </a:endParaRPr>
            </a:p>
            <a:p>
              <a:pPr eaLnBrk="1" hangingPunct="1">
                <a:spcBef>
                  <a:spcPct val="50000"/>
                </a:spcBef>
              </a:pPr>
              <a:endParaRPr lang="en-US" altLang="vi-VN" sz="2400">
                <a:solidFill>
                  <a:srgbClr val="FFFF00"/>
                </a:solidFill>
              </a:endParaRPr>
            </a:p>
          </p:txBody>
        </p:sp>
      </p:grpSp>
      <p:grpSp>
        <p:nvGrpSpPr>
          <p:cNvPr id="60444" name="Group 28"/>
          <p:cNvGrpSpPr>
            <a:grpSpLocks/>
          </p:cNvGrpSpPr>
          <p:nvPr/>
        </p:nvGrpSpPr>
        <p:grpSpPr bwMode="auto">
          <a:xfrm>
            <a:off x="1320800" y="3429000"/>
            <a:ext cx="12496800" cy="1143000"/>
            <a:chOff x="528" y="2256"/>
            <a:chExt cx="5904" cy="720"/>
          </a:xfrm>
        </p:grpSpPr>
        <p:sp>
          <p:nvSpPr>
            <p:cNvPr id="10254" name="Rectangle 26"/>
            <p:cNvSpPr>
              <a:spLocks noChangeArrowheads="1"/>
            </p:cNvSpPr>
            <p:nvPr/>
          </p:nvSpPr>
          <p:spPr bwMode="auto">
            <a:xfrm>
              <a:off x="528" y="2256"/>
              <a:ext cx="4224" cy="720"/>
            </a:xfrm>
            <a:prstGeom prst="rect">
              <a:avLst/>
            </a:prstGeom>
            <a:solidFill>
              <a:srgbClr val="66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400"/>
            </a:p>
          </p:txBody>
        </p:sp>
        <p:sp>
          <p:nvSpPr>
            <p:cNvPr id="10255" name="Text Box 27"/>
            <p:cNvSpPr txBox="1">
              <a:spLocks noChangeArrowheads="1"/>
            </p:cNvSpPr>
            <p:nvPr/>
          </p:nvSpPr>
          <p:spPr bwMode="auto">
            <a:xfrm>
              <a:off x="576" y="2448"/>
              <a:ext cx="5856" cy="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2667" b="1">
                  <a:solidFill>
                    <a:srgbClr val="FFFF00"/>
                  </a:solidFill>
                  <a:latin typeface=".VnTime" panose="020B7200000000000000" pitchFamily="34" charset="0"/>
                </a:rPr>
                <a:t>Nh</a:t>
              </a:r>
              <a:r>
                <a:rPr lang="en-US" altLang="vi-VN" sz="2667" b="1">
                  <a:solidFill>
                    <a:srgbClr val="FFFF00"/>
                  </a:solidFill>
                </a:rPr>
                <a:t>óm 3</a:t>
              </a:r>
              <a:r>
                <a:rPr lang="en-US" altLang="vi-VN" sz="2667">
                  <a:solidFill>
                    <a:srgbClr val="FFFF00"/>
                  </a:solidFill>
                </a:rPr>
                <a:t> : Theo em bìa sách có tác dụng như thế nào?</a:t>
              </a:r>
            </a:p>
          </p:txBody>
        </p:sp>
      </p:grpSp>
      <p:sp>
        <p:nvSpPr>
          <p:cNvPr id="60446" name="Oval 30"/>
          <p:cNvSpPr>
            <a:spLocks noChangeArrowheads="1"/>
          </p:cNvSpPr>
          <p:nvPr/>
        </p:nvSpPr>
        <p:spPr bwMode="auto">
          <a:xfrm>
            <a:off x="6807200" y="4419600"/>
            <a:ext cx="4978400" cy="1651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400"/>
          </a:p>
        </p:txBody>
      </p:sp>
      <p:sp>
        <p:nvSpPr>
          <p:cNvPr id="60447" name="Rectangle 31"/>
          <p:cNvSpPr>
            <a:spLocks noChangeArrowheads="1"/>
          </p:cNvSpPr>
          <p:nvPr/>
        </p:nvSpPr>
        <p:spPr bwMode="auto">
          <a:xfrm>
            <a:off x="7518400" y="4343400"/>
            <a:ext cx="6096000" cy="1323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vi-VN" sz="2400" b="1" i="1"/>
          </a:p>
          <a:p>
            <a:pPr eaLnBrk="1" hangingPunct="1"/>
            <a:r>
              <a:rPr lang="en-US" altLang="vi-VN" sz="1867" b="1" i="1"/>
              <a:t>Các bạn có 3 phút để thảo luận!</a:t>
            </a:r>
          </a:p>
          <a:p>
            <a:pPr eaLnBrk="1" hangingPunct="1"/>
            <a:endParaRPr lang="en-US" altLang="vi-VN" sz="1867" b="1" i="1"/>
          </a:p>
          <a:p>
            <a:pPr eaLnBrk="1" hangingPunct="1"/>
            <a:r>
              <a:rPr lang="en-US" altLang="vi-VN" sz="1867" b="1" i="1"/>
              <a:t>Chúc các bạn trả lời đúng !</a:t>
            </a:r>
          </a:p>
        </p:txBody>
      </p:sp>
      <p:pic>
        <p:nvPicPr>
          <p:cNvPr id="60448" name="Picture 32" descr="mouse3">
            <a:hlinkClick r:id="rId7" action="ppaction://hlinksldjump"/>
          </p:cNvPr>
          <p:cNvPicPr>
            <a:picLocks noChangeAspect="1" noChangeArrowheads="1" noCrop="1"/>
          </p:cNvPicPr>
          <p:nvPr/>
        </p:nvPicPr>
        <p:blipFill>
          <a:blip r:embed="rId8">
            <a:lum bright="6000"/>
            <a:extLst>
              <a:ext uri="{28A0092B-C50C-407E-A947-70E740481C1C}">
                <a14:useLocalDpi xmlns:a14="http://schemas.microsoft.com/office/drawing/2010/main" val="0"/>
              </a:ext>
            </a:extLst>
          </a:blip>
          <a:srcRect/>
          <a:stretch>
            <a:fillRect/>
          </a:stretch>
        </p:blipFill>
        <p:spPr bwMode="auto">
          <a:xfrm>
            <a:off x="0" y="5029200"/>
            <a:ext cx="22352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hóm 1_ Sách có các thể loại nào_ Em hãy kể tên một số sách em biết_.mp3">
            <a:hlinkClick r:id="" action="ppaction://media"/>
          </p:cNvPr>
          <p:cNvPicPr>
            <a:picLocks noRot="1" noChangeAspect="1"/>
          </p:cNvPicPr>
          <p:nvPr>
            <a:audioFile r:link="rId2"/>
          </p:nvPr>
        </p:nvPicPr>
        <p:blipFill>
          <a:blip r:embed="rId9">
            <a:extLst>
              <a:ext uri="{28A0092B-C50C-407E-A947-70E740481C1C}">
                <a14:useLocalDpi xmlns:a14="http://schemas.microsoft.com/office/drawing/2010/main" val="0"/>
              </a:ext>
            </a:extLst>
          </a:blip>
          <a:srcRect/>
          <a:stretch>
            <a:fillRect/>
          </a:stretch>
        </p:blipFill>
        <p:spPr bwMode="auto">
          <a:xfrm>
            <a:off x="-101600" y="7112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Nhóm 2 _ Bố cục một bìa sách thông thường có những phần nào_ Các phần được trang trí ra sao_.mp3">
            <a:hlinkClick r:id="" action="ppaction://media"/>
          </p:cNvPr>
          <p:cNvPicPr>
            <a:picLocks noRot="1" noChangeAspect="1"/>
          </p:cNvPicPr>
          <p:nvPr>
            <a:audioFile r:link="rId3"/>
          </p:nvPr>
        </p:nvPicPr>
        <p:blipFill>
          <a:blip r:embed="rId9">
            <a:extLst>
              <a:ext uri="{28A0092B-C50C-407E-A947-70E740481C1C}">
                <a14:useLocalDpi xmlns:a14="http://schemas.microsoft.com/office/drawing/2010/main" val="0"/>
              </a:ext>
            </a:extLst>
          </a:blip>
          <a:srcRect/>
          <a:stretch>
            <a:fillRect/>
          </a:stretch>
        </p:blipFill>
        <p:spPr bwMode="auto">
          <a:xfrm>
            <a:off x="4233" y="22352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Nhóm 3 _ Theo em bìa sách có tác dụng như thế nào_.mp3">
            <a:hlinkClick r:id="" action="ppaction://media"/>
          </p:cNvPr>
          <p:cNvPicPr>
            <a:picLocks noRot="1" noChangeAspect="1"/>
          </p:cNvPicPr>
          <p:nvPr>
            <a:audioFile r:link="rId4"/>
          </p:nvPr>
        </p:nvPicPr>
        <p:blipFill>
          <a:blip r:embed="rId9">
            <a:extLst>
              <a:ext uri="{28A0092B-C50C-407E-A947-70E740481C1C}">
                <a14:useLocalDpi xmlns:a14="http://schemas.microsoft.com/office/drawing/2010/main" val="0"/>
              </a:ext>
            </a:extLst>
          </a:blip>
          <a:srcRect/>
          <a:stretch>
            <a:fillRect/>
          </a:stretch>
        </p:blipFill>
        <p:spPr bwMode="auto">
          <a:xfrm>
            <a:off x="-101600" y="3807884"/>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9896176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0436"/>
                                        </p:tgtEl>
                                        <p:attrNameLst>
                                          <p:attrName>style.visibility</p:attrName>
                                        </p:attrNameLst>
                                      </p:cBhvr>
                                      <p:to>
                                        <p:strVal val="visible"/>
                                      </p:to>
                                    </p:set>
                                    <p:animEffect transition="in" filter="blinds(horizontal)">
                                      <p:cBhvr>
                                        <p:cTn id="7" dur="500"/>
                                        <p:tgtEl>
                                          <p:spTgt spid="604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60441"/>
                                        </p:tgtEl>
                                        <p:attrNameLst>
                                          <p:attrName>style.visibility</p:attrName>
                                        </p:attrNameLst>
                                      </p:cBhvr>
                                      <p:to>
                                        <p:strVal val="visible"/>
                                      </p:to>
                                    </p:set>
                                    <p:animEffect transition="in" filter="box(in)">
                                      <p:cBhvr>
                                        <p:cTn id="12" dur="500"/>
                                        <p:tgtEl>
                                          <p:spTgt spid="6044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60444"/>
                                        </p:tgtEl>
                                        <p:attrNameLst>
                                          <p:attrName>style.visibility</p:attrName>
                                        </p:attrNameLst>
                                      </p:cBhvr>
                                      <p:to>
                                        <p:strVal val="visible"/>
                                      </p:to>
                                    </p:set>
                                    <p:animEffect transition="in" filter="checkerboard(across)">
                                      <p:cBhvr>
                                        <p:cTn id="17" dur="500"/>
                                        <p:tgtEl>
                                          <p:spTgt spid="6044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60446"/>
                                        </p:tgtEl>
                                        <p:attrNameLst>
                                          <p:attrName>style.visibility</p:attrName>
                                        </p:attrNameLst>
                                      </p:cBhvr>
                                      <p:to>
                                        <p:strVal val="visible"/>
                                      </p:to>
                                    </p:set>
                                    <p:animEffect transition="in" filter="box(in)">
                                      <p:cBhvr>
                                        <p:cTn id="22" dur="500"/>
                                        <p:tgtEl>
                                          <p:spTgt spid="6044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1" presetClass="entr" presetSubtype="4" fill="hold" grpId="0" nodeType="clickEffect">
                                  <p:stCondLst>
                                    <p:cond delay="0"/>
                                  </p:stCondLst>
                                  <p:childTnLst>
                                    <p:set>
                                      <p:cBhvr>
                                        <p:cTn id="26" dur="1" fill="hold">
                                          <p:stCondLst>
                                            <p:cond delay="0"/>
                                          </p:stCondLst>
                                        </p:cTn>
                                        <p:tgtEl>
                                          <p:spTgt spid="60447"/>
                                        </p:tgtEl>
                                        <p:attrNameLst>
                                          <p:attrName>style.visibility</p:attrName>
                                        </p:attrNameLst>
                                      </p:cBhvr>
                                      <p:to>
                                        <p:strVal val="visible"/>
                                      </p:to>
                                    </p:set>
                                    <p:animEffect transition="in" filter="wheel(4)">
                                      <p:cBhvr>
                                        <p:cTn id="27" dur="2000"/>
                                        <p:tgtEl>
                                          <p:spTgt spid="60447"/>
                                        </p:tgtEl>
                                      </p:cBhvr>
                                    </p:animEffect>
                                  </p:childTnLst>
                                </p:cTn>
                              </p:par>
                              <p:par>
                                <p:cTn id="28" presetID="8" presetClass="entr" presetSubtype="16" fill="hold" nodeType="withEffect">
                                  <p:stCondLst>
                                    <p:cond delay="0"/>
                                  </p:stCondLst>
                                  <p:childTnLst>
                                    <p:set>
                                      <p:cBhvr>
                                        <p:cTn id="29" dur="1" fill="hold">
                                          <p:stCondLst>
                                            <p:cond delay="0"/>
                                          </p:stCondLst>
                                        </p:cTn>
                                        <p:tgtEl>
                                          <p:spTgt spid="60448"/>
                                        </p:tgtEl>
                                        <p:attrNameLst>
                                          <p:attrName>style.visibility</p:attrName>
                                        </p:attrNameLst>
                                      </p:cBhvr>
                                      <p:to>
                                        <p:strVal val="visible"/>
                                      </p:to>
                                    </p:set>
                                    <p:animEffect transition="in" filter="diamond(in)">
                                      <p:cBhvr>
                                        <p:cTn id="30" dur="2000"/>
                                        <p:tgtEl>
                                          <p:spTgt spid="6044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0" presetClass="path" presetSubtype="0" accel="50000" decel="50000" fill="hold" nodeType="clickEffect">
                                  <p:stCondLst>
                                    <p:cond delay="0"/>
                                  </p:stCondLst>
                                  <p:childTnLst>
                                    <p:animMotion origin="layout" path="M 3.88889E-6 -1.85185E-6 C 0.02014 -0.02014 0.04045 -0.04004 0.05486 -0.04444 C 0.06927 -0.04884 0.07656 -0.03333 0.08663 -0.02662 C 0.0967 -0.01991 0.10295 -0.01227 0.11493 -0.0044 C 0.12691 0.00347 0.14687 0.0206 0.15833 0.01991 C 0.16979 0.01921 0.17343 -0.00324 0.18333 -0.00903 C 0.19323 -0.01481 0.20902 -0.01481 0.21823 -0.01551 C 0.22743 -0.0162 0.22621 -0.01967 0.23819 -0.01342 C 0.25017 -0.00717 0.27777 0.01412 0.28993 0.02222 C 0.30208 0.03033 0.30329 0.03588 0.31163 0.03542 C 0.31996 0.03496 0.33281 0.025 0.33993 0.01991 C 0.34704 0.01482 0.35086 0.00949 0.35486 0.0044 " pathEditMode="relative" ptsTypes="aaaaaaaaaaaA">
                                      <p:cBhvr>
                                        <p:cTn id="34" dur="2000" fill="hold"/>
                                        <p:tgtEl>
                                          <p:spTgt spid="6044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1" presetClass="mediacall" presetSubtype="0" fill="hold" nodeType="clickEffect">
                                  <p:stCondLst>
                                    <p:cond delay="0"/>
                                  </p:stCondLst>
                                  <p:childTnLst>
                                    <p:cmd type="call" cmd="playFrom(0.0)">
                                      <p:cBhvr>
                                        <p:cTn id="39" dur="5280" fill="hold"/>
                                        <p:tgtEl>
                                          <p:spTgt spid="2"/>
                                        </p:tgtEl>
                                      </p:cBhvr>
                                    </p:cmd>
                                  </p:childTnLst>
                                </p:cTn>
                              </p:par>
                            </p:childTnLst>
                          </p:cTn>
                        </p:par>
                      </p:childTnLst>
                    </p:cTn>
                  </p:par>
                </p:childTnLst>
              </p:cTn>
              <p:nextCondLst>
                <p:cond evt="onClick" delay="0">
                  <p:tgtEl>
                    <p:spTgt spid="2"/>
                  </p:tgtEl>
                </p:cond>
              </p:nextCondLst>
            </p:seq>
            <p:audio>
              <p:cMediaNode vol="80000">
                <p:cTn id="40" fill="hold" display="0">
                  <p:stCondLst>
                    <p:cond delay="indefinite"/>
                  </p:stCondLst>
                  <p:endCondLst>
                    <p:cond evt="onStopAudio" delay="0">
                      <p:tgtEl>
                        <p:sldTgt/>
                      </p:tgtEl>
                    </p:cond>
                  </p:endCondLst>
                </p:cTn>
                <p:tgtEl>
                  <p:spTgt spid="2"/>
                </p:tgtEl>
              </p:cMediaNode>
            </p:audio>
            <p:seq concurrent="1" nextAc="seek">
              <p:cTn id="41" restart="whenNotActive" fill="hold" evtFilter="cancelBubble" nodeType="interactiveSeq">
                <p:stCondLst>
                  <p:cond evt="onClick" delay="0">
                    <p:tgtEl>
                      <p:spTgt spid="3"/>
                    </p:tgtEl>
                  </p:cond>
                </p:stCondLst>
                <p:endSync evt="end" delay="0">
                  <p:rtn val="all"/>
                </p:endSync>
                <p:childTnLst>
                  <p:par>
                    <p:cTn id="42" fill="hold" nodeType="clickPar">
                      <p:stCondLst>
                        <p:cond delay="0"/>
                      </p:stCondLst>
                      <p:childTnLst>
                        <p:par>
                          <p:cTn id="43" fill="hold" nodeType="withGroup">
                            <p:stCondLst>
                              <p:cond delay="0"/>
                            </p:stCondLst>
                            <p:childTnLst>
                              <p:par>
                                <p:cTn id="44" presetID="1" presetClass="mediacall" presetSubtype="0" fill="hold" nodeType="clickEffect">
                                  <p:stCondLst>
                                    <p:cond delay="0"/>
                                  </p:stCondLst>
                                  <p:childTnLst>
                                    <p:cmd type="call" cmd="playFrom(0.0)">
                                      <p:cBhvr>
                                        <p:cTn id="45" dur="7272" fill="hold"/>
                                        <p:tgtEl>
                                          <p:spTgt spid="3"/>
                                        </p:tgtEl>
                                      </p:cBhvr>
                                    </p:cmd>
                                  </p:childTnLst>
                                </p:cTn>
                              </p:par>
                            </p:childTnLst>
                          </p:cTn>
                        </p:par>
                      </p:childTnLst>
                    </p:cTn>
                  </p:par>
                </p:childTnLst>
              </p:cTn>
              <p:nextCondLst>
                <p:cond evt="onClick" delay="0">
                  <p:tgtEl>
                    <p:spTgt spid="3"/>
                  </p:tgtEl>
                </p:cond>
              </p:nextCondLst>
            </p:seq>
            <p:audio>
              <p:cMediaNode vol="80000">
                <p:cTn id="46" fill="hold" display="0">
                  <p:stCondLst>
                    <p:cond delay="indefinite"/>
                  </p:stCondLst>
                  <p:endCondLst>
                    <p:cond evt="onStopAudio" delay="0">
                      <p:tgtEl>
                        <p:sldTgt/>
                      </p:tgtEl>
                    </p:cond>
                  </p:endCondLst>
                </p:cTn>
                <p:tgtEl>
                  <p:spTgt spid="3"/>
                </p:tgtEl>
              </p:cMediaNode>
            </p:audio>
            <p:seq concurrent="1" nextAc="seek">
              <p:cTn id="47" restart="whenNotActive" fill="hold" evtFilter="cancelBubble" nodeType="interactiveSeq">
                <p:stCondLst>
                  <p:cond evt="onClick" delay="0">
                    <p:tgtEl>
                      <p:spTgt spid="4"/>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1" presetClass="mediacall" presetSubtype="0" fill="hold" nodeType="clickEffect">
                                  <p:stCondLst>
                                    <p:cond delay="0"/>
                                  </p:stCondLst>
                                  <p:childTnLst>
                                    <p:cmd type="call" cmd="playFrom(0.0)">
                                      <p:cBhvr>
                                        <p:cTn id="51" dur="4128" fill="hold"/>
                                        <p:tgtEl>
                                          <p:spTgt spid="4"/>
                                        </p:tgtEl>
                                      </p:cBhvr>
                                    </p:cmd>
                                  </p:childTnLst>
                                </p:cTn>
                              </p:par>
                            </p:childTnLst>
                          </p:cTn>
                        </p:par>
                      </p:childTnLst>
                    </p:cTn>
                  </p:par>
                </p:childTnLst>
              </p:cTn>
              <p:nextCondLst>
                <p:cond evt="onClick" delay="0">
                  <p:tgtEl>
                    <p:spTgt spid="4"/>
                  </p:tgtEl>
                </p:cond>
              </p:nextCondLst>
            </p:seq>
            <p:audio>
              <p:cMediaNode vol="80000">
                <p:cTn id="52" fill="hold" display="0">
                  <p:stCondLst>
                    <p:cond delay="indefinite"/>
                  </p:stCondLst>
                  <p:endCondLst>
                    <p:cond evt="onStopAudio" delay="0">
                      <p:tgtEl>
                        <p:sldTgt/>
                      </p:tgtEl>
                    </p:cond>
                  </p:endCondLst>
                </p:cTn>
                <p:tgtEl>
                  <p:spTgt spid="4"/>
                </p:tgtEl>
              </p:cMediaNode>
            </p:audio>
          </p:childTnLst>
        </p:cTn>
      </p:par>
    </p:tnLst>
    <p:bldLst>
      <p:bldP spid="60436" grpId="0"/>
      <p:bldP spid="60446" grpId="0" animBg="1"/>
      <p:bldP spid="6044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12192001" cy="69069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Rectangle 6"/>
          <p:cNvSpPr>
            <a:spLocks noChangeArrowheads="1"/>
          </p:cNvSpPr>
          <p:nvPr/>
        </p:nvSpPr>
        <p:spPr bwMode="auto">
          <a:xfrm>
            <a:off x="3556000" y="304800"/>
            <a:ext cx="518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spcBef>
                <a:spcPct val="20000"/>
              </a:spcBef>
            </a:pPr>
            <a:endParaRPr lang="vi-VN" altLang="vi-VN" sz="2933" b="1">
              <a:solidFill>
                <a:srgbClr val="FFFF00"/>
              </a:solidFill>
            </a:endParaRPr>
          </a:p>
        </p:txBody>
      </p:sp>
      <p:sp>
        <p:nvSpPr>
          <p:cNvPr id="32" name="TextBox 21"/>
          <p:cNvSpPr txBox="1">
            <a:spLocks noChangeArrowheads="1"/>
          </p:cNvSpPr>
          <p:nvPr/>
        </p:nvSpPr>
        <p:spPr bwMode="auto">
          <a:xfrm>
            <a:off x="0" y="3318934"/>
            <a:ext cx="4876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vi-VN" sz="3200" b="1">
                <a:solidFill>
                  <a:schemeClr val="bg1"/>
                </a:solidFill>
              </a:rPr>
              <a:t>Có nhiều loại bìa sách:</a:t>
            </a:r>
          </a:p>
          <a:p>
            <a:pPr eaLnBrk="1" hangingPunct="1"/>
            <a:endParaRPr lang="en-US" altLang="vi-VN" sz="3200" b="1">
              <a:solidFill>
                <a:schemeClr val="bg1"/>
              </a:solidFill>
            </a:endParaRPr>
          </a:p>
          <a:p>
            <a:pPr eaLnBrk="1" hangingPunct="1"/>
            <a:r>
              <a:rPr lang="en-US" altLang="vi-VN" sz="3200" b="1">
                <a:solidFill>
                  <a:schemeClr val="bg1"/>
                </a:solidFill>
              </a:rPr>
              <a:t>- Sách thiếu nhi.</a:t>
            </a:r>
          </a:p>
        </p:txBody>
      </p:sp>
      <p:grpSp>
        <p:nvGrpSpPr>
          <p:cNvPr id="33" name="Group 22"/>
          <p:cNvGrpSpPr>
            <a:grpSpLocks/>
          </p:cNvGrpSpPr>
          <p:nvPr/>
        </p:nvGrpSpPr>
        <p:grpSpPr bwMode="auto">
          <a:xfrm>
            <a:off x="3454400" y="1295400"/>
            <a:ext cx="7721600" cy="1371600"/>
            <a:chOff x="432" y="1728"/>
            <a:chExt cx="4800" cy="1200"/>
          </a:xfrm>
        </p:grpSpPr>
        <p:sp>
          <p:nvSpPr>
            <p:cNvPr id="34" name="Rectangle 5"/>
            <p:cNvSpPr>
              <a:spLocks noChangeArrowheads="1"/>
            </p:cNvSpPr>
            <p:nvPr/>
          </p:nvSpPr>
          <p:spPr bwMode="auto">
            <a:xfrm>
              <a:off x="432" y="1728"/>
              <a:ext cx="4800" cy="12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400"/>
            </a:p>
          </p:txBody>
        </p:sp>
        <p:pic>
          <p:nvPicPr>
            <p:cNvPr id="35" name="Picture 15" descr="Bs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 y="1776"/>
              <a:ext cx="768"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4" descr="2334534890089848449S425x425Q85.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24" y="1776"/>
              <a:ext cx="816"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2" y="1824"/>
              <a:ext cx="768" cy="105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8" name="Picture 14" descr="VAN 12"/>
            <p:cNvPicPr>
              <a:picLocks noChangeAspect="1" noChangeArrowheads="1"/>
            </p:cNvPicPr>
            <p:nvPr/>
          </p:nvPicPr>
          <p:blipFill>
            <a:blip r:embed="rId7">
              <a:lum bright="-18000"/>
              <a:extLst>
                <a:ext uri="{28A0092B-C50C-407E-A947-70E740481C1C}">
                  <a14:useLocalDpi xmlns:a14="http://schemas.microsoft.com/office/drawing/2010/main" val="0"/>
                </a:ext>
              </a:extLst>
            </a:blip>
            <a:srcRect/>
            <a:stretch>
              <a:fillRect/>
            </a:stretch>
          </p:blipFill>
          <p:spPr bwMode="auto">
            <a:xfrm>
              <a:off x="4224" y="1824"/>
              <a:ext cx="768"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 name="Group 21"/>
          <p:cNvGrpSpPr>
            <a:grpSpLocks/>
          </p:cNvGrpSpPr>
          <p:nvPr/>
        </p:nvGrpSpPr>
        <p:grpSpPr bwMode="auto">
          <a:xfrm>
            <a:off x="3454400" y="2819400"/>
            <a:ext cx="7620000" cy="1676400"/>
            <a:chOff x="432" y="480"/>
            <a:chExt cx="4800" cy="1200"/>
          </a:xfrm>
        </p:grpSpPr>
        <p:sp>
          <p:nvSpPr>
            <p:cNvPr id="40" name="Rectangle 6"/>
            <p:cNvSpPr>
              <a:spLocks noChangeArrowheads="1"/>
            </p:cNvSpPr>
            <p:nvPr/>
          </p:nvSpPr>
          <p:spPr bwMode="auto">
            <a:xfrm>
              <a:off x="432" y="480"/>
              <a:ext cx="4800" cy="1200"/>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400"/>
            </a:p>
          </p:txBody>
        </p:sp>
        <p:pic>
          <p:nvPicPr>
            <p:cNvPr id="41" name="Picture 14" descr="2334534890089848449S425x425Q85.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76" y="528"/>
              <a:ext cx="86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14" descr="2334534890089848449S425x425Q85.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72" y="528"/>
              <a:ext cx="8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3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72" y="528"/>
              <a:ext cx="816" cy="105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4" name="Picture 17" descr="small_ody124537329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76" y="528"/>
              <a:ext cx="816"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5" name="Rectangle 7"/>
          <p:cNvSpPr>
            <a:spLocks noChangeArrowheads="1"/>
          </p:cNvSpPr>
          <p:nvPr/>
        </p:nvSpPr>
        <p:spPr bwMode="auto">
          <a:xfrm>
            <a:off x="3454400" y="4724400"/>
            <a:ext cx="7620000" cy="14478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vi-VN" sz="2400"/>
          </a:p>
        </p:txBody>
      </p:sp>
      <p:pic>
        <p:nvPicPr>
          <p:cNvPr id="46" name="Picture 14" descr="2334534890089848449S425x425Q85.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606800" y="4781551"/>
            <a:ext cx="10922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18" descr="2334534890089848449S425x425Q85.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331200" y="4840818"/>
            <a:ext cx="1066800" cy="1274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18" descr="Bia%20sach"/>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07000" y="4781552"/>
            <a:ext cx="1143000" cy="1274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27" descr="Bs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702801" y="4840818"/>
            <a:ext cx="1147233" cy="1274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20"/>
          <p:cNvPicPr>
            <a:picLocks noChangeAspect="1" noChangeArrowheads="1"/>
          </p:cNvPicPr>
          <p:nvPr/>
        </p:nvPicPr>
        <p:blipFill>
          <a:blip r:embed="rId16">
            <a:lum bright="-12000" contrast="12000"/>
            <a:extLst>
              <a:ext uri="{28A0092B-C50C-407E-A947-70E740481C1C}">
                <a14:useLocalDpi xmlns:a14="http://schemas.microsoft.com/office/drawing/2010/main" val="0"/>
              </a:ext>
            </a:extLst>
          </a:blip>
          <a:srcRect l="28999" t="6000" r="28999" b="12666"/>
          <a:stretch>
            <a:fillRect/>
          </a:stretch>
        </p:blipFill>
        <p:spPr bwMode="auto">
          <a:xfrm>
            <a:off x="6807200" y="4840818"/>
            <a:ext cx="1143000" cy="1274233"/>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Text Box 24"/>
          <p:cNvSpPr txBox="1">
            <a:spLocks noChangeArrowheads="1"/>
          </p:cNvSpPr>
          <p:nvPr/>
        </p:nvSpPr>
        <p:spPr bwMode="auto">
          <a:xfrm>
            <a:off x="406400" y="3276601"/>
            <a:ext cx="2743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2400"/>
              <a:t>Sách thiếu nhi</a:t>
            </a:r>
          </a:p>
        </p:txBody>
      </p:sp>
      <p:sp>
        <p:nvSpPr>
          <p:cNvPr id="52" name="Text Box 26"/>
          <p:cNvSpPr txBox="1">
            <a:spLocks noChangeArrowheads="1"/>
          </p:cNvSpPr>
          <p:nvPr/>
        </p:nvSpPr>
        <p:spPr bwMode="auto">
          <a:xfrm>
            <a:off x="609600" y="1905001"/>
            <a:ext cx="2438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2400"/>
              <a:t>Sách giáo khoa</a:t>
            </a:r>
          </a:p>
        </p:txBody>
      </p:sp>
      <p:sp>
        <p:nvSpPr>
          <p:cNvPr id="53" name="Rectangle 28"/>
          <p:cNvSpPr>
            <a:spLocks noChangeArrowheads="1"/>
          </p:cNvSpPr>
          <p:nvPr/>
        </p:nvSpPr>
        <p:spPr bwMode="auto">
          <a:xfrm>
            <a:off x="406400" y="5257801"/>
            <a:ext cx="3149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vi-VN" sz="2400"/>
              <a:t>Sách Chính trị, thơ, kinh tế…</a:t>
            </a:r>
          </a:p>
        </p:txBody>
      </p:sp>
      <p:grpSp>
        <p:nvGrpSpPr>
          <p:cNvPr id="54" name="Group 34"/>
          <p:cNvGrpSpPr>
            <a:grpSpLocks/>
          </p:cNvGrpSpPr>
          <p:nvPr/>
        </p:nvGrpSpPr>
        <p:grpSpPr bwMode="auto">
          <a:xfrm>
            <a:off x="0" y="6534152"/>
            <a:ext cx="12192000" cy="323849"/>
            <a:chOff x="0" y="4116"/>
            <a:chExt cx="5760" cy="204"/>
          </a:xfrm>
        </p:grpSpPr>
        <p:pic>
          <p:nvPicPr>
            <p:cNvPr id="55" name="Picture 31" descr="J0099170"/>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0" y="4127"/>
              <a:ext cx="1680"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32" descr="J0099170"/>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920" y="4116"/>
              <a:ext cx="1780"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33" descr="J0099170"/>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980" y="4116"/>
              <a:ext cx="1780"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8" name="Picture 36" descr="b5phuonglv"/>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21451404">
            <a:off x="3661834" y="2893484"/>
            <a:ext cx="1399117"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719150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ox(in)">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box(in)">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grpId="0"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plus(in)">
                                      <p:cBhvr>
                                        <p:cTn id="17"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17" y="-126065"/>
            <a:ext cx="12192001" cy="69069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Rectangle 6"/>
          <p:cNvSpPr>
            <a:spLocks noChangeArrowheads="1"/>
          </p:cNvSpPr>
          <p:nvPr/>
        </p:nvSpPr>
        <p:spPr bwMode="auto">
          <a:xfrm>
            <a:off x="3906683" y="-1206794"/>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spcBef>
                <a:spcPct val="20000"/>
              </a:spcBef>
            </a:pPr>
            <a:r>
              <a:rPr lang="en-US" altLang="vi-VN" sz="2667" b="1" dirty="0"/>
              <a:t>I. QUAN SÁT NHẬN XÉT</a:t>
            </a:r>
          </a:p>
        </p:txBody>
      </p:sp>
      <p:sp>
        <p:nvSpPr>
          <p:cNvPr id="54" name="TextBox 15"/>
          <p:cNvSpPr txBox="1">
            <a:spLocks noChangeArrowheads="1"/>
          </p:cNvSpPr>
          <p:nvPr/>
        </p:nvSpPr>
        <p:spPr bwMode="auto">
          <a:xfrm>
            <a:off x="1168400" y="910167"/>
            <a:ext cx="4470400" cy="5386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vi-VN" sz="2400" b="1"/>
              <a:t>Bìa sách thường có 2 phần:</a:t>
            </a:r>
          </a:p>
          <a:p>
            <a:pPr eaLnBrk="1" hangingPunct="1"/>
            <a:endParaRPr lang="en-US" altLang="vi-VN" sz="2400" b="1"/>
          </a:p>
          <a:p>
            <a:pPr eaLnBrk="1" hangingPunct="1">
              <a:buFontTx/>
              <a:buChar char="-"/>
            </a:pPr>
            <a:r>
              <a:rPr lang="en-US" altLang="vi-VN" sz="2400" b="1">
                <a:solidFill>
                  <a:srgbClr val="0000FF"/>
                </a:solidFill>
              </a:rPr>
              <a:t> Phần chữ.</a:t>
            </a:r>
            <a:endParaRPr lang="vi-VN" altLang="vi-VN" sz="2400" b="1">
              <a:solidFill>
                <a:srgbClr val="0000FF"/>
              </a:solidFill>
            </a:endParaRPr>
          </a:p>
          <a:p>
            <a:pPr eaLnBrk="1" hangingPunct="1">
              <a:buFontTx/>
              <a:buChar char="-"/>
            </a:pPr>
            <a:endParaRPr lang="en-US" altLang="vi-VN" sz="2400" b="1"/>
          </a:p>
          <a:p>
            <a:pPr eaLnBrk="1" hangingPunct="1"/>
            <a:r>
              <a:rPr lang="en-US" altLang="vi-VN" sz="2400" b="1">
                <a:sym typeface="Wingdings" panose="05000000000000000000" pitchFamily="2" charset="2"/>
              </a:rPr>
              <a:t> Tên sách</a:t>
            </a:r>
          </a:p>
          <a:p>
            <a:pPr eaLnBrk="1" hangingPunct="1"/>
            <a:r>
              <a:rPr lang="en-US" altLang="vi-VN" sz="2400" b="1">
                <a:sym typeface="Wingdings" panose="05000000000000000000" pitchFamily="2" charset="2"/>
              </a:rPr>
              <a:t>   </a:t>
            </a:r>
          </a:p>
          <a:p>
            <a:pPr eaLnBrk="1" hangingPunct="1"/>
            <a:r>
              <a:rPr lang="en-US" altLang="vi-VN" sz="2400" b="1">
                <a:sym typeface="Wingdings" panose="05000000000000000000" pitchFamily="2" charset="2"/>
              </a:rPr>
              <a:t> Tên tác giả - Bộ, ngành …</a:t>
            </a:r>
          </a:p>
          <a:p>
            <a:pPr eaLnBrk="1" hangingPunct="1"/>
            <a:r>
              <a:rPr lang="en-US" altLang="vi-VN" sz="2400" b="1">
                <a:sym typeface="Wingdings" panose="05000000000000000000" pitchFamily="2" charset="2"/>
              </a:rPr>
              <a:t>   </a:t>
            </a:r>
          </a:p>
          <a:p>
            <a:pPr eaLnBrk="1" hangingPunct="1"/>
            <a:r>
              <a:rPr lang="en-US" altLang="vi-VN" sz="2400" b="1">
                <a:sym typeface="Wingdings" panose="05000000000000000000" pitchFamily="2" charset="2"/>
              </a:rPr>
              <a:t> Tên + logo nhà xuất bản</a:t>
            </a:r>
          </a:p>
          <a:p>
            <a:pPr eaLnBrk="1" hangingPunct="1"/>
            <a:endParaRPr lang="en-US" altLang="vi-VN" sz="2400" b="1">
              <a:sym typeface="Wingdings" panose="05000000000000000000" pitchFamily="2" charset="2"/>
            </a:endParaRPr>
          </a:p>
          <a:p>
            <a:pPr eaLnBrk="1" hangingPunct="1"/>
            <a:endParaRPr lang="en-US" altLang="vi-VN" sz="2400" b="1">
              <a:sym typeface="Wingdings" panose="05000000000000000000" pitchFamily="2" charset="2"/>
            </a:endParaRPr>
          </a:p>
          <a:p>
            <a:pPr eaLnBrk="1" hangingPunct="1"/>
            <a:r>
              <a:rPr lang="en-US" altLang="vi-VN" sz="2400" b="1">
                <a:solidFill>
                  <a:srgbClr val="0000FF"/>
                </a:solidFill>
                <a:sym typeface="Wingdings" panose="05000000000000000000" pitchFamily="2" charset="2"/>
              </a:rPr>
              <a:t>- Phần hình ảnh minh họa</a:t>
            </a:r>
            <a:r>
              <a:rPr lang="en-US" altLang="vi-VN" sz="2400" b="1">
                <a:sym typeface="Wingdings" panose="05000000000000000000" pitchFamily="2" charset="2"/>
              </a:rPr>
              <a:t>. </a:t>
            </a:r>
            <a:r>
              <a:rPr lang="en-US" altLang="vi-VN" sz="1600" b="1">
                <a:sym typeface="Wingdings" panose="05000000000000000000" pitchFamily="2" charset="2"/>
              </a:rPr>
              <a:t>(</a:t>
            </a:r>
            <a:r>
              <a:rPr lang="en-US" altLang="vi-VN" sz="1867" b="1">
                <a:sym typeface="Wingdings" panose="05000000000000000000" pitchFamily="2" charset="2"/>
              </a:rPr>
              <a:t>phản ánh một phần nội dung của quấn sách)</a:t>
            </a:r>
            <a:endParaRPr lang="en-US" altLang="vi-VN" sz="1867" b="1">
              <a:solidFill>
                <a:srgbClr val="0000FF"/>
              </a:solidFill>
              <a:sym typeface="Wingdings" panose="05000000000000000000" pitchFamily="2" charset="2"/>
            </a:endParaRPr>
          </a:p>
          <a:p>
            <a:pPr eaLnBrk="1" hangingPunct="1"/>
            <a:endParaRPr lang="en-US" altLang="vi-VN" sz="1867" b="1">
              <a:solidFill>
                <a:srgbClr val="0000FF"/>
              </a:solidFill>
              <a:sym typeface="Wingdings" panose="05000000000000000000" pitchFamily="2" charset="2"/>
            </a:endParaRPr>
          </a:p>
        </p:txBody>
      </p:sp>
      <p:sp>
        <p:nvSpPr>
          <p:cNvPr id="55" name="Line 13"/>
          <p:cNvSpPr>
            <a:spLocks noChangeShapeType="1"/>
          </p:cNvSpPr>
          <p:nvPr/>
        </p:nvSpPr>
        <p:spPr bwMode="auto">
          <a:xfrm flipV="1">
            <a:off x="2963333" y="2108200"/>
            <a:ext cx="4351867" cy="609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400"/>
          </a:p>
        </p:txBody>
      </p:sp>
      <p:sp>
        <p:nvSpPr>
          <p:cNvPr id="56" name="Line 14"/>
          <p:cNvSpPr>
            <a:spLocks noChangeShapeType="1"/>
          </p:cNvSpPr>
          <p:nvPr/>
        </p:nvSpPr>
        <p:spPr bwMode="auto">
          <a:xfrm>
            <a:off x="5283200" y="3327400"/>
            <a:ext cx="3441700" cy="213995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400"/>
          </a:p>
        </p:txBody>
      </p:sp>
      <p:sp>
        <p:nvSpPr>
          <p:cNvPr id="57" name="Line 15"/>
          <p:cNvSpPr>
            <a:spLocks noChangeShapeType="1"/>
          </p:cNvSpPr>
          <p:nvPr/>
        </p:nvSpPr>
        <p:spPr bwMode="auto">
          <a:xfrm flipV="1">
            <a:off x="5079999" y="1247678"/>
            <a:ext cx="2751667" cy="294332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400"/>
          </a:p>
        </p:txBody>
      </p:sp>
      <p:sp>
        <p:nvSpPr>
          <p:cNvPr id="58" name="Line 16"/>
          <p:cNvSpPr>
            <a:spLocks noChangeShapeType="1"/>
          </p:cNvSpPr>
          <p:nvPr/>
        </p:nvSpPr>
        <p:spPr bwMode="auto">
          <a:xfrm flipV="1">
            <a:off x="5384800" y="4428702"/>
            <a:ext cx="2946400" cy="75289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400"/>
          </a:p>
        </p:txBody>
      </p:sp>
      <p:pic>
        <p:nvPicPr>
          <p:cNvPr id="59" name="Picture 58"/>
          <p:cNvPicPr>
            <a:picLocks noChangeAspect="1"/>
          </p:cNvPicPr>
          <p:nvPr/>
        </p:nvPicPr>
        <p:blipFill>
          <a:blip r:embed="rId4"/>
          <a:stretch>
            <a:fillRect/>
          </a:stretch>
        </p:blipFill>
        <p:spPr>
          <a:xfrm>
            <a:off x="7778750" y="758726"/>
            <a:ext cx="3823764" cy="5137348"/>
          </a:xfrm>
          <a:prstGeom prst="rect">
            <a:avLst/>
          </a:prstGeom>
        </p:spPr>
      </p:pic>
    </p:spTree>
    <p:custDataLst>
      <p:tags r:id="rId1"/>
    </p:custDataLst>
    <p:extLst>
      <p:ext uri="{BB962C8B-B14F-4D97-AF65-F5344CB8AC3E}">
        <p14:creationId xmlns:p14="http://schemas.microsoft.com/office/powerpoint/2010/main" val="14018994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heel(4)">
                                      <p:cBhvr>
                                        <p:cTn id="7" dur="20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blinds(horizontal)">
                                      <p:cBhvr>
                                        <p:cTn id="12" dur="500"/>
                                        <p:tgtEl>
                                          <p:spTgt spid="5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box(in)">
                                      <p:cBhvr>
                                        <p:cTn id="17" dur="500"/>
                                        <p:tgtEl>
                                          <p:spTgt spid="5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box(in)">
                                      <p:cBhvr>
                                        <p:cTn id="22" dur="500"/>
                                        <p:tgtEl>
                                          <p:spTgt spid="5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box(in)">
                                      <p:cBhvr>
                                        <p:cTn id="2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6" name="Group 29"/>
          <p:cNvGrpSpPr>
            <a:grpSpLocks/>
          </p:cNvGrpSpPr>
          <p:nvPr/>
        </p:nvGrpSpPr>
        <p:grpSpPr bwMode="auto">
          <a:xfrm>
            <a:off x="0" y="6534152"/>
            <a:ext cx="12192000" cy="323849"/>
            <a:chOff x="0" y="4116"/>
            <a:chExt cx="5760" cy="204"/>
          </a:xfrm>
        </p:grpSpPr>
        <p:pic>
          <p:nvPicPr>
            <p:cNvPr id="13322" name="Picture 30" descr="J009917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127"/>
              <a:ext cx="1680"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31" descr="J009917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0" y="4116"/>
              <a:ext cx="1780"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Picture 32" descr="J009917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80" y="4116"/>
              <a:ext cx="1780"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2192001" cy="69069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rotWithShape="1">
          <a:blip r:embed="rId5"/>
          <a:srcRect l="4425" b="30593"/>
          <a:stretch/>
        </p:blipFill>
        <p:spPr>
          <a:xfrm>
            <a:off x="3567474" y="235270"/>
            <a:ext cx="5290776" cy="6343858"/>
          </a:xfrm>
          <a:prstGeom prst="rect">
            <a:avLst/>
          </a:prstGeom>
        </p:spPr>
      </p:pic>
    </p:spTree>
    <p:custDataLst>
      <p:tags r:id="rId1"/>
    </p:custDataLst>
    <p:extLst>
      <p:ext uri="{BB962C8B-B14F-4D97-AF65-F5344CB8AC3E}">
        <p14:creationId xmlns:p14="http://schemas.microsoft.com/office/powerpoint/2010/main" val="233578309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341"/>
            <a:ext cx="12192001" cy="69069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9"/>
          <p:cNvSpPr>
            <a:spLocks noChangeArrowheads="1"/>
          </p:cNvSpPr>
          <p:nvPr/>
        </p:nvSpPr>
        <p:spPr bwMode="auto">
          <a:xfrm>
            <a:off x="660400" y="228601"/>
            <a:ext cx="6096000" cy="637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2400" b="1" dirty="0" err="1">
                <a:solidFill>
                  <a:srgbClr val="0000FF"/>
                </a:solidFill>
                <a:latin typeface="Times New Roman" panose="02020603050405020304" pitchFamily="18" charset="0"/>
                <a:cs typeface="Times New Roman" panose="02020603050405020304" pitchFamily="18" charset="0"/>
              </a:rPr>
              <a:t>Các</a:t>
            </a:r>
            <a:r>
              <a:rPr lang="en-US" altLang="vi-VN" sz="2400" b="1" dirty="0">
                <a:solidFill>
                  <a:srgbClr val="0000FF"/>
                </a:solidFill>
                <a:latin typeface="Times New Roman" panose="02020603050405020304" pitchFamily="18" charset="0"/>
                <a:cs typeface="Times New Roman" panose="02020603050405020304" pitchFamily="18" charset="0"/>
              </a:rPr>
              <a:t> </a:t>
            </a:r>
            <a:r>
              <a:rPr lang="en-US" altLang="vi-VN" sz="2400" b="1" dirty="0" err="1">
                <a:solidFill>
                  <a:srgbClr val="0000FF"/>
                </a:solidFill>
                <a:latin typeface="Times New Roman" panose="02020603050405020304" pitchFamily="18" charset="0"/>
                <a:cs typeface="Times New Roman" panose="02020603050405020304" pitchFamily="18" charset="0"/>
              </a:rPr>
              <a:t>loại</a:t>
            </a:r>
            <a:r>
              <a:rPr lang="en-US" altLang="vi-VN" sz="2400" b="1" dirty="0">
                <a:solidFill>
                  <a:srgbClr val="0000FF"/>
                </a:solidFill>
                <a:latin typeface="Times New Roman" panose="02020603050405020304" pitchFamily="18" charset="0"/>
                <a:cs typeface="Times New Roman" panose="02020603050405020304" pitchFamily="18" charset="0"/>
              </a:rPr>
              <a:t> </a:t>
            </a:r>
            <a:r>
              <a:rPr lang="en-US" altLang="vi-VN" sz="2400" b="1" dirty="0" err="1">
                <a:solidFill>
                  <a:srgbClr val="0000FF"/>
                </a:solidFill>
                <a:latin typeface="Times New Roman" panose="02020603050405020304" pitchFamily="18" charset="0"/>
                <a:cs typeface="Times New Roman" panose="02020603050405020304" pitchFamily="18" charset="0"/>
              </a:rPr>
              <a:t>sách</a:t>
            </a:r>
            <a:endParaRPr lang="en-US" altLang="vi-VN" sz="2400" b="1" dirty="0">
              <a:solidFill>
                <a:srgbClr val="0000FF"/>
              </a:solidFill>
              <a:latin typeface="Times New Roman" panose="02020603050405020304" pitchFamily="18" charset="0"/>
              <a:cs typeface="Times New Roman" panose="02020603050405020304" pitchFamily="18" charset="0"/>
            </a:endParaRPr>
          </a:p>
          <a:p>
            <a:pPr eaLnBrk="1" hangingPunct="1">
              <a:spcBef>
                <a:spcPct val="50000"/>
              </a:spcBef>
            </a:pPr>
            <a:r>
              <a:rPr lang="en-US" altLang="vi-VN" sz="2400" b="1" dirty="0" err="1">
                <a:latin typeface="Times New Roman" panose="02020603050405020304" pitchFamily="18" charset="0"/>
                <a:cs typeface="Times New Roman" panose="02020603050405020304" pitchFamily="18" charset="0"/>
              </a:rPr>
              <a:t>Sách</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giáo</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khoa</a:t>
            </a:r>
            <a:endParaRPr lang="en-US" altLang="vi-VN" sz="2400" b="1" dirty="0">
              <a:latin typeface="Times New Roman" panose="02020603050405020304" pitchFamily="18" charset="0"/>
              <a:cs typeface="Times New Roman" panose="02020603050405020304" pitchFamily="18" charset="0"/>
            </a:endParaRPr>
          </a:p>
          <a:p>
            <a:pPr eaLnBrk="1" hangingPunct="1">
              <a:spcBef>
                <a:spcPct val="50000"/>
              </a:spcBef>
            </a:pPr>
            <a:r>
              <a:rPr lang="en-US" altLang="vi-VN" sz="2400" b="1" dirty="0" err="1">
                <a:latin typeface="Times New Roman" panose="02020603050405020304" pitchFamily="18" charset="0"/>
                <a:cs typeface="Times New Roman" panose="02020603050405020304" pitchFamily="18" charset="0"/>
              </a:rPr>
              <a:t>Sách</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thiếu</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nhi</a:t>
            </a:r>
            <a:endParaRPr lang="en-US" altLang="vi-VN" sz="2400" b="1" dirty="0">
              <a:latin typeface="Times New Roman" panose="02020603050405020304" pitchFamily="18" charset="0"/>
              <a:cs typeface="Times New Roman" panose="02020603050405020304" pitchFamily="18" charset="0"/>
            </a:endParaRPr>
          </a:p>
          <a:p>
            <a:pPr eaLnBrk="1" hangingPunct="1"/>
            <a:endParaRPr lang="en-US" altLang="vi-VN" sz="2400" b="1" dirty="0">
              <a:latin typeface="Times New Roman" panose="02020603050405020304" pitchFamily="18" charset="0"/>
              <a:cs typeface="Times New Roman" panose="02020603050405020304" pitchFamily="18" charset="0"/>
            </a:endParaRPr>
          </a:p>
          <a:p>
            <a:pPr eaLnBrk="1" hangingPunct="1"/>
            <a:r>
              <a:rPr lang="en-US" altLang="vi-VN" sz="2400" b="1" dirty="0" err="1">
                <a:latin typeface="Times New Roman" panose="02020603050405020304" pitchFamily="18" charset="0"/>
                <a:cs typeface="Times New Roman" panose="02020603050405020304" pitchFamily="18" charset="0"/>
              </a:rPr>
              <a:t>Sách</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Chính</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trị</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thơ</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kinh</a:t>
            </a:r>
            <a:r>
              <a:rPr lang="en-US" altLang="vi-VN" sz="2400" b="1" dirty="0">
                <a:latin typeface="Times New Roman" panose="02020603050405020304" pitchFamily="18" charset="0"/>
                <a:cs typeface="Times New Roman" panose="02020603050405020304" pitchFamily="18" charset="0"/>
              </a:rPr>
              <a:t> </a:t>
            </a:r>
            <a:r>
              <a:rPr lang="en-US" altLang="vi-VN" sz="2400" b="1" dirty="0" err="1">
                <a:latin typeface="Times New Roman" panose="02020603050405020304" pitchFamily="18" charset="0"/>
                <a:cs typeface="Times New Roman" panose="02020603050405020304" pitchFamily="18" charset="0"/>
              </a:rPr>
              <a:t>tế</a:t>
            </a:r>
            <a:r>
              <a:rPr lang="en-US" altLang="vi-VN" sz="2400" b="1" dirty="0">
                <a:latin typeface="Times New Roman" panose="02020603050405020304" pitchFamily="18" charset="0"/>
                <a:cs typeface="Times New Roman" panose="02020603050405020304" pitchFamily="18" charset="0"/>
              </a:rPr>
              <a:t>…</a:t>
            </a:r>
          </a:p>
          <a:p>
            <a:pPr eaLnBrk="1" hangingPunct="1"/>
            <a:endParaRPr lang="en-US" altLang="vi-VN" sz="2400" b="1" dirty="0">
              <a:latin typeface="Times New Roman" panose="02020603050405020304" pitchFamily="18" charset="0"/>
              <a:cs typeface="Times New Roman" panose="02020603050405020304" pitchFamily="18" charset="0"/>
            </a:endParaRPr>
          </a:p>
          <a:p>
            <a:pPr eaLnBrk="1" hangingPunct="1"/>
            <a:r>
              <a:rPr lang="en-US" altLang="vi-VN" sz="2400" b="1" dirty="0" err="1">
                <a:solidFill>
                  <a:srgbClr val="660066"/>
                </a:solidFill>
                <a:latin typeface="Times New Roman" panose="02020603050405020304" pitchFamily="18" charset="0"/>
                <a:cs typeface="Times New Roman" panose="02020603050405020304" pitchFamily="18" charset="0"/>
              </a:rPr>
              <a:t>Bìa</a:t>
            </a:r>
            <a:r>
              <a:rPr lang="en-US" altLang="vi-VN" sz="2400" b="1" dirty="0">
                <a:solidFill>
                  <a:srgbClr val="660066"/>
                </a:solidFill>
                <a:latin typeface="Times New Roman" panose="02020603050405020304" pitchFamily="18" charset="0"/>
                <a:cs typeface="Times New Roman" panose="02020603050405020304" pitchFamily="18" charset="0"/>
              </a:rPr>
              <a:t> </a:t>
            </a:r>
            <a:r>
              <a:rPr lang="en-US" altLang="vi-VN" sz="2400" b="1" dirty="0" err="1">
                <a:solidFill>
                  <a:srgbClr val="660066"/>
                </a:solidFill>
                <a:latin typeface="Times New Roman" panose="02020603050405020304" pitchFamily="18" charset="0"/>
                <a:cs typeface="Times New Roman" panose="02020603050405020304" pitchFamily="18" charset="0"/>
              </a:rPr>
              <a:t>sách</a:t>
            </a:r>
            <a:r>
              <a:rPr lang="en-US" altLang="vi-VN" sz="2400" b="1" dirty="0">
                <a:solidFill>
                  <a:srgbClr val="660066"/>
                </a:solidFill>
                <a:latin typeface="Times New Roman" panose="02020603050405020304" pitchFamily="18" charset="0"/>
                <a:cs typeface="Times New Roman" panose="02020603050405020304" pitchFamily="18" charset="0"/>
              </a:rPr>
              <a:t> </a:t>
            </a:r>
            <a:r>
              <a:rPr lang="en-US" altLang="vi-VN" sz="2400" b="1" dirty="0" err="1">
                <a:solidFill>
                  <a:srgbClr val="660066"/>
                </a:solidFill>
                <a:latin typeface="Times New Roman" panose="02020603050405020304" pitchFamily="18" charset="0"/>
                <a:cs typeface="Times New Roman" panose="02020603050405020304" pitchFamily="18" charset="0"/>
              </a:rPr>
              <a:t>thường</a:t>
            </a:r>
            <a:r>
              <a:rPr lang="en-US" altLang="vi-VN" sz="2400" b="1" dirty="0">
                <a:solidFill>
                  <a:srgbClr val="660066"/>
                </a:solidFill>
                <a:latin typeface="Times New Roman" panose="02020603050405020304" pitchFamily="18" charset="0"/>
                <a:cs typeface="Times New Roman" panose="02020603050405020304" pitchFamily="18" charset="0"/>
              </a:rPr>
              <a:t> có 2 </a:t>
            </a:r>
            <a:r>
              <a:rPr lang="en-US" altLang="vi-VN" sz="2400" b="1" dirty="0" err="1">
                <a:solidFill>
                  <a:srgbClr val="660066"/>
                </a:solidFill>
                <a:latin typeface="Times New Roman" panose="02020603050405020304" pitchFamily="18" charset="0"/>
                <a:cs typeface="Times New Roman" panose="02020603050405020304" pitchFamily="18" charset="0"/>
              </a:rPr>
              <a:t>phần</a:t>
            </a:r>
            <a:r>
              <a:rPr lang="en-US" altLang="vi-VN" sz="2400" b="1" dirty="0">
                <a:solidFill>
                  <a:srgbClr val="660066"/>
                </a:solidFill>
                <a:latin typeface="Times New Roman" panose="02020603050405020304" pitchFamily="18" charset="0"/>
                <a:cs typeface="Times New Roman" panose="02020603050405020304" pitchFamily="18" charset="0"/>
              </a:rPr>
              <a:t>:</a:t>
            </a:r>
          </a:p>
          <a:p>
            <a:pPr eaLnBrk="1" hangingPunct="1"/>
            <a:r>
              <a:rPr lang="en-US" altLang="vi-VN" sz="2400" b="1" dirty="0" err="1">
                <a:solidFill>
                  <a:srgbClr val="0000FF"/>
                </a:solidFill>
                <a:latin typeface="Times New Roman" panose="02020603050405020304" pitchFamily="18" charset="0"/>
                <a:cs typeface="Times New Roman" panose="02020603050405020304" pitchFamily="18" charset="0"/>
              </a:rPr>
              <a:t>Phần</a:t>
            </a:r>
            <a:r>
              <a:rPr lang="en-US" altLang="vi-VN" sz="2400" b="1" dirty="0">
                <a:solidFill>
                  <a:srgbClr val="0000FF"/>
                </a:solidFill>
                <a:latin typeface="Times New Roman" panose="02020603050405020304" pitchFamily="18" charset="0"/>
                <a:cs typeface="Times New Roman" panose="02020603050405020304" pitchFamily="18" charset="0"/>
              </a:rPr>
              <a:t> </a:t>
            </a:r>
            <a:r>
              <a:rPr lang="en-US" altLang="vi-VN" sz="2400" b="1" dirty="0" err="1">
                <a:solidFill>
                  <a:srgbClr val="0000FF"/>
                </a:solidFill>
                <a:latin typeface="Times New Roman" panose="02020603050405020304" pitchFamily="18" charset="0"/>
                <a:cs typeface="Times New Roman" panose="02020603050405020304" pitchFamily="18" charset="0"/>
              </a:rPr>
              <a:t>chư</a:t>
            </a:r>
            <a:r>
              <a:rPr lang="en-US" altLang="vi-VN" sz="2400" b="1" dirty="0">
                <a:solidFill>
                  <a:srgbClr val="0000FF"/>
                </a:solidFill>
                <a:latin typeface="Times New Roman" panose="02020603050405020304" pitchFamily="18" charset="0"/>
                <a:cs typeface="Times New Roman" panose="02020603050405020304" pitchFamily="18" charset="0"/>
              </a:rPr>
              <a:t>̃.</a:t>
            </a:r>
          </a:p>
          <a:p>
            <a:pPr eaLnBrk="1" hangingPunct="1"/>
            <a:r>
              <a:rPr lang="en-US" altLang="vi-VN"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altLang="vi-VN" sz="2400" b="1" dirty="0" err="1">
                <a:latin typeface="Times New Roman" panose="02020603050405020304" pitchFamily="18" charset="0"/>
                <a:cs typeface="Times New Roman" panose="02020603050405020304" pitchFamily="18" charset="0"/>
                <a:sym typeface="Wingdings" panose="05000000000000000000" pitchFamily="2" charset="2"/>
              </a:rPr>
              <a:t>Tên</a:t>
            </a:r>
            <a:r>
              <a:rPr lang="en-US" altLang="vi-VN"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altLang="vi-VN" sz="2400" b="1" dirty="0" err="1">
                <a:latin typeface="Times New Roman" panose="02020603050405020304" pitchFamily="18" charset="0"/>
                <a:cs typeface="Times New Roman" panose="02020603050405020304" pitchFamily="18" charset="0"/>
                <a:sym typeface="Wingdings" panose="05000000000000000000" pitchFamily="2" charset="2"/>
              </a:rPr>
              <a:t>sách</a:t>
            </a:r>
            <a:endParaRPr lang="en-US" altLang="vi-VN" sz="2400" b="1" dirty="0">
              <a:latin typeface="Times New Roman" panose="02020603050405020304" pitchFamily="18" charset="0"/>
              <a:cs typeface="Times New Roman" panose="02020603050405020304" pitchFamily="18" charset="0"/>
              <a:sym typeface="Wingdings" panose="05000000000000000000" pitchFamily="2" charset="2"/>
            </a:endParaRPr>
          </a:p>
          <a:p>
            <a:pPr eaLnBrk="1" hangingPunct="1"/>
            <a:r>
              <a:rPr lang="en-US" altLang="vi-VN"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altLang="vi-VN" sz="2400" b="1" dirty="0" err="1">
                <a:latin typeface="Times New Roman" panose="02020603050405020304" pitchFamily="18" charset="0"/>
                <a:cs typeface="Times New Roman" panose="02020603050405020304" pitchFamily="18" charset="0"/>
                <a:sym typeface="Wingdings" panose="05000000000000000000" pitchFamily="2" charset="2"/>
              </a:rPr>
              <a:t>Tên</a:t>
            </a:r>
            <a:r>
              <a:rPr lang="en-US" altLang="vi-VN"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altLang="vi-VN" sz="2400" b="1" dirty="0" err="1">
                <a:latin typeface="Times New Roman" panose="02020603050405020304" pitchFamily="18" charset="0"/>
                <a:cs typeface="Times New Roman" panose="02020603050405020304" pitchFamily="18" charset="0"/>
                <a:sym typeface="Wingdings" panose="05000000000000000000" pitchFamily="2" charset="2"/>
              </a:rPr>
              <a:t>tác</a:t>
            </a:r>
            <a:r>
              <a:rPr lang="en-US" altLang="vi-VN"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altLang="vi-VN" sz="2400" b="1" dirty="0" err="1">
                <a:latin typeface="Times New Roman" panose="02020603050405020304" pitchFamily="18" charset="0"/>
                <a:cs typeface="Times New Roman" panose="02020603050405020304" pitchFamily="18" charset="0"/>
                <a:sym typeface="Wingdings" panose="05000000000000000000" pitchFamily="2" charset="2"/>
              </a:rPr>
              <a:t>gia</a:t>
            </a:r>
            <a:r>
              <a:rPr lang="en-US" altLang="vi-VN" sz="2400" b="1" dirty="0">
                <a:latin typeface="Times New Roman" panose="02020603050405020304" pitchFamily="18" charset="0"/>
                <a:cs typeface="Times New Roman" panose="02020603050405020304" pitchFamily="18" charset="0"/>
                <a:sym typeface="Wingdings" panose="05000000000000000000" pitchFamily="2" charset="2"/>
              </a:rPr>
              <a:t>̉ - </a:t>
            </a:r>
            <a:r>
              <a:rPr lang="en-US" altLang="vi-VN" sz="2400" b="1" dirty="0" err="1">
                <a:latin typeface="Times New Roman" panose="02020603050405020304" pitchFamily="18" charset="0"/>
                <a:cs typeface="Times New Roman" panose="02020603050405020304" pitchFamily="18" charset="0"/>
                <a:sym typeface="Wingdings" panose="05000000000000000000" pitchFamily="2" charset="2"/>
              </a:rPr>
              <a:t>Bộ</a:t>
            </a:r>
            <a:r>
              <a:rPr lang="en-US" altLang="vi-VN"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altLang="vi-VN" sz="2400" b="1" dirty="0" err="1">
                <a:latin typeface="Times New Roman" panose="02020603050405020304" pitchFamily="18" charset="0"/>
                <a:cs typeface="Times New Roman" panose="02020603050405020304" pitchFamily="18" charset="0"/>
                <a:sym typeface="Wingdings" panose="05000000000000000000" pitchFamily="2" charset="2"/>
              </a:rPr>
              <a:t>ngành</a:t>
            </a:r>
            <a:r>
              <a:rPr lang="en-US" altLang="vi-VN" sz="2400" b="1" dirty="0">
                <a:latin typeface="Times New Roman" panose="02020603050405020304" pitchFamily="18" charset="0"/>
                <a:cs typeface="Times New Roman" panose="02020603050405020304" pitchFamily="18" charset="0"/>
                <a:sym typeface="Wingdings" panose="05000000000000000000" pitchFamily="2" charset="2"/>
              </a:rPr>
              <a:t> …</a:t>
            </a:r>
          </a:p>
          <a:p>
            <a:pPr eaLnBrk="1" hangingPunct="1"/>
            <a:r>
              <a:rPr lang="en-US" altLang="vi-VN"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altLang="vi-VN" sz="2400" b="1" dirty="0" err="1">
                <a:latin typeface="Times New Roman" panose="02020603050405020304" pitchFamily="18" charset="0"/>
                <a:cs typeface="Times New Roman" panose="02020603050405020304" pitchFamily="18" charset="0"/>
                <a:sym typeface="Wingdings" panose="05000000000000000000" pitchFamily="2" charset="2"/>
              </a:rPr>
              <a:t>Tên</a:t>
            </a:r>
            <a:r>
              <a:rPr lang="en-US" altLang="vi-VN" sz="2400" b="1" dirty="0">
                <a:latin typeface="Times New Roman" panose="02020603050405020304" pitchFamily="18" charset="0"/>
                <a:cs typeface="Times New Roman" panose="02020603050405020304" pitchFamily="18" charset="0"/>
                <a:sym typeface="Wingdings" panose="05000000000000000000" pitchFamily="2" charset="2"/>
              </a:rPr>
              <a:t> + logo </a:t>
            </a:r>
            <a:r>
              <a:rPr lang="en-US" altLang="vi-VN" sz="2400" b="1" dirty="0" err="1">
                <a:latin typeface="Times New Roman" panose="02020603050405020304" pitchFamily="18" charset="0"/>
                <a:cs typeface="Times New Roman" panose="02020603050405020304" pitchFamily="18" charset="0"/>
                <a:sym typeface="Wingdings" panose="05000000000000000000" pitchFamily="2" charset="2"/>
              </a:rPr>
              <a:t>nha</a:t>
            </a:r>
            <a:r>
              <a:rPr lang="en-US" altLang="vi-VN"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altLang="vi-VN" sz="2400" b="1" dirty="0" err="1">
                <a:latin typeface="Times New Roman" panose="02020603050405020304" pitchFamily="18" charset="0"/>
                <a:cs typeface="Times New Roman" panose="02020603050405020304" pitchFamily="18" charset="0"/>
                <a:sym typeface="Wingdings" panose="05000000000000000000" pitchFamily="2" charset="2"/>
              </a:rPr>
              <a:t>xuất</a:t>
            </a:r>
            <a:r>
              <a:rPr lang="en-US" altLang="vi-VN"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altLang="vi-VN" sz="2400" b="1" dirty="0" err="1">
                <a:latin typeface="Times New Roman" panose="02020603050405020304" pitchFamily="18" charset="0"/>
                <a:cs typeface="Times New Roman" panose="02020603050405020304" pitchFamily="18" charset="0"/>
                <a:sym typeface="Wingdings" panose="05000000000000000000" pitchFamily="2" charset="2"/>
              </a:rPr>
              <a:t>bản</a:t>
            </a:r>
            <a:endParaRPr lang="en-US" altLang="vi-VN" sz="2400" b="1" dirty="0">
              <a:latin typeface="Times New Roman" panose="02020603050405020304" pitchFamily="18" charset="0"/>
              <a:cs typeface="Times New Roman" panose="02020603050405020304" pitchFamily="18" charset="0"/>
              <a:sym typeface="Wingdings" panose="05000000000000000000" pitchFamily="2" charset="2"/>
            </a:endParaRPr>
          </a:p>
          <a:p>
            <a:pPr eaLnBrk="1" hangingPunct="1"/>
            <a:r>
              <a:rPr lang="en-US" altLang="vi-VN" sz="2400" dirty="0">
                <a:latin typeface="Times New Roman" panose="02020603050405020304" pitchFamily="18" charset="0"/>
                <a:cs typeface="Times New Roman" panose="02020603050405020304" pitchFamily="18" charset="0"/>
                <a:sym typeface="Wingdings" panose="05000000000000000000" pitchFamily="2" charset="2"/>
              </a:rPr>
              <a:t> </a:t>
            </a:r>
            <a:endParaRPr lang="en-US" altLang="vi-VN" sz="2400" b="1" dirty="0">
              <a:latin typeface="Times New Roman" panose="02020603050405020304" pitchFamily="18" charset="0"/>
              <a:cs typeface="Times New Roman" panose="02020603050405020304" pitchFamily="18" charset="0"/>
              <a:sym typeface="Wingdings" panose="05000000000000000000" pitchFamily="2" charset="2"/>
            </a:endParaRPr>
          </a:p>
          <a:p>
            <a:pPr eaLnBrk="1" hangingPunct="1"/>
            <a:r>
              <a:rPr lang="en-US" altLang="vi-VN"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Phần</a:t>
            </a:r>
            <a:r>
              <a:rPr lang="en-US" altLang="vi-VN"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vi-VN"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hình</a:t>
            </a:r>
            <a:r>
              <a:rPr lang="en-US" altLang="vi-VN"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vi-VN"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ảnh</a:t>
            </a:r>
            <a:r>
              <a:rPr lang="en-US" altLang="vi-VN"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minh </a:t>
            </a:r>
            <a:r>
              <a:rPr lang="en-US" altLang="vi-VN" sz="24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họa</a:t>
            </a:r>
            <a:r>
              <a:rPr lang="en-US" altLang="vi-VN"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p>
          <a:p>
            <a:pPr eaLnBrk="1" hangingPunct="1"/>
            <a:r>
              <a:rPr lang="en-US" altLang="vi-VN" sz="2400" b="1" dirty="0" err="1">
                <a:latin typeface="Times New Roman" panose="02020603050405020304" pitchFamily="18" charset="0"/>
                <a:cs typeface="Times New Roman" panose="02020603050405020304" pitchFamily="18" charset="0"/>
                <a:sym typeface="Wingdings" panose="05000000000000000000" pitchFamily="2" charset="2"/>
              </a:rPr>
              <a:t>Bìa</a:t>
            </a:r>
            <a:r>
              <a:rPr lang="en-US" altLang="vi-VN"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altLang="vi-VN" sz="2400" b="1" dirty="0" err="1">
                <a:latin typeface="Times New Roman" panose="02020603050405020304" pitchFamily="18" charset="0"/>
                <a:cs typeface="Times New Roman" panose="02020603050405020304" pitchFamily="18" charset="0"/>
                <a:sym typeface="Wingdings" panose="05000000000000000000" pitchFamily="2" charset="2"/>
              </a:rPr>
              <a:t>sách</a:t>
            </a:r>
            <a:r>
              <a:rPr lang="en-US" altLang="vi-VN"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altLang="vi-VN" sz="2400" b="1" dirty="0" err="1">
                <a:latin typeface="Times New Roman" panose="02020603050405020304" pitchFamily="18" charset="0"/>
                <a:cs typeface="Times New Roman" panose="02020603050405020304" pitchFamily="18" charset="0"/>
                <a:sym typeface="Wingdings" panose="05000000000000000000" pitchFamily="2" charset="2"/>
              </a:rPr>
              <a:t>phản</a:t>
            </a:r>
            <a:r>
              <a:rPr lang="en-US" altLang="vi-VN"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altLang="vi-VN" sz="2400" b="1" dirty="0" err="1">
                <a:latin typeface="Times New Roman" panose="02020603050405020304" pitchFamily="18" charset="0"/>
                <a:cs typeface="Times New Roman" panose="02020603050405020304" pitchFamily="18" charset="0"/>
                <a:sym typeface="Wingdings" panose="05000000000000000000" pitchFamily="2" charset="2"/>
              </a:rPr>
              <a:t>ánh</a:t>
            </a:r>
            <a:r>
              <a:rPr lang="en-US" altLang="vi-VN"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altLang="vi-VN" sz="2400" b="1" dirty="0" err="1">
                <a:latin typeface="Times New Roman" panose="02020603050405020304" pitchFamily="18" charset="0"/>
                <a:cs typeface="Times New Roman" panose="02020603050405020304" pitchFamily="18" charset="0"/>
                <a:sym typeface="Wingdings" panose="05000000000000000000" pitchFamily="2" charset="2"/>
              </a:rPr>
              <a:t>một</a:t>
            </a:r>
            <a:r>
              <a:rPr lang="en-US" altLang="vi-VN"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altLang="vi-VN" sz="2400" b="1" dirty="0" err="1">
                <a:latin typeface="Times New Roman" panose="02020603050405020304" pitchFamily="18" charset="0"/>
                <a:cs typeface="Times New Roman" panose="02020603050405020304" pitchFamily="18" charset="0"/>
                <a:sym typeface="Wingdings" panose="05000000000000000000" pitchFamily="2" charset="2"/>
              </a:rPr>
              <a:t>phần</a:t>
            </a:r>
            <a:r>
              <a:rPr lang="en-US" altLang="vi-VN"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altLang="vi-VN" sz="2400" b="1" dirty="0" err="1">
                <a:latin typeface="Times New Roman" panose="02020603050405020304" pitchFamily="18" charset="0"/>
                <a:cs typeface="Times New Roman" panose="02020603050405020304" pitchFamily="18" charset="0"/>
                <a:sym typeface="Wingdings" panose="05000000000000000000" pitchFamily="2" charset="2"/>
              </a:rPr>
              <a:t>nội</a:t>
            </a:r>
            <a:r>
              <a:rPr lang="en-US" altLang="vi-VN" sz="2400" b="1" dirty="0">
                <a:latin typeface="Times New Roman" panose="02020603050405020304" pitchFamily="18" charset="0"/>
                <a:cs typeface="Times New Roman" panose="02020603050405020304" pitchFamily="18" charset="0"/>
                <a:sym typeface="Wingdings" panose="05000000000000000000" pitchFamily="2" charset="2"/>
              </a:rPr>
              <a:t> dung </a:t>
            </a:r>
            <a:r>
              <a:rPr lang="en-US" altLang="vi-VN" sz="2400" b="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altLang="vi-VN"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altLang="vi-VN" sz="2400" b="1" dirty="0" err="1">
                <a:latin typeface="Times New Roman" panose="02020603050405020304" pitchFamily="18" charset="0"/>
                <a:cs typeface="Times New Roman" panose="02020603050405020304" pitchFamily="18" charset="0"/>
                <a:sym typeface="Wingdings" panose="05000000000000000000" pitchFamily="2" charset="2"/>
              </a:rPr>
              <a:t>quấn</a:t>
            </a:r>
            <a:r>
              <a:rPr lang="en-US" altLang="vi-VN"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altLang="vi-VN" sz="2400" b="1" dirty="0" err="1">
                <a:latin typeface="Times New Roman" panose="02020603050405020304" pitchFamily="18" charset="0"/>
                <a:cs typeface="Times New Roman" panose="02020603050405020304" pitchFamily="18" charset="0"/>
                <a:sym typeface="Wingdings" panose="05000000000000000000" pitchFamily="2" charset="2"/>
              </a:rPr>
              <a:t>sách</a:t>
            </a:r>
            <a:r>
              <a:rPr lang="en-US" altLang="vi-VN"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altLang="vi-VN" sz="2400" b="1" dirty="0" err="1">
                <a:latin typeface="Times New Roman" panose="02020603050405020304" pitchFamily="18" charset="0"/>
                <a:cs typeface="Times New Roman" panose="02020603050405020304" pitchFamily="18" charset="0"/>
                <a:sym typeface="Wingdings" panose="05000000000000000000" pitchFamily="2" charset="2"/>
              </a:rPr>
              <a:t>lôi</a:t>
            </a:r>
            <a:r>
              <a:rPr lang="en-US" altLang="vi-VN"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altLang="vi-VN" sz="2400" b="1" dirty="0" err="1">
                <a:latin typeface="Times New Roman" panose="02020603050405020304" pitchFamily="18" charset="0"/>
                <a:cs typeface="Times New Roman" panose="02020603050405020304" pitchFamily="18" charset="0"/>
                <a:sym typeface="Wingdings" panose="05000000000000000000" pitchFamily="2" charset="2"/>
              </a:rPr>
              <a:t>quấn</a:t>
            </a:r>
            <a:r>
              <a:rPr lang="en-US" altLang="vi-VN"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altLang="vi-VN" sz="2400" b="1"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altLang="vi-VN"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altLang="vi-VN" sz="2400" b="1" dirty="0" err="1">
                <a:latin typeface="Times New Roman" panose="02020603050405020304" pitchFamily="18" charset="0"/>
                <a:cs typeface="Times New Roman" panose="02020603050405020304" pitchFamily="18" charset="0"/>
                <a:sym typeface="Wingdings" panose="05000000000000000000" pitchFamily="2" charset="2"/>
              </a:rPr>
              <a:t>đọc</a:t>
            </a:r>
            <a:r>
              <a:rPr lang="en-US" altLang="vi-VN" sz="2400" b="1" dirty="0">
                <a:latin typeface="Times New Roman" panose="02020603050405020304" pitchFamily="18" charset="0"/>
                <a:cs typeface="Times New Roman" panose="02020603050405020304" pitchFamily="18" charset="0"/>
                <a:sym typeface="Wingdings" panose="05000000000000000000" pitchFamily="2" charset="2"/>
              </a:rPr>
              <a:t> …</a:t>
            </a:r>
            <a:endParaRPr lang="en-US" altLang="vi-VN" sz="24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endParaRPr>
          </a:p>
          <a:p>
            <a:pPr eaLnBrk="1" hangingPunct="1">
              <a:buFontTx/>
              <a:buChar char="-"/>
            </a:pPr>
            <a:endParaRPr lang="en-US" altLang="vi-VN" sz="2400" b="1" dirty="0">
              <a:solidFill>
                <a:srgbClr val="0000FF"/>
              </a:solidFill>
              <a:sym typeface="Wingdings" panose="05000000000000000000" pitchFamily="2" charset="2"/>
            </a:endParaRPr>
          </a:p>
        </p:txBody>
      </p:sp>
      <p:pic>
        <p:nvPicPr>
          <p:cNvPr id="7" name="Picture 11" descr="_fill_300_416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6800" y="457201"/>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thach%20sa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6400" y="3429000"/>
            <a:ext cx="2641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106629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plus(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amond(in)">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PPSNARRATION" val="5,475707447,E:\Mr fan\Copy of Trinh_bay_bia_sach\Media.ppcx"/>
</p:tagLst>
</file>

<file path=ppt/tags/tag10.xml><?xml version="1.0" encoding="utf-8"?>
<p:tagLst xmlns:a="http://schemas.openxmlformats.org/drawingml/2006/main" xmlns:r="http://schemas.openxmlformats.org/officeDocument/2006/relationships" xmlns:p="http://schemas.openxmlformats.org/presentationml/2006/main">
  <p:tag name="PPSNARRATION" val="13,475707447,E:\Mr fan\Copy of Trinh_bay_bia_sach\Media.ppcx"/>
</p:tagLst>
</file>

<file path=ppt/tags/tag11.xml><?xml version="1.0" encoding="utf-8"?>
<p:tagLst xmlns:a="http://schemas.openxmlformats.org/drawingml/2006/main" xmlns:r="http://schemas.openxmlformats.org/officeDocument/2006/relationships" xmlns:p="http://schemas.openxmlformats.org/presentationml/2006/main">
  <p:tag name="PPSNARRATION" val="14,475707447,E:\Mr fan\Copy of Trinh_bay_bia_sach\Media.ppcx"/>
</p:tagLst>
</file>

<file path=ppt/tags/tag12.xml><?xml version="1.0" encoding="utf-8"?>
<p:tagLst xmlns:a="http://schemas.openxmlformats.org/drawingml/2006/main" xmlns:r="http://schemas.openxmlformats.org/officeDocument/2006/relationships" xmlns:p="http://schemas.openxmlformats.org/presentationml/2006/main">
  <p:tag name="PPSNARRATION" val="15,475707447,E:\Mr fan\Copy of Trinh_bay_bia_sach\Media.ppcx"/>
</p:tagLst>
</file>

<file path=ppt/tags/tag13.xml><?xml version="1.0" encoding="utf-8"?>
<p:tagLst xmlns:a="http://schemas.openxmlformats.org/drawingml/2006/main" xmlns:r="http://schemas.openxmlformats.org/officeDocument/2006/relationships" xmlns:p="http://schemas.openxmlformats.org/presentationml/2006/main">
  <p:tag name="PPSNARRATION" val="15,475707447,E:\Mr fan\Copy of Trinh_bay_bia_sach\Media.ppcx"/>
</p:tagLst>
</file>

<file path=ppt/tags/tag14.xml><?xml version="1.0" encoding="utf-8"?>
<p:tagLst xmlns:a="http://schemas.openxmlformats.org/drawingml/2006/main" xmlns:r="http://schemas.openxmlformats.org/officeDocument/2006/relationships" xmlns:p="http://schemas.openxmlformats.org/presentationml/2006/main">
  <p:tag name="PPSNARRATION" val="16,475707447,E:\Mr fan\Copy of Trinh_bay_bia_sach\Media.ppcx"/>
</p:tagLst>
</file>

<file path=ppt/tags/tag15.xml><?xml version="1.0" encoding="utf-8"?>
<p:tagLst xmlns:a="http://schemas.openxmlformats.org/drawingml/2006/main" xmlns:r="http://schemas.openxmlformats.org/officeDocument/2006/relationships" xmlns:p="http://schemas.openxmlformats.org/presentationml/2006/main">
  <p:tag name="PPSNARRATION" val="17,475707447,E:\Mr fan\Copy of Trinh_bay_bia_sach\Media.ppcx"/>
</p:tagLst>
</file>

<file path=ppt/tags/tag16.xml><?xml version="1.0" encoding="utf-8"?>
<p:tagLst xmlns:a="http://schemas.openxmlformats.org/drawingml/2006/main" xmlns:r="http://schemas.openxmlformats.org/officeDocument/2006/relationships" xmlns:p="http://schemas.openxmlformats.org/presentationml/2006/main">
  <p:tag name="PPSNARRATION" val="18,475707447,E:\Mr fan\Copy of Trinh_bay_bia_sach\Media.ppcx"/>
</p:tagLst>
</file>

<file path=ppt/tags/tag17.xml><?xml version="1.0" encoding="utf-8"?>
<p:tagLst xmlns:a="http://schemas.openxmlformats.org/drawingml/2006/main" xmlns:r="http://schemas.openxmlformats.org/officeDocument/2006/relationships" xmlns:p="http://schemas.openxmlformats.org/presentationml/2006/main">
  <p:tag name="PPSNARRATION" val="19,475707447,E:\Mr fan\Copy of Trinh_bay_bia_sach\Media.ppcx"/>
</p:tagLst>
</file>

<file path=ppt/tags/tag2.xml><?xml version="1.0" encoding="utf-8"?>
<p:tagLst xmlns:a="http://schemas.openxmlformats.org/drawingml/2006/main" xmlns:r="http://schemas.openxmlformats.org/officeDocument/2006/relationships" xmlns:p="http://schemas.openxmlformats.org/presentationml/2006/main">
  <p:tag name="PPSNARRATION" val="5,475707447,E:\Mr fan\Copy of Trinh_bay_bia_sach\Media.ppcx"/>
</p:tagLst>
</file>

<file path=ppt/tags/tag3.xml><?xml version="1.0" encoding="utf-8"?>
<p:tagLst xmlns:a="http://schemas.openxmlformats.org/drawingml/2006/main" xmlns:r="http://schemas.openxmlformats.org/officeDocument/2006/relationships" xmlns:p="http://schemas.openxmlformats.org/presentationml/2006/main">
  <p:tag name="PPSNARRATION" val="6,475707447,E:\Mr fan\Copy of Trinh_bay_bia_sach\Media.ppcx"/>
</p:tagLst>
</file>

<file path=ppt/tags/tag4.xml><?xml version="1.0" encoding="utf-8"?>
<p:tagLst xmlns:a="http://schemas.openxmlformats.org/drawingml/2006/main" xmlns:r="http://schemas.openxmlformats.org/officeDocument/2006/relationships" xmlns:p="http://schemas.openxmlformats.org/presentationml/2006/main">
  <p:tag name="PPSNARRATION" val="7,475707447,E:\Mr fan\Copy of Trinh_bay_bia_sach\Media.ppcx"/>
</p:tagLst>
</file>

<file path=ppt/tags/tag5.xml><?xml version="1.0" encoding="utf-8"?>
<p:tagLst xmlns:a="http://schemas.openxmlformats.org/drawingml/2006/main" xmlns:r="http://schemas.openxmlformats.org/officeDocument/2006/relationships" xmlns:p="http://schemas.openxmlformats.org/presentationml/2006/main">
  <p:tag name="PPSNARRATION" val="8,475707447,E:\Mr fan\Copy of Trinh_bay_bia_sach\Media.ppcx"/>
</p:tagLst>
</file>

<file path=ppt/tags/tag6.xml><?xml version="1.0" encoding="utf-8"?>
<p:tagLst xmlns:a="http://schemas.openxmlformats.org/drawingml/2006/main" xmlns:r="http://schemas.openxmlformats.org/officeDocument/2006/relationships" xmlns:p="http://schemas.openxmlformats.org/presentationml/2006/main">
  <p:tag name="PPSNARRATION" val="9,475707447,E:\Mr fan\Copy of Trinh_bay_bia_sach\Media.ppcx"/>
</p:tagLst>
</file>

<file path=ppt/tags/tag7.xml><?xml version="1.0" encoding="utf-8"?>
<p:tagLst xmlns:a="http://schemas.openxmlformats.org/drawingml/2006/main" xmlns:r="http://schemas.openxmlformats.org/officeDocument/2006/relationships" xmlns:p="http://schemas.openxmlformats.org/presentationml/2006/main">
  <p:tag name="PPSNARRATION" val="10,475707447,E:\Mr fan\Copy of Trinh_bay_bia_sach\Media.ppcx"/>
</p:tagLst>
</file>

<file path=ppt/tags/tag8.xml><?xml version="1.0" encoding="utf-8"?>
<p:tagLst xmlns:a="http://schemas.openxmlformats.org/drawingml/2006/main" xmlns:r="http://schemas.openxmlformats.org/officeDocument/2006/relationships" xmlns:p="http://schemas.openxmlformats.org/presentationml/2006/main">
  <p:tag name="PPSNARRATION" val="11,475707447,E:\Mr fan\Copy of Trinh_bay_bia_sach\Media.ppcx"/>
</p:tagLst>
</file>

<file path=ppt/tags/tag9.xml><?xml version="1.0" encoding="utf-8"?>
<p:tagLst xmlns:a="http://schemas.openxmlformats.org/drawingml/2006/main" xmlns:r="http://schemas.openxmlformats.org/officeDocument/2006/relationships" xmlns:p="http://schemas.openxmlformats.org/presentationml/2006/main">
  <p:tag name="PPSNARRATION" val="12,475707447,E:\Mr fan\Copy of Trinh_bay_bia_sach\Media.ppcx"/>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TotalTime>
  <Words>863</Words>
  <Application>Microsoft Office PowerPoint</Application>
  <PresentationFormat>Widescreen</PresentationFormat>
  <Paragraphs>122</Paragraphs>
  <Slides>24</Slides>
  <Notes>5</Notes>
  <HiddenSlides>0</HiddenSlides>
  <MMClips>7</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.VnTime</vt:lpstr>
      <vt:lpstr>Arial</vt:lpstr>
      <vt:lpstr>Calibri</vt:lpstr>
      <vt:lpstr>Calibri Light</vt:lpstr>
      <vt:lpstr>Times New Roman</vt:lpstr>
      <vt:lpstr>VNI-Times</vt:lpstr>
      <vt:lpstr>Wingdings</vt:lpstr>
      <vt:lpstr>Office Theme</vt:lpstr>
      <vt:lpstr>PowerPoint Presentation</vt:lpstr>
      <vt:lpstr>PowerPoint Presentation</vt:lpstr>
      <vt:lpstr>PowerPoint Presentation</vt:lpstr>
      <vt:lpstr>PowerPoint Presentation</vt:lpstr>
      <vt:lpstr>Thảo luận nhóm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..Goi ý:• Trên bia sách có những thông tin gi? Thông tin nào tác động đến thị giác nhấ?Vi sao?• Có những hinh thức, thể loại sách nào?•Em thich hình thức thiết kể bia sách nào? Vi sao?t55cd sich dac sV n tộc Vit NeHÁP ĐẠNG OUev oi@HGÁo ucLƯY TRÊ LÀM TRUNG TMTRONG TRƯỜNG MN NONdáng nhoVÄMGKOBACAT N GIAO oUC VIỆT NAcee1. Bia giáo trình")2. Bia truyện thiếu nhi3. Bia truyện văn học»(1), (2), (3) Nguồn: Nhà xuất bàn Giáo dục Việt Nam</dc:title>
  <dc:creator>Administrator</dc:creator>
  <cp:lastModifiedBy>Administrator</cp:lastModifiedBy>
  <cp:revision>11</cp:revision>
  <dcterms:created xsi:type="dcterms:W3CDTF">2024-03-13T02:41:48Z</dcterms:created>
  <dcterms:modified xsi:type="dcterms:W3CDTF">2024-11-05T00:05:58Z</dcterms:modified>
</cp:coreProperties>
</file>