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9" r:id="rId4"/>
    <p:sldId id="260" r:id="rId5"/>
    <p:sldId id="262" r:id="rId6"/>
    <p:sldId id="264" r:id="rId7"/>
    <p:sldId id="265" r:id="rId8"/>
    <p:sldId id="272" r:id="rId9"/>
    <p:sldId id="266" r:id="rId10"/>
    <p:sldId id="268" r:id="rId11"/>
    <p:sldId id="273" r:id="rId12"/>
    <p:sldId id="269" r:id="rId13"/>
    <p:sldId id="257" r:id="rId14"/>
    <p:sldId id="270" r:id="rId15"/>
    <p:sldId id="271" r:id="rId16"/>
    <p:sldId id="263" r:id="rId17"/>
    <p:sldId id="277" r:id="rId18"/>
    <p:sldId id="274" r:id="rId19"/>
    <p:sldId id="275" r:id="rId20"/>
    <p:sldId id="258" r:id="rId21"/>
    <p:sldId id="276"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9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81" autoAdjust="0"/>
    <p:restoredTop sz="94660"/>
  </p:normalViewPr>
  <p:slideViewPr>
    <p:cSldViewPr snapToGrid="0">
      <p:cViewPr varScale="1">
        <p:scale>
          <a:sx n="69" d="100"/>
          <a:sy n="69" d="100"/>
        </p:scale>
        <p:origin x="96" y="-22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EBDBEFE-0FC9-475F-B885-ECF895B08760}" type="datetimeFigureOut">
              <a:rPr lang="vi-VN" smtClean="0"/>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744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BDBEFE-0FC9-475F-B885-ECF895B08760}" type="datetimeFigureOut">
              <a:rPr lang="vi-VN" smtClean="0"/>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336588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BDBEFE-0FC9-475F-B885-ECF895B08760}" type="datetimeFigureOut">
              <a:rPr lang="vi-VN" smtClean="0"/>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317937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BDBEFE-0FC9-475F-B885-ECF895B08760}" type="datetimeFigureOut">
              <a:rPr lang="vi-VN" smtClean="0"/>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305526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BDBEFE-0FC9-475F-B885-ECF895B08760}" type="datetimeFigureOut">
              <a:rPr lang="vi-VN" smtClean="0"/>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1924405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EBDBEFE-0FC9-475F-B885-ECF895B08760}" type="datetimeFigureOut">
              <a:rPr lang="vi-VN" smtClean="0"/>
              <a:t>02/08/2024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203310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EBDBEFE-0FC9-475F-B885-ECF895B08760}" type="datetimeFigureOut">
              <a:rPr lang="vi-VN" smtClean="0"/>
              <a:t>02/08/2024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190449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EBDBEFE-0FC9-475F-B885-ECF895B08760}" type="datetimeFigureOut">
              <a:rPr lang="vi-VN" smtClean="0"/>
              <a:t>02/08/2024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394021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DBEFE-0FC9-475F-B885-ECF895B08760}" type="datetimeFigureOut">
              <a:rPr lang="vi-VN" smtClean="0"/>
              <a:t>02/08/2024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98530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BDBEFE-0FC9-475F-B885-ECF895B08760}" type="datetimeFigureOut">
              <a:rPr lang="vi-VN" smtClean="0"/>
              <a:t>02/08/2024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215473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BDBEFE-0FC9-475F-B885-ECF895B08760}" type="datetimeFigureOut">
              <a:rPr lang="vi-VN" smtClean="0"/>
              <a:t>02/08/2024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A5B5014-F4F6-496A-9FAD-08955F0F2636}" type="slidenum">
              <a:rPr lang="vi-VN" smtClean="0"/>
              <a:t>‹#›</a:t>
            </a:fld>
            <a:endParaRPr lang="vi-VN"/>
          </a:p>
        </p:txBody>
      </p:sp>
    </p:spTree>
    <p:extLst>
      <p:ext uri="{BB962C8B-B14F-4D97-AF65-F5344CB8AC3E}">
        <p14:creationId xmlns:p14="http://schemas.microsoft.com/office/powerpoint/2010/main" val="46543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DBEFE-0FC9-475F-B885-ECF895B08760}" type="datetimeFigureOut">
              <a:rPr lang="vi-VN" smtClean="0"/>
              <a:t>02/08/2024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B5014-F4F6-496A-9FAD-08955F0F2636}" type="slidenum">
              <a:rPr lang="vi-VN" smtClean="0"/>
              <a:t>‹#›</a:t>
            </a:fld>
            <a:endParaRPr lang="vi-VN"/>
          </a:p>
        </p:txBody>
      </p:sp>
    </p:spTree>
    <p:extLst>
      <p:ext uri="{BB962C8B-B14F-4D97-AF65-F5344CB8AC3E}">
        <p14:creationId xmlns:p14="http://schemas.microsoft.com/office/powerpoint/2010/main" val="1490624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hyperlink" Target="https://blogtailieu.com/tag/gdpt-201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logtailieu.com/tag/gdpt-201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9838" y="-1021493"/>
            <a:ext cx="7870512" cy="1718521"/>
          </a:xfrm>
        </p:spPr>
        <p:txBody>
          <a:bodyPr>
            <a:normAutofit/>
          </a:bodyPr>
          <a:lstStyle/>
          <a:p>
            <a:r>
              <a:rPr lang="vi-VN" sz="4000" dirty="0" smtClean="0"/>
              <a:t>Xem tranh đoán tên truyện?</a:t>
            </a:r>
            <a:endParaRPr lang="vi-VN" sz="4000" dirty="0"/>
          </a:p>
        </p:txBody>
      </p:sp>
      <p:sp>
        <p:nvSpPr>
          <p:cNvPr id="3" name="Subtitle 2"/>
          <p:cNvSpPr>
            <a:spLocks noGrp="1"/>
          </p:cNvSpPr>
          <p:nvPr>
            <p:ph type="subTitle" idx="1"/>
          </p:nvPr>
        </p:nvSpPr>
        <p:spPr/>
        <p:txBody>
          <a:bodyPr/>
          <a:lstStyle/>
          <a:p>
            <a:endParaRPr lang="vi-VN"/>
          </a:p>
        </p:txBody>
      </p:sp>
      <p:grpSp>
        <p:nvGrpSpPr>
          <p:cNvPr id="37" name="Group 36"/>
          <p:cNvGrpSpPr/>
          <p:nvPr/>
        </p:nvGrpSpPr>
        <p:grpSpPr>
          <a:xfrm>
            <a:off x="1780082" y="1432361"/>
            <a:ext cx="8887918" cy="4008086"/>
            <a:chOff x="1780082" y="1432361"/>
            <a:chExt cx="8887918" cy="4008086"/>
          </a:xfrm>
        </p:grpSpPr>
        <p:pic>
          <p:nvPicPr>
            <p:cNvPr id="11" name="Picture 10"/>
            <p:cNvPicPr>
              <a:picLocks noChangeAspect="1"/>
            </p:cNvPicPr>
            <p:nvPr/>
          </p:nvPicPr>
          <p:blipFill>
            <a:blip r:embed="rId2"/>
            <a:stretch>
              <a:fillRect/>
            </a:stretch>
          </p:blipFill>
          <p:spPr>
            <a:xfrm>
              <a:off x="7051161" y="1645783"/>
              <a:ext cx="3616839" cy="3612017"/>
            </a:xfrm>
            <a:prstGeom prst="rect">
              <a:avLst/>
            </a:prstGeom>
          </p:spPr>
        </p:pic>
        <p:pic>
          <p:nvPicPr>
            <p:cNvPr id="12" name="Picture 11"/>
            <p:cNvPicPr>
              <a:picLocks noChangeAspect="1"/>
            </p:cNvPicPr>
            <p:nvPr/>
          </p:nvPicPr>
          <p:blipFill>
            <a:blip r:embed="rId3"/>
            <a:stretch>
              <a:fillRect/>
            </a:stretch>
          </p:blipFill>
          <p:spPr>
            <a:xfrm>
              <a:off x="1780082" y="1432361"/>
              <a:ext cx="4059037" cy="4008086"/>
            </a:xfrm>
            <a:prstGeom prst="rect">
              <a:avLst/>
            </a:prstGeom>
          </p:spPr>
        </p:pic>
      </p:grpSp>
      <p:sp>
        <p:nvSpPr>
          <p:cNvPr id="24" name="TextBox 23"/>
          <p:cNvSpPr txBox="1"/>
          <p:nvPr/>
        </p:nvSpPr>
        <p:spPr>
          <a:xfrm>
            <a:off x="2549836" y="5900455"/>
            <a:ext cx="7613783" cy="369332"/>
          </a:xfrm>
          <a:prstGeom prst="rect">
            <a:avLst/>
          </a:prstGeom>
          <a:noFill/>
        </p:spPr>
        <p:txBody>
          <a:bodyPr wrap="square" rtlCol="0">
            <a:spAutoFit/>
          </a:bodyPr>
          <a:lstStyle/>
          <a:p>
            <a:r>
              <a:rPr lang="vi-VN" dirty="0" smtClean="0">
                <a:latin typeface="+mj-lt"/>
              </a:rPr>
              <a:t>Ông lão đánh các và con các vàng                                 Lão hạc</a:t>
            </a:r>
            <a:endParaRPr lang="vi-VN" dirty="0">
              <a:latin typeface="+mj-lt"/>
            </a:endParaRPr>
          </a:p>
        </p:txBody>
      </p:sp>
      <p:grpSp>
        <p:nvGrpSpPr>
          <p:cNvPr id="25" name="Group 24"/>
          <p:cNvGrpSpPr/>
          <p:nvPr/>
        </p:nvGrpSpPr>
        <p:grpSpPr>
          <a:xfrm>
            <a:off x="1780082" y="1423876"/>
            <a:ext cx="9247354" cy="4476579"/>
            <a:chOff x="1780082" y="1363748"/>
            <a:chExt cx="9247354" cy="4476579"/>
          </a:xfrm>
        </p:grpSpPr>
        <p:pic>
          <p:nvPicPr>
            <p:cNvPr id="26" name="Picture 2" descr="Không có mô tả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082" y="1368294"/>
              <a:ext cx="4066054" cy="4071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a:stretch>
              <a:fillRect/>
            </a:stretch>
          </p:blipFill>
          <p:spPr>
            <a:xfrm>
              <a:off x="6315248" y="1363748"/>
              <a:ext cx="4712188" cy="4476579"/>
            </a:xfrm>
            <a:prstGeom prst="rect">
              <a:avLst/>
            </a:prstGeom>
          </p:spPr>
        </p:pic>
      </p:grpSp>
      <p:sp>
        <p:nvSpPr>
          <p:cNvPr id="28" name="TextBox 27"/>
          <p:cNvSpPr txBox="1"/>
          <p:nvPr/>
        </p:nvSpPr>
        <p:spPr>
          <a:xfrm>
            <a:off x="2830666" y="5622447"/>
            <a:ext cx="7052121" cy="369332"/>
          </a:xfrm>
          <a:prstGeom prst="rect">
            <a:avLst/>
          </a:prstGeom>
          <a:noFill/>
        </p:spPr>
        <p:txBody>
          <a:bodyPr wrap="square" rtlCol="0">
            <a:spAutoFit/>
          </a:bodyPr>
          <a:lstStyle/>
          <a:p>
            <a:r>
              <a:rPr lang="vi-VN" dirty="0" smtClean="0">
                <a:latin typeface="+mj-lt"/>
              </a:rPr>
              <a:t>Chú Cuộì                                                   </a:t>
            </a:r>
            <a:r>
              <a:rPr lang="vi-VN" dirty="0" smtClean="0">
                <a:latin typeface="+mj-lt"/>
              </a:rPr>
              <a:t>               </a:t>
            </a:r>
            <a:r>
              <a:rPr lang="vi-VN" dirty="0" smtClean="0">
                <a:latin typeface="+mj-lt"/>
              </a:rPr>
              <a:t>Aì mua hành tôì</a:t>
            </a:r>
            <a:endParaRPr lang="vi-VN" dirty="0">
              <a:latin typeface="+mj-lt"/>
            </a:endParaRPr>
          </a:p>
        </p:txBody>
      </p:sp>
    </p:spTree>
    <p:extLst>
      <p:ext uri="{BB962C8B-B14F-4D97-AF65-F5344CB8AC3E}">
        <p14:creationId xmlns:p14="http://schemas.microsoft.com/office/powerpoint/2010/main" val="194148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37"/>
                                        </p:tgtEl>
                                        <p:attrNameLst>
                                          <p:attrName>ppt_w</p:attrName>
                                        </p:attrNameLst>
                                      </p:cBhvr>
                                      <p:tavLst>
                                        <p:tav tm="0">
                                          <p:val>
                                            <p:strVal val="ppt_w"/>
                                          </p:val>
                                        </p:tav>
                                        <p:tav tm="100000">
                                          <p:val>
                                            <p:fltVal val="0"/>
                                          </p:val>
                                        </p:tav>
                                      </p:tavLst>
                                    </p:anim>
                                    <p:anim calcmode="lin" valueType="num">
                                      <p:cBhvr>
                                        <p:cTn id="25" dur="1000"/>
                                        <p:tgtEl>
                                          <p:spTgt spid="37"/>
                                        </p:tgtEl>
                                        <p:attrNameLst>
                                          <p:attrName>ppt_h</p:attrName>
                                        </p:attrNameLst>
                                      </p:cBhvr>
                                      <p:tavLst>
                                        <p:tav tm="0">
                                          <p:val>
                                            <p:strVal val="ppt_h"/>
                                          </p:val>
                                        </p:tav>
                                        <p:tav tm="100000">
                                          <p:val>
                                            <p:fltVal val="0"/>
                                          </p:val>
                                        </p:tav>
                                      </p:tavLst>
                                    </p:anim>
                                    <p:anim calcmode="lin" valueType="num">
                                      <p:cBhvr>
                                        <p:cTn id="26" dur="1000"/>
                                        <p:tgtEl>
                                          <p:spTgt spid="37"/>
                                        </p:tgtEl>
                                        <p:attrNameLst>
                                          <p:attrName>style.rotation</p:attrName>
                                        </p:attrNameLst>
                                      </p:cBhvr>
                                      <p:tavLst>
                                        <p:tav tm="0">
                                          <p:val>
                                            <p:fltVal val="0"/>
                                          </p:val>
                                        </p:tav>
                                        <p:tav tm="100000">
                                          <p:val>
                                            <p:fltVal val="90"/>
                                          </p:val>
                                        </p:tav>
                                      </p:tavLst>
                                    </p:anim>
                                    <p:animEffect transition="out" filter="fade">
                                      <p:cBhvr>
                                        <p:cTn id="27" dur="1000"/>
                                        <p:tgtEl>
                                          <p:spTgt spid="37"/>
                                        </p:tgtEl>
                                      </p:cBhvr>
                                    </p:animEffect>
                                    <p:set>
                                      <p:cBhvr>
                                        <p:cTn id="28" dur="1" fill="hold">
                                          <p:stCondLst>
                                            <p:cond delay="999"/>
                                          </p:stCondLst>
                                        </p:cTn>
                                        <p:tgtEl>
                                          <p:spTgt spid="37"/>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24"/>
                                        </p:tgtEl>
                                        <p:attrNameLst>
                                          <p:attrName>ppt_w</p:attrName>
                                        </p:attrNameLst>
                                      </p:cBhvr>
                                      <p:tavLst>
                                        <p:tav tm="0">
                                          <p:val>
                                            <p:strVal val="ppt_w"/>
                                          </p:val>
                                        </p:tav>
                                        <p:tav tm="100000">
                                          <p:val>
                                            <p:fltVal val="0"/>
                                          </p:val>
                                        </p:tav>
                                      </p:tavLst>
                                    </p:anim>
                                    <p:anim calcmode="lin" valueType="num">
                                      <p:cBhvr>
                                        <p:cTn id="31" dur="1000"/>
                                        <p:tgtEl>
                                          <p:spTgt spid="24"/>
                                        </p:tgtEl>
                                        <p:attrNameLst>
                                          <p:attrName>ppt_h</p:attrName>
                                        </p:attrNameLst>
                                      </p:cBhvr>
                                      <p:tavLst>
                                        <p:tav tm="0">
                                          <p:val>
                                            <p:strVal val="ppt_h"/>
                                          </p:val>
                                        </p:tav>
                                        <p:tav tm="100000">
                                          <p:val>
                                            <p:fltVal val="0"/>
                                          </p:val>
                                        </p:tav>
                                      </p:tavLst>
                                    </p:anim>
                                    <p:anim calcmode="lin" valueType="num">
                                      <p:cBhvr>
                                        <p:cTn id="32" dur="1000"/>
                                        <p:tgtEl>
                                          <p:spTgt spid="24"/>
                                        </p:tgtEl>
                                        <p:attrNameLst>
                                          <p:attrName>style.rotation</p:attrName>
                                        </p:attrNameLst>
                                      </p:cBhvr>
                                      <p:tavLst>
                                        <p:tav tm="0">
                                          <p:val>
                                            <p:fltVal val="0"/>
                                          </p:val>
                                        </p:tav>
                                        <p:tav tm="100000">
                                          <p:val>
                                            <p:fltVal val="90"/>
                                          </p:val>
                                        </p:tav>
                                      </p:tavLst>
                                    </p:anim>
                                    <p:animEffect transition="out" filter="fade">
                                      <p:cBhvr>
                                        <p:cTn id="33" dur="1000"/>
                                        <p:tgtEl>
                                          <p:spTgt spid="24"/>
                                        </p:tgtEl>
                                      </p:cBhvr>
                                    </p:animEffect>
                                    <p:set>
                                      <p:cBhvr>
                                        <p:cTn id="34" dur="1" fill="hold">
                                          <p:stCondLst>
                                            <p:cond delay="9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2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4" grpId="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grpSp>
        <p:nvGrpSpPr>
          <p:cNvPr id="4" name="Group 3"/>
          <p:cNvGrpSpPr/>
          <p:nvPr/>
        </p:nvGrpSpPr>
        <p:grpSpPr>
          <a:xfrm>
            <a:off x="6809925" y="3776222"/>
            <a:ext cx="4324350" cy="2669939"/>
            <a:chOff x="1445387" y="1017411"/>
            <a:chExt cx="9047225" cy="5096227"/>
          </a:xfrm>
        </p:grpSpPr>
        <p:pic>
          <p:nvPicPr>
            <p:cNvPr id="5" name="Picture 4"/>
            <p:cNvPicPr>
              <a:picLocks noChangeAspect="1"/>
            </p:cNvPicPr>
            <p:nvPr/>
          </p:nvPicPr>
          <p:blipFill>
            <a:blip r:embed="rId2"/>
            <a:stretch>
              <a:fillRect/>
            </a:stretch>
          </p:blipFill>
          <p:spPr>
            <a:xfrm>
              <a:off x="1445387" y="1017411"/>
              <a:ext cx="9047225" cy="5096227"/>
            </a:xfrm>
            <a:prstGeom prst="rect">
              <a:avLst/>
            </a:prstGeom>
            <a:ln>
              <a:solidFill>
                <a:schemeClr val="tx1"/>
              </a:solidFill>
            </a:ln>
          </p:spPr>
        </p:pic>
        <p:grpSp>
          <p:nvGrpSpPr>
            <p:cNvPr id="6" name="Group 5"/>
            <p:cNvGrpSpPr/>
            <p:nvPr/>
          </p:nvGrpSpPr>
          <p:grpSpPr>
            <a:xfrm>
              <a:off x="3067477" y="2431959"/>
              <a:ext cx="5941259" cy="3677736"/>
              <a:chOff x="3067477" y="2431959"/>
              <a:chExt cx="5941259" cy="3677736"/>
            </a:xfrm>
          </p:grpSpPr>
          <p:sp>
            <p:nvSpPr>
              <p:cNvPr id="7" name="Freeform 6"/>
              <p:cNvSpPr/>
              <p:nvPr/>
            </p:nvSpPr>
            <p:spPr>
              <a:xfrm>
                <a:off x="4262566" y="4005124"/>
                <a:ext cx="4746170" cy="2104571"/>
              </a:xfrm>
              <a:custGeom>
                <a:avLst/>
                <a:gdLst>
                  <a:gd name="connsiteX0" fmla="*/ 725714 w 4746171"/>
                  <a:gd name="connsiteY0" fmla="*/ 14514 h 2104571"/>
                  <a:gd name="connsiteX1" fmla="*/ 2307771 w 4746171"/>
                  <a:gd name="connsiteY1" fmla="*/ 0 h 2104571"/>
                  <a:gd name="connsiteX2" fmla="*/ 2830285 w 4746171"/>
                  <a:gd name="connsiteY2" fmla="*/ 203200 h 2104571"/>
                  <a:gd name="connsiteX3" fmla="*/ 3048000 w 4746171"/>
                  <a:gd name="connsiteY3" fmla="*/ 478971 h 2104571"/>
                  <a:gd name="connsiteX4" fmla="*/ 3106057 w 4746171"/>
                  <a:gd name="connsiteY4" fmla="*/ 609600 h 2104571"/>
                  <a:gd name="connsiteX5" fmla="*/ 3106057 w 4746171"/>
                  <a:gd name="connsiteY5" fmla="*/ 667657 h 2104571"/>
                  <a:gd name="connsiteX6" fmla="*/ 3236685 w 4746171"/>
                  <a:gd name="connsiteY6" fmla="*/ 725714 h 2104571"/>
                  <a:gd name="connsiteX7" fmla="*/ 3396342 w 4746171"/>
                  <a:gd name="connsiteY7" fmla="*/ 740228 h 2104571"/>
                  <a:gd name="connsiteX8" fmla="*/ 3585028 w 4746171"/>
                  <a:gd name="connsiteY8" fmla="*/ 841828 h 2104571"/>
                  <a:gd name="connsiteX9" fmla="*/ 3599542 w 4746171"/>
                  <a:gd name="connsiteY9" fmla="*/ 841828 h 2104571"/>
                  <a:gd name="connsiteX10" fmla="*/ 3991428 w 4746171"/>
                  <a:gd name="connsiteY10" fmla="*/ 870857 h 2104571"/>
                  <a:gd name="connsiteX11" fmla="*/ 3991428 w 4746171"/>
                  <a:gd name="connsiteY11" fmla="*/ 1016000 h 2104571"/>
                  <a:gd name="connsiteX12" fmla="*/ 3947885 w 4746171"/>
                  <a:gd name="connsiteY12" fmla="*/ 1175657 h 2104571"/>
                  <a:gd name="connsiteX13" fmla="*/ 3904342 w 4746171"/>
                  <a:gd name="connsiteY13" fmla="*/ 1262742 h 2104571"/>
                  <a:gd name="connsiteX14" fmla="*/ 3976914 w 4746171"/>
                  <a:gd name="connsiteY14" fmla="*/ 1553028 h 2104571"/>
                  <a:gd name="connsiteX15" fmla="*/ 4310742 w 4746171"/>
                  <a:gd name="connsiteY15" fmla="*/ 1582057 h 2104571"/>
                  <a:gd name="connsiteX16" fmla="*/ 4659085 w 4746171"/>
                  <a:gd name="connsiteY16" fmla="*/ 1828800 h 2104571"/>
                  <a:gd name="connsiteX17" fmla="*/ 4746171 w 4746171"/>
                  <a:gd name="connsiteY17" fmla="*/ 1901371 h 2104571"/>
                  <a:gd name="connsiteX18" fmla="*/ 4688114 w 4746171"/>
                  <a:gd name="connsiteY18" fmla="*/ 2061028 h 2104571"/>
                  <a:gd name="connsiteX19" fmla="*/ 2293257 w 4746171"/>
                  <a:gd name="connsiteY19" fmla="*/ 2104571 h 2104571"/>
                  <a:gd name="connsiteX20" fmla="*/ 1886857 w 4746171"/>
                  <a:gd name="connsiteY20" fmla="*/ 1930400 h 2104571"/>
                  <a:gd name="connsiteX21" fmla="*/ 1828800 w 4746171"/>
                  <a:gd name="connsiteY21" fmla="*/ 1886857 h 2104571"/>
                  <a:gd name="connsiteX22" fmla="*/ 2249714 w 4746171"/>
                  <a:gd name="connsiteY22" fmla="*/ 1669142 h 2104571"/>
                  <a:gd name="connsiteX23" fmla="*/ 2075542 w 4746171"/>
                  <a:gd name="connsiteY23" fmla="*/ 1524000 h 2104571"/>
                  <a:gd name="connsiteX24" fmla="*/ 1843314 w 4746171"/>
                  <a:gd name="connsiteY24" fmla="*/ 1524000 h 2104571"/>
                  <a:gd name="connsiteX25" fmla="*/ 1712685 w 4746171"/>
                  <a:gd name="connsiteY25" fmla="*/ 1436914 h 2104571"/>
                  <a:gd name="connsiteX26" fmla="*/ 1480457 w 4746171"/>
                  <a:gd name="connsiteY26" fmla="*/ 1248228 h 2104571"/>
                  <a:gd name="connsiteX27" fmla="*/ 1219200 w 4746171"/>
                  <a:gd name="connsiteY27" fmla="*/ 1219200 h 2104571"/>
                  <a:gd name="connsiteX28" fmla="*/ 1175657 w 4746171"/>
                  <a:gd name="connsiteY28" fmla="*/ 1190171 h 2104571"/>
                  <a:gd name="connsiteX29" fmla="*/ 1059542 w 4746171"/>
                  <a:gd name="connsiteY29" fmla="*/ 1161142 h 2104571"/>
                  <a:gd name="connsiteX30" fmla="*/ 841828 w 4746171"/>
                  <a:gd name="connsiteY30" fmla="*/ 1088571 h 2104571"/>
                  <a:gd name="connsiteX31" fmla="*/ 725714 w 4746171"/>
                  <a:gd name="connsiteY31" fmla="*/ 1016000 h 2104571"/>
                  <a:gd name="connsiteX32" fmla="*/ 667657 w 4746171"/>
                  <a:gd name="connsiteY32" fmla="*/ 972457 h 2104571"/>
                  <a:gd name="connsiteX33" fmla="*/ 478971 w 4746171"/>
                  <a:gd name="connsiteY33" fmla="*/ 812800 h 2104571"/>
                  <a:gd name="connsiteX34" fmla="*/ 406400 w 4746171"/>
                  <a:gd name="connsiteY34" fmla="*/ 696685 h 2104571"/>
                  <a:gd name="connsiteX35" fmla="*/ 348342 w 4746171"/>
                  <a:gd name="connsiteY35" fmla="*/ 638628 h 2104571"/>
                  <a:gd name="connsiteX36" fmla="*/ 319314 w 4746171"/>
                  <a:gd name="connsiteY36" fmla="*/ 580571 h 2104571"/>
                  <a:gd name="connsiteX37" fmla="*/ 217714 w 4746171"/>
                  <a:gd name="connsiteY37" fmla="*/ 420914 h 2104571"/>
                  <a:gd name="connsiteX38" fmla="*/ 203200 w 4746171"/>
                  <a:gd name="connsiteY38" fmla="*/ 145142 h 2104571"/>
                  <a:gd name="connsiteX39" fmla="*/ 0 w 4746171"/>
                  <a:gd name="connsiteY39" fmla="*/ 304800 h 2104571"/>
                  <a:gd name="connsiteX40" fmla="*/ 101600 w 4746171"/>
                  <a:gd name="connsiteY40" fmla="*/ 130628 h 2104571"/>
                  <a:gd name="connsiteX41" fmla="*/ 478971 w 4746171"/>
                  <a:gd name="connsiteY41" fmla="*/ 29028 h 2104571"/>
                  <a:gd name="connsiteX42" fmla="*/ 725714 w 4746171"/>
                  <a:gd name="connsiteY42" fmla="*/ 14514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46171" h="2104571">
                    <a:moveTo>
                      <a:pt x="725714" y="14514"/>
                    </a:moveTo>
                    <a:lnTo>
                      <a:pt x="2307771" y="0"/>
                    </a:lnTo>
                    <a:lnTo>
                      <a:pt x="2830285" y="203200"/>
                    </a:lnTo>
                    <a:lnTo>
                      <a:pt x="3048000" y="478971"/>
                    </a:lnTo>
                    <a:lnTo>
                      <a:pt x="3106057" y="609600"/>
                    </a:lnTo>
                    <a:lnTo>
                      <a:pt x="3106057" y="667657"/>
                    </a:lnTo>
                    <a:lnTo>
                      <a:pt x="3236685" y="725714"/>
                    </a:lnTo>
                    <a:lnTo>
                      <a:pt x="3396342" y="740228"/>
                    </a:lnTo>
                    <a:cubicBezTo>
                      <a:pt x="3513664" y="840790"/>
                      <a:pt x="3458313" y="823726"/>
                      <a:pt x="3585028" y="841828"/>
                    </a:cubicBezTo>
                    <a:cubicBezTo>
                      <a:pt x="3589817" y="842512"/>
                      <a:pt x="3594704" y="841828"/>
                      <a:pt x="3599542" y="841828"/>
                    </a:cubicBezTo>
                    <a:lnTo>
                      <a:pt x="3991428" y="870857"/>
                    </a:lnTo>
                    <a:lnTo>
                      <a:pt x="3991428" y="1016000"/>
                    </a:lnTo>
                    <a:cubicBezTo>
                      <a:pt x="3975403" y="1160229"/>
                      <a:pt x="4007893" y="1115649"/>
                      <a:pt x="3947885" y="1175657"/>
                    </a:cubicBezTo>
                    <a:lnTo>
                      <a:pt x="3904342" y="1262742"/>
                    </a:lnTo>
                    <a:lnTo>
                      <a:pt x="3976914" y="1553028"/>
                    </a:lnTo>
                    <a:lnTo>
                      <a:pt x="4310742" y="1582057"/>
                    </a:lnTo>
                    <a:lnTo>
                      <a:pt x="4659085" y="1828800"/>
                    </a:lnTo>
                    <a:lnTo>
                      <a:pt x="4746171" y="1901371"/>
                    </a:lnTo>
                    <a:lnTo>
                      <a:pt x="4688114" y="2061028"/>
                    </a:lnTo>
                    <a:lnTo>
                      <a:pt x="2293257" y="2104571"/>
                    </a:lnTo>
                    <a:lnTo>
                      <a:pt x="1886857" y="1930400"/>
                    </a:lnTo>
                    <a:lnTo>
                      <a:pt x="1828800" y="1886857"/>
                    </a:lnTo>
                    <a:lnTo>
                      <a:pt x="2249714" y="1669142"/>
                    </a:lnTo>
                    <a:lnTo>
                      <a:pt x="2075542" y="1524000"/>
                    </a:lnTo>
                    <a:lnTo>
                      <a:pt x="1843314" y="1524000"/>
                    </a:lnTo>
                    <a:cubicBezTo>
                      <a:pt x="1717524" y="1461104"/>
                      <a:pt x="1746553" y="1504646"/>
                      <a:pt x="1712685" y="1436914"/>
                    </a:cubicBezTo>
                    <a:lnTo>
                      <a:pt x="1480457" y="1248228"/>
                    </a:lnTo>
                    <a:cubicBezTo>
                      <a:pt x="1393371" y="1238552"/>
                      <a:pt x="1305274" y="1235595"/>
                      <a:pt x="1219200" y="1219200"/>
                    </a:cubicBezTo>
                    <a:cubicBezTo>
                      <a:pt x="1202064" y="1215936"/>
                      <a:pt x="1192051" y="1196132"/>
                      <a:pt x="1175657" y="1190171"/>
                    </a:cubicBezTo>
                    <a:cubicBezTo>
                      <a:pt x="1138163" y="1176537"/>
                      <a:pt x="1059542" y="1161142"/>
                      <a:pt x="1059542" y="1161142"/>
                    </a:cubicBezTo>
                    <a:lnTo>
                      <a:pt x="841828" y="1088571"/>
                    </a:lnTo>
                    <a:cubicBezTo>
                      <a:pt x="803123" y="1064381"/>
                      <a:pt x="765139" y="1038998"/>
                      <a:pt x="725714" y="1016000"/>
                    </a:cubicBezTo>
                    <a:cubicBezTo>
                      <a:pt x="663330" y="979609"/>
                      <a:pt x="667657" y="1009770"/>
                      <a:pt x="667657" y="972457"/>
                    </a:cubicBezTo>
                    <a:lnTo>
                      <a:pt x="478971" y="812800"/>
                    </a:lnTo>
                    <a:cubicBezTo>
                      <a:pt x="454781" y="774095"/>
                      <a:pt x="433786" y="733199"/>
                      <a:pt x="406400" y="696685"/>
                    </a:cubicBezTo>
                    <a:cubicBezTo>
                      <a:pt x="389979" y="674790"/>
                      <a:pt x="364763" y="660523"/>
                      <a:pt x="348342" y="638628"/>
                    </a:cubicBezTo>
                    <a:cubicBezTo>
                      <a:pt x="335360" y="621319"/>
                      <a:pt x="319314" y="580571"/>
                      <a:pt x="319314" y="580571"/>
                    </a:cubicBezTo>
                    <a:lnTo>
                      <a:pt x="217714" y="420914"/>
                    </a:lnTo>
                    <a:lnTo>
                      <a:pt x="203200" y="145142"/>
                    </a:lnTo>
                    <a:lnTo>
                      <a:pt x="0" y="304800"/>
                    </a:lnTo>
                    <a:lnTo>
                      <a:pt x="101600" y="130628"/>
                    </a:lnTo>
                    <a:lnTo>
                      <a:pt x="478971" y="29028"/>
                    </a:lnTo>
                    <a:lnTo>
                      <a:pt x="725714" y="1451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10" descr="https://scontent.fhan5-6.fna.fbcdn.net/v/t39.30808-6/266270906_1064966701001676_3786642061041879721_n.jpg?stp=dst-jpg_s600x600&amp;_nc_cat=107&amp;ccb=1-7&amp;_nc_sid=5f2048&amp;_nc_eui2=AeHtKdlZO4NQ-JN5kYPo8ddVDxEOxuY7TicPEQ7G5jtOJ6bBBgLJL1x3iPWbleCoL-v3zhiEgwOeZoOHld4aLvh7&amp;_nc_ohc=-XzlNPoudlIAX_DOEzr&amp;_nc_oc=AQn7eon0GVWqOe1kaMoASft3Myiykiz9VVxzTJC7sd5kyeYVE9ZXP4zeeFY2HsnPLN8&amp;_nc_zt=23&amp;_nc_ht=scontent.fhan5-6.fna&amp;cb_e2o_trans=t&amp;oh=00_AfDSdB1TN2N8bygi3eVHdhSuTJRVgwiesCR99zQkusHuNA&amp;oe=65F6988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3" b="100000" l="10000" r="90000"/>
                        </a14:imgEffect>
                      </a14:imgLayer>
                    </a14:imgProps>
                  </a:ext>
                  <a:ext uri="{28A0092B-C50C-407E-A947-70E740481C1C}">
                    <a14:useLocalDpi xmlns:a14="http://schemas.microsoft.com/office/drawing/2010/main" val="0"/>
                  </a:ext>
                </a:extLst>
              </a:blip>
              <a:srcRect l="20978" t="1741" r="27689"/>
              <a:stretch/>
            </p:blipFill>
            <p:spPr bwMode="auto">
              <a:xfrm>
                <a:off x="3067477" y="2431959"/>
                <a:ext cx="3948026" cy="341190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Rectangle 13"/>
          <p:cNvSpPr/>
          <p:nvPr/>
        </p:nvSpPr>
        <p:spPr>
          <a:xfrm>
            <a:off x="1560931" y="501683"/>
            <a:ext cx="4267200" cy="2653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p:cNvGrpSpPr/>
          <p:nvPr/>
        </p:nvGrpSpPr>
        <p:grpSpPr>
          <a:xfrm>
            <a:off x="1582782" y="3776744"/>
            <a:ext cx="4223497" cy="2714881"/>
            <a:chOff x="1401017" y="3454400"/>
            <a:chExt cx="4383411" cy="2879981"/>
          </a:xfrm>
        </p:grpSpPr>
        <p:grpSp>
          <p:nvGrpSpPr>
            <p:cNvPr id="9" name="Group 8"/>
            <p:cNvGrpSpPr/>
            <p:nvPr/>
          </p:nvGrpSpPr>
          <p:grpSpPr>
            <a:xfrm>
              <a:off x="1401017" y="3454400"/>
              <a:ext cx="4325040" cy="2879981"/>
              <a:chOff x="1401017" y="3454400"/>
              <a:chExt cx="4325040" cy="2879981"/>
            </a:xfrm>
          </p:grpSpPr>
          <p:sp>
            <p:nvSpPr>
              <p:cNvPr id="12" name="Rectangle 11"/>
              <p:cNvSpPr/>
              <p:nvPr/>
            </p:nvSpPr>
            <p:spPr>
              <a:xfrm>
                <a:off x="1401017" y="3454400"/>
                <a:ext cx="4325040" cy="2857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Freeform 90"/>
              <p:cNvSpPr/>
              <p:nvPr/>
            </p:nvSpPr>
            <p:spPr>
              <a:xfrm>
                <a:off x="2930347" y="5154329"/>
                <a:ext cx="2268552" cy="1180052"/>
              </a:xfrm>
              <a:custGeom>
                <a:avLst/>
                <a:gdLst>
                  <a:gd name="connsiteX0" fmla="*/ 725714 w 4746171"/>
                  <a:gd name="connsiteY0" fmla="*/ 14514 h 2104571"/>
                  <a:gd name="connsiteX1" fmla="*/ 2307771 w 4746171"/>
                  <a:gd name="connsiteY1" fmla="*/ 0 h 2104571"/>
                  <a:gd name="connsiteX2" fmla="*/ 2830285 w 4746171"/>
                  <a:gd name="connsiteY2" fmla="*/ 203200 h 2104571"/>
                  <a:gd name="connsiteX3" fmla="*/ 3048000 w 4746171"/>
                  <a:gd name="connsiteY3" fmla="*/ 478971 h 2104571"/>
                  <a:gd name="connsiteX4" fmla="*/ 3106057 w 4746171"/>
                  <a:gd name="connsiteY4" fmla="*/ 609600 h 2104571"/>
                  <a:gd name="connsiteX5" fmla="*/ 3106057 w 4746171"/>
                  <a:gd name="connsiteY5" fmla="*/ 667657 h 2104571"/>
                  <a:gd name="connsiteX6" fmla="*/ 3236685 w 4746171"/>
                  <a:gd name="connsiteY6" fmla="*/ 725714 h 2104571"/>
                  <a:gd name="connsiteX7" fmla="*/ 3396342 w 4746171"/>
                  <a:gd name="connsiteY7" fmla="*/ 740228 h 2104571"/>
                  <a:gd name="connsiteX8" fmla="*/ 3585028 w 4746171"/>
                  <a:gd name="connsiteY8" fmla="*/ 841828 h 2104571"/>
                  <a:gd name="connsiteX9" fmla="*/ 3599542 w 4746171"/>
                  <a:gd name="connsiteY9" fmla="*/ 841828 h 2104571"/>
                  <a:gd name="connsiteX10" fmla="*/ 3991428 w 4746171"/>
                  <a:gd name="connsiteY10" fmla="*/ 870857 h 2104571"/>
                  <a:gd name="connsiteX11" fmla="*/ 3991428 w 4746171"/>
                  <a:gd name="connsiteY11" fmla="*/ 1016000 h 2104571"/>
                  <a:gd name="connsiteX12" fmla="*/ 3947885 w 4746171"/>
                  <a:gd name="connsiteY12" fmla="*/ 1175657 h 2104571"/>
                  <a:gd name="connsiteX13" fmla="*/ 3904342 w 4746171"/>
                  <a:gd name="connsiteY13" fmla="*/ 1262742 h 2104571"/>
                  <a:gd name="connsiteX14" fmla="*/ 3976914 w 4746171"/>
                  <a:gd name="connsiteY14" fmla="*/ 1553028 h 2104571"/>
                  <a:gd name="connsiteX15" fmla="*/ 4310742 w 4746171"/>
                  <a:gd name="connsiteY15" fmla="*/ 1582057 h 2104571"/>
                  <a:gd name="connsiteX16" fmla="*/ 4659085 w 4746171"/>
                  <a:gd name="connsiteY16" fmla="*/ 1828800 h 2104571"/>
                  <a:gd name="connsiteX17" fmla="*/ 4746171 w 4746171"/>
                  <a:gd name="connsiteY17" fmla="*/ 1901371 h 2104571"/>
                  <a:gd name="connsiteX18" fmla="*/ 4688114 w 4746171"/>
                  <a:gd name="connsiteY18" fmla="*/ 2061028 h 2104571"/>
                  <a:gd name="connsiteX19" fmla="*/ 2293257 w 4746171"/>
                  <a:gd name="connsiteY19" fmla="*/ 2104571 h 2104571"/>
                  <a:gd name="connsiteX20" fmla="*/ 1886857 w 4746171"/>
                  <a:gd name="connsiteY20" fmla="*/ 1930400 h 2104571"/>
                  <a:gd name="connsiteX21" fmla="*/ 1828800 w 4746171"/>
                  <a:gd name="connsiteY21" fmla="*/ 1886857 h 2104571"/>
                  <a:gd name="connsiteX22" fmla="*/ 2249714 w 4746171"/>
                  <a:gd name="connsiteY22" fmla="*/ 1669142 h 2104571"/>
                  <a:gd name="connsiteX23" fmla="*/ 2075542 w 4746171"/>
                  <a:gd name="connsiteY23" fmla="*/ 1524000 h 2104571"/>
                  <a:gd name="connsiteX24" fmla="*/ 1843314 w 4746171"/>
                  <a:gd name="connsiteY24" fmla="*/ 1524000 h 2104571"/>
                  <a:gd name="connsiteX25" fmla="*/ 1712685 w 4746171"/>
                  <a:gd name="connsiteY25" fmla="*/ 1436914 h 2104571"/>
                  <a:gd name="connsiteX26" fmla="*/ 1480457 w 4746171"/>
                  <a:gd name="connsiteY26" fmla="*/ 1248228 h 2104571"/>
                  <a:gd name="connsiteX27" fmla="*/ 1219200 w 4746171"/>
                  <a:gd name="connsiteY27" fmla="*/ 1219200 h 2104571"/>
                  <a:gd name="connsiteX28" fmla="*/ 1175657 w 4746171"/>
                  <a:gd name="connsiteY28" fmla="*/ 1190171 h 2104571"/>
                  <a:gd name="connsiteX29" fmla="*/ 1059542 w 4746171"/>
                  <a:gd name="connsiteY29" fmla="*/ 1161142 h 2104571"/>
                  <a:gd name="connsiteX30" fmla="*/ 841828 w 4746171"/>
                  <a:gd name="connsiteY30" fmla="*/ 1088571 h 2104571"/>
                  <a:gd name="connsiteX31" fmla="*/ 725714 w 4746171"/>
                  <a:gd name="connsiteY31" fmla="*/ 1016000 h 2104571"/>
                  <a:gd name="connsiteX32" fmla="*/ 667657 w 4746171"/>
                  <a:gd name="connsiteY32" fmla="*/ 972457 h 2104571"/>
                  <a:gd name="connsiteX33" fmla="*/ 478971 w 4746171"/>
                  <a:gd name="connsiteY33" fmla="*/ 812800 h 2104571"/>
                  <a:gd name="connsiteX34" fmla="*/ 406400 w 4746171"/>
                  <a:gd name="connsiteY34" fmla="*/ 696685 h 2104571"/>
                  <a:gd name="connsiteX35" fmla="*/ 348342 w 4746171"/>
                  <a:gd name="connsiteY35" fmla="*/ 638628 h 2104571"/>
                  <a:gd name="connsiteX36" fmla="*/ 319314 w 4746171"/>
                  <a:gd name="connsiteY36" fmla="*/ 580571 h 2104571"/>
                  <a:gd name="connsiteX37" fmla="*/ 217714 w 4746171"/>
                  <a:gd name="connsiteY37" fmla="*/ 420914 h 2104571"/>
                  <a:gd name="connsiteX38" fmla="*/ 203200 w 4746171"/>
                  <a:gd name="connsiteY38" fmla="*/ 145142 h 2104571"/>
                  <a:gd name="connsiteX39" fmla="*/ 0 w 4746171"/>
                  <a:gd name="connsiteY39" fmla="*/ 304800 h 2104571"/>
                  <a:gd name="connsiteX40" fmla="*/ 101600 w 4746171"/>
                  <a:gd name="connsiteY40" fmla="*/ 130628 h 2104571"/>
                  <a:gd name="connsiteX41" fmla="*/ 478971 w 4746171"/>
                  <a:gd name="connsiteY41" fmla="*/ 29028 h 2104571"/>
                  <a:gd name="connsiteX42" fmla="*/ 725714 w 4746171"/>
                  <a:gd name="connsiteY42" fmla="*/ 14514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46171" h="2104571">
                    <a:moveTo>
                      <a:pt x="725714" y="14514"/>
                    </a:moveTo>
                    <a:lnTo>
                      <a:pt x="2307771" y="0"/>
                    </a:lnTo>
                    <a:lnTo>
                      <a:pt x="2830285" y="203200"/>
                    </a:lnTo>
                    <a:lnTo>
                      <a:pt x="3048000" y="478971"/>
                    </a:lnTo>
                    <a:lnTo>
                      <a:pt x="3106057" y="609600"/>
                    </a:lnTo>
                    <a:lnTo>
                      <a:pt x="3106057" y="667657"/>
                    </a:lnTo>
                    <a:lnTo>
                      <a:pt x="3236685" y="725714"/>
                    </a:lnTo>
                    <a:lnTo>
                      <a:pt x="3396342" y="740228"/>
                    </a:lnTo>
                    <a:cubicBezTo>
                      <a:pt x="3513664" y="840790"/>
                      <a:pt x="3458313" y="823726"/>
                      <a:pt x="3585028" y="841828"/>
                    </a:cubicBezTo>
                    <a:cubicBezTo>
                      <a:pt x="3589817" y="842512"/>
                      <a:pt x="3594704" y="841828"/>
                      <a:pt x="3599542" y="841828"/>
                    </a:cubicBezTo>
                    <a:lnTo>
                      <a:pt x="3991428" y="870857"/>
                    </a:lnTo>
                    <a:lnTo>
                      <a:pt x="3991428" y="1016000"/>
                    </a:lnTo>
                    <a:cubicBezTo>
                      <a:pt x="3975403" y="1160229"/>
                      <a:pt x="4007893" y="1115649"/>
                      <a:pt x="3947885" y="1175657"/>
                    </a:cubicBezTo>
                    <a:lnTo>
                      <a:pt x="3904342" y="1262742"/>
                    </a:lnTo>
                    <a:lnTo>
                      <a:pt x="3976914" y="1553028"/>
                    </a:lnTo>
                    <a:lnTo>
                      <a:pt x="4310742" y="1582057"/>
                    </a:lnTo>
                    <a:lnTo>
                      <a:pt x="4659085" y="1828800"/>
                    </a:lnTo>
                    <a:lnTo>
                      <a:pt x="4746171" y="1901371"/>
                    </a:lnTo>
                    <a:lnTo>
                      <a:pt x="4688114" y="2061028"/>
                    </a:lnTo>
                    <a:lnTo>
                      <a:pt x="2293257" y="2104571"/>
                    </a:lnTo>
                    <a:lnTo>
                      <a:pt x="1886857" y="1930400"/>
                    </a:lnTo>
                    <a:lnTo>
                      <a:pt x="1828800" y="1886857"/>
                    </a:lnTo>
                    <a:lnTo>
                      <a:pt x="2249714" y="1669142"/>
                    </a:lnTo>
                    <a:lnTo>
                      <a:pt x="2075542" y="1524000"/>
                    </a:lnTo>
                    <a:lnTo>
                      <a:pt x="1843314" y="1524000"/>
                    </a:lnTo>
                    <a:cubicBezTo>
                      <a:pt x="1717524" y="1461104"/>
                      <a:pt x="1746553" y="1504646"/>
                      <a:pt x="1712685" y="1436914"/>
                    </a:cubicBezTo>
                    <a:lnTo>
                      <a:pt x="1480457" y="1248228"/>
                    </a:lnTo>
                    <a:cubicBezTo>
                      <a:pt x="1393371" y="1238552"/>
                      <a:pt x="1305274" y="1235595"/>
                      <a:pt x="1219200" y="1219200"/>
                    </a:cubicBezTo>
                    <a:cubicBezTo>
                      <a:pt x="1202064" y="1215936"/>
                      <a:pt x="1192051" y="1196132"/>
                      <a:pt x="1175657" y="1190171"/>
                    </a:cubicBezTo>
                    <a:cubicBezTo>
                      <a:pt x="1138163" y="1176537"/>
                      <a:pt x="1059542" y="1161142"/>
                      <a:pt x="1059542" y="1161142"/>
                    </a:cubicBezTo>
                    <a:lnTo>
                      <a:pt x="841828" y="1088571"/>
                    </a:lnTo>
                    <a:cubicBezTo>
                      <a:pt x="803123" y="1064381"/>
                      <a:pt x="765139" y="1038998"/>
                      <a:pt x="725714" y="1016000"/>
                    </a:cubicBezTo>
                    <a:cubicBezTo>
                      <a:pt x="663330" y="979609"/>
                      <a:pt x="667657" y="1009770"/>
                      <a:pt x="667657" y="972457"/>
                    </a:cubicBezTo>
                    <a:lnTo>
                      <a:pt x="478971" y="812800"/>
                    </a:lnTo>
                    <a:cubicBezTo>
                      <a:pt x="454781" y="774095"/>
                      <a:pt x="433786" y="733199"/>
                      <a:pt x="406400" y="696685"/>
                    </a:cubicBezTo>
                    <a:cubicBezTo>
                      <a:pt x="389979" y="674790"/>
                      <a:pt x="364763" y="660523"/>
                      <a:pt x="348342" y="638628"/>
                    </a:cubicBezTo>
                    <a:cubicBezTo>
                      <a:pt x="335360" y="621319"/>
                      <a:pt x="319314" y="580571"/>
                      <a:pt x="319314" y="580571"/>
                    </a:cubicBezTo>
                    <a:lnTo>
                      <a:pt x="217714" y="420914"/>
                    </a:lnTo>
                    <a:lnTo>
                      <a:pt x="203200" y="145142"/>
                    </a:lnTo>
                    <a:lnTo>
                      <a:pt x="0" y="304800"/>
                    </a:lnTo>
                    <a:lnTo>
                      <a:pt x="101600" y="130628"/>
                    </a:lnTo>
                    <a:lnTo>
                      <a:pt x="478971" y="29028"/>
                    </a:lnTo>
                    <a:lnTo>
                      <a:pt x="725714" y="1451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 name="Group 2"/>
            <p:cNvGrpSpPr/>
            <p:nvPr/>
          </p:nvGrpSpPr>
          <p:grpSpPr>
            <a:xfrm>
              <a:off x="1401017" y="3564128"/>
              <a:ext cx="4383411" cy="2365829"/>
              <a:chOff x="1401017" y="3564128"/>
              <a:chExt cx="4383411" cy="2365829"/>
            </a:xfrm>
          </p:grpSpPr>
          <p:grpSp>
            <p:nvGrpSpPr>
              <p:cNvPr id="57" name="Group 56"/>
              <p:cNvGrpSpPr/>
              <p:nvPr/>
            </p:nvGrpSpPr>
            <p:grpSpPr>
              <a:xfrm>
                <a:off x="2236178" y="4381500"/>
                <a:ext cx="950225" cy="1548457"/>
                <a:chOff x="3238500" y="2324100"/>
                <a:chExt cx="1758950" cy="2800350"/>
              </a:xfrm>
            </p:grpSpPr>
            <p:sp>
              <p:nvSpPr>
                <p:cNvPr id="73" name="Freeform 72"/>
                <p:cNvSpPr/>
                <p:nvPr/>
              </p:nvSpPr>
              <p:spPr>
                <a:xfrm>
                  <a:off x="3517900" y="2324100"/>
                  <a:ext cx="1079500" cy="920750"/>
                </a:xfrm>
                <a:custGeom>
                  <a:avLst/>
                  <a:gdLst>
                    <a:gd name="connsiteX0" fmla="*/ 977900 w 1079500"/>
                    <a:gd name="connsiteY0" fmla="*/ 755650 h 920750"/>
                    <a:gd name="connsiteX1" fmla="*/ 666750 w 1079500"/>
                    <a:gd name="connsiteY1" fmla="*/ 673100 h 920750"/>
                    <a:gd name="connsiteX2" fmla="*/ 247650 w 1079500"/>
                    <a:gd name="connsiteY2" fmla="*/ 768350 h 920750"/>
                    <a:gd name="connsiteX3" fmla="*/ 25400 w 1079500"/>
                    <a:gd name="connsiteY3" fmla="*/ 920750 h 920750"/>
                    <a:gd name="connsiteX4" fmla="*/ 31750 w 1079500"/>
                    <a:gd name="connsiteY4" fmla="*/ 831850 h 920750"/>
                    <a:gd name="connsiteX5" fmla="*/ 0 w 1079500"/>
                    <a:gd name="connsiteY5" fmla="*/ 717550 h 920750"/>
                    <a:gd name="connsiteX6" fmla="*/ 19050 w 1079500"/>
                    <a:gd name="connsiteY6" fmla="*/ 615950 h 920750"/>
                    <a:gd name="connsiteX7" fmla="*/ 44450 w 1079500"/>
                    <a:gd name="connsiteY7" fmla="*/ 514350 h 920750"/>
                    <a:gd name="connsiteX8" fmla="*/ 146050 w 1079500"/>
                    <a:gd name="connsiteY8" fmla="*/ 381000 h 920750"/>
                    <a:gd name="connsiteX9" fmla="*/ 107950 w 1079500"/>
                    <a:gd name="connsiteY9" fmla="*/ 273050 h 920750"/>
                    <a:gd name="connsiteX10" fmla="*/ 336550 w 1079500"/>
                    <a:gd name="connsiteY10" fmla="*/ 158750 h 920750"/>
                    <a:gd name="connsiteX11" fmla="*/ 400050 w 1079500"/>
                    <a:gd name="connsiteY11" fmla="*/ 95250 h 920750"/>
                    <a:gd name="connsiteX12" fmla="*/ 571500 w 1079500"/>
                    <a:gd name="connsiteY12" fmla="*/ 0 h 920750"/>
                    <a:gd name="connsiteX13" fmla="*/ 850900 w 1079500"/>
                    <a:gd name="connsiteY13" fmla="*/ 88900 h 920750"/>
                    <a:gd name="connsiteX14" fmla="*/ 844550 w 1079500"/>
                    <a:gd name="connsiteY14" fmla="*/ 203200 h 920750"/>
                    <a:gd name="connsiteX15" fmla="*/ 1047750 w 1079500"/>
                    <a:gd name="connsiteY15" fmla="*/ 342900 h 920750"/>
                    <a:gd name="connsiteX16" fmla="*/ 1016000 w 1079500"/>
                    <a:gd name="connsiteY16" fmla="*/ 431800 h 920750"/>
                    <a:gd name="connsiteX17" fmla="*/ 1079500 w 1079500"/>
                    <a:gd name="connsiteY17" fmla="*/ 520700 h 920750"/>
                    <a:gd name="connsiteX18" fmla="*/ 882650 w 1079500"/>
                    <a:gd name="connsiteY18" fmla="*/ 654050 h 920750"/>
                    <a:gd name="connsiteX19" fmla="*/ 895350 w 1079500"/>
                    <a:gd name="connsiteY19" fmla="*/ 64135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9500" h="920750">
                      <a:moveTo>
                        <a:pt x="977900" y="755650"/>
                      </a:moveTo>
                      <a:lnTo>
                        <a:pt x="666750" y="673100"/>
                      </a:lnTo>
                      <a:lnTo>
                        <a:pt x="247650" y="768350"/>
                      </a:lnTo>
                      <a:lnTo>
                        <a:pt x="25400" y="920750"/>
                      </a:lnTo>
                      <a:lnTo>
                        <a:pt x="31750" y="831850"/>
                      </a:lnTo>
                      <a:lnTo>
                        <a:pt x="0" y="717550"/>
                      </a:lnTo>
                      <a:lnTo>
                        <a:pt x="19050" y="615950"/>
                      </a:lnTo>
                      <a:lnTo>
                        <a:pt x="44450" y="514350"/>
                      </a:lnTo>
                      <a:lnTo>
                        <a:pt x="146050" y="381000"/>
                      </a:lnTo>
                      <a:lnTo>
                        <a:pt x="107950" y="273050"/>
                      </a:lnTo>
                      <a:lnTo>
                        <a:pt x="336550" y="158750"/>
                      </a:lnTo>
                      <a:lnTo>
                        <a:pt x="400050" y="95250"/>
                      </a:lnTo>
                      <a:lnTo>
                        <a:pt x="571500" y="0"/>
                      </a:lnTo>
                      <a:lnTo>
                        <a:pt x="850900" y="88900"/>
                      </a:lnTo>
                      <a:lnTo>
                        <a:pt x="844550" y="203200"/>
                      </a:lnTo>
                      <a:lnTo>
                        <a:pt x="1047750" y="342900"/>
                      </a:lnTo>
                      <a:lnTo>
                        <a:pt x="1016000" y="431800"/>
                      </a:lnTo>
                      <a:lnTo>
                        <a:pt x="1079500" y="520700"/>
                      </a:lnTo>
                      <a:lnTo>
                        <a:pt x="882650" y="654050"/>
                      </a:lnTo>
                      <a:lnTo>
                        <a:pt x="895350" y="6413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Freeform 73"/>
                <p:cNvSpPr/>
                <p:nvPr/>
              </p:nvSpPr>
              <p:spPr>
                <a:xfrm>
                  <a:off x="3517900" y="2698750"/>
                  <a:ext cx="952500" cy="444500"/>
                </a:xfrm>
                <a:custGeom>
                  <a:avLst/>
                  <a:gdLst>
                    <a:gd name="connsiteX0" fmla="*/ 952500 w 952500"/>
                    <a:gd name="connsiteY0" fmla="*/ 330200 h 444500"/>
                    <a:gd name="connsiteX1" fmla="*/ 654050 w 952500"/>
                    <a:gd name="connsiteY1" fmla="*/ 171450 h 444500"/>
                    <a:gd name="connsiteX2" fmla="*/ 463550 w 952500"/>
                    <a:gd name="connsiteY2" fmla="*/ 228600 h 444500"/>
                    <a:gd name="connsiteX3" fmla="*/ 63500 w 952500"/>
                    <a:gd name="connsiteY3" fmla="*/ 368300 h 444500"/>
                    <a:gd name="connsiteX4" fmla="*/ 6350 w 952500"/>
                    <a:gd name="connsiteY4" fmla="*/ 444500 h 444500"/>
                    <a:gd name="connsiteX5" fmla="*/ 0 w 952500"/>
                    <a:gd name="connsiteY5" fmla="*/ 349250 h 444500"/>
                    <a:gd name="connsiteX6" fmla="*/ 57150 w 952500"/>
                    <a:gd name="connsiteY6" fmla="*/ 234950 h 444500"/>
                    <a:gd name="connsiteX7" fmla="*/ 190500 w 952500"/>
                    <a:gd name="connsiteY7" fmla="*/ 304800 h 444500"/>
                    <a:gd name="connsiteX8" fmla="*/ 450850 w 952500"/>
                    <a:gd name="connsiteY8" fmla="*/ 241300 h 444500"/>
                    <a:gd name="connsiteX9" fmla="*/ 158750 w 952500"/>
                    <a:gd name="connsiteY9"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444500">
                      <a:moveTo>
                        <a:pt x="952500" y="330200"/>
                      </a:moveTo>
                      <a:lnTo>
                        <a:pt x="654050" y="171450"/>
                      </a:lnTo>
                      <a:lnTo>
                        <a:pt x="463550" y="228600"/>
                      </a:lnTo>
                      <a:lnTo>
                        <a:pt x="63500" y="368300"/>
                      </a:lnTo>
                      <a:lnTo>
                        <a:pt x="6350" y="444500"/>
                      </a:lnTo>
                      <a:lnTo>
                        <a:pt x="0" y="349250"/>
                      </a:lnTo>
                      <a:lnTo>
                        <a:pt x="57150" y="234950"/>
                      </a:lnTo>
                      <a:lnTo>
                        <a:pt x="190500" y="304800"/>
                      </a:lnTo>
                      <a:lnTo>
                        <a:pt x="450850" y="241300"/>
                      </a:lnTo>
                      <a:lnTo>
                        <a:pt x="1587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Freeform 74"/>
                <p:cNvSpPr/>
                <p:nvPr/>
              </p:nvSpPr>
              <p:spPr>
                <a:xfrm>
                  <a:off x="3860800" y="2470150"/>
                  <a:ext cx="190500" cy="431800"/>
                </a:xfrm>
                <a:custGeom>
                  <a:avLst/>
                  <a:gdLst>
                    <a:gd name="connsiteX0" fmla="*/ 190500 w 190500"/>
                    <a:gd name="connsiteY0" fmla="*/ 431800 h 431800"/>
                    <a:gd name="connsiteX1" fmla="*/ 95250 w 190500"/>
                    <a:gd name="connsiteY1" fmla="*/ 241300 h 431800"/>
                    <a:gd name="connsiteX2" fmla="*/ 0 w 190500"/>
                    <a:gd name="connsiteY2" fmla="*/ 0 h 431800"/>
                  </a:gdLst>
                  <a:ahLst/>
                  <a:cxnLst>
                    <a:cxn ang="0">
                      <a:pos x="connsiteX0" y="connsiteY0"/>
                    </a:cxn>
                    <a:cxn ang="0">
                      <a:pos x="connsiteX1" y="connsiteY1"/>
                    </a:cxn>
                    <a:cxn ang="0">
                      <a:pos x="connsiteX2" y="connsiteY2"/>
                    </a:cxn>
                  </a:cxnLst>
                  <a:rect l="l" t="t" r="r" b="b"/>
                  <a:pathLst>
                    <a:path w="190500" h="431800">
                      <a:moveTo>
                        <a:pt x="190500" y="431800"/>
                      </a:moveTo>
                      <a:lnTo>
                        <a:pt x="95250" y="2413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Freeform 75"/>
                <p:cNvSpPr/>
                <p:nvPr/>
              </p:nvSpPr>
              <p:spPr>
                <a:xfrm>
                  <a:off x="4222750" y="2419350"/>
                  <a:ext cx="323850" cy="508000"/>
                </a:xfrm>
                <a:custGeom>
                  <a:avLst/>
                  <a:gdLst>
                    <a:gd name="connsiteX0" fmla="*/ 139700 w 323850"/>
                    <a:gd name="connsiteY0" fmla="*/ 0 h 508000"/>
                    <a:gd name="connsiteX1" fmla="*/ 0 w 323850"/>
                    <a:gd name="connsiteY1" fmla="*/ 450850 h 508000"/>
                    <a:gd name="connsiteX2" fmla="*/ 82550 w 323850"/>
                    <a:gd name="connsiteY2" fmla="*/ 508000 h 508000"/>
                    <a:gd name="connsiteX3" fmla="*/ 323850 w 323850"/>
                    <a:gd name="connsiteY3" fmla="*/ 279400 h 508000"/>
                  </a:gdLst>
                  <a:ahLst/>
                  <a:cxnLst>
                    <a:cxn ang="0">
                      <a:pos x="connsiteX0" y="connsiteY0"/>
                    </a:cxn>
                    <a:cxn ang="0">
                      <a:pos x="connsiteX1" y="connsiteY1"/>
                    </a:cxn>
                    <a:cxn ang="0">
                      <a:pos x="connsiteX2" y="connsiteY2"/>
                    </a:cxn>
                    <a:cxn ang="0">
                      <a:pos x="connsiteX3" y="connsiteY3"/>
                    </a:cxn>
                  </a:cxnLst>
                  <a:rect l="l" t="t" r="r" b="b"/>
                  <a:pathLst>
                    <a:path w="323850" h="508000">
                      <a:moveTo>
                        <a:pt x="139700" y="0"/>
                      </a:moveTo>
                      <a:lnTo>
                        <a:pt x="0" y="450850"/>
                      </a:lnTo>
                      <a:lnTo>
                        <a:pt x="82550" y="508000"/>
                      </a:lnTo>
                      <a:lnTo>
                        <a:pt x="323850" y="279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Freeform 76"/>
                <p:cNvSpPr/>
                <p:nvPr/>
              </p:nvSpPr>
              <p:spPr>
                <a:xfrm>
                  <a:off x="3238500" y="3111500"/>
                  <a:ext cx="1625600" cy="1917700"/>
                </a:xfrm>
                <a:custGeom>
                  <a:avLst/>
                  <a:gdLst>
                    <a:gd name="connsiteX0" fmla="*/ 1263650 w 1625600"/>
                    <a:gd name="connsiteY0" fmla="*/ 0 h 1917700"/>
                    <a:gd name="connsiteX1" fmla="*/ 1231900 w 1625600"/>
                    <a:gd name="connsiteY1" fmla="*/ 95250 h 1917700"/>
                    <a:gd name="connsiteX2" fmla="*/ 1289050 w 1625600"/>
                    <a:gd name="connsiteY2" fmla="*/ 139700 h 1917700"/>
                    <a:gd name="connsiteX3" fmla="*/ 1244600 w 1625600"/>
                    <a:gd name="connsiteY3" fmla="*/ 247650 h 1917700"/>
                    <a:gd name="connsiteX4" fmla="*/ 1187450 w 1625600"/>
                    <a:gd name="connsiteY4" fmla="*/ 450850 h 1917700"/>
                    <a:gd name="connsiteX5" fmla="*/ 1200150 w 1625600"/>
                    <a:gd name="connsiteY5" fmla="*/ 539750 h 1917700"/>
                    <a:gd name="connsiteX6" fmla="*/ 1238250 w 1625600"/>
                    <a:gd name="connsiteY6" fmla="*/ 622300 h 1917700"/>
                    <a:gd name="connsiteX7" fmla="*/ 1212850 w 1625600"/>
                    <a:gd name="connsiteY7" fmla="*/ 673100 h 1917700"/>
                    <a:gd name="connsiteX8" fmla="*/ 1130300 w 1625600"/>
                    <a:gd name="connsiteY8" fmla="*/ 641350 h 1917700"/>
                    <a:gd name="connsiteX9" fmla="*/ 1123950 w 1625600"/>
                    <a:gd name="connsiteY9" fmla="*/ 685800 h 1917700"/>
                    <a:gd name="connsiteX10" fmla="*/ 1200150 w 1625600"/>
                    <a:gd name="connsiteY10" fmla="*/ 787400 h 1917700"/>
                    <a:gd name="connsiteX11" fmla="*/ 1352550 w 1625600"/>
                    <a:gd name="connsiteY11" fmla="*/ 863600 h 1917700"/>
                    <a:gd name="connsiteX12" fmla="*/ 1327150 w 1625600"/>
                    <a:gd name="connsiteY12" fmla="*/ 990600 h 1917700"/>
                    <a:gd name="connsiteX13" fmla="*/ 1225550 w 1625600"/>
                    <a:gd name="connsiteY13" fmla="*/ 1136650 h 1917700"/>
                    <a:gd name="connsiteX14" fmla="*/ 1212850 w 1625600"/>
                    <a:gd name="connsiteY14" fmla="*/ 1162050 h 1917700"/>
                    <a:gd name="connsiteX15" fmla="*/ 1581150 w 1625600"/>
                    <a:gd name="connsiteY15" fmla="*/ 1416050 h 1917700"/>
                    <a:gd name="connsiteX16" fmla="*/ 1625600 w 1625600"/>
                    <a:gd name="connsiteY16" fmla="*/ 1485900 h 1917700"/>
                    <a:gd name="connsiteX17" fmla="*/ 1606550 w 1625600"/>
                    <a:gd name="connsiteY17" fmla="*/ 1581150 h 1917700"/>
                    <a:gd name="connsiteX18" fmla="*/ 1568450 w 1625600"/>
                    <a:gd name="connsiteY18" fmla="*/ 1638300 h 1917700"/>
                    <a:gd name="connsiteX19" fmla="*/ 1390650 w 1625600"/>
                    <a:gd name="connsiteY19" fmla="*/ 1727200 h 1917700"/>
                    <a:gd name="connsiteX20" fmla="*/ 1390650 w 1625600"/>
                    <a:gd name="connsiteY20" fmla="*/ 1727200 h 1917700"/>
                    <a:gd name="connsiteX21" fmla="*/ 1447800 w 1625600"/>
                    <a:gd name="connsiteY21" fmla="*/ 1822450 h 1917700"/>
                    <a:gd name="connsiteX22" fmla="*/ 1377950 w 1625600"/>
                    <a:gd name="connsiteY22" fmla="*/ 1873250 h 1917700"/>
                    <a:gd name="connsiteX23" fmla="*/ 1200150 w 1625600"/>
                    <a:gd name="connsiteY23" fmla="*/ 1917700 h 1917700"/>
                    <a:gd name="connsiteX24" fmla="*/ 1136650 w 1625600"/>
                    <a:gd name="connsiteY24" fmla="*/ 1885950 h 1917700"/>
                    <a:gd name="connsiteX25" fmla="*/ 939800 w 1625600"/>
                    <a:gd name="connsiteY25" fmla="*/ 1758950 h 1917700"/>
                    <a:gd name="connsiteX26" fmla="*/ 584200 w 1625600"/>
                    <a:gd name="connsiteY26" fmla="*/ 1733550 h 1917700"/>
                    <a:gd name="connsiteX27" fmla="*/ 215900 w 1625600"/>
                    <a:gd name="connsiteY27" fmla="*/ 1720850 h 1917700"/>
                    <a:gd name="connsiteX28" fmla="*/ 6350 w 1625600"/>
                    <a:gd name="connsiteY28" fmla="*/ 1587500 h 1917700"/>
                    <a:gd name="connsiteX29" fmla="*/ 0 w 1625600"/>
                    <a:gd name="connsiteY29" fmla="*/ 1492250 h 1917700"/>
                    <a:gd name="connsiteX30" fmla="*/ 0 w 1625600"/>
                    <a:gd name="connsiteY30" fmla="*/ 1352550 h 1917700"/>
                    <a:gd name="connsiteX31" fmla="*/ 0 w 1625600"/>
                    <a:gd name="connsiteY31" fmla="*/ 1295400 h 1917700"/>
                    <a:gd name="connsiteX32" fmla="*/ 0 w 1625600"/>
                    <a:gd name="connsiteY32" fmla="*/ 1174750 h 1917700"/>
                    <a:gd name="connsiteX33" fmla="*/ 50800 w 1625600"/>
                    <a:gd name="connsiteY33" fmla="*/ 1117600 h 1917700"/>
                    <a:gd name="connsiteX34" fmla="*/ 88900 w 1625600"/>
                    <a:gd name="connsiteY34" fmla="*/ 838200 h 1917700"/>
                    <a:gd name="connsiteX35" fmla="*/ 146050 w 1625600"/>
                    <a:gd name="connsiteY35" fmla="*/ 641350 h 1917700"/>
                    <a:gd name="connsiteX36" fmla="*/ 228600 w 1625600"/>
                    <a:gd name="connsiteY36" fmla="*/ 539750 h 1917700"/>
                    <a:gd name="connsiteX37" fmla="*/ 279400 w 1625600"/>
                    <a:gd name="connsiteY37" fmla="*/ 514350 h 1917700"/>
                    <a:gd name="connsiteX38" fmla="*/ 311150 w 1625600"/>
                    <a:gd name="connsiteY38" fmla="*/ 260350 h 1917700"/>
                    <a:gd name="connsiteX39" fmla="*/ 323850 w 1625600"/>
                    <a:gd name="connsiteY39" fmla="*/ 12065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25600" h="1917700">
                      <a:moveTo>
                        <a:pt x="1263650" y="0"/>
                      </a:moveTo>
                      <a:lnTo>
                        <a:pt x="1231900" y="95250"/>
                      </a:lnTo>
                      <a:lnTo>
                        <a:pt x="1289050" y="139700"/>
                      </a:lnTo>
                      <a:lnTo>
                        <a:pt x="1244600" y="247650"/>
                      </a:lnTo>
                      <a:lnTo>
                        <a:pt x="1187450" y="450850"/>
                      </a:lnTo>
                      <a:lnTo>
                        <a:pt x="1200150" y="539750"/>
                      </a:lnTo>
                      <a:lnTo>
                        <a:pt x="1238250" y="622300"/>
                      </a:lnTo>
                      <a:lnTo>
                        <a:pt x="1212850" y="673100"/>
                      </a:lnTo>
                      <a:lnTo>
                        <a:pt x="1130300" y="641350"/>
                      </a:lnTo>
                      <a:lnTo>
                        <a:pt x="1123950" y="685800"/>
                      </a:lnTo>
                      <a:lnTo>
                        <a:pt x="1200150" y="787400"/>
                      </a:lnTo>
                      <a:lnTo>
                        <a:pt x="1352550" y="863600"/>
                      </a:lnTo>
                      <a:lnTo>
                        <a:pt x="1327150" y="990600"/>
                      </a:lnTo>
                      <a:lnTo>
                        <a:pt x="1225550" y="1136650"/>
                      </a:lnTo>
                      <a:lnTo>
                        <a:pt x="1212850" y="1162050"/>
                      </a:lnTo>
                      <a:lnTo>
                        <a:pt x="1581150" y="1416050"/>
                      </a:lnTo>
                      <a:lnTo>
                        <a:pt x="1625600" y="1485900"/>
                      </a:lnTo>
                      <a:lnTo>
                        <a:pt x="1606550" y="1581150"/>
                      </a:lnTo>
                      <a:lnTo>
                        <a:pt x="1568450" y="1638300"/>
                      </a:lnTo>
                      <a:lnTo>
                        <a:pt x="1390650" y="1727200"/>
                      </a:lnTo>
                      <a:lnTo>
                        <a:pt x="1390650" y="1727200"/>
                      </a:lnTo>
                      <a:lnTo>
                        <a:pt x="1447800" y="1822450"/>
                      </a:lnTo>
                      <a:lnTo>
                        <a:pt x="1377950" y="1873250"/>
                      </a:lnTo>
                      <a:lnTo>
                        <a:pt x="1200150" y="1917700"/>
                      </a:lnTo>
                      <a:lnTo>
                        <a:pt x="1136650" y="1885950"/>
                      </a:lnTo>
                      <a:lnTo>
                        <a:pt x="939800" y="1758950"/>
                      </a:lnTo>
                      <a:lnTo>
                        <a:pt x="584200" y="1733550"/>
                      </a:lnTo>
                      <a:lnTo>
                        <a:pt x="215900" y="1720850"/>
                      </a:lnTo>
                      <a:lnTo>
                        <a:pt x="6350" y="1587500"/>
                      </a:lnTo>
                      <a:lnTo>
                        <a:pt x="0" y="1492250"/>
                      </a:lnTo>
                      <a:lnTo>
                        <a:pt x="0" y="1352550"/>
                      </a:lnTo>
                      <a:lnTo>
                        <a:pt x="0" y="1295400"/>
                      </a:lnTo>
                      <a:lnTo>
                        <a:pt x="0" y="1174750"/>
                      </a:lnTo>
                      <a:lnTo>
                        <a:pt x="50800" y="1117600"/>
                      </a:lnTo>
                      <a:lnTo>
                        <a:pt x="88900" y="838200"/>
                      </a:lnTo>
                      <a:lnTo>
                        <a:pt x="146050" y="641350"/>
                      </a:lnTo>
                      <a:lnTo>
                        <a:pt x="228600" y="539750"/>
                      </a:lnTo>
                      <a:lnTo>
                        <a:pt x="279400" y="514350"/>
                      </a:lnTo>
                      <a:lnTo>
                        <a:pt x="311150" y="260350"/>
                      </a:lnTo>
                      <a:lnTo>
                        <a:pt x="323850" y="1206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Freeform 77"/>
                <p:cNvSpPr/>
                <p:nvPr/>
              </p:nvSpPr>
              <p:spPr>
                <a:xfrm>
                  <a:off x="3508375" y="3111500"/>
                  <a:ext cx="942975" cy="1152525"/>
                </a:xfrm>
                <a:custGeom>
                  <a:avLst/>
                  <a:gdLst>
                    <a:gd name="connsiteX0" fmla="*/ 314325 w 942975"/>
                    <a:gd name="connsiteY0" fmla="*/ 0 h 1152525"/>
                    <a:gd name="connsiteX1" fmla="*/ 314325 w 942975"/>
                    <a:gd name="connsiteY1" fmla="*/ 219075 h 1152525"/>
                    <a:gd name="connsiteX2" fmla="*/ 314325 w 942975"/>
                    <a:gd name="connsiteY2" fmla="*/ 282575 h 1152525"/>
                    <a:gd name="connsiteX3" fmla="*/ 263525 w 942975"/>
                    <a:gd name="connsiteY3" fmla="*/ 320675 h 1152525"/>
                    <a:gd name="connsiteX4" fmla="*/ 222250 w 942975"/>
                    <a:gd name="connsiteY4" fmla="*/ 231775 h 1152525"/>
                    <a:gd name="connsiteX5" fmla="*/ 200025 w 942975"/>
                    <a:gd name="connsiteY5" fmla="*/ 200025 h 1152525"/>
                    <a:gd name="connsiteX6" fmla="*/ 127000 w 942975"/>
                    <a:gd name="connsiteY6" fmla="*/ 203200 h 1152525"/>
                    <a:gd name="connsiteX7" fmla="*/ 76200 w 942975"/>
                    <a:gd name="connsiteY7" fmla="*/ 266700 h 1152525"/>
                    <a:gd name="connsiteX8" fmla="*/ 98425 w 942975"/>
                    <a:gd name="connsiteY8" fmla="*/ 377825 h 1152525"/>
                    <a:gd name="connsiteX9" fmla="*/ 215900 w 942975"/>
                    <a:gd name="connsiteY9" fmla="*/ 377825 h 1152525"/>
                    <a:gd name="connsiteX10" fmla="*/ 238125 w 942975"/>
                    <a:gd name="connsiteY10" fmla="*/ 393700 h 1152525"/>
                    <a:gd name="connsiteX11" fmla="*/ 330200 w 942975"/>
                    <a:gd name="connsiteY11" fmla="*/ 482600 h 1152525"/>
                    <a:gd name="connsiteX12" fmla="*/ 479425 w 942975"/>
                    <a:gd name="connsiteY12" fmla="*/ 514350 h 1152525"/>
                    <a:gd name="connsiteX13" fmla="*/ 492125 w 942975"/>
                    <a:gd name="connsiteY13" fmla="*/ 511175 h 1152525"/>
                    <a:gd name="connsiteX14" fmla="*/ 527050 w 942975"/>
                    <a:gd name="connsiteY14" fmla="*/ 463550 h 1152525"/>
                    <a:gd name="connsiteX15" fmla="*/ 606425 w 942975"/>
                    <a:gd name="connsiteY15" fmla="*/ 307975 h 1152525"/>
                    <a:gd name="connsiteX16" fmla="*/ 727075 w 942975"/>
                    <a:gd name="connsiteY16" fmla="*/ 279400 h 1152525"/>
                    <a:gd name="connsiteX17" fmla="*/ 847725 w 942975"/>
                    <a:gd name="connsiteY17" fmla="*/ 361950 h 1152525"/>
                    <a:gd name="connsiteX18" fmla="*/ 920750 w 942975"/>
                    <a:gd name="connsiteY18" fmla="*/ 409575 h 1152525"/>
                    <a:gd name="connsiteX19" fmla="*/ 942975 w 942975"/>
                    <a:gd name="connsiteY19" fmla="*/ 568325 h 1152525"/>
                    <a:gd name="connsiteX20" fmla="*/ 936625 w 942975"/>
                    <a:gd name="connsiteY20" fmla="*/ 644525 h 1152525"/>
                    <a:gd name="connsiteX21" fmla="*/ 885825 w 942975"/>
                    <a:gd name="connsiteY21" fmla="*/ 641350 h 1152525"/>
                    <a:gd name="connsiteX22" fmla="*/ 879475 w 942975"/>
                    <a:gd name="connsiteY22" fmla="*/ 482600 h 1152525"/>
                    <a:gd name="connsiteX23" fmla="*/ 815975 w 942975"/>
                    <a:gd name="connsiteY23" fmla="*/ 393700 h 1152525"/>
                    <a:gd name="connsiteX24" fmla="*/ 704850 w 942975"/>
                    <a:gd name="connsiteY24" fmla="*/ 371475 h 1152525"/>
                    <a:gd name="connsiteX25" fmla="*/ 606425 w 942975"/>
                    <a:gd name="connsiteY25" fmla="*/ 409575 h 1152525"/>
                    <a:gd name="connsiteX26" fmla="*/ 596900 w 942975"/>
                    <a:gd name="connsiteY26" fmla="*/ 501650 h 1152525"/>
                    <a:gd name="connsiteX27" fmla="*/ 593725 w 942975"/>
                    <a:gd name="connsiteY27" fmla="*/ 561975 h 1152525"/>
                    <a:gd name="connsiteX28" fmla="*/ 762000 w 942975"/>
                    <a:gd name="connsiteY28" fmla="*/ 514350 h 1152525"/>
                    <a:gd name="connsiteX29" fmla="*/ 803275 w 942975"/>
                    <a:gd name="connsiteY29" fmla="*/ 485775 h 1152525"/>
                    <a:gd name="connsiteX30" fmla="*/ 841375 w 942975"/>
                    <a:gd name="connsiteY30" fmla="*/ 619125 h 1152525"/>
                    <a:gd name="connsiteX31" fmla="*/ 749300 w 942975"/>
                    <a:gd name="connsiteY31" fmla="*/ 682625 h 1152525"/>
                    <a:gd name="connsiteX32" fmla="*/ 654050 w 942975"/>
                    <a:gd name="connsiteY32" fmla="*/ 752475 h 1152525"/>
                    <a:gd name="connsiteX33" fmla="*/ 603250 w 942975"/>
                    <a:gd name="connsiteY33" fmla="*/ 831850 h 1152525"/>
                    <a:gd name="connsiteX34" fmla="*/ 403225 w 942975"/>
                    <a:gd name="connsiteY34" fmla="*/ 1152525 h 1152525"/>
                    <a:gd name="connsiteX35" fmla="*/ 260350 w 942975"/>
                    <a:gd name="connsiteY35" fmla="*/ 1152525 h 1152525"/>
                    <a:gd name="connsiteX36" fmla="*/ 238125 w 942975"/>
                    <a:gd name="connsiteY36" fmla="*/ 1136650 h 1152525"/>
                    <a:gd name="connsiteX37" fmla="*/ 95250 w 942975"/>
                    <a:gd name="connsiteY37" fmla="*/ 1050925 h 1152525"/>
                    <a:gd name="connsiteX38" fmla="*/ 0 w 942975"/>
                    <a:gd name="connsiteY38" fmla="*/ 946150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2975" h="1152525">
                      <a:moveTo>
                        <a:pt x="314325" y="0"/>
                      </a:moveTo>
                      <a:lnTo>
                        <a:pt x="314325" y="219075"/>
                      </a:lnTo>
                      <a:lnTo>
                        <a:pt x="314325" y="282575"/>
                      </a:lnTo>
                      <a:lnTo>
                        <a:pt x="263525" y="320675"/>
                      </a:lnTo>
                      <a:lnTo>
                        <a:pt x="222250" y="231775"/>
                      </a:lnTo>
                      <a:lnTo>
                        <a:pt x="200025" y="200025"/>
                      </a:lnTo>
                      <a:lnTo>
                        <a:pt x="127000" y="203200"/>
                      </a:lnTo>
                      <a:lnTo>
                        <a:pt x="76200" y="266700"/>
                      </a:lnTo>
                      <a:lnTo>
                        <a:pt x="98425" y="377825"/>
                      </a:lnTo>
                      <a:lnTo>
                        <a:pt x="215900" y="377825"/>
                      </a:lnTo>
                      <a:lnTo>
                        <a:pt x="238125" y="393700"/>
                      </a:lnTo>
                      <a:lnTo>
                        <a:pt x="330200" y="482600"/>
                      </a:lnTo>
                      <a:lnTo>
                        <a:pt x="479425" y="514350"/>
                      </a:lnTo>
                      <a:lnTo>
                        <a:pt x="492125" y="511175"/>
                      </a:lnTo>
                      <a:lnTo>
                        <a:pt x="527050" y="463550"/>
                      </a:lnTo>
                      <a:lnTo>
                        <a:pt x="606425" y="307975"/>
                      </a:lnTo>
                      <a:lnTo>
                        <a:pt x="727075" y="279400"/>
                      </a:lnTo>
                      <a:lnTo>
                        <a:pt x="847725" y="361950"/>
                      </a:lnTo>
                      <a:lnTo>
                        <a:pt x="920750" y="409575"/>
                      </a:lnTo>
                      <a:lnTo>
                        <a:pt x="942975" y="568325"/>
                      </a:lnTo>
                      <a:lnTo>
                        <a:pt x="936625" y="644525"/>
                      </a:lnTo>
                      <a:lnTo>
                        <a:pt x="885825" y="641350"/>
                      </a:lnTo>
                      <a:lnTo>
                        <a:pt x="879475" y="482600"/>
                      </a:lnTo>
                      <a:lnTo>
                        <a:pt x="815975" y="393700"/>
                      </a:lnTo>
                      <a:lnTo>
                        <a:pt x="704850" y="371475"/>
                      </a:lnTo>
                      <a:lnTo>
                        <a:pt x="606425" y="409575"/>
                      </a:lnTo>
                      <a:lnTo>
                        <a:pt x="596900" y="501650"/>
                      </a:lnTo>
                      <a:lnTo>
                        <a:pt x="593725" y="561975"/>
                      </a:lnTo>
                      <a:lnTo>
                        <a:pt x="762000" y="514350"/>
                      </a:lnTo>
                      <a:lnTo>
                        <a:pt x="803275" y="485775"/>
                      </a:lnTo>
                      <a:lnTo>
                        <a:pt x="841375" y="619125"/>
                      </a:lnTo>
                      <a:lnTo>
                        <a:pt x="749300" y="682625"/>
                      </a:lnTo>
                      <a:lnTo>
                        <a:pt x="654050" y="752475"/>
                      </a:lnTo>
                      <a:lnTo>
                        <a:pt x="603250" y="831850"/>
                      </a:lnTo>
                      <a:lnTo>
                        <a:pt x="403225" y="1152525"/>
                      </a:lnTo>
                      <a:lnTo>
                        <a:pt x="260350" y="1152525"/>
                      </a:lnTo>
                      <a:lnTo>
                        <a:pt x="238125" y="1136650"/>
                      </a:lnTo>
                      <a:lnTo>
                        <a:pt x="95250" y="1050925"/>
                      </a:lnTo>
                      <a:lnTo>
                        <a:pt x="0" y="9461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Freeform 78"/>
                <p:cNvSpPr/>
                <p:nvPr/>
              </p:nvSpPr>
              <p:spPr>
                <a:xfrm>
                  <a:off x="3524250" y="3606800"/>
                  <a:ext cx="581025" cy="282575"/>
                </a:xfrm>
                <a:custGeom>
                  <a:avLst/>
                  <a:gdLst>
                    <a:gd name="connsiteX0" fmla="*/ 0 w 581025"/>
                    <a:gd name="connsiteY0" fmla="*/ 44450 h 282575"/>
                    <a:gd name="connsiteX1" fmla="*/ 98425 w 581025"/>
                    <a:gd name="connsiteY1" fmla="*/ 222250 h 282575"/>
                    <a:gd name="connsiteX2" fmla="*/ 330200 w 581025"/>
                    <a:gd name="connsiteY2" fmla="*/ 282575 h 282575"/>
                    <a:gd name="connsiteX3" fmla="*/ 400050 w 581025"/>
                    <a:gd name="connsiteY3" fmla="*/ 263525 h 282575"/>
                    <a:gd name="connsiteX4" fmla="*/ 441325 w 581025"/>
                    <a:gd name="connsiteY4" fmla="*/ 241300 h 282575"/>
                    <a:gd name="connsiteX5" fmla="*/ 501650 w 581025"/>
                    <a:gd name="connsiteY5" fmla="*/ 152400 h 282575"/>
                    <a:gd name="connsiteX6" fmla="*/ 511175 w 581025"/>
                    <a:gd name="connsiteY6" fmla="*/ 127000 h 282575"/>
                    <a:gd name="connsiteX7" fmla="*/ 485775 w 581025"/>
                    <a:gd name="connsiteY7" fmla="*/ 19050 h 282575"/>
                    <a:gd name="connsiteX8" fmla="*/ 520700 w 581025"/>
                    <a:gd name="connsiteY8" fmla="*/ 0 h 282575"/>
                    <a:gd name="connsiteX9" fmla="*/ 581025 w 581025"/>
                    <a:gd name="connsiteY9" fmla="*/ 508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025" h="282575">
                      <a:moveTo>
                        <a:pt x="0" y="44450"/>
                      </a:moveTo>
                      <a:lnTo>
                        <a:pt x="98425" y="222250"/>
                      </a:lnTo>
                      <a:lnTo>
                        <a:pt x="330200" y="282575"/>
                      </a:lnTo>
                      <a:lnTo>
                        <a:pt x="400050" y="263525"/>
                      </a:lnTo>
                      <a:lnTo>
                        <a:pt x="441325" y="241300"/>
                      </a:lnTo>
                      <a:lnTo>
                        <a:pt x="501650" y="152400"/>
                      </a:lnTo>
                      <a:lnTo>
                        <a:pt x="511175" y="127000"/>
                      </a:lnTo>
                      <a:lnTo>
                        <a:pt x="485775" y="19050"/>
                      </a:lnTo>
                      <a:lnTo>
                        <a:pt x="520700" y="0"/>
                      </a:lnTo>
                      <a:lnTo>
                        <a:pt x="581025" y="50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0" name="Freeform 79"/>
                <p:cNvSpPr/>
                <p:nvPr/>
              </p:nvSpPr>
              <p:spPr>
                <a:xfrm>
                  <a:off x="3622675" y="3565525"/>
                  <a:ext cx="396875" cy="279400"/>
                </a:xfrm>
                <a:custGeom>
                  <a:avLst/>
                  <a:gdLst>
                    <a:gd name="connsiteX0" fmla="*/ 171450 w 396875"/>
                    <a:gd name="connsiteY0" fmla="*/ 0 h 279400"/>
                    <a:gd name="connsiteX1" fmla="*/ 152400 w 396875"/>
                    <a:gd name="connsiteY1" fmla="*/ 47625 h 279400"/>
                    <a:gd name="connsiteX2" fmla="*/ 317500 w 396875"/>
                    <a:gd name="connsiteY2" fmla="*/ 139700 h 279400"/>
                    <a:gd name="connsiteX3" fmla="*/ 396875 w 396875"/>
                    <a:gd name="connsiteY3" fmla="*/ 155575 h 279400"/>
                    <a:gd name="connsiteX4" fmla="*/ 393700 w 396875"/>
                    <a:gd name="connsiteY4" fmla="*/ 215900 h 279400"/>
                    <a:gd name="connsiteX5" fmla="*/ 288925 w 396875"/>
                    <a:gd name="connsiteY5" fmla="*/ 279400 h 279400"/>
                    <a:gd name="connsiteX6" fmla="*/ 130175 w 396875"/>
                    <a:gd name="connsiteY6" fmla="*/ 225425 h 279400"/>
                    <a:gd name="connsiteX7" fmla="*/ 60325 w 396875"/>
                    <a:gd name="connsiteY7" fmla="*/ 158750 h 279400"/>
                    <a:gd name="connsiteX8" fmla="*/ 0 w 396875"/>
                    <a:gd name="connsiteY8" fmla="*/ 38100 h 279400"/>
                    <a:gd name="connsiteX9" fmla="*/ 130175 w 396875"/>
                    <a:gd name="connsiteY9" fmla="*/ 34925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 h="279400">
                      <a:moveTo>
                        <a:pt x="171450" y="0"/>
                      </a:moveTo>
                      <a:lnTo>
                        <a:pt x="152400" y="47625"/>
                      </a:lnTo>
                      <a:lnTo>
                        <a:pt x="317500" y="139700"/>
                      </a:lnTo>
                      <a:lnTo>
                        <a:pt x="396875" y="155575"/>
                      </a:lnTo>
                      <a:lnTo>
                        <a:pt x="393700" y="215900"/>
                      </a:lnTo>
                      <a:lnTo>
                        <a:pt x="288925" y="279400"/>
                      </a:lnTo>
                      <a:lnTo>
                        <a:pt x="130175" y="225425"/>
                      </a:lnTo>
                      <a:lnTo>
                        <a:pt x="60325" y="158750"/>
                      </a:lnTo>
                      <a:lnTo>
                        <a:pt x="0" y="38100"/>
                      </a:lnTo>
                      <a:lnTo>
                        <a:pt x="130175" y="349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Freeform 80"/>
                <p:cNvSpPr/>
                <p:nvPr/>
              </p:nvSpPr>
              <p:spPr>
                <a:xfrm>
                  <a:off x="4194175" y="3743325"/>
                  <a:ext cx="155575" cy="187325"/>
                </a:xfrm>
                <a:custGeom>
                  <a:avLst/>
                  <a:gdLst>
                    <a:gd name="connsiteX0" fmla="*/ 0 w 155575"/>
                    <a:gd name="connsiteY0" fmla="*/ 139700 h 187325"/>
                    <a:gd name="connsiteX1" fmla="*/ 66675 w 155575"/>
                    <a:gd name="connsiteY1" fmla="*/ 187325 h 187325"/>
                    <a:gd name="connsiteX2" fmla="*/ 155575 w 155575"/>
                    <a:gd name="connsiteY2" fmla="*/ 22225 h 187325"/>
                    <a:gd name="connsiteX3" fmla="*/ 127000 w 155575"/>
                    <a:gd name="connsiteY3" fmla="*/ 0 h 187325"/>
                  </a:gdLst>
                  <a:ahLst/>
                  <a:cxnLst>
                    <a:cxn ang="0">
                      <a:pos x="connsiteX0" y="connsiteY0"/>
                    </a:cxn>
                    <a:cxn ang="0">
                      <a:pos x="connsiteX1" y="connsiteY1"/>
                    </a:cxn>
                    <a:cxn ang="0">
                      <a:pos x="connsiteX2" y="connsiteY2"/>
                    </a:cxn>
                    <a:cxn ang="0">
                      <a:pos x="connsiteX3" y="connsiteY3"/>
                    </a:cxn>
                  </a:cxnLst>
                  <a:rect l="l" t="t" r="r" b="b"/>
                  <a:pathLst>
                    <a:path w="155575" h="187325">
                      <a:moveTo>
                        <a:pt x="0" y="139700"/>
                      </a:moveTo>
                      <a:lnTo>
                        <a:pt x="66675" y="187325"/>
                      </a:lnTo>
                      <a:lnTo>
                        <a:pt x="155575" y="22225"/>
                      </a:lnTo>
                      <a:lnTo>
                        <a:pt x="127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Freeform 81"/>
                <p:cNvSpPr/>
                <p:nvPr/>
              </p:nvSpPr>
              <p:spPr>
                <a:xfrm>
                  <a:off x="3238500" y="3975100"/>
                  <a:ext cx="1593850" cy="852168"/>
                </a:xfrm>
                <a:custGeom>
                  <a:avLst/>
                  <a:gdLst>
                    <a:gd name="connsiteX0" fmla="*/ 1225550 w 1593850"/>
                    <a:gd name="connsiteY0" fmla="*/ 311150 h 852168"/>
                    <a:gd name="connsiteX1" fmla="*/ 1187450 w 1593850"/>
                    <a:gd name="connsiteY1" fmla="*/ 406400 h 852168"/>
                    <a:gd name="connsiteX2" fmla="*/ 1111250 w 1593850"/>
                    <a:gd name="connsiteY2" fmla="*/ 406400 h 852168"/>
                    <a:gd name="connsiteX3" fmla="*/ 1012825 w 1593850"/>
                    <a:gd name="connsiteY3" fmla="*/ 387350 h 852168"/>
                    <a:gd name="connsiteX4" fmla="*/ 977900 w 1593850"/>
                    <a:gd name="connsiteY4" fmla="*/ 381000 h 852168"/>
                    <a:gd name="connsiteX5" fmla="*/ 977900 w 1593850"/>
                    <a:gd name="connsiteY5" fmla="*/ 292100 h 852168"/>
                    <a:gd name="connsiteX6" fmla="*/ 1009650 w 1593850"/>
                    <a:gd name="connsiteY6" fmla="*/ 234950 h 852168"/>
                    <a:gd name="connsiteX7" fmla="*/ 1076325 w 1593850"/>
                    <a:gd name="connsiteY7" fmla="*/ 225425 h 852168"/>
                    <a:gd name="connsiteX8" fmla="*/ 1149350 w 1593850"/>
                    <a:gd name="connsiteY8" fmla="*/ 28575 h 852168"/>
                    <a:gd name="connsiteX9" fmla="*/ 1089025 w 1593850"/>
                    <a:gd name="connsiteY9" fmla="*/ 117475 h 852168"/>
                    <a:gd name="connsiteX10" fmla="*/ 1060450 w 1593850"/>
                    <a:gd name="connsiteY10" fmla="*/ 85725 h 852168"/>
                    <a:gd name="connsiteX11" fmla="*/ 1006475 w 1593850"/>
                    <a:gd name="connsiteY11" fmla="*/ 41275 h 852168"/>
                    <a:gd name="connsiteX12" fmla="*/ 1003300 w 1593850"/>
                    <a:gd name="connsiteY12" fmla="*/ 0 h 852168"/>
                    <a:gd name="connsiteX13" fmla="*/ 869950 w 1593850"/>
                    <a:gd name="connsiteY13" fmla="*/ 323850 h 852168"/>
                    <a:gd name="connsiteX14" fmla="*/ 815975 w 1593850"/>
                    <a:gd name="connsiteY14" fmla="*/ 365125 h 852168"/>
                    <a:gd name="connsiteX15" fmla="*/ 704850 w 1593850"/>
                    <a:gd name="connsiteY15" fmla="*/ 349250 h 852168"/>
                    <a:gd name="connsiteX16" fmla="*/ 631825 w 1593850"/>
                    <a:gd name="connsiteY16" fmla="*/ 346075 h 852168"/>
                    <a:gd name="connsiteX17" fmla="*/ 574675 w 1593850"/>
                    <a:gd name="connsiteY17" fmla="*/ 393700 h 852168"/>
                    <a:gd name="connsiteX18" fmla="*/ 485775 w 1593850"/>
                    <a:gd name="connsiteY18" fmla="*/ 393700 h 852168"/>
                    <a:gd name="connsiteX19" fmla="*/ 247650 w 1593850"/>
                    <a:gd name="connsiteY19" fmla="*/ 368300 h 852168"/>
                    <a:gd name="connsiteX20" fmla="*/ 114300 w 1593850"/>
                    <a:gd name="connsiteY20" fmla="*/ 304800 h 852168"/>
                    <a:gd name="connsiteX21" fmla="*/ 47625 w 1593850"/>
                    <a:gd name="connsiteY21" fmla="*/ 269875 h 852168"/>
                    <a:gd name="connsiteX22" fmla="*/ 0 w 1593850"/>
                    <a:gd name="connsiteY22" fmla="*/ 307975 h 852168"/>
                    <a:gd name="connsiteX23" fmla="*/ 3175 w 1593850"/>
                    <a:gd name="connsiteY23" fmla="*/ 463550 h 852168"/>
                    <a:gd name="connsiteX24" fmla="*/ 31750 w 1593850"/>
                    <a:gd name="connsiteY24" fmla="*/ 469900 h 852168"/>
                    <a:gd name="connsiteX25" fmla="*/ 400050 w 1593850"/>
                    <a:gd name="connsiteY25" fmla="*/ 527050 h 852168"/>
                    <a:gd name="connsiteX26" fmla="*/ 488950 w 1593850"/>
                    <a:gd name="connsiteY26" fmla="*/ 565150 h 852168"/>
                    <a:gd name="connsiteX27" fmla="*/ 584200 w 1593850"/>
                    <a:gd name="connsiteY27" fmla="*/ 628650 h 852168"/>
                    <a:gd name="connsiteX28" fmla="*/ 631825 w 1593850"/>
                    <a:gd name="connsiteY28" fmla="*/ 663575 h 852168"/>
                    <a:gd name="connsiteX29" fmla="*/ 777875 w 1593850"/>
                    <a:gd name="connsiteY29" fmla="*/ 663575 h 852168"/>
                    <a:gd name="connsiteX30" fmla="*/ 850900 w 1593850"/>
                    <a:gd name="connsiteY30" fmla="*/ 831850 h 852168"/>
                    <a:gd name="connsiteX31" fmla="*/ 1076325 w 1593850"/>
                    <a:gd name="connsiteY31" fmla="*/ 847725 h 852168"/>
                    <a:gd name="connsiteX32" fmla="*/ 1120775 w 1593850"/>
                    <a:gd name="connsiteY32" fmla="*/ 847725 h 852168"/>
                    <a:gd name="connsiteX33" fmla="*/ 1152525 w 1593850"/>
                    <a:gd name="connsiteY33" fmla="*/ 841375 h 852168"/>
                    <a:gd name="connsiteX34" fmla="*/ 1257300 w 1593850"/>
                    <a:gd name="connsiteY34" fmla="*/ 806450 h 852168"/>
                    <a:gd name="connsiteX35" fmla="*/ 1406525 w 1593850"/>
                    <a:gd name="connsiteY35" fmla="*/ 812800 h 852168"/>
                    <a:gd name="connsiteX36" fmla="*/ 1543050 w 1593850"/>
                    <a:gd name="connsiteY36" fmla="*/ 777875 h 852168"/>
                    <a:gd name="connsiteX37" fmla="*/ 1593850 w 1593850"/>
                    <a:gd name="connsiteY37" fmla="*/ 755650 h 852168"/>
                    <a:gd name="connsiteX38" fmla="*/ 1400175 w 1593850"/>
                    <a:gd name="connsiteY38" fmla="*/ 549275 h 852168"/>
                    <a:gd name="connsiteX39" fmla="*/ 1244600 w 1593850"/>
                    <a:gd name="connsiteY39" fmla="*/ 447675 h 852168"/>
                    <a:gd name="connsiteX40" fmla="*/ 1216025 w 1593850"/>
                    <a:gd name="connsiteY40" fmla="*/ 403225 h 8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93850" h="852168">
                      <a:moveTo>
                        <a:pt x="1225550" y="311150"/>
                      </a:moveTo>
                      <a:lnTo>
                        <a:pt x="1187450" y="406400"/>
                      </a:lnTo>
                      <a:lnTo>
                        <a:pt x="1111250" y="406400"/>
                      </a:lnTo>
                      <a:lnTo>
                        <a:pt x="1012825" y="387350"/>
                      </a:lnTo>
                      <a:lnTo>
                        <a:pt x="977900" y="381000"/>
                      </a:lnTo>
                      <a:lnTo>
                        <a:pt x="977900" y="292100"/>
                      </a:lnTo>
                      <a:lnTo>
                        <a:pt x="1009650" y="234950"/>
                      </a:lnTo>
                      <a:lnTo>
                        <a:pt x="1076325" y="225425"/>
                      </a:lnTo>
                      <a:lnTo>
                        <a:pt x="1149350" y="28575"/>
                      </a:lnTo>
                      <a:lnTo>
                        <a:pt x="1089025" y="117475"/>
                      </a:lnTo>
                      <a:lnTo>
                        <a:pt x="1060450" y="85725"/>
                      </a:lnTo>
                      <a:lnTo>
                        <a:pt x="1006475" y="41275"/>
                      </a:lnTo>
                      <a:lnTo>
                        <a:pt x="1003300" y="0"/>
                      </a:lnTo>
                      <a:lnTo>
                        <a:pt x="869950" y="323850"/>
                      </a:lnTo>
                      <a:lnTo>
                        <a:pt x="815975" y="365125"/>
                      </a:lnTo>
                      <a:lnTo>
                        <a:pt x="704850" y="349250"/>
                      </a:lnTo>
                      <a:lnTo>
                        <a:pt x="631825" y="346075"/>
                      </a:lnTo>
                      <a:lnTo>
                        <a:pt x="574675" y="393700"/>
                      </a:lnTo>
                      <a:lnTo>
                        <a:pt x="485775" y="393700"/>
                      </a:lnTo>
                      <a:lnTo>
                        <a:pt x="247650" y="368300"/>
                      </a:lnTo>
                      <a:lnTo>
                        <a:pt x="114300" y="304800"/>
                      </a:lnTo>
                      <a:lnTo>
                        <a:pt x="47625" y="269875"/>
                      </a:lnTo>
                      <a:lnTo>
                        <a:pt x="0" y="307975"/>
                      </a:lnTo>
                      <a:cubicBezTo>
                        <a:pt x="1058" y="359833"/>
                        <a:pt x="2117" y="411692"/>
                        <a:pt x="3175" y="463550"/>
                      </a:cubicBezTo>
                      <a:lnTo>
                        <a:pt x="31750" y="469900"/>
                      </a:lnTo>
                      <a:lnTo>
                        <a:pt x="400050" y="527050"/>
                      </a:lnTo>
                      <a:lnTo>
                        <a:pt x="488950" y="565150"/>
                      </a:lnTo>
                      <a:lnTo>
                        <a:pt x="584200" y="628650"/>
                      </a:lnTo>
                      <a:lnTo>
                        <a:pt x="631825" y="663575"/>
                      </a:lnTo>
                      <a:lnTo>
                        <a:pt x="777875" y="663575"/>
                      </a:lnTo>
                      <a:lnTo>
                        <a:pt x="850900" y="831850"/>
                      </a:lnTo>
                      <a:lnTo>
                        <a:pt x="1076325" y="847725"/>
                      </a:lnTo>
                      <a:cubicBezTo>
                        <a:pt x="1137541" y="853290"/>
                        <a:pt x="1093587" y="853999"/>
                        <a:pt x="1120775" y="847725"/>
                      </a:cubicBezTo>
                      <a:cubicBezTo>
                        <a:pt x="1131292" y="845298"/>
                        <a:pt x="1152525" y="841375"/>
                        <a:pt x="1152525" y="841375"/>
                      </a:cubicBezTo>
                      <a:lnTo>
                        <a:pt x="1257300" y="806450"/>
                      </a:lnTo>
                      <a:lnTo>
                        <a:pt x="1406525" y="812800"/>
                      </a:lnTo>
                      <a:lnTo>
                        <a:pt x="1543050" y="777875"/>
                      </a:lnTo>
                      <a:lnTo>
                        <a:pt x="1593850" y="755650"/>
                      </a:lnTo>
                      <a:lnTo>
                        <a:pt x="1400175" y="549275"/>
                      </a:lnTo>
                      <a:lnTo>
                        <a:pt x="1244600" y="447675"/>
                      </a:lnTo>
                      <a:lnTo>
                        <a:pt x="1216025" y="4032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Freeform 82"/>
                <p:cNvSpPr/>
                <p:nvPr/>
              </p:nvSpPr>
              <p:spPr>
                <a:xfrm>
                  <a:off x="3867150" y="4349750"/>
                  <a:ext cx="863600" cy="403225"/>
                </a:xfrm>
                <a:custGeom>
                  <a:avLst/>
                  <a:gdLst>
                    <a:gd name="connsiteX0" fmla="*/ 0 w 863600"/>
                    <a:gd name="connsiteY0" fmla="*/ 0 h 403225"/>
                    <a:gd name="connsiteX1" fmla="*/ 247650 w 863600"/>
                    <a:gd name="connsiteY1" fmla="*/ 403225 h 403225"/>
                    <a:gd name="connsiteX2" fmla="*/ 396875 w 863600"/>
                    <a:gd name="connsiteY2" fmla="*/ 365125 h 403225"/>
                    <a:gd name="connsiteX3" fmla="*/ 504825 w 863600"/>
                    <a:gd name="connsiteY3" fmla="*/ 371475 h 403225"/>
                    <a:gd name="connsiteX4" fmla="*/ 679450 w 863600"/>
                    <a:gd name="connsiteY4" fmla="*/ 368300 h 403225"/>
                    <a:gd name="connsiteX5" fmla="*/ 863600 w 863600"/>
                    <a:gd name="connsiteY5" fmla="*/ 320675 h 403225"/>
                    <a:gd name="connsiteX6" fmla="*/ 730250 w 863600"/>
                    <a:gd name="connsiteY6" fmla="*/ 215900 h 403225"/>
                    <a:gd name="connsiteX7" fmla="*/ 673100 w 863600"/>
                    <a:gd name="connsiteY7" fmla="*/ 171450 h 403225"/>
                    <a:gd name="connsiteX8" fmla="*/ 406400 w 863600"/>
                    <a:gd name="connsiteY8" fmla="*/ 222250 h 403225"/>
                    <a:gd name="connsiteX9" fmla="*/ 190500 w 863600"/>
                    <a:gd name="connsiteY9" fmla="*/ 238125 h 403225"/>
                    <a:gd name="connsiteX10" fmla="*/ 228600 w 863600"/>
                    <a:gd name="connsiteY10" fmla="*/ 288925 h 403225"/>
                    <a:gd name="connsiteX11" fmla="*/ 409575 w 863600"/>
                    <a:gd name="connsiteY11" fmla="*/ 276225 h 403225"/>
                    <a:gd name="connsiteX12" fmla="*/ 584200 w 863600"/>
                    <a:gd name="connsiteY12" fmla="*/ 276225 h 403225"/>
                    <a:gd name="connsiteX13" fmla="*/ 755650 w 863600"/>
                    <a:gd name="connsiteY13" fmla="*/ 2540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403225">
                      <a:moveTo>
                        <a:pt x="0" y="0"/>
                      </a:moveTo>
                      <a:lnTo>
                        <a:pt x="247650" y="403225"/>
                      </a:lnTo>
                      <a:lnTo>
                        <a:pt x="396875" y="365125"/>
                      </a:lnTo>
                      <a:lnTo>
                        <a:pt x="504825" y="371475"/>
                      </a:lnTo>
                      <a:lnTo>
                        <a:pt x="679450" y="368300"/>
                      </a:lnTo>
                      <a:lnTo>
                        <a:pt x="863600" y="320675"/>
                      </a:lnTo>
                      <a:lnTo>
                        <a:pt x="730250" y="215900"/>
                      </a:lnTo>
                      <a:lnTo>
                        <a:pt x="673100" y="171450"/>
                      </a:lnTo>
                      <a:lnTo>
                        <a:pt x="406400" y="222250"/>
                      </a:lnTo>
                      <a:lnTo>
                        <a:pt x="190500" y="238125"/>
                      </a:lnTo>
                      <a:lnTo>
                        <a:pt x="228600" y="288925"/>
                      </a:lnTo>
                      <a:lnTo>
                        <a:pt x="409575" y="276225"/>
                      </a:lnTo>
                      <a:lnTo>
                        <a:pt x="584200" y="276225"/>
                      </a:lnTo>
                      <a:lnTo>
                        <a:pt x="755650" y="25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Freeform 83"/>
                <p:cNvSpPr/>
                <p:nvPr/>
              </p:nvSpPr>
              <p:spPr>
                <a:xfrm>
                  <a:off x="4349750" y="4622800"/>
                  <a:ext cx="647700" cy="501650"/>
                </a:xfrm>
                <a:custGeom>
                  <a:avLst/>
                  <a:gdLst>
                    <a:gd name="connsiteX0" fmla="*/ 549275 w 647700"/>
                    <a:gd name="connsiteY0" fmla="*/ 0 h 501650"/>
                    <a:gd name="connsiteX1" fmla="*/ 619125 w 647700"/>
                    <a:gd name="connsiteY1" fmla="*/ 60325 h 501650"/>
                    <a:gd name="connsiteX2" fmla="*/ 647700 w 647700"/>
                    <a:gd name="connsiteY2" fmla="*/ 219075 h 501650"/>
                    <a:gd name="connsiteX3" fmla="*/ 641350 w 647700"/>
                    <a:gd name="connsiteY3" fmla="*/ 327025 h 501650"/>
                    <a:gd name="connsiteX4" fmla="*/ 612775 w 647700"/>
                    <a:gd name="connsiteY4" fmla="*/ 352425 h 501650"/>
                    <a:gd name="connsiteX5" fmla="*/ 498475 w 647700"/>
                    <a:gd name="connsiteY5" fmla="*/ 425450 h 501650"/>
                    <a:gd name="connsiteX6" fmla="*/ 422275 w 647700"/>
                    <a:gd name="connsiteY6" fmla="*/ 425450 h 501650"/>
                    <a:gd name="connsiteX7" fmla="*/ 403225 w 647700"/>
                    <a:gd name="connsiteY7" fmla="*/ 425450 h 501650"/>
                    <a:gd name="connsiteX8" fmla="*/ 393700 w 647700"/>
                    <a:gd name="connsiteY8" fmla="*/ 400050 h 501650"/>
                    <a:gd name="connsiteX9" fmla="*/ 384175 w 647700"/>
                    <a:gd name="connsiteY9" fmla="*/ 393700 h 501650"/>
                    <a:gd name="connsiteX10" fmla="*/ 307975 w 647700"/>
                    <a:gd name="connsiteY10" fmla="*/ 368300 h 501650"/>
                    <a:gd name="connsiteX11" fmla="*/ 263525 w 647700"/>
                    <a:gd name="connsiteY11" fmla="*/ 419100 h 501650"/>
                    <a:gd name="connsiteX12" fmla="*/ 301625 w 647700"/>
                    <a:gd name="connsiteY12" fmla="*/ 460375 h 501650"/>
                    <a:gd name="connsiteX13" fmla="*/ 285750 w 647700"/>
                    <a:gd name="connsiteY13" fmla="*/ 488950 h 501650"/>
                    <a:gd name="connsiteX14" fmla="*/ 276225 w 647700"/>
                    <a:gd name="connsiteY14" fmla="*/ 498475 h 501650"/>
                    <a:gd name="connsiteX15" fmla="*/ 3175 w 647700"/>
                    <a:gd name="connsiteY15" fmla="*/ 501650 h 501650"/>
                    <a:gd name="connsiteX16" fmla="*/ 0 w 647700"/>
                    <a:gd name="connsiteY16" fmla="*/ 473075 h 501650"/>
                    <a:gd name="connsiteX17" fmla="*/ 6350 w 647700"/>
                    <a:gd name="connsiteY17" fmla="*/ 4857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00" h="501650">
                      <a:moveTo>
                        <a:pt x="549275" y="0"/>
                      </a:moveTo>
                      <a:lnTo>
                        <a:pt x="619125" y="60325"/>
                      </a:lnTo>
                      <a:lnTo>
                        <a:pt x="647700" y="219075"/>
                      </a:lnTo>
                      <a:lnTo>
                        <a:pt x="641350" y="327025"/>
                      </a:lnTo>
                      <a:cubicBezTo>
                        <a:pt x="614824" y="350236"/>
                        <a:pt x="623905" y="341295"/>
                        <a:pt x="612775" y="352425"/>
                      </a:cubicBezTo>
                      <a:lnTo>
                        <a:pt x="498475" y="425450"/>
                      </a:lnTo>
                      <a:lnTo>
                        <a:pt x="422275" y="425450"/>
                      </a:lnTo>
                      <a:lnTo>
                        <a:pt x="403225" y="425450"/>
                      </a:lnTo>
                      <a:cubicBezTo>
                        <a:pt x="400050" y="416983"/>
                        <a:pt x="398352" y="407804"/>
                        <a:pt x="393700" y="400050"/>
                      </a:cubicBezTo>
                      <a:cubicBezTo>
                        <a:pt x="391737" y="396778"/>
                        <a:pt x="384175" y="393700"/>
                        <a:pt x="384175" y="393700"/>
                      </a:cubicBezTo>
                      <a:lnTo>
                        <a:pt x="307975" y="368300"/>
                      </a:lnTo>
                      <a:lnTo>
                        <a:pt x="263525" y="419100"/>
                      </a:lnTo>
                      <a:lnTo>
                        <a:pt x="301625" y="460375"/>
                      </a:lnTo>
                      <a:cubicBezTo>
                        <a:pt x="296333" y="469900"/>
                        <a:pt x="291794" y="479884"/>
                        <a:pt x="285750" y="488950"/>
                      </a:cubicBezTo>
                      <a:cubicBezTo>
                        <a:pt x="283259" y="492686"/>
                        <a:pt x="276225" y="498475"/>
                        <a:pt x="276225" y="498475"/>
                      </a:cubicBezTo>
                      <a:lnTo>
                        <a:pt x="3175" y="501650"/>
                      </a:lnTo>
                      <a:lnTo>
                        <a:pt x="0" y="473075"/>
                      </a:lnTo>
                      <a:lnTo>
                        <a:pt x="6350" y="485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5" name="Group 84"/>
              <p:cNvGrpSpPr/>
              <p:nvPr/>
            </p:nvGrpSpPr>
            <p:grpSpPr>
              <a:xfrm>
                <a:off x="1401017" y="3564128"/>
                <a:ext cx="4383411" cy="2268962"/>
                <a:chOff x="1133807" y="-2287650"/>
                <a:chExt cx="9534193" cy="3868491"/>
              </a:xfrm>
            </p:grpSpPr>
            <p:grpSp>
              <p:nvGrpSpPr>
                <p:cNvPr id="86" name="Group 85"/>
                <p:cNvGrpSpPr/>
                <p:nvPr/>
              </p:nvGrpSpPr>
              <p:grpSpPr>
                <a:xfrm>
                  <a:off x="1133807" y="-2287650"/>
                  <a:ext cx="9534193" cy="3868491"/>
                  <a:chOff x="1017693" y="1204686"/>
                  <a:chExt cx="9534193" cy="3868491"/>
                </a:xfrm>
              </p:grpSpPr>
              <p:sp>
                <p:nvSpPr>
                  <p:cNvPr id="88" name="Freeform 87"/>
                  <p:cNvSpPr/>
                  <p:nvPr/>
                </p:nvSpPr>
                <p:spPr>
                  <a:xfrm>
                    <a:off x="1017693" y="2380343"/>
                    <a:ext cx="9534193" cy="2692834"/>
                  </a:xfrm>
                  <a:custGeom>
                    <a:avLst/>
                    <a:gdLst>
                      <a:gd name="connsiteX0" fmla="*/ 9085943 w 9144000"/>
                      <a:gd name="connsiteY0" fmla="*/ 2540000 h 2540000"/>
                      <a:gd name="connsiteX1" fmla="*/ 7997371 w 9144000"/>
                      <a:gd name="connsiteY1" fmla="*/ 2351314 h 2540000"/>
                      <a:gd name="connsiteX2" fmla="*/ 7866743 w 9144000"/>
                      <a:gd name="connsiteY2" fmla="*/ 2322286 h 2540000"/>
                      <a:gd name="connsiteX3" fmla="*/ 7823200 w 9144000"/>
                      <a:gd name="connsiteY3" fmla="*/ 2307771 h 2540000"/>
                      <a:gd name="connsiteX4" fmla="*/ 7736114 w 9144000"/>
                      <a:gd name="connsiteY4" fmla="*/ 2278743 h 2540000"/>
                      <a:gd name="connsiteX5" fmla="*/ 6618514 w 9144000"/>
                      <a:gd name="connsiteY5" fmla="*/ 2090057 h 2540000"/>
                      <a:gd name="connsiteX6" fmla="*/ 6400800 w 9144000"/>
                      <a:gd name="connsiteY6" fmla="*/ 2075543 h 2540000"/>
                      <a:gd name="connsiteX7" fmla="*/ 5544457 w 9144000"/>
                      <a:gd name="connsiteY7" fmla="*/ 2293257 h 2540000"/>
                      <a:gd name="connsiteX8" fmla="*/ 5080000 w 9144000"/>
                      <a:gd name="connsiteY8" fmla="*/ 2278743 h 2540000"/>
                      <a:gd name="connsiteX9" fmla="*/ 4034971 w 9144000"/>
                      <a:gd name="connsiteY9" fmla="*/ 2177143 h 2540000"/>
                      <a:gd name="connsiteX10" fmla="*/ 3889828 w 9144000"/>
                      <a:gd name="connsiteY10" fmla="*/ 2162628 h 2540000"/>
                      <a:gd name="connsiteX11" fmla="*/ 3759200 w 9144000"/>
                      <a:gd name="connsiteY11" fmla="*/ 2148114 h 2540000"/>
                      <a:gd name="connsiteX12" fmla="*/ 2685143 w 9144000"/>
                      <a:gd name="connsiteY12" fmla="*/ 2104571 h 2540000"/>
                      <a:gd name="connsiteX13" fmla="*/ 2220685 w 9144000"/>
                      <a:gd name="connsiteY13" fmla="*/ 2119086 h 2540000"/>
                      <a:gd name="connsiteX14" fmla="*/ 1407885 w 9144000"/>
                      <a:gd name="connsiteY14" fmla="*/ 2177143 h 2540000"/>
                      <a:gd name="connsiteX15" fmla="*/ 914400 w 9144000"/>
                      <a:gd name="connsiteY15" fmla="*/ 2307771 h 2540000"/>
                      <a:gd name="connsiteX16" fmla="*/ 0 w 9144000"/>
                      <a:gd name="connsiteY16" fmla="*/ 2452914 h 2540000"/>
                      <a:gd name="connsiteX17" fmla="*/ 145143 w 9144000"/>
                      <a:gd name="connsiteY17" fmla="*/ 1770743 h 2540000"/>
                      <a:gd name="connsiteX18" fmla="*/ 3410857 w 9144000"/>
                      <a:gd name="connsiteY18" fmla="*/ 1582057 h 2540000"/>
                      <a:gd name="connsiteX19" fmla="*/ 6923314 w 9144000"/>
                      <a:gd name="connsiteY19" fmla="*/ 1640114 h 2540000"/>
                      <a:gd name="connsiteX20" fmla="*/ 9144000 w 9144000"/>
                      <a:gd name="connsiteY20" fmla="*/ 1640114 h 2540000"/>
                      <a:gd name="connsiteX21" fmla="*/ 7808685 w 9144000"/>
                      <a:gd name="connsiteY21" fmla="*/ 798286 h 2540000"/>
                      <a:gd name="connsiteX22" fmla="*/ 7678057 w 9144000"/>
                      <a:gd name="connsiteY22" fmla="*/ 798286 h 2540000"/>
                      <a:gd name="connsiteX23" fmla="*/ 7271657 w 9144000"/>
                      <a:gd name="connsiteY23" fmla="*/ 638628 h 2540000"/>
                      <a:gd name="connsiteX24" fmla="*/ 7155543 w 9144000"/>
                      <a:gd name="connsiteY24" fmla="*/ 566057 h 2540000"/>
                      <a:gd name="connsiteX25" fmla="*/ 7082971 w 9144000"/>
                      <a:gd name="connsiteY25" fmla="*/ 522514 h 2540000"/>
                      <a:gd name="connsiteX26" fmla="*/ 6734628 w 9144000"/>
                      <a:gd name="connsiteY26" fmla="*/ 377371 h 2540000"/>
                      <a:gd name="connsiteX27" fmla="*/ 6618514 w 9144000"/>
                      <a:gd name="connsiteY27" fmla="*/ 449943 h 2540000"/>
                      <a:gd name="connsiteX28" fmla="*/ 5863771 w 9144000"/>
                      <a:gd name="connsiteY28" fmla="*/ 957943 h 2540000"/>
                      <a:gd name="connsiteX29" fmla="*/ 3468914 w 9144000"/>
                      <a:gd name="connsiteY29" fmla="*/ 232228 h 2540000"/>
                      <a:gd name="connsiteX30" fmla="*/ 3062514 w 9144000"/>
                      <a:gd name="connsiteY30" fmla="*/ 0 h 2540000"/>
                      <a:gd name="connsiteX31" fmla="*/ 2336800 w 9144000"/>
                      <a:gd name="connsiteY31" fmla="*/ 14514 h 2540000"/>
                      <a:gd name="connsiteX32" fmla="*/ 2264228 w 9144000"/>
                      <a:gd name="connsiteY32" fmla="*/ 116114 h 2540000"/>
                      <a:gd name="connsiteX33" fmla="*/ 1277257 w 9144000"/>
                      <a:gd name="connsiteY33" fmla="*/ 464457 h 2540000"/>
                      <a:gd name="connsiteX34" fmla="*/ 914400 w 9144000"/>
                      <a:gd name="connsiteY34" fmla="*/ 682171 h 2540000"/>
                      <a:gd name="connsiteX35" fmla="*/ 769257 w 9144000"/>
                      <a:gd name="connsiteY35" fmla="*/ 798286 h 2540000"/>
                      <a:gd name="connsiteX36" fmla="*/ 551543 w 9144000"/>
                      <a:gd name="connsiteY36" fmla="*/ 754743 h 2540000"/>
                      <a:gd name="connsiteX37" fmla="*/ 537028 w 9144000"/>
                      <a:gd name="connsiteY37" fmla="*/ 798286 h 2540000"/>
                      <a:gd name="connsiteX38" fmla="*/ 246743 w 9144000"/>
                      <a:gd name="connsiteY38" fmla="*/ 798286 h 2540000"/>
                      <a:gd name="connsiteX39" fmla="*/ 841828 w 9144000"/>
                      <a:gd name="connsiteY39" fmla="*/ 798286 h 2540000"/>
                      <a:gd name="connsiteX40" fmla="*/ 841828 w 9144000"/>
                      <a:gd name="connsiteY40" fmla="*/ 928914 h 2540000"/>
                      <a:gd name="connsiteX41" fmla="*/ 914400 w 9144000"/>
                      <a:gd name="connsiteY41" fmla="*/ 1103086 h 2540000"/>
                      <a:gd name="connsiteX42" fmla="*/ 928914 w 9144000"/>
                      <a:gd name="connsiteY42" fmla="*/ 1248228 h 2540000"/>
                      <a:gd name="connsiteX43" fmla="*/ 957943 w 9144000"/>
                      <a:gd name="connsiteY43" fmla="*/ 1364343 h 2540000"/>
                      <a:gd name="connsiteX44" fmla="*/ 1001485 w 9144000"/>
                      <a:gd name="connsiteY44" fmla="*/ 1393371 h 2540000"/>
                      <a:gd name="connsiteX45" fmla="*/ 1132114 w 9144000"/>
                      <a:gd name="connsiteY45" fmla="*/ 1335314 h 2540000"/>
                      <a:gd name="connsiteX46" fmla="*/ 1161143 w 9144000"/>
                      <a:gd name="connsiteY46" fmla="*/ 1291771 h 2540000"/>
                      <a:gd name="connsiteX47" fmla="*/ 1378857 w 9144000"/>
                      <a:gd name="connsiteY47" fmla="*/ 1146628 h 2540000"/>
                      <a:gd name="connsiteX48" fmla="*/ 1524000 w 9144000"/>
                      <a:gd name="connsiteY48" fmla="*/ 1146628 h 2540000"/>
                      <a:gd name="connsiteX49" fmla="*/ 1524000 w 9144000"/>
                      <a:gd name="connsiteY49" fmla="*/ 1146628 h 2540000"/>
                      <a:gd name="connsiteX50" fmla="*/ 1872343 w 9144000"/>
                      <a:gd name="connsiteY50" fmla="*/ 1378857 h 2540000"/>
                      <a:gd name="connsiteX51" fmla="*/ 2017485 w 9144000"/>
                      <a:gd name="connsiteY51" fmla="*/ 1436914 h 2540000"/>
                      <a:gd name="connsiteX52" fmla="*/ 3164114 w 9144000"/>
                      <a:gd name="connsiteY52" fmla="*/ 1625600 h 2540000"/>
                      <a:gd name="connsiteX53" fmla="*/ 3889828 w 9144000"/>
                      <a:gd name="connsiteY53" fmla="*/ 1669143 h 2540000"/>
                      <a:gd name="connsiteX54" fmla="*/ 3918857 w 9144000"/>
                      <a:gd name="connsiteY54" fmla="*/ 1843314 h 2540000"/>
                      <a:gd name="connsiteX55" fmla="*/ 3381828 w 9144000"/>
                      <a:gd name="connsiteY55" fmla="*/ 2017486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2540000">
                        <a:moveTo>
                          <a:pt x="9085943" y="2540000"/>
                        </a:moveTo>
                        <a:lnTo>
                          <a:pt x="7997371" y="2351314"/>
                        </a:lnTo>
                        <a:cubicBezTo>
                          <a:pt x="7953828" y="2341638"/>
                          <a:pt x="7910016" y="2333104"/>
                          <a:pt x="7866743" y="2322286"/>
                        </a:cubicBezTo>
                        <a:cubicBezTo>
                          <a:pt x="7851900" y="2318575"/>
                          <a:pt x="7837911" y="2311974"/>
                          <a:pt x="7823200" y="2307771"/>
                        </a:cubicBezTo>
                        <a:cubicBezTo>
                          <a:pt x="7743218" y="2284919"/>
                          <a:pt x="7789184" y="2305277"/>
                          <a:pt x="7736114" y="2278743"/>
                        </a:cubicBezTo>
                        <a:lnTo>
                          <a:pt x="6618514" y="2090057"/>
                        </a:lnTo>
                        <a:lnTo>
                          <a:pt x="6400800" y="2075543"/>
                        </a:lnTo>
                        <a:lnTo>
                          <a:pt x="5544457" y="2293257"/>
                        </a:lnTo>
                        <a:lnTo>
                          <a:pt x="5080000" y="2278743"/>
                        </a:lnTo>
                        <a:lnTo>
                          <a:pt x="4034971" y="2177143"/>
                        </a:lnTo>
                        <a:cubicBezTo>
                          <a:pt x="3986590" y="2172305"/>
                          <a:pt x="3937962" y="2169504"/>
                          <a:pt x="3889828" y="2162628"/>
                        </a:cubicBezTo>
                        <a:cubicBezTo>
                          <a:pt x="3747164" y="2142247"/>
                          <a:pt x="3925861" y="2148114"/>
                          <a:pt x="3759200" y="2148114"/>
                        </a:cubicBezTo>
                        <a:lnTo>
                          <a:pt x="2685143" y="2104571"/>
                        </a:lnTo>
                        <a:cubicBezTo>
                          <a:pt x="2375655" y="2123915"/>
                          <a:pt x="2530475" y="2119086"/>
                          <a:pt x="2220685" y="2119086"/>
                        </a:cubicBezTo>
                        <a:lnTo>
                          <a:pt x="1407885" y="2177143"/>
                        </a:lnTo>
                        <a:lnTo>
                          <a:pt x="914400" y="2307771"/>
                        </a:lnTo>
                        <a:lnTo>
                          <a:pt x="0" y="2452914"/>
                        </a:lnTo>
                        <a:lnTo>
                          <a:pt x="145143" y="1770743"/>
                        </a:lnTo>
                        <a:lnTo>
                          <a:pt x="3410857" y="1582057"/>
                        </a:lnTo>
                        <a:lnTo>
                          <a:pt x="6923314" y="1640114"/>
                        </a:lnTo>
                        <a:lnTo>
                          <a:pt x="9144000" y="1640114"/>
                        </a:lnTo>
                        <a:lnTo>
                          <a:pt x="7808685" y="798286"/>
                        </a:lnTo>
                        <a:lnTo>
                          <a:pt x="7678057" y="798286"/>
                        </a:lnTo>
                        <a:lnTo>
                          <a:pt x="7271657" y="638628"/>
                        </a:lnTo>
                        <a:cubicBezTo>
                          <a:pt x="7232952" y="614438"/>
                          <a:pt x="7193520" y="591375"/>
                          <a:pt x="7155543" y="566057"/>
                        </a:cubicBezTo>
                        <a:cubicBezTo>
                          <a:pt x="7085874" y="519611"/>
                          <a:pt x="7123224" y="522514"/>
                          <a:pt x="7082971" y="522514"/>
                        </a:cubicBezTo>
                        <a:lnTo>
                          <a:pt x="6734628" y="377371"/>
                        </a:lnTo>
                        <a:lnTo>
                          <a:pt x="6618514" y="449943"/>
                        </a:lnTo>
                        <a:lnTo>
                          <a:pt x="5863771" y="957943"/>
                        </a:lnTo>
                        <a:lnTo>
                          <a:pt x="3468914" y="232228"/>
                        </a:lnTo>
                        <a:lnTo>
                          <a:pt x="3062514" y="0"/>
                        </a:lnTo>
                        <a:lnTo>
                          <a:pt x="2336800" y="14514"/>
                        </a:lnTo>
                        <a:lnTo>
                          <a:pt x="2264228" y="116114"/>
                        </a:lnTo>
                        <a:lnTo>
                          <a:pt x="1277257" y="464457"/>
                        </a:lnTo>
                        <a:lnTo>
                          <a:pt x="914400" y="682171"/>
                        </a:lnTo>
                        <a:lnTo>
                          <a:pt x="769257" y="798286"/>
                        </a:lnTo>
                        <a:lnTo>
                          <a:pt x="551543" y="754743"/>
                        </a:lnTo>
                        <a:lnTo>
                          <a:pt x="537028" y="798286"/>
                        </a:lnTo>
                        <a:lnTo>
                          <a:pt x="246743" y="798286"/>
                        </a:lnTo>
                        <a:lnTo>
                          <a:pt x="841828" y="798286"/>
                        </a:lnTo>
                        <a:lnTo>
                          <a:pt x="841828" y="928914"/>
                        </a:lnTo>
                        <a:lnTo>
                          <a:pt x="914400" y="1103086"/>
                        </a:lnTo>
                        <a:cubicBezTo>
                          <a:pt x="919238" y="1151467"/>
                          <a:pt x="920921" y="1200268"/>
                          <a:pt x="928914" y="1248228"/>
                        </a:cubicBezTo>
                        <a:cubicBezTo>
                          <a:pt x="935473" y="1287581"/>
                          <a:pt x="957943" y="1364343"/>
                          <a:pt x="957943" y="1364343"/>
                        </a:cubicBezTo>
                        <a:lnTo>
                          <a:pt x="1001485" y="1393371"/>
                        </a:lnTo>
                        <a:cubicBezTo>
                          <a:pt x="1045028" y="1374019"/>
                          <a:pt x="1091914" y="1360896"/>
                          <a:pt x="1132114" y="1335314"/>
                        </a:cubicBezTo>
                        <a:cubicBezTo>
                          <a:pt x="1146831" y="1325949"/>
                          <a:pt x="1161143" y="1291771"/>
                          <a:pt x="1161143" y="1291771"/>
                        </a:cubicBezTo>
                        <a:lnTo>
                          <a:pt x="1378857" y="1146628"/>
                        </a:lnTo>
                        <a:lnTo>
                          <a:pt x="1524000" y="1146628"/>
                        </a:lnTo>
                        <a:lnTo>
                          <a:pt x="1524000" y="1146628"/>
                        </a:lnTo>
                        <a:lnTo>
                          <a:pt x="1872343" y="1378857"/>
                        </a:lnTo>
                        <a:lnTo>
                          <a:pt x="2017485" y="1436914"/>
                        </a:lnTo>
                        <a:lnTo>
                          <a:pt x="3164114" y="1625600"/>
                        </a:lnTo>
                        <a:lnTo>
                          <a:pt x="3889828" y="1669143"/>
                        </a:lnTo>
                        <a:lnTo>
                          <a:pt x="3918857" y="1843314"/>
                        </a:lnTo>
                        <a:lnTo>
                          <a:pt x="3381828" y="20174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Freeform 88"/>
                  <p:cNvSpPr/>
                  <p:nvPr/>
                </p:nvSpPr>
                <p:spPr>
                  <a:xfrm>
                    <a:off x="5950857" y="1204686"/>
                    <a:ext cx="1843314" cy="1857828"/>
                  </a:xfrm>
                  <a:custGeom>
                    <a:avLst/>
                    <a:gdLst>
                      <a:gd name="connsiteX0" fmla="*/ 769257 w 1843314"/>
                      <a:gd name="connsiteY0" fmla="*/ 43543 h 1857828"/>
                      <a:gd name="connsiteX1" fmla="*/ 304800 w 1843314"/>
                      <a:gd name="connsiteY1" fmla="*/ 304800 h 1857828"/>
                      <a:gd name="connsiteX2" fmla="*/ 72572 w 1843314"/>
                      <a:gd name="connsiteY2" fmla="*/ 537028 h 1857828"/>
                      <a:gd name="connsiteX3" fmla="*/ 0 w 1843314"/>
                      <a:gd name="connsiteY3" fmla="*/ 1161143 h 1857828"/>
                      <a:gd name="connsiteX4" fmla="*/ 232229 w 1843314"/>
                      <a:gd name="connsiteY4" fmla="*/ 1640114 h 1857828"/>
                      <a:gd name="connsiteX5" fmla="*/ 1001486 w 1843314"/>
                      <a:gd name="connsiteY5" fmla="*/ 1857828 h 1857828"/>
                      <a:gd name="connsiteX6" fmla="*/ 1741714 w 1843314"/>
                      <a:gd name="connsiteY6" fmla="*/ 1465943 h 1857828"/>
                      <a:gd name="connsiteX7" fmla="*/ 1843314 w 1843314"/>
                      <a:gd name="connsiteY7" fmla="*/ 957943 h 1857828"/>
                      <a:gd name="connsiteX8" fmla="*/ 1828800 w 1843314"/>
                      <a:gd name="connsiteY8" fmla="*/ 478971 h 1857828"/>
                      <a:gd name="connsiteX9" fmla="*/ 1611086 w 1843314"/>
                      <a:gd name="connsiteY9" fmla="*/ 246743 h 1857828"/>
                      <a:gd name="connsiteX10" fmla="*/ 1233714 w 1843314"/>
                      <a:gd name="connsiteY10" fmla="*/ 101600 h 1857828"/>
                      <a:gd name="connsiteX11" fmla="*/ 885372 w 1843314"/>
                      <a:gd name="connsiteY11" fmla="*/ 0 h 185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314" h="1857828">
                        <a:moveTo>
                          <a:pt x="769257" y="43543"/>
                        </a:moveTo>
                        <a:lnTo>
                          <a:pt x="304800" y="304800"/>
                        </a:lnTo>
                        <a:lnTo>
                          <a:pt x="72572" y="537028"/>
                        </a:lnTo>
                        <a:lnTo>
                          <a:pt x="0" y="1161143"/>
                        </a:lnTo>
                        <a:lnTo>
                          <a:pt x="232229" y="1640114"/>
                        </a:lnTo>
                        <a:lnTo>
                          <a:pt x="1001486" y="1857828"/>
                        </a:lnTo>
                        <a:lnTo>
                          <a:pt x="1741714" y="1465943"/>
                        </a:lnTo>
                        <a:lnTo>
                          <a:pt x="1843314" y="957943"/>
                        </a:lnTo>
                        <a:lnTo>
                          <a:pt x="1828800" y="478971"/>
                        </a:lnTo>
                        <a:lnTo>
                          <a:pt x="1611086" y="246743"/>
                        </a:lnTo>
                        <a:lnTo>
                          <a:pt x="1233714" y="101600"/>
                        </a:lnTo>
                        <a:lnTo>
                          <a:pt x="88537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Freeform 89"/>
                  <p:cNvSpPr/>
                  <p:nvPr/>
                </p:nvSpPr>
                <p:spPr>
                  <a:xfrm>
                    <a:off x="7899400" y="1651000"/>
                    <a:ext cx="1117600" cy="2311400"/>
                  </a:xfrm>
                  <a:custGeom>
                    <a:avLst/>
                    <a:gdLst>
                      <a:gd name="connsiteX0" fmla="*/ 965200 w 1117600"/>
                      <a:gd name="connsiteY0" fmla="*/ 2311400 h 2311400"/>
                      <a:gd name="connsiteX1" fmla="*/ 647700 w 1117600"/>
                      <a:gd name="connsiteY1" fmla="*/ 1257300 h 2311400"/>
                      <a:gd name="connsiteX2" fmla="*/ 673100 w 1117600"/>
                      <a:gd name="connsiteY2" fmla="*/ 596900 h 2311400"/>
                      <a:gd name="connsiteX3" fmla="*/ 647700 w 1117600"/>
                      <a:gd name="connsiteY3" fmla="*/ 406400 h 2311400"/>
                      <a:gd name="connsiteX4" fmla="*/ 876300 w 1117600"/>
                      <a:gd name="connsiteY4" fmla="*/ 635000 h 2311400"/>
                      <a:gd name="connsiteX5" fmla="*/ 1028700 w 1117600"/>
                      <a:gd name="connsiteY5" fmla="*/ 774700 h 2311400"/>
                      <a:gd name="connsiteX6" fmla="*/ 1066800 w 1117600"/>
                      <a:gd name="connsiteY6" fmla="*/ 673100 h 2311400"/>
                      <a:gd name="connsiteX7" fmla="*/ 800100 w 1117600"/>
                      <a:gd name="connsiteY7" fmla="*/ 342900 h 2311400"/>
                      <a:gd name="connsiteX8" fmla="*/ 800100 w 1117600"/>
                      <a:gd name="connsiteY8" fmla="*/ 342900 h 2311400"/>
                      <a:gd name="connsiteX9" fmla="*/ 1117600 w 1117600"/>
                      <a:gd name="connsiteY9" fmla="*/ 279400 h 2311400"/>
                      <a:gd name="connsiteX10" fmla="*/ 1117600 w 1117600"/>
                      <a:gd name="connsiteY10" fmla="*/ 279400 h 2311400"/>
                      <a:gd name="connsiteX11" fmla="*/ 1092200 w 1117600"/>
                      <a:gd name="connsiteY11" fmla="*/ 101600 h 2311400"/>
                      <a:gd name="connsiteX12" fmla="*/ 698500 w 1117600"/>
                      <a:gd name="connsiteY12" fmla="*/ 63500 h 2311400"/>
                      <a:gd name="connsiteX13" fmla="*/ 558800 w 1117600"/>
                      <a:gd name="connsiteY13" fmla="*/ 38100 h 2311400"/>
                      <a:gd name="connsiteX14" fmla="*/ 139700 w 1117600"/>
                      <a:gd name="connsiteY14" fmla="*/ 0 h 2311400"/>
                      <a:gd name="connsiteX15" fmla="*/ 101600 w 1117600"/>
                      <a:gd name="connsiteY15" fmla="*/ 215900 h 2311400"/>
                      <a:gd name="connsiteX16" fmla="*/ 241300 w 1117600"/>
                      <a:gd name="connsiteY16" fmla="*/ 228600 h 2311400"/>
                      <a:gd name="connsiteX17" fmla="*/ 469900 w 1117600"/>
                      <a:gd name="connsiteY17" fmla="*/ 241300 h 2311400"/>
                      <a:gd name="connsiteX18" fmla="*/ 0 w 1117600"/>
                      <a:gd name="connsiteY18" fmla="*/ 736600 h 2311400"/>
                      <a:gd name="connsiteX19" fmla="*/ 228600 w 1117600"/>
                      <a:gd name="connsiteY19" fmla="*/ 711200 h 2311400"/>
                      <a:gd name="connsiteX20" fmla="*/ 431800 w 1117600"/>
                      <a:gd name="connsiteY20" fmla="*/ 546100 h 2311400"/>
                      <a:gd name="connsiteX21" fmla="*/ 482600 w 1117600"/>
                      <a:gd name="connsiteY21" fmla="*/ 4699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7600" h="2311400">
                        <a:moveTo>
                          <a:pt x="965200" y="2311400"/>
                        </a:moveTo>
                        <a:lnTo>
                          <a:pt x="647700" y="1257300"/>
                        </a:lnTo>
                        <a:lnTo>
                          <a:pt x="673100" y="596900"/>
                        </a:lnTo>
                        <a:lnTo>
                          <a:pt x="647700" y="406400"/>
                        </a:lnTo>
                        <a:lnTo>
                          <a:pt x="876300" y="635000"/>
                        </a:lnTo>
                        <a:lnTo>
                          <a:pt x="1028700" y="774700"/>
                        </a:lnTo>
                        <a:lnTo>
                          <a:pt x="1066800" y="673100"/>
                        </a:lnTo>
                        <a:lnTo>
                          <a:pt x="800100" y="342900"/>
                        </a:lnTo>
                        <a:lnTo>
                          <a:pt x="800100" y="342900"/>
                        </a:lnTo>
                        <a:lnTo>
                          <a:pt x="1117600" y="279400"/>
                        </a:lnTo>
                        <a:lnTo>
                          <a:pt x="1117600" y="279400"/>
                        </a:lnTo>
                        <a:lnTo>
                          <a:pt x="1092200" y="101600"/>
                        </a:lnTo>
                        <a:lnTo>
                          <a:pt x="698500" y="63500"/>
                        </a:lnTo>
                        <a:lnTo>
                          <a:pt x="558800" y="38100"/>
                        </a:lnTo>
                        <a:lnTo>
                          <a:pt x="139700" y="0"/>
                        </a:lnTo>
                        <a:lnTo>
                          <a:pt x="101600" y="215900"/>
                        </a:lnTo>
                        <a:lnTo>
                          <a:pt x="241300" y="228600"/>
                        </a:lnTo>
                        <a:lnTo>
                          <a:pt x="469900" y="241300"/>
                        </a:lnTo>
                        <a:lnTo>
                          <a:pt x="0" y="736600"/>
                        </a:lnTo>
                        <a:lnTo>
                          <a:pt x="228600" y="711200"/>
                        </a:lnTo>
                        <a:lnTo>
                          <a:pt x="431800" y="546100"/>
                        </a:lnTo>
                        <a:lnTo>
                          <a:pt x="482600" y="469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7" name="Freeform 86"/>
                <p:cNvSpPr/>
                <p:nvPr/>
              </p:nvSpPr>
              <p:spPr>
                <a:xfrm>
                  <a:off x="1792054" y="-380500"/>
                  <a:ext cx="1739900" cy="1003300"/>
                </a:xfrm>
                <a:custGeom>
                  <a:avLst/>
                  <a:gdLst>
                    <a:gd name="connsiteX0" fmla="*/ 0 w 1739900"/>
                    <a:gd name="connsiteY0" fmla="*/ 1003300 h 1003300"/>
                    <a:gd name="connsiteX1" fmla="*/ 0 w 1739900"/>
                    <a:gd name="connsiteY1" fmla="*/ 1003300 h 1003300"/>
                    <a:gd name="connsiteX2" fmla="*/ 114300 w 1739900"/>
                    <a:gd name="connsiteY2" fmla="*/ 990600 h 1003300"/>
                    <a:gd name="connsiteX3" fmla="*/ 1701800 w 1739900"/>
                    <a:gd name="connsiteY3" fmla="*/ 990600 h 1003300"/>
                    <a:gd name="connsiteX4" fmla="*/ 1739900 w 1739900"/>
                    <a:gd name="connsiteY4" fmla="*/ 749300 h 1003300"/>
                    <a:gd name="connsiteX5" fmla="*/ 1625600 w 1739900"/>
                    <a:gd name="connsiteY5" fmla="*/ 749300 h 1003300"/>
                    <a:gd name="connsiteX6" fmla="*/ 1714500 w 1739900"/>
                    <a:gd name="connsiteY6" fmla="*/ 622300 h 1003300"/>
                    <a:gd name="connsiteX7" fmla="*/ 1562100 w 1739900"/>
                    <a:gd name="connsiteY7" fmla="*/ 419100 h 1003300"/>
                    <a:gd name="connsiteX8" fmla="*/ 1409700 w 1739900"/>
                    <a:gd name="connsiteY8" fmla="*/ 520700 h 1003300"/>
                    <a:gd name="connsiteX9" fmla="*/ 1282700 w 1739900"/>
                    <a:gd name="connsiteY9" fmla="*/ 571500 h 1003300"/>
                    <a:gd name="connsiteX10" fmla="*/ 1117600 w 1739900"/>
                    <a:gd name="connsiteY10" fmla="*/ 508000 h 1003300"/>
                    <a:gd name="connsiteX11" fmla="*/ 990600 w 1739900"/>
                    <a:gd name="connsiteY11" fmla="*/ 622300 h 1003300"/>
                    <a:gd name="connsiteX12" fmla="*/ 914400 w 1739900"/>
                    <a:gd name="connsiteY12" fmla="*/ 685800 h 1003300"/>
                    <a:gd name="connsiteX13" fmla="*/ 774700 w 1739900"/>
                    <a:gd name="connsiteY13" fmla="*/ 660400 h 1003300"/>
                    <a:gd name="connsiteX14" fmla="*/ 762000 w 1739900"/>
                    <a:gd name="connsiteY14" fmla="*/ 584200 h 1003300"/>
                    <a:gd name="connsiteX15" fmla="*/ 762000 w 1739900"/>
                    <a:gd name="connsiteY15" fmla="*/ 342900 h 1003300"/>
                    <a:gd name="connsiteX16" fmla="*/ 635000 w 1739900"/>
                    <a:gd name="connsiteY16" fmla="*/ 330200 h 1003300"/>
                    <a:gd name="connsiteX17" fmla="*/ 673100 w 1739900"/>
                    <a:gd name="connsiteY17" fmla="*/ 50800 h 1003300"/>
                    <a:gd name="connsiteX18" fmla="*/ 571500 w 1739900"/>
                    <a:gd name="connsiteY18" fmla="*/ 0 h 1003300"/>
                    <a:gd name="connsiteX19" fmla="*/ 469900 w 1739900"/>
                    <a:gd name="connsiteY19" fmla="*/ 63500 h 1003300"/>
                    <a:gd name="connsiteX20" fmla="*/ 393700 w 1739900"/>
                    <a:gd name="connsiteY20" fmla="*/ 127000 h 1003300"/>
                    <a:gd name="connsiteX21" fmla="*/ 342900 w 1739900"/>
                    <a:gd name="connsiteY21" fmla="*/ 152400 h 1003300"/>
                    <a:gd name="connsiteX22" fmla="*/ 342900 w 1739900"/>
                    <a:gd name="connsiteY22" fmla="*/ 152400 h 1003300"/>
                    <a:gd name="connsiteX23" fmla="*/ 63500 w 1739900"/>
                    <a:gd name="connsiteY23" fmla="*/ 381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39900" h="1003300">
                      <a:moveTo>
                        <a:pt x="0" y="1003300"/>
                      </a:moveTo>
                      <a:lnTo>
                        <a:pt x="0" y="1003300"/>
                      </a:lnTo>
                      <a:lnTo>
                        <a:pt x="114300" y="990600"/>
                      </a:lnTo>
                      <a:lnTo>
                        <a:pt x="1701800" y="990600"/>
                      </a:lnTo>
                      <a:lnTo>
                        <a:pt x="1739900" y="749300"/>
                      </a:lnTo>
                      <a:lnTo>
                        <a:pt x="1625600" y="749300"/>
                      </a:lnTo>
                      <a:lnTo>
                        <a:pt x="1714500" y="622300"/>
                      </a:lnTo>
                      <a:lnTo>
                        <a:pt x="1562100" y="419100"/>
                      </a:lnTo>
                      <a:lnTo>
                        <a:pt x="1409700" y="520700"/>
                      </a:lnTo>
                      <a:lnTo>
                        <a:pt x="1282700" y="571500"/>
                      </a:lnTo>
                      <a:lnTo>
                        <a:pt x="1117600" y="508000"/>
                      </a:lnTo>
                      <a:lnTo>
                        <a:pt x="990600" y="622300"/>
                      </a:lnTo>
                      <a:lnTo>
                        <a:pt x="914400" y="685800"/>
                      </a:lnTo>
                      <a:lnTo>
                        <a:pt x="774700" y="660400"/>
                      </a:lnTo>
                      <a:lnTo>
                        <a:pt x="762000" y="584200"/>
                      </a:lnTo>
                      <a:lnTo>
                        <a:pt x="762000" y="342900"/>
                      </a:lnTo>
                      <a:lnTo>
                        <a:pt x="635000" y="330200"/>
                      </a:lnTo>
                      <a:lnTo>
                        <a:pt x="673100" y="50800"/>
                      </a:lnTo>
                      <a:lnTo>
                        <a:pt x="571500" y="0"/>
                      </a:lnTo>
                      <a:cubicBezTo>
                        <a:pt x="537633" y="21167"/>
                        <a:pt x="502398" y="40287"/>
                        <a:pt x="469900" y="63500"/>
                      </a:cubicBezTo>
                      <a:cubicBezTo>
                        <a:pt x="442995" y="82718"/>
                        <a:pt x="420787" y="108039"/>
                        <a:pt x="393700" y="127000"/>
                      </a:cubicBezTo>
                      <a:cubicBezTo>
                        <a:pt x="378190" y="137857"/>
                        <a:pt x="342900" y="152400"/>
                        <a:pt x="342900" y="152400"/>
                      </a:cubicBezTo>
                      <a:lnTo>
                        <a:pt x="342900" y="152400"/>
                      </a:lnTo>
                      <a:lnTo>
                        <a:pt x="63500" y="381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2" name="Group 91"/>
              <p:cNvGrpSpPr/>
              <p:nvPr/>
            </p:nvGrpSpPr>
            <p:grpSpPr>
              <a:xfrm>
                <a:off x="3188894" y="4381500"/>
                <a:ext cx="950225" cy="1430514"/>
                <a:chOff x="4976813" y="2567359"/>
                <a:chExt cx="1842678" cy="2508250"/>
              </a:xfrm>
            </p:grpSpPr>
            <p:grpSp>
              <p:nvGrpSpPr>
                <p:cNvPr id="93" name="Group 92"/>
                <p:cNvGrpSpPr/>
                <p:nvPr/>
              </p:nvGrpSpPr>
              <p:grpSpPr>
                <a:xfrm>
                  <a:off x="5041491" y="2567359"/>
                  <a:ext cx="1778000" cy="2508250"/>
                  <a:chOff x="4997450" y="2552700"/>
                  <a:chExt cx="1778000" cy="2508250"/>
                </a:xfrm>
              </p:grpSpPr>
              <p:sp>
                <p:nvSpPr>
                  <p:cNvPr id="95" name="Freeform 94"/>
                  <p:cNvSpPr/>
                  <p:nvPr/>
                </p:nvSpPr>
                <p:spPr>
                  <a:xfrm>
                    <a:off x="6661150" y="32924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Freeform 95"/>
                  <p:cNvSpPr/>
                  <p:nvPr/>
                </p:nvSpPr>
                <p:spPr>
                  <a:xfrm>
                    <a:off x="5737225" y="2552700"/>
                    <a:ext cx="911225" cy="752475"/>
                  </a:xfrm>
                  <a:custGeom>
                    <a:avLst/>
                    <a:gdLst>
                      <a:gd name="connsiteX0" fmla="*/ 911225 w 911225"/>
                      <a:gd name="connsiteY0" fmla="*/ 752475 h 752475"/>
                      <a:gd name="connsiteX1" fmla="*/ 911225 w 911225"/>
                      <a:gd name="connsiteY1" fmla="*/ 752475 h 752475"/>
                      <a:gd name="connsiteX2" fmla="*/ 654050 w 911225"/>
                      <a:gd name="connsiteY2" fmla="*/ 663575 h 752475"/>
                      <a:gd name="connsiteX3" fmla="*/ 406400 w 911225"/>
                      <a:gd name="connsiteY3" fmla="*/ 628650 h 752475"/>
                      <a:gd name="connsiteX4" fmla="*/ 73025 w 911225"/>
                      <a:gd name="connsiteY4" fmla="*/ 654050 h 752475"/>
                      <a:gd name="connsiteX5" fmla="*/ 0 w 911225"/>
                      <a:gd name="connsiteY5" fmla="*/ 654050 h 752475"/>
                      <a:gd name="connsiteX6" fmla="*/ 41275 w 911225"/>
                      <a:gd name="connsiteY6" fmla="*/ 600075 h 752475"/>
                      <a:gd name="connsiteX7" fmla="*/ 165100 w 911225"/>
                      <a:gd name="connsiteY7" fmla="*/ 565150 h 752475"/>
                      <a:gd name="connsiteX8" fmla="*/ 22225 w 911225"/>
                      <a:gd name="connsiteY8" fmla="*/ 387350 h 752475"/>
                      <a:gd name="connsiteX9" fmla="*/ 25400 w 911225"/>
                      <a:gd name="connsiteY9" fmla="*/ 273050 h 752475"/>
                      <a:gd name="connsiteX10" fmla="*/ 177800 w 911225"/>
                      <a:gd name="connsiteY10" fmla="*/ 276225 h 752475"/>
                      <a:gd name="connsiteX11" fmla="*/ 295275 w 911225"/>
                      <a:gd name="connsiteY11" fmla="*/ 555625 h 752475"/>
                      <a:gd name="connsiteX12" fmla="*/ 476250 w 911225"/>
                      <a:gd name="connsiteY12" fmla="*/ 549275 h 752475"/>
                      <a:gd name="connsiteX13" fmla="*/ 609600 w 911225"/>
                      <a:gd name="connsiteY13" fmla="*/ 206375 h 752475"/>
                      <a:gd name="connsiteX14" fmla="*/ 387350 w 911225"/>
                      <a:gd name="connsiteY14" fmla="*/ 0 h 752475"/>
                      <a:gd name="connsiteX15" fmla="*/ 168275 w 911225"/>
                      <a:gd name="connsiteY15" fmla="*/ 206375 h 752475"/>
                      <a:gd name="connsiteX16" fmla="*/ 323850 w 911225"/>
                      <a:gd name="connsiteY16" fmla="*/ 187325 h 752475"/>
                      <a:gd name="connsiteX17" fmla="*/ 409575 w 911225"/>
                      <a:gd name="connsiteY17" fmla="*/ 187325 h 752475"/>
                      <a:gd name="connsiteX18" fmla="*/ 584200 w 911225"/>
                      <a:gd name="connsiteY18" fmla="*/ 234950 h 752475"/>
                      <a:gd name="connsiteX19" fmla="*/ 590550 w 911225"/>
                      <a:gd name="connsiteY19" fmla="*/ 276225 h 752475"/>
                      <a:gd name="connsiteX20" fmla="*/ 727075 w 911225"/>
                      <a:gd name="connsiteY20" fmla="*/ 228600 h 752475"/>
                      <a:gd name="connsiteX21" fmla="*/ 749300 w 911225"/>
                      <a:gd name="connsiteY21" fmla="*/ 377825 h 752475"/>
                      <a:gd name="connsiteX22" fmla="*/ 539750 w 911225"/>
                      <a:gd name="connsiteY22" fmla="*/ 581025 h 752475"/>
                      <a:gd name="connsiteX23" fmla="*/ 771525 w 911225"/>
                      <a:gd name="connsiteY23" fmla="*/ 619125 h 752475"/>
                      <a:gd name="connsiteX24" fmla="*/ 898525 w 911225"/>
                      <a:gd name="connsiteY24" fmla="*/ 657225 h 752475"/>
                      <a:gd name="connsiteX25" fmla="*/ 857250 w 911225"/>
                      <a:gd name="connsiteY25" fmla="*/ 533400 h 752475"/>
                      <a:gd name="connsiteX26" fmla="*/ 790575 w 911225"/>
                      <a:gd name="connsiteY26" fmla="*/ 425450 h 752475"/>
                      <a:gd name="connsiteX27" fmla="*/ 749300 w 911225"/>
                      <a:gd name="connsiteY27" fmla="*/ 4095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1225" h="752475">
                        <a:moveTo>
                          <a:pt x="911225" y="752475"/>
                        </a:moveTo>
                        <a:lnTo>
                          <a:pt x="911225" y="752475"/>
                        </a:lnTo>
                        <a:lnTo>
                          <a:pt x="654050" y="663575"/>
                        </a:lnTo>
                        <a:lnTo>
                          <a:pt x="406400" y="628650"/>
                        </a:lnTo>
                        <a:lnTo>
                          <a:pt x="73025" y="654050"/>
                        </a:lnTo>
                        <a:lnTo>
                          <a:pt x="0" y="654050"/>
                        </a:lnTo>
                        <a:lnTo>
                          <a:pt x="41275" y="600075"/>
                        </a:lnTo>
                        <a:lnTo>
                          <a:pt x="165100" y="565150"/>
                        </a:lnTo>
                        <a:lnTo>
                          <a:pt x="22225" y="387350"/>
                        </a:lnTo>
                        <a:cubicBezTo>
                          <a:pt x="23283" y="349250"/>
                          <a:pt x="24342" y="311150"/>
                          <a:pt x="25400" y="273050"/>
                        </a:cubicBezTo>
                        <a:lnTo>
                          <a:pt x="177800" y="276225"/>
                        </a:lnTo>
                        <a:lnTo>
                          <a:pt x="295275" y="555625"/>
                        </a:lnTo>
                        <a:lnTo>
                          <a:pt x="476250" y="549275"/>
                        </a:lnTo>
                        <a:lnTo>
                          <a:pt x="609600" y="206375"/>
                        </a:lnTo>
                        <a:lnTo>
                          <a:pt x="387350" y="0"/>
                        </a:lnTo>
                        <a:lnTo>
                          <a:pt x="168275" y="206375"/>
                        </a:lnTo>
                        <a:lnTo>
                          <a:pt x="323850" y="187325"/>
                        </a:lnTo>
                        <a:lnTo>
                          <a:pt x="409575" y="187325"/>
                        </a:lnTo>
                        <a:lnTo>
                          <a:pt x="584200" y="234950"/>
                        </a:lnTo>
                        <a:lnTo>
                          <a:pt x="590550" y="276225"/>
                        </a:lnTo>
                        <a:lnTo>
                          <a:pt x="727075" y="228600"/>
                        </a:lnTo>
                        <a:lnTo>
                          <a:pt x="749300" y="377825"/>
                        </a:lnTo>
                        <a:lnTo>
                          <a:pt x="539750" y="581025"/>
                        </a:lnTo>
                        <a:lnTo>
                          <a:pt x="771525" y="619125"/>
                        </a:lnTo>
                        <a:lnTo>
                          <a:pt x="898525" y="657225"/>
                        </a:lnTo>
                        <a:lnTo>
                          <a:pt x="857250" y="533400"/>
                        </a:lnTo>
                        <a:lnTo>
                          <a:pt x="790575" y="425450"/>
                        </a:lnTo>
                        <a:lnTo>
                          <a:pt x="749300" y="4095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7" name="Freeform 96"/>
                  <p:cNvSpPr/>
                  <p:nvPr/>
                </p:nvSpPr>
                <p:spPr>
                  <a:xfrm>
                    <a:off x="5680075" y="3057525"/>
                    <a:ext cx="895350" cy="711200"/>
                  </a:xfrm>
                  <a:custGeom>
                    <a:avLst/>
                    <a:gdLst>
                      <a:gd name="connsiteX0" fmla="*/ 120650 w 895350"/>
                      <a:gd name="connsiteY0" fmla="*/ 0 h 711200"/>
                      <a:gd name="connsiteX1" fmla="*/ 53975 w 895350"/>
                      <a:gd name="connsiteY1" fmla="*/ 101600 h 711200"/>
                      <a:gd name="connsiteX2" fmla="*/ 19050 w 895350"/>
                      <a:gd name="connsiteY2" fmla="*/ 225425 h 711200"/>
                      <a:gd name="connsiteX3" fmla="*/ 22225 w 895350"/>
                      <a:gd name="connsiteY3" fmla="*/ 336550 h 711200"/>
                      <a:gd name="connsiteX4" fmla="*/ 25400 w 895350"/>
                      <a:gd name="connsiteY4" fmla="*/ 381000 h 711200"/>
                      <a:gd name="connsiteX5" fmla="*/ 0 w 895350"/>
                      <a:gd name="connsiteY5" fmla="*/ 431800 h 711200"/>
                      <a:gd name="connsiteX6" fmla="*/ 63500 w 895350"/>
                      <a:gd name="connsiteY6" fmla="*/ 511175 h 711200"/>
                      <a:gd name="connsiteX7" fmla="*/ 117475 w 895350"/>
                      <a:gd name="connsiteY7" fmla="*/ 523875 h 711200"/>
                      <a:gd name="connsiteX8" fmla="*/ 180975 w 895350"/>
                      <a:gd name="connsiteY8" fmla="*/ 635000 h 711200"/>
                      <a:gd name="connsiteX9" fmla="*/ 209550 w 895350"/>
                      <a:gd name="connsiteY9" fmla="*/ 669925 h 711200"/>
                      <a:gd name="connsiteX10" fmla="*/ 444500 w 895350"/>
                      <a:gd name="connsiteY10" fmla="*/ 711200 h 711200"/>
                      <a:gd name="connsiteX11" fmla="*/ 692150 w 895350"/>
                      <a:gd name="connsiteY11" fmla="*/ 650875 h 711200"/>
                      <a:gd name="connsiteX12" fmla="*/ 781050 w 895350"/>
                      <a:gd name="connsiteY12" fmla="*/ 546100 h 711200"/>
                      <a:gd name="connsiteX13" fmla="*/ 815975 w 895350"/>
                      <a:gd name="connsiteY13" fmla="*/ 454025 h 711200"/>
                      <a:gd name="connsiteX14" fmla="*/ 895350 w 895350"/>
                      <a:gd name="connsiteY14" fmla="*/ 415925 h 711200"/>
                      <a:gd name="connsiteX15" fmla="*/ 873125 w 895350"/>
                      <a:gd name="connsiteY15" fmla="*/ 317500 h 711200"/>
                      <a:gd name="connsiteX16" fmla="*/ 806450 w 895350"/>
                      <a:gd name="connsiteY16" fmla="*/ 381000 h 711200"/>
                      <a:gd name="connsiteX17" fmla="*/ 755650 w 895350"/>
                      <a:gd name="connsiteY17" fmla="*/ 419100 h 711200"/>
                      <a:gd name="connsiteX18" fmla="*/ 708025 w 895350"/>
                      <a:gd name="connsiteY18" fmla="*/ 409575 h 711200"/>
                      <a:gd name="connsiteX19" fmla="*/ 676275 w 895350"/>
                      <a:gd name="connsiteY19" fmla="*/ 292100 h 711200"/>
                      <a:gd name="connsiteX20" fmla="*/ 654050 w 895350"/>
                      <a:gd name="connsiteY20" fmla="*/ 190500 h 711200"/>
                      <a:gd name="connsiteX21" fmla="*/ 631825 w 895350"/>
                      <a:gd name="connsiteY21" fmla="*/ 184150 h 711200"/>
                      <a:gd name="connsiteX22" fmla="*/ 619125 w 895350"/>
                      <a:gd name="connsiteY22" fmla="*/ 168275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5350" h="711200">
                        <a:moveTo>
                          <a:pt x="120650" y="0"/>
                        </a:moveTo>
                        <a:lnTo>
                          <a:pt x="53975" y="101600"/>
                        </a:lnTo>
                        <a:lnTo>
                          <a:pt x="19050" y="225425"/>
                        </a:lnTo>
                        <a:cubicBezTo>
                          <a:pt x="20108" y="262467"/>
                          <a:pt x="21167" y="299508"/>
                          <a:pt x="22225" y="336550"/>
                        </a:cubicBezTo>
                        <a:lnTo>
                          <a:pt x="25400" y="381000"/>
                        </a:lnTo>
                        <a:lnTo>
                          <a:pt x="0" y="431800"/>
                        </a:lnTo>
                        <a:lnTo>
                          <a:pt x="63500" y="511175"/>
                        </a:lnTo>
                        <a:lnTo>
                          <a:pt x="117475" y="523875"/>
                        </a:lnTo>
                        <a:lnTo>
                          <a:pt x="180975" y="635000"/>
                        </a:lnTo>
                        <a:lnTo>
                          <a:pt x="209550" y="669925"/>
                        </a:lnTo>
                        <a:lnTo>
                          <a:pt x="444500" y="711200"/>
                        </a:lnTo>
                        <a:lnTo>
                          <a:pt x="692150" y="650875"/>
                        </a:lnTo>
                        <a:lnTo>
                          <a:pt x="781050" y="546100"/>
                        </a:lnTo>
                        <a:lnTo>
                          <a:pt x="815975" y="454025"/>
                        </a:lnTo>
                        <a:lnTo>
                          <a:pt x="895350" y="415925"/>
                        </a:lnTo>
                        <a:lnTo>
                          <a:pt x="873125" y="317500"/>
                        </a:lnTo>
                        <a:lnTo>
                          <a:pt x="806450" y="381000"/>
                        </a:lnTo>
                        <a:lnTo>
                          <a:pt x="755650" y="419100"/>
                        </a:lnTo>
                        <a:lnTo>
                          <a:pt x="708025" y="409575"/>
                        </a:lnTo>
                        <a:lnTo>
                          <a:pt x="676275" y="292100"/>
                        </a:lnTo>
                        <a:lnTo>
                          <a:pt x="654050" y="190500"/>
                        </a:lnTo>
                        <a:lnTo>
                          <a:pt x="631825" y="184150"/>
                        </a:lnTo>
                        <a:lnTo>
                          <a:pt x="619125" y="1682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Freeform 97"/>
                  <p:cNvSpPr/>
                  <p:nvPr/>
                </p:nvSpPr>
                <p:spPr>
                  <a:xfrm>
                    <a:off x="5775325" y="3222625"/>
                    <a:ext cx="31750" cy="377825"/>
                  </a:xfrm>
                  <a:custGeom>
                    <a:avLst/>
                    <a:gdLst>
                      <a:gd name="connsiteX0" fmla="*/ 31750 w 31750"/>
                      <a:gd name="connsiteY0" fmla="*/ 0 h 377825"/>
                      <a:gd name="connsiteX1" fmla="*/ 0 w 31750"/>
                      <a:gd name="connsiteY1" fmla="*/ 104775 h 377825"/>
                      <a:gd name="connsiteX2" fmla="*/ 9525 w 31750"/>
                      <a:gd name="connsiteY2" fmla="*/ 209550 h 377825"/>
                      <a:gd name="connsiteX3" fmla="*/ 22225 w 31750"/>
                      <a:gd name="connsiteY3" fmla="*/ 323850 h 377825"/>
                      <a:gd name="connsiteX4" fmla="*/ 28575 w 31750"/>
                      <a:gd name="connsiteY4" fmla="*/ 377825 h 37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77825">
                        <a:moveTo>
                          <a:pt x="31750" y="0"/>
                        </a:moveTo>
                        <a:lnTo>
                          <a:pt x="0" y="104775"/>
                        </a:lnTo>
                        <a:lnTo>
                          <a:pt x="9525" y="209550"/>
                        </a:lnTo>
                        <a:lnTo>
                          <a:pt x="22225" y="323850"/>
                        </a:lnTo>
                        <a:lnTo>
                          <a:pt x="28575" y="3778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Freeform 98"/>
                  <p:cNvSpPr/>
                  <p:nvPr/>
                </p:nvSpPr>
                <p:spPr>
                  <a:xfrm>
                    <a:off x="5676900" y="3292475"/>
                    <a:ext cx="1098550" cy="1012825"/>
                  </a:xfrm>
                  <a:custGeom>
                    <a:avLst/>
                    <a:gdLst>
                      <a:gd name="connsiteX0" fmla="*/ 993775 w 1098550"/>
                      <a:gd name="connsiteY0" fmla="*/ 0 h 1012825"/>
                      <a:gd name="connsiteX1" fmla="*/ 1050925 w 1098550"/>
                      <a:gd name="connsiteY1" fmla="*/ 260350 h 1012825"/>
                      <a:gd name="connsiteX2" fmla="*/ 1006475 w 1098550"/>
                      <a:gd name="connsiteY2" fmla="*/ 482600 h 1012825"/>
                      <a:gd name="connsiteX3" fmla="*/ 993775 w 1098550"/>
                      <a:gd name="connsiteY3" fmla="*/ 568325 h 1012825"/>
                      <a:gd name="connsiteX4" fmla="*/ 1047750 w 1098550"/>
                      <a:gd name="connsiteY4" fmla="*/ 736600 h 1012825"/>
                      <a:gd name="connsiteX5" fmla="*/ 1089025 w 1098550"/>
                      <a:gd name="connsiteY5" fmla="*/ 857250 h 1012825"/>
                      <a:gd name="connsiteX6" fmla="*/ 1095375 w 1098550"/>
                      <a:gd name="connsiteY6" fmla="*/ 901700 h 1012825"/>
                      <a:gd name="connsiteX7" fmla="*/ 1098550 w 1098550"/>
                      <a:gd name="connsiteY7" fmla="*/ 904875 h 1012825"/>
                      <a:gd name="connsiteX8" fmla="*/ 1060450 w 1098550"/>
                      <a:gd name="connsiteY8" fmla="*/ 996950 h 1012825"/>
                      <a:gd name="connsiteX9" fmla="*/ 933450 w 1098550"/>
                      <a:gd name="connsiteY9" fmla="*/ 1012825 h 1012825"/>
                      <a:gd name="connsiteX10" fmla="*/ 930275 w 1098550"/>
                      <a:gd name="connsiteY10" fmla="*/ 866775 h 1012825"/>
                      <a:gd name="connsiteX11" fmla="*/ 901700 w 1098550"/>
                      <a:gd name="connsiteY11" fmla="*/ 660400 h 1012825"/>
                      <a:gd name="connsiteX12" fmla="*/ 876300 w 1098550"/>
                      <a:gd name="connsiteY12" fmla="*/ 593725 h 1012825"/>
                      <a:gd name="connsiteX13" fmla="*/ 793750 w 1098550"/>
                      <a:gd name="connsiteY13" fmla="*/ 539750 h 1012825"/>
                      <a:gd name="connsiteX14" fmla="*/ 739775 w 1098550"/>
                      <a:gd name="connsiteY14" fmla="*/ 527050 h 1012825"/>
                      <a:gd name="connsiteX15" fmla="*/ 666750 w 1098550"/>
                      <a:gd name="connsiteY15" fmla="*/ 511175 h 1012825"/>
                      <a:gd name="connsiteX16" fmla="*/ 654050 w 1098550"/>
                      <a:gd name="connsiteY16" fmla="*/ 441325 h 1012825"/>
                      <a:gd name="connsiteX17" fmla="*/ 473075 w 1098550"/>
                      <a:gd name="connsiteY17" fmla="*/ 473075 h 1012825"/>
                      <a:gd name="connsiteX18" fmla="*/ 384175 w 1098550"/>
                      <a:gd name="connsiteY18" fmla="*/ 485775 h 1012825"/>
                      <a:gd name="connsiteX19" fmla="*/ 333375 w 1098550"/>
                      <a:gd name="connsiteY19" fmla="*/ 501650 h 1012825"/>
                      <a:gd name="connsiteX20" fmla="*/ 187325 w 1098550"/>
                      <a:gd name="connsiteY20" fmla="*/ 549275 h 1012825"/>
                      <a:gd name="connsiteX21" fmla="*/ 136525 w 1098550"/>
                      <a:gd name="connsiteY21" fmla="*/ 612775 h 1012825"/>
                      <a:gd name="connsiteX22" fmla="*/ 57150 w 1098550"/>
                      <a:gd name="connsiteY22" fmla="*/ 685800 h 1012825"/>
                      <a:gd name="connsiteX23" fmla="*/ 53975 w 1098550"/>
                      <a:gd name="connsiteY23" fmla="*/ 723900 h 1012825"/>
                      <a:gd name="connsiteX24" fmla="*/ 53975 w 1098550"/>
                      <a:gd name="connsiteY24" fmla="*/ 723900 h 1012825"/>
                      <a:gd name="connsiteX25" fmla="*/ 0 w 1098550"/>
                      <a:gd name="connsiteY25" fmla="*/ 688975 h 1012825"/>
                      <a:gd name="connsiteX26" fmla="*/ 25400 w 1098550"/>
                      <a:gd name="connsiteY26" fmla="*/ 631825 h 1012825"/>
                      <a:gd name="connsiteX27" fmla="*/ 38100 w 1098550"/>
                      <a:gd name="connsiteY27" fmla="*/ 555625 h 1012825"/>
                      <a:gd name="connsiteX28" fmla="*/ 57150 w 1098550"/>
                      <a:gd name="connsiteY28" fmla="*/ 51117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8550" h="1012825">
                        <a:moveTo>
                          <a:pt x="993775" y="0"/>
                        </a:moveTo>
                        <a:lnTo>
                          <a:pt x="1050925" y="260350"/>
                        </a:lnTo>
                        <a:lnTo>
                          <a:pt x="1006475" y="482600"/>
                        </a:lnTo>
                        <a:lnTo>
                          <a:pt x="993775" y="568325"/>
                        </a:lnTo>
                        <a:lnTo>
                          <a:pt x="1047750" y="736600"/>
                        </a:lnTo>
                        <a:lnTo>
                          <a:pt x="1089025" y="857250"/>
                        </a:lnTo>
                        <a:cubicBezTo>
                          <a:pt x="1089836" y="866173"/>
                          <a:pt x="1089267" y="889484"/>
                          <a:pt x="1095375" y="901700"/>
                        </a:cubicBezTo>
                        <a:cubicBezTo>
                          <a:pt x="1096044" y="903039"/>
                          <a:pt x="1097492" y="903817"/>
                          <a:pt x="1098550" y="904875"/>
                        </a:cubicBezTo>
                        <a:lnTo>
                          <a:pt x="1060450" y="996950"/>
                        </a:lnTo>
                        <a:lnTo>
                          <a:pt x="933450" y="1012825"/>
                        </a:lnTo>
                        <a:cubicBezTo>
                          <a:pt x="932392" y="964142"/>
                          <a:pt x="931333" y="915458"/>
                          <a:pt x="930275" y="866775"/>
                        </a:cubicBezTo>
                        <a:lnTo>
                          <a:pt x="901700" y="660400"/>
                        </a:lnTo>
                        <a:lnTo>
                          <a:pt x="876300" y="593725"/>
                        </a:lnTo>
                        <a:lnTo>
                          <a:pt x="793750" y="539750"/>
                        </a:lnTo>
                        <a:lnTo>
                          <a:pt x="739775" y="527050"/>
                        </a:lnTo>
                        <a:lnTo>
                          <a:pt x="666750" y="511175"/>
                        </a:lnTo>
                        <a:lnTo>
                          <a:pt x="654050" y="441325"/>
                        </a:lnTo>
                        <a:lnTo>
                          <a:pt x="473075" y="473075"/>
                        </a:lnTo>
                        <a:lnTo>
                          <a:pt x="384175" y="485775"/>
                        </a:lnTo>
                        <a:lnTo>
                          <a:pt x="333375" y="501650"/>
                        </a:lnTo>
                        <a:lnTo>
                          <a:pt x="187325" y="549275"/>
                        </a:lnTo>
                        <a:lnTo>
                          <a:pt x="136525" y="612775"/>
                        </a:lnTo>
                        <a:lnTo>
                          <a:pt x="57150" y="685800"/>
                        </a:lnTo>
                        <a:lnTo>
                          <a:pt x="53975" y="723900"/>
                        </a:lnTo>
                        <a:lnTo>
                          <a:pt x="53975" y="723900"/>
                        </a:lnTo>
                        <a:lnTo>
                          <a:pt x="0" y="688975"/>
                        </a:lnTo>
                        <a:lnTo>
                          <a:pt x="25400" y="631825"/>
                        </a:lnTo>
                        <a:lnTo>
                          <a:pt x="38100" y="555625"/>
                        </a:lnTo>
                        <a:lnTo>
                          <a:pt x="57150" y="511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Freeform 99"/>
                  <p:cNvSpPr/>
                  <p:nvPr/>
                </p:nvSpPr>
                <p:spPr>
                  <a:xfrm>
                    <a:off x="5476875" y="3924300"/>
                    <a:ext cx="831850" cy="234950"/>
                  </a:xfrm>
                  <a:custGeom>
                    <a:avLst/>
                    <a:gdLst>
                      <a:gd name="connsiteX0" fmla="*/ 0 w 831850"/>
                      <a:gd name="connsiteY0" fmla="*/ 41275 h 234950"/>
                      <a:gd name="connsiteX1" fmla="*/ 139700 w 831850"/>
                      <a:gd name="connsiteY1" fmla="*/ 98425 h 234950"/>
                      <a:gd name="connsiteX2" fmla="*/ 365125 w 831850"/>
                      <a:gd name="connsiteY2" fmla="*/ 161925 h 234950"/>
                      <a:gd name="connsiteX3" fmla="*/ 546100 w 831850"/>
                      <a:gd name="connsiteY3" fmla="*/ 234950 h 234950"/>
                      <a:gd name="connsiteX4" fmla="*/ 768350 w 831850"/>
                      <a:gd name="connsiteY4" fmla="*/ 28575 h 234950"/>
                      <a:gd name="connsiteX5" fmla="*/ 831850 w 831850"/>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850" h="234950">
                        <a:moveTo>
                          <a:pt x="0" y="41275"/>
                        </a:moveTo>
                        <a:lnTo>
                          <a:pt x="139700" y="98425"/>
                        </a:lnTo>
                        <a:lnTo>
                          <a:pt x="365125" y="161925"/>
                        </a:lnTo>
                        <a:lnTo>
                          <a:pt x="546100" y="234950"/>
                        </a:lnTo>
                        <a:lnTo>
                          <a:pt x="768350" y="28575"/>
                        </a:lnTo>
                        <a:lnTo>
                          <a:pt x="8318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Freeform 100"/>
                  <p:cNvSpPr/>
                  <p:nvPr/>
                </p:nvSpPr>
                <p:spPr>
                  <a:xfrm>
                    <a:off x="4997450" y="3952875"/>
                    <a:ext cx="1501775" cy="403225"/>
                  </a:xfrm>
                  <a:custGeom>
                    <a:avLst/>
                    <a:gdLst>
                      <a:gd name="connsiteX0" fmla="*/ 1501775 w 1501775"/>
                      <a:gd name="connsiteY0" fmla="*/ 120650 h 403225"/>
                      <a:gd name="connsiteX1" fmla="*/ 1501775 w 1501775"/>
                      <a:gd name="connsiteY1" fmla="*/ 120650 h 403225"/>
                      <a:gd name="connsiteX2" fmla="*/ 1479550 w 1501775"/>
                      <a:gd name="connsiteY2" fmla="*/ 139700 h 403225"/>
                      <a:gd name="connsiteX3" fmla="*/ 1457325 w 1501775"/>
                      <a:gd name="connsiteY3" fmla="*/ 155575 h 403225"/>
                      <a:gd name="connsiteX4" fmla="*/ 1241425 w 1501775"/>
                      <a:gd name="connsiteY4" fmla="*/ 273050 h 403225"/>
                      <a:gd name="connsiteX5" fmla="*/ 1139825 w 1501775"/>
                      <a:gd name="connsiteY5" fmla="*/ 311150 h 403225"/>
                      <a:gd name="connsiteX6" fmla="*/ 1047750 w 1501775"/>
                      <a:gd name="connsiteY6" fmla="*/ 403225 h 403225"/>
                      <a:gd name="connsiteX7" fmla="*/ 1003300 w 1501775"/>
                      <a:gd name="connsiteY7" fmla="*/ 396875 h 403225"/>
                      <a:gd name="connsiteX8" fmla="*/ 990600 w 1501775"/>
                      <a:gd name="connsiteY8" fmla="*/ 384175 h 403225"/>
                      <a:gd name="connsiteX9" fmla="*/ 911225 w 1501775"/>
                      <a:gd name="connsiteY9" fmla="*/ 352425 h 403225"/>
                      <a:gd name="connsiteX10" fmla="*/ 879475 w 1501775"/>
                      <a:gd name="connsiteY10" fmla="*/ 346075 h 403225"/>
                      <a:gd name="connsiteX11" fmla="*/ 857250 w 1501775"/>
                      <a:gd name="connsiteY11" fmla="*/ 339725 h 403225"/>
                      <a:gd name="connsiteX12" fmla="*/ 676275 w 1501775"/>
                      <a:gd name="connsiteY12" fmla="*/ 279400 h 403225"/>
                      <a:gd name="connsiteX13" fmla="*/ 641350 w 1501775"/>
                      <a:gd name="connsiteY13" fmla="*/ 257175 h 403225"/>
                      <a:gd name="connsiteX14" fmla="*/ 568325 w 1501775"/>
                      <a:gd name="connsiteY14" fmla="*/ 231775 h 403225"/>
                      <a:gd name="connsiteX15" fmla="*/ 523875 w 1501775"/>
                      <a:gd name="connsiteY15" fmla="*/ 234950 h 403225"/>
                      <a:gd name="connsiteX16" fmla="*/ 482600 w 1501775"/>
                      <a:gd name="connsiteY16" fmla="*/ 241300 h 403225"/>
                      <a:gd name="connsiteX17" fmla="*/ 390525 w 1501775"/>
                      <a:gd name="connsiteY17" fmla="*/ 244475 h 403225"/>
                      <a:gd name="connsiteX18" fmla="*/ 323850 w 1501775"/>
                      <a:gd name="connsiteY18" fmla="*/ 193675 h 403225"/>
                      <a:gd name="connsiteX19" fmla="*/ 288925 w 1501775"/>
                      <a:gd name="connsiteY19" fmla="*/ 180975 h 403225"/>
                      <a:gd name="connsiteX20" fmla="*/ 241300 w 1501775"/>
                      <a:gd name="connsiteY20" fmla="*/ 152400 h 403225"/>
                      <a:gd name="connsiteX21" fmla="*/ 155575 w 1501775"/>
                      <a:gd name="connsiteY21" fmla="*/ 130175 h 403225"/>
                      <a:gd name="connsiteX22" fmla="*/ 120650 w 1501775"/>
                      <a:gd name="connsiteY22" fmla="*/ 111125 h 403225"/>
                      <a:gd name="connsiteX23" fmla="*/ 76200 w 1501775"/>
                      <a:gd name="connsiteY23" fmla="*/ 85725 h 403225"/>
                      <a:gd name="connsiteX24" fmla="*/ 44450 w 1501775"/>
                      <a:gd name="connsiteY24" fmla="*/ 63500 h 403225"/>
                      <a:gd name="connsiteX25" fmla="*/ 0 w 1501775"/>
                      <a:gd name="connsiteY25"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1775" h="403225">
                        <a:moveTo>
                          <a:pt x="1501775" y="120650"/>
                        </a:moveTo>
                        <a:lnTo>
                          <a:pt x="1501775" y="120650"/>
                        </a:lnTo>
                        <a:cubicBezTo>
                          <a:pt x="1494367" y="127000"/>
                          <a:pt x="1487222" y="133672"/>
                          <a:pt x="1479550" y="139700"/>
                        </a:cubicBezTo>
                        <a:cubicBezTo>
                          <a:pt x="1472391" y="145325"/>
                          <a:pt x="1457325" y="155575"/>
                          <a:pt x="1457325" y="155575"/>
                        </a:cubicBezTo>
                        <a:lnTo>
                          <a:pt x="1241425" y="273050"/>
                        </a:lnTo>
                        <a:lnTo>
                          <a:pt x="1139825" y="311150"/>
                        </a:lnTo>
                        <a:lnTo>
                          <a:pt x="1047750" y="403225"/>
                        </a:lnTo>
                        <a:cubicBezTo>
                          <a:pt x="1032933" y="401108"/>
                          <a:pt x="1017499" y="401608"/>
                          <a:pt x="1003300" y="396875"/>
                        </a:cubicBezTo>
                        <a:cubicBezTo>
                          <a:pt x="997620" y="394982"/>
                          <a:pt x="990600" y="384175"/>
                          <a:pt x="990600" y="384175"/>
                        </a:cubicBezTo>
                        <a:lnTo>
                          <a:pt x="911225" y="352425"/>
                        </a:lnTo>
                        <a:cubicBezTo>
                          <a:pt x="900642" y="350308"/>
                          <a:pt x="889981" y="348547"/>
                          <a:pt x="879475" y="346075"/>
                        </a:cubicBezTo>
                        <a:cubicBezTo>
                          <a:pt x="871975" y="344310"/>
                          <a:pt x="857250" y="339725"/>
                          <a:pt x="857250" y="339725"/>
                        </a:cubicBezTo>
                        <a:lnTo>
                          <a:pt x="676275" y="279400"/>
                        </a:lnTo>
                        <a:lnTo>
                          <a:pt x="641350" y="257175"/>
                        </a:lnTo>
                        <a:lnTo>
                          <a:pt x="568325" y="231775"/>
                        </a:lnTo>
                        <a:lnTo>
                          <a:pt x="523875" y="234950"/>
                        </a:lnTo>
                        <a:lnTo>
                          <a:pt x="482600" y="241300"/>
                        </a:lnTo>
                        <a:lnTo>
                          <a:pt x="390525" y="244475"/>
                        </a:lnTo>
                        <a:lnTo>
                          <a:pt x="323850" y="193675"/>
                        </a:lnTo>
                        <a:lnTo>
                          <a:pt x="288925" y="180975"/>
                        </a:lnTo>
                        <a:lnTo>
                          <a:pt x="241300" y="152400"/>
                        </a:lnTo>
                        <a:lnTo>
                          <a:pt x="155575" y="130175"/>
                        </a:lnTo>
                        <a:cubicBezTo>
                          <a:pt x="124931" y="113151"/>
                          <a:pt x="136746" y="119173"/>
                          <a:pt x="120650" y="111125"/>
                        </a:cubicBezTo>
                        <a:lnTo>
                          <a:pt x="76200" y="85725"/>
                        </a:lnTo>
                        <a:lnTo>
                          <a:pt x="44450" y="635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Freeform 101"/>
                  <p:cNvSpPr/>
                  <p:nvPr/>
                </p:nvSpPr>
                <p:spPr>
                  <a:xfrm>
                    <a:off x="5318125" y="4308475"/>
                    <a:ext cx="1438275" cy="752475"/>
                  </a:xfrm>
                  <a:custGeom>
                    <a:avLst/>
                    <a:gdLst>
                      <a:gd name="connsiteX0" fmla="*/ 1285875 w 1438275"/>
                      <a:gd name="connsiteY0" fmla="*/ 3175 h 752475"/>
                      <a:gd name="connsiteX1" fmla="*/ 1263650 w 1438275"/>
                      <a:gd name="connsiteY1" fmla="*/ 130175 h 752475"/>
                      <a:gd name="connsiteX2" fmla="*/ 1069975 w 1438275"/>
                      <a:gd name="connsiteY2" fmla="*/ 209550 h 752475"/>
                      <a:gd name="connsiteX3" fmla="*/ 933450 w 1438275"/>
                      <a:gd name="connsiteY3" fmla="*/ 200025 h 752475"/>
                      <a:gd name="connsiteX4" fmla="*/ 901700 w 1438275"/>
                      <a:gd name="connsiteY4" fmla="*/ 177800 h 752475"/>
                      <a:gd name="connsiteX5" fmla="*/ 866775 w 1438275"/>
                      <a:gd name="connsiteY5" fmla="*/ 177800 h 752475"/>
                      <a:gd name="connsiteX6" fmla="*/ 692150 w 1438275"/>
                      <a:gd name="connsiteY6" fmla="*/ 180975 h 752475"/>
                      <a:gd name="connsiteX7" fmla="*/ 590550 w 1438275"/>
                      <a:gd name="connsiteY7" fmla="*/ 168275 h 752475"/>
                      <a:gd name="connsiteX8" fmla="*/ 555625 w 1438275"/>
                      <a:gd name="connsiteY8" fmla="*/ 120650 h 752475"/>
                      <a:gd name="connsiteX9" fmla="*/ 561975 w 1438275"/>
                      <a:gd name="connsiteY9" fmla="*/ 53975 h 752475"/>
                      <a:gd name="connsiteX10" fmla="*/ 561975 w 1438275"/>
                      <a:gd name="connsiteY10" fmla="*/ 0 h 752475"/>
                      <a:gd name="connsiteX11" fmla="*/ 561975 w 1438275"/>
                      <a:gd name="connsiteY11" fmla="*/ 168275 h 752475"/>
                      <a:gd name="connsiteX12" fmla="*/ 514350 w 1438275"/>
                      <a:gd name="connsiteY12" fmla="*/ 142875 h 752475"/>
                      <a:gd name="connsiteX13" fmla="*/ 368300 w 1438275"/>
                      <a:gd name="connsiteY13" fmla="*/ 190500 h 752475"/>
                      <a:gd name="connsiteX14" fmla="*/ 247650 w 1438275"/>
                      <a:gd name="connsiteY14" fmla="*/ 234950 h 752475"/>
                      <a:gd name="connsiteX15" fmla="*/ 203200 w 1438275"/>
                      <a:gd name="connsiteY15" fmla="*/ 279400 h 752475"/>
                      <a:gd name="connsiteX16" fmla="*/ 76200 w 1438275"/>
                      <a:gd name="connsiteY16" fmla="*/ 330200 h 752475"/>
                      <a:gd name="connsiteX17" fmla="*/ 0 w 1438275"/>
                      <a:gd name="connsiteY17" fmla="*/ 396875 h 752475"/>
                      <a:gd name="connsiteX18" fmla="*/ 31750 w 1438275"/>
                      <a:gd name="connsiteY18" fmla="*/ 530225 h 752475"/>
                      <a:gd name="connsiteX19" fmla="*/ 114300 w 1438275"/>
                      <a:gd name="connsiteY19" fmla="*/ 593725 h 752475"/>
                      <a:gd name="connsiteX20" fmla="*/ 247650 w 1438275"/>
                      <a:gd name="connsiteY20" fmla="*/ 587375 h 752475"/>
                      <a:gd name="connsiteX21" fmla="*/ 406400 w 1438275"/>
                      <a:gd name="connsiteY21" fmla="*/ 711200 h 752475"/>
                      <a:gd name="connsiteX22" fmla="*/ 431800 w 1438275"/>
                      <a:gd name="connsiteY22" fmla="*/ 720725 h 752475"/>
                      <a:gd name="connsiteX23" fmla="*/ 441325 w 1438275"/>
                      <a:gd name="connsiteY23" fmla="*/ 723900 h 752475"/>
                      <a:gd name="connsiteX24" fmla="*/ 454025 w 1438275"/>
                      <a:gd name="connsiteY24" fmla="*/ 723900 h 752475"/>
                      <a:gd name="connsiteX25" fmla="*/ 590550 w 1438275"/>
                      <a:gd name="connsiteY25" fmla="*/ 752475 h 752475"/>
                      <a:gd name="connsiteX26" fmla="*/ 723900 w 1438275"/>
                      <a:gd name="connsiteY26" fmla="*/ 733425 h 752475"/>
                      <a:gd name="connsiteX27" fmla="*/ 1177925 w 1438275"/>
                      <a:gd name="connsiteY27" fmla="*/ 727075 h 752475"/>
                      <a:gd name="connsiteX28" fmla="*/ 1374775 w 1438275"/>
                      <a:gd name="connsiteY28" fmla="*/ 650875 h 752475"/>
                      <a:gd name="connsiteX29" fmla="*/ 1438275 w 1438275"/>
                      <a:gd name="connsiteY29" fmla="*/ 498475 h 752475"/>
                      <a:gd name="connsiteX30" fmla="*/ 1425575 w 1438275"/>
                      <a:gd name="connsiteY30" fmla="*/ 473075 h 752475"/>
                      <a:gd name="connsiteX31" fmla="*/ 1368425 w 1438275"/>
                      <a:gd name="connsiteY31" fmla="*/ 330200 h 752475"/>
                      <a:gd name="connsiteX32" fmla="*/ 1400175 w 1438275"/>
                      <a:gd name="connsiteY32" fmla="*/ 269875 h 752475"/>
                      <a:gd name="connsiteX33" fmla="*/ 1365250 w 1438275"/>
                      <a:gd name="connsiteY33" fmla="*/ 219075 h 752475"/>
                      <a:gd name="connsiteX34" fmla="*/ 1349375 w 1438275"/>
                      <a:gd name="connsiteY34" fmla="*/ 190500 h 752475"/>
                      <a:gd name="connsiteX35" fmla="*/ 1346200 w 1438275"/>
                      <a:gd name="connsiteY35" fmla="*/ 180975 h 752475"/>
                      <a:gd name="connsiteX36" fmla="*/ 1317625 w 1438275"/>
                      <a:gd name="connsiteY36" fmla="*/ 120650 h 752475"/>
                      <a:gd name="connsiteX37" fmla="*/ 1298575 w 1438275"/>
                      <a:gd name="connsiteY37" fmla="*/ 101600 h 752475"/>
                      <a:gd name="connsiteX38" fmla="*/ 1092200 w 1438275"/>
                      <a:gd name="connsiteY38" fmla="*/ 184150 h 752475"/>
                      <a:gd name="connsiteX39" fmla="*/ 949325 w 1438275"/>
                      <a:gd name="connsiteY39" fmla="*/ 200025 h 752475"/>
                      <a:gd name="connsiteX40" fmla="*/ 898525 w 1438275"/>
                      <a:gd name="connsiteY40" fmla="*/ 174625 h 752475"/>
                      <a:gd name="connsiteX41" fmla="*/ 711200 w 1438275"/>
                      <a:gd name="connsiteY41" fmla="*/ 174625 h 752475"/>
                      <a:gd name="connsiteX42" fmla="*/ 622300 w 1438275"/>
                      <a:gd name="connsiteY42" fmla="*/ 161925 h 752475"/>
                      <a:gd name="connsiteX43" fmla="*/ 581025 w 1438275"/>
                      <a:gd name="connsiteY43" fmla="*/ 15240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38275" h="752475">
                        <a:moveTo>
                          <a:pt x="1285875" y="3175"/>
                        </a:moveTo>
                        <a:lnTo>
                          <a:pt x="1263650" y="130175"/>
                        </a:lnTo>
                        <a:lnTo>
                          <a:pt x="1069975" y="209550"/>
                        </a:lnTo>
                        <a:lnTo>
                          <a:pt x="933450" y="200025"/>
                        </a:lnTo>
                        <a:lnTo>
                          <a:pt x="901700" y="177800"/>
                        </a:lnTo>
                        <a:lnTo>
                          <a:pt x="866775" y="177800"/>
                        </a:lnTo>
                        <a:lnTo>
                          <a:pt x="692150" y="180975"/>
                        </a:lnTo>
                        <a:lnTo>
                          <a:pt x="590550" y="168275"/>
                        </a:lnTo>
                        <a:lnTo>
                          <a:pt x="555625" y="120650"/>
                        </a:lnTo>
                        <a:lnTo>
                          <a:pt x="561975" y="53975"/>
                        </a:lnTo>
                        <a:lnTo>
                          <a:pt x="561975" y="0"/>
                        </a:lnTo>
                        <a:lnTo>
                          <a:pt x="561975" y="168275"/>
                        </a:lnTo>
                        <a:lnTo>
                          <a:pt x="514350" y="142875"/>
                        </a:lnTo>
                        <a:lnTo>
                          <a:pt x="368300" y="190500"/>
                        </a:lnTo>
                        <a:lnTo>
                          <a:pt x="247650" y="234950"/>
                        </a:lnTo>
                        <a:lnTo>
                          <a:pt x="203200" y="279400"/>
                        </a:lnTo>
                        <a:lnTo>
                          <a:pt x="76200" y="330200"/>
                        </a:lnTo>
                        <a:lnTo>
                          <a:pt x="0" y="396875"/>
                        </a:lnTo>
                        <a:lnTo>
                          <a:pt x="31750" y="530225"/>
                        </a:lnTo>
                        <a:lnTo>
                          <a:pt x="114300" y="593725"/>
                        </a:lnTo>
                        <a:lnTo>
                          <a:pt x="247650" y="587375"/>
                        </a:lnTo>
                        <a:lnTo>
                          <a:pt x="406400" y="711200"/>
                        </a:lnTo>
                        <a:lnTo>
                          <a:pt x="431800" y="720725"/>
                        </a:lnTo>
                        <a:cubicBezTo>
                          <a:pt x="434945" y="721869"/>
                          <a:pt x="438012" y="723427"/>
                          <a:pt x="441325" y="723900"/>
                        </a:cubicBezTo>
                        <a:cubicBezTo>
                          <a:pt x="445516" y="724499"/>
                          <a:pt x="449792" y="723900"/>
                          <a:pt x="454025" y="723900"/>
                        </a:cubicBezTo>
                        <a:lnTo>
                          <a:pt x="590550" y="752475"/>
                        </a:lnTo>
                        <a:lnTo>
                          <a:pt x="723900" y="733425"/>
                        </a:lnTo>
                        <a:lnTo>
                          <a:pt x="1177925" y="727075"/>
                        </a:lnTo>
                        <a:lnTo>
                          <a:pt x="1374775" y="650875"/>
                        </a:lnTo>
                        <a:lnTo>
                          <a:pt x="1438275" y="498475"/>
                        </a:lnTo>
                        <a:lnTo>
                          <a:pt x="1425575" y="473075"/>
                        </a:lnTo>
                        <a:lnTo>
                          <a:pt x="1368425" y="330200"/>
                        </a:lnTo>
                        <a:lnTo>
                          <a:pt x="1400175" y="269875"/>
                        </a:lnTo>
                        <a:lnTo>
                          <a:pt x="1365250" y="219075"/>
                        </a:lnTo>
                        <a:cubicBezTo>
                          <a:pt x="1359958" y="209550"/>
                          <a:pt x="1354248" y="200246"/>
                          <a:pt x="1349375" y="190500"/>
                        </a:cubicBezTo>
                        <a:cubicBezTo>
                          <a:pt x="1347878" y="187507"/>
                          <a:pt x="1346200" y="180975"/>
                          <a:pt x="1346200" y="180975"/>
                        </a:cubicBezTo>
                        <a:lnTo>
                          <a:pt x="1317625" y="120650"/>
                        </a:lnTo>
                        <a:lnTo>
                          <a:pt x="1298575" y="101600"/>
                        </a:lnTo>
                        <a:lnTo>
                          <a:pt x="1092200" y="184150"/>
                        </a:lnTo>
                        <a:lnTo>
                          <a:pt x="949325" y="200025"/>
                        </a:lnTo>
                        <a:lnTo>
                          <a:pt x="898525" y="174625"/>
                        </a:lnTo>
                        <a:lnTo>
                          <a:pt x="711200" y="174625"/>
                        </a:lnTo>
                        <a:lnTo>
                          <a:pt x="622300" y="161925"/>
                        </a:lnTo>
                        <a:lnTo>
                          <a:pt x="581025" y="152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3" name="Freeform 102"/>
                  <p:cNvSpPr/>
                  <p:nvPr/>
                </p:nvSpPr>
                <p:spPr>
                  <a:xfrm>
                    <a:off x="5613400" y="4505325"/>
                    <a:ext cx="606425" cy="498475"/>
                  </a:xfrm>
                  <a:custGeom>
                    <a:avLst/>
                    <a:gdLst>
                      <a:gd name="connsiteX0" fmla="*/ 314325 w 606425"/>
                      <a:gd name="connsiteY0" fmla="*/ 0 h 498475"/>
                      <a:gd name="connsiteX1" fmla="*/ 314325 w 606425"/>
                      <a:gd name="connsiteY1" fmla="*/ 0 h 498475"/>
                      <a:gd name="connsiteX2" fmla="*/ 292100 w 606425"/>
                      <a:gd name="connsiteY2" fmla="*/ 31750 h 498475"/>
                      <a:gd name="connsiteX3" fmla="*/ 269875 w 606425"/>
                      <a:gd name="connsiteY3" fmla="*/ 50800 h 498475"/>
                      <a:gd name="connsiteX4" fmla="*/ 104775 w 606425"/>
                      <a:gd name="connsiteY4" fmla="*/ 177800 h 498475"/>
                      <a:gd name="connsiteX5" fmla="*/ 22225 w 606425"/>
                      <a:gd name="connsiteY5" fmla="*/ 292100 h 498475"/>
                      <a:gd name="connsiteX6" fmla="*/ 12700 w 606425"/>
                      <a:gd name="connsiteY6" fmla="*/ 327025 h 498475"/>
                      <a:gd name="connsiteX7" fmla="*/ 0 w 606425"/>
                      <a:gd name="connsiteY7" fmla="*/ 396875 h 498475"/>
                      <a:gd name="connsiteX8" fmla="*/ 57150 w 606425"/>
                      <a:gd name="connsiteY8" fmla="*/ 454025 h 498475"/>
                      <a:gd name="connsiteX9" fmla="*/ 76200 w 606425"/>
                      <a:gd name="connsiteY9" fmla="*/ 479425 h 498475"/>
                      <a:gd name="connsiteX10" fmla="*/ 152400 w 606425"/>
                      <a:gd name="connsiteY10" fmla="*/ 498475 h 498475"/>
                      <a:gd name="connsiteX11" fmla="*/ 247650 w 606425"/>
                      <a:gd name="connsiteY11" fmla="*/ 434975 h 498475"/>
                      <a:gd name="connsiteX12" fmla="*/ 273050 w 606425"/>
                      <a:gd name="connsiteY12" fmla="*/ 419100 h 498475"/>
                      <a:gd name="connsiteX13" fmla="*/ 381000 w 606425"/>
                      <a:gd name="connsiteY13" fmla="*/ 342900 h 498475"/>
                      <a:gd name="connsiteX14" fmla="*/ 400050 w 606425"/>
                      <a:gd name="connsiteY14" fmla="*/ 317500 h 498475"/>
                      <a:gd name="connsiteX15" fmla="*/ 549275 w 606425"/>
                      <a:gd name="connsiteY15" fmla="*/ 133350 h 498475"/>
                      <a:gd name="connsiteX16" fmla="*/ 574675 w 606425"/>
                      <a:gd name="connsiteY16" fmla="*/ 47625 h 498475"/>
                      <a:gd name="connsiteX17" fmla="*/ 606425 w 606425"/>
                      <a:gd name="connsiteY17" fmla="*/ 1905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498475">
                        <a:moveTo>
                          <a:pt x="314325" y="0"/>
                        </a:moveTo>
                        <a:lnTo>
                          <a:pt x="314325" y="0"/>
                        </a:lnTo>
                        <a:cubicBezTo>
                          <a:pt x="306917" y="10583"/>
                          <a:pt x="300607" y="22028"/>
                          <a:pt x="292100" y="31750"/>
                        </a:cubicBezTo>
                        <a:cubicBezTo>
                          <a:pt x="285675" y="39093"/>
                          <a:pt x="269875" y="50800"/>
                          <a:pt x="269875" y="50800"/>
                        </a:cubicBezTo>
                        <a:lnTo>
                          <a:pt x="104775" y="177800"/>
                        </a:lnTo>
                        <a:lnTo>
                          <a:pt x="22225" y="292100"/>
                        </a:lnTo>
                        <a:cubicBezTo>
                          <a:pt x="18815" y="326205"/>
                          <a:pt x="28563" y="319093"/>
                          <a:pt x="12700" y="327025"/>
                        </a:cubicBezTo>
                        <a:lnTo>
                          <a:pt x="0" y="396875"/>
                        </a:lnTo>
                        <a:lnTo>
                          <a:pt x="57150" y="454025"/>
                        </a:lnTo>
                        <a:lnTo>
                          <a:pt x="76200" y="479425"/>
                        </a:lnTo>
                        <a:lnTo>
                          <a:pt x="152400" y="498475"/>
                        </a:lnTo>
                        <a:lnTo>
                          <a:pt x="247650" y="434975"/>
                        </a:lnTo>
                        <a:lnTo>
                          <a:pt x="273050" y="419100"/>
                        </a:lnTo>
                        <a:lnTo>
                          <a:pt x="381000" y="342900"/>
                        </a:lnTo>
                        <a:cubicBezTo>
                          <a:pt x="397745" y="319457"/>
                          <a:pt x="390437" y="327113"/>
                          <a:pt x="400050" y="317500"/>
                        </a:cubicBezTo>
                        <a:lnTo>
                          <a:pt x="549275" y="133350"/>
                        </a:lnTo>
                        <a:lnTo>
                          <a:pt x="574675" y="47625"/>
                        </a:lnTo>
                        <a:lnTo>
                          <a:pt x="606425"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Freeform 103"/>
                  <p:cNvSpPr/>
                  <p:nvPr/>
                </p:nvSpPr>
                <p:spPr>
                  <a:xfrm>
                    <a:off x="5514975" y="4603750"/>
                    <a:ext cx="161925" cy="142875"/>
                  </a:xfrm>
                  <a:custGeom>
                    <a:avLst/>
                    <a:gdLst>
                      <a:gd name="connsiteX0" fmla="*/ 0 w 161925"/>
                      <a:gd name="connsiteY0" fmla="*/ 0 h 142875"/>
                      <a:gd name="connsiteX1" fmla="*/ 104775 w 161925"/>
                      <a:gd name="connsiteY1" fmla="*/ 53975 h 142875"/>
                      <a:gd name="connsiteX2" fmla="*/ 142875 w 161925"/>
                      <a:gd name="connsiteY2" fmla="*/ 107950 h 142875"/>
                      <a:gd name="connsiteX3" fmla="*/ 161925 w 16192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61925" h="142875">
                        <a:moveTo>
                          <a:pt x="0" y="0"/>
                        </a:moveTo>
                        <a:lnTo>
                          <a:pt x="104775" y="53975"/>
                        </a:lnTo>
                        <a:lnTo>
                          <a:pt x="142875" y="107950"/>
                        </a:lnTo>
                        <a:lnTo>
                          <a:pt x="161925" y="1428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Freeform 104"/>
                  <p:cNvSpPr/>
                  <p:nvPr/>
                </p:nvSpPr>
                <p:spPr>
                  <a:xfrm>
                    <a:off x="5978525" y="4619625"/>
                    <a:ext cx="711200" cy="279400"/>
                  </a:xfrm>
                  <a:custGeom>
                    <a:avLst/>
                    <a:gdLst>
                      <a:gd name="connsiteX0" fmla="*/ 711200 w 711200"/>
                      <a:gd name="connsiteY0" fmla="*/ 0 h 279400"/>
                      <a:gd name="connsiteX1" fmla="*/ 517525 w 711200"/>
                      <a:gd name="connsiteY1" fmla="*/ 15875 h 279400"/>
                      <a:gd name="connsiteX2" fmla="*/ 311150 w 711200"/>
                      <a:gd name="connsiteY2" fmla="*/ 111125 h 279400"/>
                      <a:gd name="connsiteX3" fmla="*/ 254000 w 711200"/>
                      <a:gd name="connsiteY3" fmla="*/ 184150 h 279400"/>
                      <a:gd name="connsiteX4" fmla="*/ 396875 w 711200"/>
                      <a:gd name="connsiteY4" fmla="*/ 165100 h 279400"/>
                      <a:gd name="connsiteX5" fmla="*/ 101600 w 711200"/>
                      <a:gd name="connsiteY5" fmla="*/ 241300 h 279400"/>
                      <a:gd name="connsiteX6" fmla="*/ 0 w 711200"/>
                      <a:gd name="connsiteY6"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0" h="279400">
                        <a:moveTo>
                          <a:pt x="711200" y="0"/>
                        </a:moveTo>
                        <a:lnTo>
                          <a:pt x="517525" y="15875"/>
                        </a:lnTo>
                        <a:lnTo>
                          <a:pt x="311150" y="111125"/>
                        </a:lnTo>
                        <a:lnTo>
                          <a:pt x="254000" y="184150"/>
                        </a:lnTo>
                        <a:lnTo>
                          <a:pt x="396875" y="165100"/>
                        </a:lnTo>
                        <a:lnTo>
                          <a:pt x="101600" y="241300"/>
                        </a:lnTo>
                        <a:lnTo>
                          <a:pt x="0" y="279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Freeform 105"/>
                  <p:cNvSpPr/>
                  <p:nvPr/>
                </p:nvSpPr>
                <p:spPr>
                  <a:xfrm>
                    <a:off x="6584950" y="3854450"/>
                    <a:ext cx="92075" cy="114300"/>
                  </a:xfrm>
                  <a:custGeom>
                    <a:avLst/>
                    <a:gdLst>
                      <a:gd name="connsiteX0" fmla="*/ 9525 w 92075"/>
                      <a:gd name="connsiteY0" fmla="*/ 41275 h 114300"/>
                      <a:gd name="connsiteX1" fmla="*/ 85725 w 92075"/>
                      <a:gd name="connsiteY1" fmla="*/ 0 h 114300"/>
                      <a:gd name="connsiteX2" fmla="*/ 92075 w 92075"/>
                      <a:gd name="connsiteY2" fmla="*/ 82550 h 114300"/>
                      <a:gd name="connsiteX3" fmla="*/ 0 w 92075"/>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92075" h="114300">
                        <a:moveTo>
                          <a:pt x="9525" y="41275"/>
                        </a:moveTo>
                        <a:lnTo>
                          <a:pt x="85725" y="0"/>
                        </a:lnTo>
                        <a:lnTo>
                          <a:pt x="92075" y="82550"/>
                        </a:lnTo>
                        <a:lnTo>
                          <a:pt x="0" y="114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4" name="Freeform 93"/>
                <p:cNvSpPr/>
                <p:nvPr/>
              </p:nvSpPr>
              <p:spPr>
                <a:xfrm>
                  <a:off x="4976813" y="3719513"/>
                  <a:ext cx="754856" cy="381000"/>
                </a:xfrm>
                <a:custGeom>
                  <a:avLst/>
                  <a:gdLst>
                    <a:gd name="connsiteX0" fmla="*/ 754856 w 754856"/>
                    <a:gd name="connsiteY0" fmla="*/ 100012 h 381000"/>
                    <a:gd name="connsiteX1" fmla="*/ 731043 w 754856"/>
                    <a:gd name="connsiteY1" fmla="*/ 0 h 381000"/>
                    <a:gd name="connsiteX2" fmla="*/ 550068 w 754856"/>
                    <a:gd name="connsiteY2" fmla="*/ 7143 h 381000"/>
                    <a:gd name="connsiteX3" fmla="*/ 240506 w 754856"/>
                    <a:gd name="connsiteY3" fmla="*/ 66675 h 381000"/>
                    <a:gd name="connsiteX4" fmla="*/ 188118 w 754856"/>
                    <a:gd name="connsiteY4" fmla="*/ 66675 h 381000"/>
                    <a:gd name="connsiteX5" fmla="*/ 11906 w 754856"/>
                    <a:gd name="connsiteY5" fmla="*/ 83343 h 381000"/>
                    <a:gd name="connsiteX6" fmla="*/ 0 w 754856"/>
                    <a:gd name="connsiteY6" fmla="*/ 104775 h 381000"/>
                    <a:gd name="connsiteX7" fmla="*/ 33337 w 754856"/>
                    <a:gd name="connsiteY7" fmla="*/ 252412 h 381000"/>
                    <a:gd name="connsiteX8" fmla="*/ 16668 w 754856"/>
                    <a:gd name="connsiteY8" fmla="*/ 109537 h 381000"/>
                    <a:gd name="connsiteX9" fmla="*/ 176212 w 754856"/>
                    <a:gd name="connsiteY9" fmla="*/ 264318 h 381000"/>
                    <a:gd name="connsiteX10" fmla="*/ 197643 w 754856"/>
                    <a:gd name="connsiteY10" fmla="*/ 266700 h 381000"/>
                    <a:gd name="connsiteX11" fmla="*/ 207168 w 754856"/>
                    <a:gd name="connsiteY11" fmla="*/ 269081 h 381000"/>
                    <a:gd name="connsiteX12" fmla="*/ 345281 w 754856"/>
                    <a:gd name="connsiteY12" fmla="*/ 307181 h 381000"/>
                    <a:gd name="connsiteX13" fmla="*/ 461962 w 754856"/>
                    <a:gd name="connsiteY13" fmla="*/ 309562 h 381000"/>
                    <a:gd name="connsiteX14" fmla="*/ 523875 w 754856"/>
                    <a:gd name="connsiteY14" fmla="*/ 295275 h 381000"/>
                    <a:gd name="connsiteX15" fmla="*/ 519112 w 754856"/>
                    <a:gd name="connsiteY15" fmla="*/ 257175 h 381000"/>
                    <a:gd name="connsiteX16" fmla="*/ 564356 w 754856"/>
                    <a:gd name="connsiteY16" fmla="*/ 335756 h 381000"/>
                    <a:gd name="connsiteX17" fmla="*/ 564356 w 754856"/>
                    <a:gd name="connsiteY17" fmla="*/ 335756 h 381000"/>
                    <a:gd name="connsiteX18" fmla="*/ 357187 w 754856"/>
                    <a:gd name="connsiteY18" fmla="*/ 381000 h 381000"/>
                    <a:gd name="connsiteX19" fmla="*/ 283368 w 754856"/>
                    <a:gd name="connsiteY19"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856" h="381000">
                      <a:moveTo>
                        <a:pt x="754856" y="100012"/>
                      </a:moveTo>
                      <a:lnTo>
                        <a:pt x="731043" y="0"/>
                      </a:lnTo>
                      <a:lnTo>
                        <a:pt x="550068" y="7143"/>
                      </a:lnTo>
                      <a:lnTo>
                        <a:pt x="240506" y="66675"/>
                      </a:lnTo>
                      <a:lnTo>
                        <a:pt x="188118" y="66675"/>
                      </a:lnTo>
                      <a:lnTo>
                        <a:pt x="11906" y="83343"/>
                      </a:lnTo>
                      <a:lnTo>
                        <a:pt x="0" y="104775"/>
                      </a:lnTo>
                      <a:lnTo>
                        <a:pt x="33337" y="252412"/>
                      </a:lnTo>
                      <a:lnTo>
                        <a:pt x="16668" y="109537"/>
                      </a:lnTo>
                      <a:lnTo>
                        <a:pt x="176212" y="264318"/>
                      </a:lnTo>
                      <a:cubicBezTo>
                        <a:pt x="183356" y="265112"/>
                        <a:pt x="190539" y="265607"/>
                        <a:pt x="197643" y="266700"/>
                      </a:cubicBezTo>
                      <a:cubicBezTo>
                        <a:pt x="200878" y="267198"/>
                        <a:pt x="207168" y="269081"/>
                        <a:pt x="207168" y="269081"/>
                      </a:cubicBezTo>
                      <a:lnTo>
                        <a:pt x="345281" y="307181"/>
                      </a:lnTo>
                      <a:lnTo>
                        <a:pt x="461962" y="309562"/>
                      </a:lnTo>
                      <a:lnTo>
                        <a:pt x="523875" y="295275"/>
                      </a:lnTo>
                      <a:lnTo>
                        <a:pt x="519112" y="257175"/>
                      </a:lnTo>
                      <a:lnTo>
                        <a:pt x="564356" y="335756"/>
                      </a:lnTo>
                      <a:lnTo>
                        <a:pt x="564356" y="335756"/>
                      </a:lnTo>
                      <a:lnTo>
                        <a:pt x="357187" y="381000"/>
                      </a:lnTo>
                      <a:lnTo>
                        <a:pt x="283368" y="381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107" name="Group 106"/>
            <p:cNvGrpSpPr/>
            <p:nvPr/>
          </p:nvGrpSpPr>
          <p:grpSpPr>
            <a:xfrm>
              <a:off x="2431223" y="5550115"/>
              <a:ext cx="1383435" cy="620875"/>
              <a:chOff x="3708400" y="4864100"/>
              <a:chExt cx="2819400" cy="1187450"/>
            </a:xfrm>
          </p:grpSpPr>
          <p:sp>
            <p:nvSpPr>
              <p:cNvPr id="108" name="Freeform 107"/>
              <p:cNvSpPr/>
              <p:nvPr/>
            </p:nvSpPr>
            <p:spPr>
              <a:xfrm>
                <a:off x="5238750" y="5289550"/>
                <a:ext cx="730250" cy="711200"/>
              </a:xfrm>
              <a:custGeom>
                <a:avLst/>
                <a:gdLst>
                  <a:gd name="connsiteX0" fmla="*/ 698500 w 730250"/>
                  <a:gd name="connsiteY0" fmla="*/ 584200 h 711200"/>
                  <a:gd name="connsiteX1" fmla="*/ 730250 w 730250"/>
                  <a:gd name="connsiteY1" fmla="*/ 298450 h 711200"/>
                  <a:gd name="connsiteX2" fmla="*/ 571500 w 730250"/>
                  <a:gd name="connsiteY2" fmla="*/ 63500 h 711200"/>
                  <a:gd name="connsiteX3" fmla="*/ 412750 w 730250"/>
                  <a:gd name="connsiteY3" fmla="*/ 0 h 711200"/>
                  <a:gd name="connsiteX4" fmla="*/ 203200 w 730250"/>
                  <a:gd name="connsiteY4" fmla="*/ 101600 h 711200"/>
                  <a:gd name="connsiteX5" fmla="*/ 57150 w 730250"/>
                  <a:gd name="connsiteY5" fmla="*/ 234950 h 711200"/>
                  <a:gd name="connsiteX6" fmla="*/ 0 w 730250"/>
                  <a:gd name="connsiteY6" fmla="*/ 508000 h 711200"/>
                  <a:gd name="connsiteX7" fmla="*/ 171450 w 730250"/>
                  <a:gd name="connsiteY7" fmla="*/ 692150 h 711200"/>
                  <a:gd name="connsiteX8" fmla="*/ 304800 w 730250"/>
                  <a:gd name="connsiteY8" fmla="*/ 711200 h 711200"/>
                  <a:gd name="connsiteX9" fmla="*/ 558800 w 730250"/>
                  <a:gd name="connsiteY9" fmla="*/ 6604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250" h="711200">
                    <a:moveTo>
                      <a:pt x="698500" y="584200"/>
                    </a:moveTo>
                    <a:lnTo>
                      <a:pt x="730250" y="298450"/>
                    </a:lnTo>
                    <a:lnTo>
                      <a:pt x="571500" y="63500"/>
                    </a:lnTo>
                    <a:lnTo>
                      <a:pt x="412750" y="0"/>
                    </a:lnTo>
                    <a:lnTo>
                      <a:pt x="203200" y="101600"/>
                    </a:lnTo>
                    <a:lnTo>
                      <a:pt x="57150" y="234950"/>
                    </a:lnTo>
                    <a:lnTo>
                      <a:pt x="0" y="508000"/>
                    </a:lnTo>
                    <a:lnTo>
                      <a:pt x="171450" y="692150"/>
                    </a:lnTo>
                    <a:lnTo>
                      <a:pt x="304800" y="711200"/>
                    </a:lnTo>
                    <a:lnTo>
                      <a:pt x="558800" y="660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Freeform 108"/>
              <p:cNvSpPr/>
              <p:nvPr/>
            </p:nvSpPr>
            <p:spPr>
              <a:xfrm>
                <a:off x="4267200" y="4864100"/>
                <a:ext cx="1498600" cy="1060450"/>
              </a:xfrm>
              <a:custGeom>
                <a:avLst/>
                <a:gdLst>
                  <a:gd name="connsiteX0" fmla="*/ 952500 w 1498600"/>
                  <a:gd name="connsiteY0" fmla="*/ 908050 h 1060450"/>
                  <a:gd name="connsiteX1" fmla="*/ 952500 w 1498600"/>
                  <a:gd name="connsiteY1" fmla="*/ 908050 h 1060450"/>
                  <a:gd name="connsiteX2" fmla="*/ 654050 w 1498600"/>
                  <a:gd name="connsiteY2" fmla="*/ 1060450 h 1060450"/>
                  <a:gd name="connsiteX3" fmla="*/ 457200 w 1498600"/>
                  <a:gd name="connsiteY3" fmla="*/ 1035050 h 1060450"/>
                  <a:gd name="connsiteX4" fmla="*/ 374650 w 1498600"/>
                  <a:gd name="connsiteY4" fmla="*/ 1035050 h 1060450"/>
                  <a:gd name="connsiteX5" fmla="*/ 247650 w 1498600"/>
                  <a:gd name="connsiteY5" fmla="*/ 965200 h 1060450"/>
                  <a:gd name="connsiteX6" fmla="*/ 196850 w 1498600"/>
                  <a:gd name="connsiteY6" fmla="*/ 914400 h 1060450"/>
                  <a:gd name="connsiteX7" fmla="*/ 0 w 1498600"/>
                  <a:gd name="connsiteY7" fmla="*/ 730250 h 1060450"/>
                  <a:gd name="connsiteX8" fmla="*/ 44450 w 1498600"/>
                  <a:gd name="connsiteY8" fmla="*/ 488950 h 1060450"/>
                  <a:gd name="connsiteX9" fmla="*/ 266700 w 1498600"/>
                  <a:gd name="connsiteY9" fmla="*/ 330200 h 1060450"/>
                  <a:gd name="connsiteX10" fmla="*/ 444500 w 1498600"/>
                  <a:gd name="connsiteY10" fmla="*/ 266700 h 1060450"/>
                  <a:gd name="connsiteX11" fmla="*/ 755650 w 1498600"/>
                  <a:gd name="connsiteY11" fmla="*/ 266700 h 1060450"/>
                  <a:gd name="connsiteX12" fmla="*/ 793750 w 1498600"/>
                  <a:gd name="connsiteY12" fmla="*/ 209550 h 1060450"/>
                  <a:gd name="connsiteX13" fmla="*/ 774700 w 1498600"/>
                  <a:gd name="connsiteY13" fmla="*/ 374650 h 1060450"/>
                  <a:gd name="connsiteX14" fmla="*/ 939800 w 1498600"/>
                  <a:gd name="connsiteY14" fmla="*/ 476250 h 1060450"/>
                  <a:gd name="connsiteX15" fmla="*/ 996950 w 1498600"/>
                  <a:gd name="connsiteY15" fmla="*/ 482600 h 1060450"/>
                  <a:gd name="connsiteX16" fmla="*/ 1028700 w 1498600"/>
                  <a:gd name="connsiteY16" fmla="*/ 482600 h 1060450"/>
                  <a:gd name="connsiteX17" fmla="*/ 1073150 w 1498600"/>
                  <a:gd name="connsiteY17" fmla="*/ 419100 h 1060450"/>
                  <a:gd name="connsiteX18" fmla="*/ 1092200 w 1498600"/>
                  <a:gd name="connsiteY18" fmla="*/ 374650 h 1060450"/>
                  <a:gd name="connsiteX19" fmla="*/ 1358900 w 1498600"/>
                  <a:gd name="connsiteY19" fmla="*/ 355600 h 1060450"/>
                  <a:gd name="connsiteX20" fmla="*/ 1263650 w 1498600"/>
                  <a:gd name="connsiteY20" fmla="*/ 247650 h 1060450"/>
                  <a:gd name="connsiteX21" fmla="*/ 1498600 w 1498600"/>
                  <a:gd name="connsiteY21" fmla="*/ 120650 h 1060450"/>
                  <a:gd name="connsiteX22" fmla="*/ 1352550 w 1498600"/>
                  <a:gd name="connsiteY22" fmla="*/ 50800 h 1060450"/>
                  <a:gd name="connsiteX23" fmla="*/ 1187450 w 1498600"/>
                  <a:gd name="connsiteY23" fmla="*/ 101600 h 1060450"/>
                  <a:gd name="connsiteX24" fmla="*/ 1149350 w 1498600"/>
                  <a:gd name="connsiteY24" fmla="*/ 107950 h 1060450"/>
                  <a:gd name="connsiteX25" fmla="*/ 1098550 w 1498600"/>
                  <a:gd name="connsiteY25" fmla="*/ 12700 h 1060450"/>
                  <a:gd name="connsiteX26" fmla="*/ 1041400 w 1498600"/>
                  <a:gd name="connsiteY26" fmla="*/ 12700 h 1060450"/>
                  <a:gd name="connsiteX27" fmla="*/ 869950 w 1498600"/>
                  <a:gd name="connsiteY27" fmla="*/ 0 h 1060450"/>
                  <a:gd name="connsiteX28" fmla="*/ 800100 w 1498600"/>
                  <a:gd name="connsiteY28" fmla="*/ 184150 h 1060450"/>
                  <a:gd name="connsiteX29" fmla="*/ 742950 w 1498600"/>
                  <a:gd name="connsiteY29" fmla="*/ 158750 h 1060450"/>
                  <a:gd name="connsiteX30" fmla="*/ 723900 w 1498600"/>
                  <a:gd name="connsiteY30" fmla="*/ 1587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8600" h="1060450">
                    <a:moveTo>
                      <a:pt x="952500" y="908050"/>
                    </a:moveTo>
                    <a:lnTo>
                      <a:pt x="952500" y="908050"/>
                    </a:lnTo>
                    <a:lnTo>
                      <a:pt x="654050" y="1060450"/>
                    </a:lnTo>
                    <a:lnTo>
                      <a:pt x="457200" y="1035050"/>
                    </a:lnTo>
                    <a:lnTo>
                      <a:pt x="374650" y="1035050"/>
                    </a:lnTo>
                    <a:lnTo>
                      <a:pt x="247650" y="965200"/>
                    </a:lnTo>
                    <a:lnTo>
                      <a:pt x="196850" y="914400"/>
                    </a:lnTo>
                    <a:lnTo>
                      <a:pt x="0" y="730250"/>
                    </a:lnTo>
                    <a:lnTo>
                      <a:pt x="44450" y="488950"/>
                    </a:lnTo>
                    <a:lnTo>
                      <a:pt x="266700" y="330200"/>
                    </a:lnTo>
                    <a:lnTo>
                      <a:pt x="444500" y="266700"/>
                    </a:lnTo>
                    <a:lnTo>
                      <a:pt x="755650" y="266700"/>
                    </a:lnTo>
                    <a:lnTo>
                      <a:pt x="793750" y="209550"/>
                    </a:lnTo>
                    <a:lnTo>
                      <a:pt x="774700" y="374650"/>
                    </a:lnTo>
                    <a:lnTo>
                      <a:pt x="939800" y="476250"/>
                    </a:lnTo>
                    <a:lnTo>
                      <a:pt x="996950" y="482600"/>
                    </a:lnTo>
                    <a:lnTo>
                      <a:pt x="1028700" y="482600"/>
                    </a:lnTo>
                    <a:cubicBezTo>
                      <a:pt x="1075938" y="428614"/>
                      <a:pt x="1073150" y="454300"/>
                      <a:pt x="1073150" y="419100"/>
                    </a:cubicBezTo>
                    <a:lnTo>
                      <a:pt x="1092200" y="374650"/>
                    </a:lnTo>
                    <a:lnTo>
                      <a:pt x="1358900" y="355600"/>
                    </a:lnTo>
                    <a:lnTo>
                      <a:pt x="1263650" y="247650"/>
                    </a:lnTo>
                    <a:lnTo>
                      <a:pt x="1498600" y="120650"/>
                    </a:lnTo>
                    <a:lnTo>
                      <a:pt x="1352550" y="50800"/>
                    </a:lnTo>
                    <a:lnTo>
                      <a:pt x="1187450" y="101600"/>
                    </a:lnTo>
                    <a:lnTo>
                      <a:pt x="1149350" y="107950"/>
                    </a:lnTo>
                    <a:lnTo>
                      <a:pt x="1098550" y="12700"/>
                    </a:lnTo>
                    <a:lnTo>
                      <a:pt x="1041400" y="12700"/>
                    </a:lnTo>
                    <a:lnTo>
                      <a:pt x="869950" y="0"/>
                    </a:lnTo>
                    <a:lnTo>
                      <a:pt x="800100" y="184150"/>
                    </a:lnTo>
                    <a:lnTo>
                      <a:pt x="742950" y="158750"/>
                    </a:lnTo>
                    <a:lnTo>
                      <a:pt x="723900" y="158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Freeform 109"/>
              <p:cNvSpPr/>
              <p:nvPr/>
            </p:nvSpPr>
            <p:spPr>
              <a:xfrm>
                <a:off x="3708400" y="5448300"/>
                <a:ext cx="838200" cy="603250"/>
              </a:xfrm>
              <a:custGeom>
                <a:avLst/>
                <a:gdLst>
                  <a:gd name="connsiteX0" fmla="*/ 527050 w 838200"/>
                  <a:gd name="connsiteY0" fmla="*/ 44450 h 603250"/>
                  <a:gd name="connsiteX1" fmla="*/ 419100 w 838200"/>
                  <a:gd name="connsiteY1" fmla="*/ 0 h 603250"/>
                  <a:gd name="connsiteX2" fmla="*/ 330200 w 838200"/>
                  <a:gd name="connsiteY2" fmla="*/ 25400 h 603250"/>
                  <a:gd name="connsiteX3" fmla="*/ 209550 w 838200"/>
                  <a:gd name="connsiteY3" fmla="*/ 152400 h 603250"/>
                  <a:gd name="connsiteX4" fmla="*/ 374650 w 838200"/>
                  <a:gd name="connsiteY4" fmla="*/ 234950 h 603250"/>
                  <a:gd name="connsiteX5" fmla="*/ 393700 w 838200"/>
                  <a:gd name="connsiteY5" fmla="*/ 285750 h 603250"/>
                  <a:gd name="connsiteX6" fmla="*/ 406400 w 838200"/>
                  <a:gd name="connsiteY6" fmla="*/ 323850 h 603250"/>
                  <a:gd name="connsiteX7" fmla="*/ 381000 w 838200"/>
                  <a:gd name="connsiteY7" fmla="*/ 342900 h 603250"/>
                  <a:gd name="connsiteX8" fmla="*/ 298450 w 838200"/>
                  <a:gd name="connsiteY8" fmla="*/ 279400 h 603250"/>
                  <a:gd name="connsiteX9" fmla="*/ 107950 w 838200"/>
                  <a:gd name="connsiteY9" fmla="*/ 355600 h 603250"/>
                  <a:gd name="connsiteX10" fmla="*/ 177800 w 838200"/>
                  <a:gd name="connsiteY10" fmla="*/ 419100 h 603250"/>
                  <a:gd name="connsiteX11" fmla="*/ 12700 w 838200"/>
                  <a:gd name="connsiteY11" fmla="*/ 533400 h 603250"/>
                  <a:gd name="connsiteX12" fmla="*/ 0 w 838200"/>
                  <a:gd name="connsiteY12" fmla="*/ 571500 h 603250"/>
                  <a:gd name="connsiteX13" fmla="*/ 57150 w 838200"/>
                  <a:gd name="connsiteY13" fmla="*/ 603250 h 603250"/>
                  <a:gd name="connsiteX14" fmla="*/ 184150 w 838200"/>
                  <a:gd name="connsiteY14" fmla="*/ 552450 h 603250"/>
                  <a:gd name="connsiteX15" fmla="*/ 273050 w 838200"/>
                  <a:gd name="connsiteY15" fmla="*/ 603250 h 603250"/>
                  <a:gd name="connsiteX16" fmla="*/ 381000 w 838200"/>
                  <a:gd name="connsiteY16" fmla="*/ 539750 h 603250"/>
                  <a:gd name="connsiteX17" fmla="*/ 488950 w 838200"/>
                  <a:gd name="connsiteY17" fmla="*/ 577850 h 603250"/>
                  <a:gd name="connsiteX18" fmla="*/ 488950 w 838200"/>
                  <a:gd name="connsiteY18" fmla="*/ 444500 h 603250"/>
                  <a:gd name="connsiteX19" fmla="*/ 558800 w 838200"/>
                  <a:gd name="connsiteY19" fmla="*/ 355600 h 603250"/>
                  <a:gd name="connsiteX20" fmla="*/ 571500 w 838200"/>
                  <a:gd name="connsiteY20" fmla="*/ 425450 h 603250"/>
                  <a:gd name="connsiteX21" fmla="*/ 654050 w 838200"/>
                  <a:gd name="connsiteY21" fmla="*/ 476250 h 603250"/>
                  <a:gd name="connsiteX22" fmla="*/ 723900 w 838200"/>
                  <a:gd name="connsiteY22" fmla="*/ 539750 h 603250"/>
                  <a:gd name="connsiteX23" fmla="*/ 736600 w 838200"/>
                  <a:gd name="connsiteY23" fmla="*/ 533400 h 603250"/>
                  <a:gd name="connsiteX24" fmla="*/ 793750 w 838200"/>
                  <a:gd name="connsiteY24" fmla="*/ 495300 h 603250"/>
                  <a:gd name="connsiteX25" fmla="*/ 831850 w 838200"/>
                  <a:gd name="connsiteY25" fmla="*/ 438150 h 603250"/>
                  <a:gd name="connsiteX26" fmla="*/ 838200 w 838200"/>
                  <a:gd name="connsiteY26" fmla="*/ 4127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200" h="603250">
                    <a:moveTo>
                      <a:pt x="527050" y="44450"/>
                    </a:moveTo>
                    <a:lnTo>
                      <a:pt x="419100" y="0"/>
                    </a:lnTo>
                    <a:lnTo>
                      <a:pt x="330200" y="25400"/>
                    </a:lnTo>
                    <a:lnTo>
                      <a:pt x="209550" y="152400"/>
                    </a:lnTo>
                    <a:lnTo>
                      <a:pt x="374650" y="234950"/>
                    </a:lnTo>
                    <a:cubicBezTo>
                      <a:pt x="381000" y="251883"/>
                      <a:pt x="387617" y="268719"/>
                      <a:pt x="393700" y="285750"/>
                    </a:cubicBezTo>
                    <a:cubicBezTo>
                      <a:pt x="398203" y="298357"/>
                      <a:pt x="406400" y="323850"/>
                      <a:pt x="406400" y="323850"/>
                    </a:cubicBezTo>
                    <a:lnTo>
                      <a:pt x="381000" y="342900"/>
                    </a:lnTo>
                    <a:lnTo>
                      <a:pt x="298450" y="279400"/>
                    </a:lnTo>
                    <a:lnTo>
                      <a:pt x="107950" y="355600"/>
                    </a:lnTo>
                    <a:lnTo>
                      <a:pt x="177800" y="419100"/>
                    </a:lnTo>
                    <a:lnTo>
                      <a:pt x="12700" y="533400"/>
                    </a:lnTo>
                    <a:lnTo>
                      <a:pt x="0" y="571500"/>
                    </a:lnTo>
                    <a:lnTo>
                      <a:pt x="57150" y="603250"/>
                    </a:lnTo>
                    <a:lnTo>
                      <a:pt x="184150" y="552450"/>
                    </a:lnTo>
                    <a:lnTo>
                      <a:pt x="273050" y="603250"/>
                    </a:lnTo>
                    <a:lnTo>
                      <a:pt x="381000" y="539750"/>
                    </a:lnTo>
                    <a:lnTo>
                      <a:pt x="488950" y="577850"/>
                    </a:lnTo>
                    <a:lnTo>
                      <a:pt x="488950" y="444500"/>
                    </a:lnTo>
                    <a:lnTo>
                      <a:pt x="558800" y="355600"/>
                    </a:lnTo>
                    <a:cubicBezTo>
                      <a:pt x="565448" y="422079"/>
                      <a:pt x="550108" y="404058"/>
                      <a:pt x="571500" y="425450"/>
                    </a:cubicBezTo>
                    <a:lnTo>
                      <a:pt x="654050" y="476250"/>
                    </a:lnTo>
                    <a:cubicBezTo>
                      <a:pt x="660522" y="483531"/>
                      <a:pt x="693479" y="539750"/>
                      <a:pt x="723900" y="539750"/>
                    </a:cubicBezTo>
                    <a:cubicBezTo>
                      <a:pt x="728633" y="539750"/>
                      <a:pt x="732367" y="535517"/>
                      <a:pt x="736600" y="533400"/>
                    </a:cubicBezTo>
                    <a:lnTo>
                      <a:pt x="793750" y="495300"/>
                    </a:lnTo>
                    <a:cubicBezTo>
                      <a:pt x="828251" y="446999"/>
                      <a:pt x="817357" y="467136"/>
                      <a:pt x="831850" y="438150"/>
                    </a:cubicBezTo>
                    <a:lnTo>
                      <a:pt x="838200" y="412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Freeform 110"/>
              <p:cNvSpPr/>
              <p:nvPr/>
            </p:nvSpPr>
            <p:spPr>
              <a:xfrm>
                <a:off x="5708650" y="4972050"/>
                <a:ext cx="819150" cy="361950"/>
              </a:xfrm>
              <a:custGeom>
                <a:avLst/>
                <a:gdLst>
                  <a:gd name="connsiteX0" fmla="*/ 0 w 819150"/>
                  <a:gd name="connsiteY0" fmla="*/ 279400 h 361950"/>
                  <a:gd name="connsiteX1" fmla="*/ 101600 w 819150"/>
                  <a:gd name="connsiteY1" fmla="*/ 177800 h 361950"/>
                  <a:gd name="connsiteX2" fmla="*/ 304800 w 819150"/>
                  <a:gd name="connsiteY2" fmla="*/ 127000 h 361950"/>
                  <a:gd name="connsiteX3" fmla="*/ 298450 w 819150"/>
                  <a:gd name="connsiteY3" fmla="*/ 215900 h 361950"/>
                  <a:gd name="connsiteX4" fmla="*/ 412750 w 819150"/>
                  <a:gd name="connsiteY4" fmla="*/ 298450 h 361950"/>
                  <a:gd name="connsiteX5" fmla="*/ 533400 w 819150"/>
                  <a:gd name="connsiteY5" fmla="*/ 323850 h 361950"/>
                  <a:gd name="connsiteX6" fmla="*/ 704850 w 819150"/>
                  <a:gd name="connsiteY6" fmla="*/ 361950 h 361950"/>
                  <a:gd name="connsiteX7" fmla="*/ 819150 w 819150"/>
                  <a:gd name="connsiteY7" fmla="*/ 342900 h 361950"/>
                  <a:gd name="connsiteX8" fmla="*/ 793750 w 819150"/>
                  <a:gd name="connsiteY8" fmla="*/ 215900 h 361950"/>
                  <a:gd name="connsiteX9" fmla="*/ 635000 w 819150"/>
                  <a:gd name="connsiteY9" fmla="*/ 196850 h 361950"/>
                  <a:gd name="connsiteX10" fmla="*/ 654050 w 819150"/>
                  <a:gd name="connsiteY10" fmla="*/ 146050 h 361950"/>
                  <a:gd name="connsiteX11" fmla="*/ 736600 w 819150"/>
                  <a:gd name="connsiteY11" fmla="*/ 146050 h 361950"/>
                  <a:gd name="connsiteX12" fmla="*/ 736600 w 819150"/>
                  <a:gd name="connsiteY12" fmla="*/ 127000 h 361950"/>
                  <a:gd name="connsiteX13" fmla="*/ 698500 w 819150"/>
                  <a:gd name="connsiteY13" fmla="*/ 31750 h 361950"/>
                  <a:gd name="connsiteX14" fmla="*/ 552450 w 819150"/>
                  <a:gd name="connsiteY14" fmla="*/ 6350 h 361950"/>
                  <a:gd name="connsiteX15" fmla="*/ 501650 w 819150"/>
                  <a:gd name="connsiteY15" fmla="*/ 31750 h 361950"/>
                  <a:gd name="connsiteX16" fmla="*/ 425450 w 819150"/>
                  <a:gd name="connsiteY16" fmla="*/ 44450 h 361950"/>
                  <a:gd name="connsiteX17" fmla="*/ 406400 w 819150"/>
                  <a:gd name="connsiteY17" fmla="*/ 6350 h 361950"/>
                  <a:gd name="connsiteX18" fmla="*/ 349250 w 819150"/>
                  <a:gd name="connsiteY18" fmla="*/ 25400 h 361950"/>
                  <a:gd name="connsiteX19" fmla="*/ 254000 w 819150"/>
                  <a:gd name="connsiteY19" fmla="*/ 69850 h 361950"/>
                  <a:gd name="connsiteX20" fmla="*/ 241300 w 819150"/>
                  <a:gd name="connsiteY20"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9150" h="361950">
                    <a:moveTo>
                      <a:pt x="0" y="279400"/>
                    </a:moveTo>
                    <a:lnTo>
                      <a:pt x="101600" y="177800"/>
                    </a:lnTo>
                    <a:lnTo>
                      <a:pt x="304800" y="127000"/>
                    </a:lnTo>
                    <a:lnTo>
                      <a:pt x="298450" y="215900"/>
                    </a:lnTo>
                    <a:lnTo>
                      <a:pt x="412750" y="298450"/>
                    </a:lnTo>
                    <a:lnTo>
                      <a:pt x="533400" y="323850"/>
                    </a:lnTo>
                    <a:lnTo>
                      <a:pt x="704850" y="361950"/>
                    </a:lnTo>
                    <a:lnTo>
                      <a:pt x="819150" y="342900"/>
                    </a:lnTo>
                    <a:lnTo>
                      <a:pt x="793750" y="215900"/>
                    </a:lnTo>
                    <a:lnTo>
                      <a:pt x="635000" y="196850"/>
                    </a:lnTo>
                    <a:lnTo>
                      <a:pt x="654050" y="146050"/>
                    </a:lnTo>
                    <a:lnTo>
                      <a:pt x="736600" y="146050"/>
                    </a:lnTo>
                    <a:lnTo>
                      <a:pt x="736600" y="127000"/>
                    </a:lnTo>
                    <a:lnTo>
                      <a:pt x="698500" y="31750"/>
                    </a:lnTo>
                    <a:lnTo>
                      <a:pt x="552450" y="6350"/>
                    </a:lnTo>
                    <a:lnTo>
                      <a:pt x="501650" y="31750"/>
                    </a:lnTo>
                    <a:lnTo>
                      <a:pt x="425450" y="44450"/>
                    </a:lnTo>
                    <a:lnTo>
                      <a:pt x="406400" y="6350"/>
                    </a:lnTo>
                    <a:cubicBezTo>
                      <a:pt x="353618" y="26143"/>
                      <a:pt x="373685" y="25400"/>
                      <a:pt x="349250" y="25400"/>
                    </a:cubicBezTo>
                    <a:lnTo>
                      <a:pt x="254000" y="69850"/>
                    </a:lnTo>
                    <a:lnTo>
                      <a:pt x="2413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10" name="Group 9"/>
          <p:cNvGrpSpPr/>
          <p:nvPr/>
        </p:nvGrpSpPr>
        <p:grpSpPr>
          <a:xfrm>
            <a:off x="6799269" y="501684"/>
            <a:ext cx="4267200" cy="2653332"/>
            <a:chOff x="6799269" y="328795"/>
            <a:chExt cx="4267200" cy="2857500"/>
          </a:xfrm>
        </p:grpSpPr>
        <p:sp>
          <p:nvSpPr>
            <p:cNvPr id="13" name="Rectangle 12"/>
            <p:cNvSpPr/>
            <p:nvPr/>
          </p:nvSpPr>
          <p:spPr>
            <a:xfrm>
              <a:off x="6799269" y="328795"/>
              <a:ext cx="4267200" cy="2857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p:cNvGrpSpPr/>
            <p:nvPr/>
          </p:nvGrpSpPr>
          <p:grpSpPr>
            <a:xfrm>
              <a:off x="6868454" y="469783"/>
              <a:ext cx="4183303" cy="2210881"/>
              <a:chOff x="1792054" y="-2287650"/>
              <a:chExt cx="8875946" cy="3769465"/>
            </a:xfrm>
          </p:grpSpPr>
          <p:grpSp>
            <p:nvGrpSpPr>
              <p:cNvPr id="16" name="Group 15"/>
              <p:cNvGrpSpPr/>
              <p:nvPr/>
            </p:nvGrpSpPr>
            <p:grpSpPr>
              <a:xfrm>
                <a:off x="1792054" y="-2287650"/>
                <a:ext cx="8875946" cy="3769465"/>
                <a:chOff x="1675940" y="1204686"/>
                <a:chExt cx="8875946" cy="3769465"/>
              </a:xfrm>
            </p:grpSpPr>
            <p:sp>
              <p:nvSpPr>
                <p:cNvPr id="18" name="Freeform 17"/>
                <p:cNvSpPr/>
                <p:nvPr/>
              </p:nvSpPr>
              <p:spPr>
                <a:xfrm>
                  <a:off x="1675940" y="2380343"/>
                  <a:ext cx="8875946" cy="2593808"/>
                </a:xfrm>
                <a:custGeom>
                  <a:avLst/>
                  <a:gdLst>
                    <a:gd name="connsiteX0" fmla="*/ 9085943 w 9144000"/>
                    <a:gd name="connsiteY0" fmla="*/ 2540000 h 2540000"/>
                    <a:gd name="connsiteX1" fmla="*/ 7997371 w 9144000"/>
                    <a:gd name="connsiteY1" fmla="*/ 2351314 h 2540000"/>
                    <a:gd name="connsiteX2" fmla="*/ 7866743 w 9144000"/>
                    <a:gd name="connsiteY2" fmla="*/ 2322286 h 2540000"/>
                    <a:gd name="connsiteX3" fmla="*/ 7823200 w 9144000"/>
                    <a:gd name="connsiteY3" fmla="*/ 2307771 h 2540000"/>
                    <a:gd name="connsiteX4" fmla="*/ 7736114 w 9144000"/>
                    <a:gd name="connsiteY4" fmla="*/ 2278743 h 2540000"/>
                    <a:gd name="connsiteX5" fmla="*/ 6618514 w 9144000"/>
                    <a:gd name="connsiteY5" fmla="*/ 2090057 h 2540000"/>
                    <a:gd name="connsiteX6" fmla="*/ 6400800 w 9144000"/>
                    <a:gd name="connsiteY6" fmla="*/ 2075543 h 2540000"/>
                    <a:gd name="connsiteX7" fmla="*/ 5544457 w 9144000"/>
                    <a:gd name="connsiteY7" fmla="*/ 2293257 h 2540000"/>
                    <a:gd name="connsiteX8" fmla="*/ 5080000 w 9144000"/>
                    <a:gd name="connsiteY8" fmla="*/ 2278743 h 2540000"/>
                    <a:gd name="connsiteX9" fmla="*/ 4034971 w 9144000"/>
                    <a:gd name="connsiteY9" fmla="*/ 2177143 h 2540000"/>
                    <a:gd name="connsiteX10" fmla="*/ 3889828 w 9144000"/>
                    <a:gd name="connsiteY10" fmla="*/ 2162628 h 2540000"/>
                    <a:gd name="connsiteX11" fmla="*/ 3759200 w 9144000"/>
                    <a:gd name="connsiteY11" fmla="*/ 2148114 h 2540000"/>
                    <a:gd name="connsiteX12" fmla="*/ 2685143 w 9144000"/>
                    <a:gd name="connsiteY12" fmla="*/ 2104571 h 2540000"/>
                    <a:gd name="connsiteX13" fmla="*/ 2220685 w 9144000"/>
                    <a:gd name="connsiteY13" fmla="*/ 2119086 h 2540000"/>
                    <a:gd name="connsiteX14" fmla="*/ 1407885 w 9144000"/>
                    <a:gd name="connsiteY14" fmla="*/ 2177143 h 2540000"/>
                    <a:gd name="connsiteX15" fmla="*/ 914400 w 9144000"/>
                    <a:gd name="connsiteY15" fmla="*/ 2307771 h 2540000"/>
                    <a:gd name="connsiteX16" fmla="*/ 0 w 9144000"/>
                    <a:gd name="connsiteY16" fmla="*/ 2452914 h 2540000"/>
                    <a:gd name="connsiteX17" fmla="*/ 145143 w 9144000"/>
                    <a:gd name="connsiteY17" fmla="*/ 1770743 h 2540000"/>
                    <a:gd name="connsiteX18" fmla="*/ 3410857 w 9144000"/>
                    <a:gd name="connsiteY18" fmla="*/ 1582057 h 2540000"/>
                    <a:gd name="connsiteX19" fmla="*/ 6923314 w 9144000"/>
                    <a:gd name="connsiteY19" fmla="*/ 1640114 h 2540000"/>
                    <a:gd name="connsiteX20" fmla="*/ 9144000 w 9144000"/>
                    <a:gd name="connsiteY20" fmla="*/ 1640114 h 2540000"/>
                    <a:gd name="connsiteX21" fmla="*/ 7808685 w 9144000"/>
                    <a:gd name="connsiteY21" fmla="*/ 798286 h 2540000"/>
                    <a:gd name="connsiteX22" fmla="*/ 7678057 w 9144000"/>
                    <a:gd name="connsiteY22" fmla="*/ 798286 h 2540000"/>
                    <a:gd name="connsiteX23" fmla="*/ 7271657 w 9144000"/>
                    <a:gd name="connsiteY23" fmla="*/ 638628 h 2540000"/>
                    <a:gd name="connsiteX24" fmla="*/ 7155543 w 9144000"/>
                    <a:gd name="connsiteY24" fmla="*/ 566057 h 2540000"/>
                    <a:gd name="connsiteX25" fmla="*/ 7082971 w 9144000"/>
                    <a:gd name="connsiteY25" fmla="*/ 522514 h 2540000"/>
                    <a:gd name="connsiteX26" fmla="*/ 6734628 w 9144000"/>
                    <a:gd name="connsiteY26" fmla="*/ 377371 h 2540000"/>
                    <a:gd name="connsiteX27" fmla="*/ 6618514 w 9144000"/>
                    <a:gd name="connsiteY27" fmla="*/ 449943 h 2540000"/>
                    <a:gd name="connsiteX28" fmla="*/ 5863771 w 9144000"/>
                    <a:gd name="connsiteY28" fmla="*/ 957943 h 2540000"/>
                    <a:gd name="connsiteX29" fmla="*/ 3468914 w 9144000"/>
                    <a:gd name="connsiteY29" fmla="*/ 232228 h 2540000"/>
                    <a:gd name="connsiteX30" fmla="*/ 3062514 w 9144000"/>
                    <a:gd name="connsiteY30" fmla="*/ 0 h 2540000"/>
                    <a:gd name="connsiteX31" fmla="*/ 2336800 w 9144000"/>
                    <a:gd name="connsiteY31" fmla="*/ 14514 h 2540000"/>
                    <a:gd name="connsiteX32" fmla="*/ 2264228 w 9144000"/>
                    <a:gd name="connsiteY32" fmla="*/ 116114 h 2540000"/>
                    <a:gd name="connsiteX33" fmla="*/ 1277257 w 9144000"/>
                    <a:gd name="connsiteY33" fmla="*/ 464457 h 2540000"/>
                    <a:gd name="connsiteX34" fmla="*/ 914400 w 9144000"/>
                    <a:gd name="connsiteY34" fmla="*/ 682171 h 2540000"/>
                    <a:gd name="connsiteX35" fmla="*/ 769257 w 9144000"/>
                    <a:gd name="connsiteY35" fmla="*/ 798286 h 2540000"/>
                    <a:gd name="connsiteX36" fmla="*/ 551543 w 9144000"/>
                    <a:gd name="connsiteY36" fmla="*/ 754743 h 2540000"/>
                    <a:gd name="connsiteX37" fmla="*/ 537028 w 9144000"/>
                    <a:gd name="connsiteY37" fmla="*/ 798286 h 2540000"/>
                    <a:gd name="connsiteX38" fmla="*/ 246743 w 9144000"/>
                    <a:gd name="connsiteY38" fmla="*/ 798286 h 2540000"/>
                    <a:gd name="connsiteX39" fmla="*/ 841828 w 9144000"/>
                    <a:gd name="connsiteY39" fmla="*/ 798286 h 2540000"/>
                    <a:gd name="connsiteX40" fmla="*/ 841828 w 9144000"/>
                    <a:gd name="connsiteY40" fmla="*/ 928914 h 2540000"/>
                    <a:gd name="connsiteX41" fmla="*/ 914400 w 9144000"/>
                    <a:gd name="connsiteY41" fmla="*/ 1103086 h 2540000"/>
                    <a:gd name="connsiteX42" fmla="*/ 928914 w 9144000"/>
                    <a:gd name="connsiteY42" fmla="*/ 1248228 h 2540000"/>
                    <a:gd name="connsiteX43" fmla="*/ 957943 w 9144000"/>
                    <a:gd name="connsiteY43" fmla="*/ 1364343 h 2540000"/>
                    <a:gd name="connsiteX44" fmla="*/ 1001485 w 9144000"/>
                    <a:gd name="connsiteY44" fmla="*/ 1393371 h 2540000"/>
                    <a:gd name="connsiteX45" fmla="*/ 1132114 w 9144000"/>
                    <a:gd name="connsiteY45" fmla="*/ 1335314 h 2540000"/>
                    <a:gd name="connsiteX46" fmla="*/ 1161143 w 9144000"/>
                    <a:gd name="connsiteY46" fmla="*/ 1291771 h 2540000"/>
                    <a:gd name="connsiteX47" fmla="*/ 1378857 w 9144000"/>
                    <a:gd name="connsiteY47" fmla="*/ 1146628 h 2540000"/>
                    <a:gd name="connsiteX48" fmla="*/ 1524000 w 9144000"/>
                    <a:gd name="connsiteY48" fmla="*/ 1146628 h 2540000"/>
                    <a:gd name="connsiteX49" fmla="*/ 1524000 w 9144000"/>
                    <a:gd name="connsiteY49" fmla="*/ 1146628 h 2540000"/>
                    <a:gd name="connsiteX50" fmla="*/ 1872343 w 9144000"/>
                    <a:gd name="connsiteY50" fmla="*/ 1378857 h 2540000"/>
                    <a:gd name="connsiteX51" fmla="*/ 2017485 w 9144000"/>
                    <a:gd name="connsiteY51" fmla="*/ 1436914 h 2540000"/>
                    <a:gd name="connsiteX52" fmla="*/ 3164114 w 9144000"/>
                    <a:gd name="connsiteY52" fmla="*/ 1625600 h 2540000"/>
                    <a:gd name="connsiteX53" fmla="*/ 3889828 w 9144000"/>
                    <a:gd name="connsiteY53" fmla="*/ 1669143 h 2540000"/>
                    <a:gd name="connsiteX54" fmla="*/ 3918857 w 9144000"/>
                    <a:gd name="connsiteY54" fmla="*/ 1843314 h 2540000"/>
                    <a:gd name="connsiteX55" fmla="*/ 3381828 w 9144000"/>
                    <a:gd name="connsiteY55" fmla="*/ 2017486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2540000">
                      <a:moveTo>
                        <a:pt x="9085943" y="2540000"/>
                      </a:moveTo>
                      <a:lnTo>
                        <a:pt x="7997371" y="2351314"/>
                      </a:lnTo>
                      <a:cubicBezTo>
                        <a:pt x="7953828" y="2341638"/>
                        <a:pt x="7910016" y="2333104"/>
                        <a:pt x="7866743" y="2322286"/>
                      </a:cubicBezTo>
                      <a:cubicBezTo>
                        <a:pt x="7851900" y="2318575"/>
                        <a:pt x="7837911" y="2311974"/>
                        <a:pt x="7823200" y="2307771"/>
                      </a:cubicBezTo>
                      <a:cubicBezTo>
                        <a:pt x="7743218" y="2284919"/>
                        <a:pt x="7789184" y="2305277"/>
                        <a:pt x="7736114" y="2278743"/>
                      </a:cubicBezTo>
                      <a:lnTo>
                        <a:pt x="6618514" y="2090057"/>
                      </a:lnTo>
                      <a:lnTo>
                        <a:pt x="6400800" y="2075543"/>
                      </a:lnTo>
                      <a:lnTo>
                        <a:pt x="5544457" y="2293257"/>
                      </a:lnTo>
                      <a:lnTo>
                        <a:pt x="5080000" y="2278743"/>
                      </a:lnTo>
                      <a:lnTo>
                        <a:pt x="4034971" y="2177143"/>
                      </a:lnTo>
                      <a:cubicBezTo>
                        <a:pt x="3986590" y="2172305"/>
                        <a:pt x="3937962" y="2169504"/>
                        <a:pt x="3889828" y="2162628"/>
                      </a:cubicBezTo>
                      <a:cubicBezTo>
                        <a:pt x="3747164" y="2142247"/>
                        <a:pt x="3925861" y="2148114"/>
                        <a:pt x="3759200" y="2148114"/>
                      </a:cubicBezTo>
                      <a:lnTo>
                        <a:pt x="2685143" y="2104571"/>
                      </a:lnTo>
                      <a:cubicBezTo>
                        <a:pt x="2375655" y="2123915"/>
                        <a:pt x="2530475" y="2119086"/>
                        <a:pt x="2220685" y="2119086"/>
                      </a:cubicBezTo>
                      <a:lnTo>
                        <a:pt x="1407885" y="2177143"/>
                      </a:lnTo>
                      <a:lnTo>
                        <a:pt x="914400" y="2307771"/>
                      </a:lnTo>
                      <a:lnTo>
                        <a:pt x="0" y="2452914"/>
                      </a:lnTo>
                      <a:lnTo>
                        <a:pt x="145143" y="1770743"/>
                      </a:lnTo>
                      <a:lnTo>
                        <a:pt x="3410857" y="1582057"/>
                      </a:lnTo>
                      <a:lnTo>
                        <a:pt x="6923314" y="1640114"/>
                      </a:lnTo>
                      <a:lnTo>
                        <a:pt x="9144000" y="1640114"/>
                      </a:lnTo>
                      <a:lnTo>
                        <a:pt x="7808685" y="798286"/>
                      </a:lnTo>
                      <a:lnTo>
                        <a:pt x="7678057" y="798286"/>
                      </a:lnTo>
                      <a:lnTo>
                        <a:pt x="7271657" y="638628"/>
                      </a:lnTo>
                      <a:cubicBezTo>
                        <a:pt x="7232952" y="614438"/>
                        <a:pt x="7193520" y="591375"/>
                        <a:pt x="7155543" y="566057"/>
                      </a:cubicBezTo>
                      <a:cubicBezTo>
                        <a:pt x="7085874" y="519611"/>
                        <a:pt x="7123224" y="522514"/>
                        <a:pt x="7082971" y="522514"/>
                      </a:cubicBezTo>
                      <a:lnTo>
                        <a:pt x="6734628" y="377371"/>
                      </a:lnTo>
                      <a:lnTo>
                        <a:pt x="6618514" y="449943"/>
                      </a:lnTo>
                      <a:lnTo>
                        <a:pt x="5863771" y="957943"/>
                      </a:lnTo>
                      <a:lnTo>
                        <a:pt x="3468914" y="232228"/>
                      </a:lnTo>
                      <a:lnTo>
                        <a:pt x="3062514" y="0"/>
                      </a:lnTo>
                      <a:lnTo>
                        <a:pt x="2336800" y="14514"/>
                      </a:lnTo>
                      <a:lnTo>
                        <a:pt x="2264228" y="116114"/>
                      </a:lnTo>
                      <a:lnTo>
                        <a:pt x="1277257" y="464457"/>
                      </a:lnTo>
                      <a:lnTo>
                        <a:pt x="914400" y="682171"/>
                      </a:lnTo>
                      <a:lnTo>
                        <a:pt x="769257" y="798286"/>
                      </a:lnTo>
                      <a:lnTo>
                        <a:pt x="551543" y="754743"/>
                      </a:lnTo>
                      <a:lnTo>
                        <a:pt x="537028" y="798286"/>
                      </a:lnTo>
                      <a:lnTo>
                        <a:pt x="246743" y="798286"/>
                      </a:lnTo>
                      <a:lnTo>
                        <a:pt x="841828" y="798286"/>
                      </a:lnTo>
                      <a:lnTo>
                        <a:pt x="841828" y="928914"/>
                      </a:lnTo>
                      <a:lnTo>
                        <a:pt x="914400" y="1103086"/>
                      </a:lnTo>
                      <a:cubicBezTo>
                        <a:pt x="919238" y="1151467"/>
                        <a:pt x="920921" y="1200268"/>
                        <a:pt x="928914" y="1248228"/>
                      </a:cubicBezTo>
                      <a:cubicBezTo>
                        <a:pt x="935473" y="1287581"/>
                        <a:pt x="957943" y="1364343"/>
                        <a:pt x="957943" y="1364343"/>
                      </a:cubicBezTo>
                      <a:lnTo>
                        <a:pt x="1001485" y="1393371"/>
                      </a:lnTo>
                      <a:cubicBezTo>
                        <a:pt x="1045028" y="1374019"/>
                        <a:pt x="1091914" y="1360896"/>
                        <a:pt x="1132114" y="1335314"/>
                      </a:cubicBezTo>
                      <a:cubicBezTo>
                        <a:pt x="1146831" y="1325949"/>
                        <a:pt x="1161143" y="1291771"/>
                        <a:pt x="1161143" y="1291771"/>
                      </a:cubicBezTo>
                      <a:lnTo>
                        <a:pt x="1378857" y="1146628"/>
                      </a:lnTo>
                      <a:lnTo>
                        <a:pt x="1524000" y="1146628"/>
                      </a:lnTo>
                      <a:lnTo>
                        <a:pt x="1524000" y="1146628"/>
                      </a:lnTo>
                      <a:lnTo>
                        <a:pt x="1872343" y="1378857"/>
                      </a:lnTo>
                      <a:lnTo>
                        <a:pt x="2017485" y="1436914"/>
                      </a:lnTo>
                      <a:lnTo>
                        <a:pt x="3164114" y="1625600"/>
                      </a:lnTo>
                      <a:lnTo>
                        <a:pt x="3889828" y="1669143"/>
                      </a:lnTo>
                      <a:lnTo>
                        <a:pt x="3918857" y="1843314"/>
                      </a:lnTo>
                      <a:lnTo>
                        <a:pt x="3381828" y="20174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18"/>
                <p:cNvSpPr/>
                <p:nvPr/>
              </p:nvSpPr>
              <p:spPr>
                <a:xfrm>
                  <a:off x="5950857" y="1204686"/>
                  <a:ext cx="1843314" cy="1857828"/>
                </a:xfrm>
                <a:custGeom>
                  <a:avLst/>
                  <a:gdLst>
                    <a:gd name="connsiteX0" fmla="*/ 769257 w 1843314"/>
                    <a:gd name="connsiteY0" fmla="*/ 43543 h 1857828"/>
                    <a:gd name="connsiteX1" fmla="*/ 304800 w 1843314"/>
                    <a:gd name="connsiteY1" fmla="*/ 304800 h 1857828"/>
                    <a:gd name="connsiteX2" fmla="*/ 72572 w 1843314"/>
                    <a:gd name="connsiteY2" fmla="*/ 537028 h 1857828"/>
                    <a:gd name="connsiteX3" fmla="*/ 0 w 1843314"/>
                    <a:gd name="connsiteY3" fmla="*/ 1161143 h 1857828"/>
                    <a:gd name="connsiteX4" fmla="*/ 232229 w 1843314"/>
                    <a:gd name="connsiteY4" fmla="*/ 1640114 h 1857828"/>
                    <a:gd name="connsiteX5" fmla="*/ 1001486 w 1843314"/>
                    <a:gd name="connsiteY5" fmla="*/ 1857828 h 1857828"/>
                    <a:gd name="connsiteX6" fmla="*/ 1741714 w 1843314"/>
                    <a:gd name="connsiteY6" fmla="*/ 1465943 h 1857828"/>
                    <a:gd name="connsiteX7" fmla="*/ 1843314 w 1843314"/>
                    <a:gd name="connsiteY7" fmla="*/ 957943 h 1857828"/>
                    <a:gd name="connsiteX8" fmla="*/ 1828800 w 1843314"/>
                    <a:gd name="connsiteY8" fmla="*/ 478971 h 1857828"/>
                    <a:gd name="connsiteX9" fmla="*/ 1611086 w 1843314"/>
                    <a:gd name="connsiteY9" fmla="*/ 246743 h 1857828"/>
                    <a:gd name="connsiteX10" fmla="*/ 1233714 w 1843314"/>
                    <a:gd name="connsiteY10" fmla="*/ 101600 h 1857828"/>
                    <a:gd name="connsiteX11" fmla="*/ 885372 w 1843314"/>
                    <a:gd name="connsiteY11" fmla="*/ 0 h 185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314" h="1857828">
                      <a:moveTo>
                        <a:pt x="769257" y="43543"/>
                      </a:moveTo>
                      <a:lnTo>
                        <a:pt x="304800" y="304800"/>
                      </a:lnTo>
                      <a:lnTo>
                        <a:pt x="72572" y="537028"/>
                      </a:lnTo>
                      <a:lnTo>
                        <a:pt x="0" y="1161143"/>
                      </a:lnTo>
                      <a:lnTo>
                        <a:pt x="232229" y="1640114"/>
                      </a:lnTo>
                      <a:lnTo>
                        <a:pt x="1001486" y="1857828"/>
                      </a:lnTo>
                      <a:lnTo>
                        <a:pt x="1741714" y="1465943"/>
                      </a:lnTo>
                      <a:lnTo>
                        <a:pt x="1843314" y="957943"/>
                      </a:lnTo>
                      <a:lnTo>
                        <a:pt x="1828800" y="478971"/>
                      </a:lnTo>
                      <a:lnTo>
                        <a:pt x="1611086" y="246743"/>
                      </a:lnTo>
                      <a:lnTo>
                        <a:pt x="1233714" y="101600"/>
                      </a:lnTo>
                      <a:lnTo>
                        <a:pt x="88537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19"/>
                <p:cNvSpPr/>
                <p:nvPr/>
              </p:nvSpPr>
              <p:spPr>
                <a:xfrm>
                  <a:off x="7899400" y="1651000"/>
                  <a:ext cx="1117600" cy="2311400"/>
                </a:xfrm>
                <a:custGeom>
                  <a:avLst/>
                  <a:gdLst>
                    <a:gd name="connsiteX0" fmla="*/ 965200 w 1117600"/>
                    <a:gd name="connsiteY0" fmla="*/ 2311400 h 2311400"/>
                    <a:gd name="connsiteX1" fmla="*/ 647700 w 1117600"/>
                    <a:gd name="connsiteY1" fmla="*/ 1257300 h 2311400"/>
                    <a:gd name="connsiteX2" fmla="*/ 673100 w 1117600"/>
                    <a:gd name="connsiteY2" fmla="*/ 596900 h 2311400"/>
                    <a:gd name="connsiteX3" fmla="*/ 647700 w 1117600"/>
                    <a:gd name="connsiteY3" fmla="*/ 406400 h 2311400"/>
                    <a:gd name="connsiteX4" fmla="*/ 876300 w 1117600"/>
                    <a:gd name="connsiteY4" fmla="*/ 635000 h 2311400"/>
                    <a:gd name="connsiteX5" fmla="*/ 1028700 w 1117600"/>
                    <a:gd name="connsiteY5" fmla="*/ 774700 h 2311400"/>
                    <a:gd name="connsiteX6" fmla="*/ 1066800 w 1117600"/>
                    <a:gd name="connsiteY6" fmla="*/ 673100 h 2311400"/>
                    <a:gd name="connsiteX7" fmla="*/ 800100 w 1117600"/>
                    <a:gd name="connsiteY7" fmla="*/ 342900 h 2311400"/>
                    <a:gd name="connsiteX8" fmla="*/ 800100 w 1117600"/>
                    <a:gd name="connsiteY8" fmla="*/ 342900 h 2311400"/>
                    <a:gd name="connsiteX9" fmla="*/ 1117600 w 1117600"/>
                    <a:gd name="connsiteY9" fmla="*/ 279400 h 2311400"/>
                    <a:gd name="connsiteX10" fmla="*/ 1117600 w 1117600"/>
                    <a:gd name="connsiteY10" fmla="*/ 279400 h 2311400"/>
                    <a:gd name="connsiteX11" fmla="*/ 1092200 w 1117600"/>
                    <a:gd name="connsiteY11" fmla="*/ 101600 h 2311400"/>
                    <a:gd name="connsiteX12" fmla="*/ 698500 w 1117600"/>
                    <a:gd name="connsiteY12" fmla="*/ 63500 h 2311400"/>
                    <a:gd name="connsiteX13" fmla="*/ 558800 w 1117600"/>
                    <a:gd name="connsiteY13" fmla="*/ 38100 h 2311400"/>
                    <a:gd name="connsiteX14" fmla="*/ 139700 w 1117600"/>
                    <a:gd name="connsiteY14" fmla="*/ 0 h 2311400"/>
                    <a:gd name="connsiteX15" fmla="*/ 101600 w 1117600"/>
                    <a:gd name="connsiteY15" fmla="*/ 215900 h 2311400"/>
                    <a:gd name="connsiteX16" fmla="*/ 241300 w 1117600"/>
                    <a:gd name="connsiteY16" fmla="*/ 228600 h 2311400"/>
                    <a:gd name="connsiteX17" fmla="*/ 469900 w 1117600"/>
                    <a:gd name="connsiteY17" fmla="*/ 241300 h 2311400"/>
                    <a:gd name="connsiteX18" fmla="*/ 0 w 1117600"/>
                    <a:gd name="connsiteY18" fmla="*/ 736600 h 2311400"/>
                    <a:gd name="connsiteX19" fmla="*/ 228600 w 1117600"/>
                    <a:gd name="connsiteY19" fmla="*/ 711200 h 2311400"/>
                    <a:gd name="connsiteX20" fmla="*/ 431800 w 1117600"/>
                    <a:gd name="connsiteY20" fmla="*/ 546100 h 2311400"/>
                    <a:gd name="connsiteX21" fmla="*/ 482600 w 1117600"/>
                    <a:gd name="connsiteY21" fmla="*/ 4699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7600" h="2311400">
                      <a:moveTo>
                        <a:pt x="965200" y="2311400"/>
                      </a:moveTo>
                      <a:lnTo>
                        <a:pt x="647700" y="1257300"/>
                      </a:lnTo>
                      <a:lnTo>
                        <a:pt x="673100" y="596900"/>
                      </a:lnTo>
                      <a:lnTo>
                        <a:pt x="647700" y="406400"/>
                      </a:lnTo>
                      <a:lnTo>
                        <a:pt x="876300" y="635000"/>
                      </a:lnTo>
                      <a:lnTo>
                        <a:pt x="1028700" y="774700"/>
                      </a:lnTo>
                      <a:lnTo>
                        <a:pt x="1066800" y="673100"/>
                      </a:lnTo>
                      <a:lnTo>
                        <a:pt x="800100" y="342900"/>
                      </a:lnTo>
                      <a:lnTo>
                        <a:pt x="800100" y="342900"/>
                      </a:lnTo>
                      <a:lnTo>
                        <a:pt x="1117600" y="279400"/>
                      </a:lnTo>
                      <a:lnTo>
                        <a:pt x="1117600" y="279400"/>
                      </a:lnTo>
                      <a:lnTo>
                        <a:pt x="1092200" y="101600"/>
                      </a:lnTo>
                      <a:lnTo>
                        <a:pt x="698500" y="63500"/>
                      </a:lnTo>
                      <a:lnTo>
                        <a:pt x="558800" y="38100"/>
                      </a:lnTo>
                      <a:lnTo>
                        <a:pt x="139700" y="0"/>
                      </a:lnTo>
                      <a:lnTo>
                        <a:pt x="101600" y="215900"/>
                      </a:lnTo>
                      <a:lnTo>
                        <a:pt x="241300" y="228600"/>
                      </a:lnTo>
                      <a:lnTo>
                        <a:pt x="469900" y="241300"/>
                      </a:lnTo>
                      <a:lnTo>
                        <a:pt x="0" y="736600"/>
                      </a:lnTo>
                      <a:lnTo>
                        <a:pt x="228600" y="711200"/>
                      </a:lnTo>
                      <a:lnTo>
                        <a:pt x="431800" y="546100"/>
                      </a:lnTo>
                      <a:lnTo>
                        <a:pt x="482600" y="469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7" name="Freeform 16"/>
              <p:cNvSpPr/>
              <p:nvPr/>
            </p:nvSpPr>
            <p:spPr>
              <a:xfrm>
                <a:off x="1792054" y="-380500"/>
                <a:ext cx="1739900" cy="1003300"/>
              </a:xfrm>
              <a:custGeom>
                <a:avLst/>
                <a:gdLst>
                  <a:gd name="connsiteX0" fmla="*/ 0 w 1739900"/>
                  <a:gd name="connsiteY0" fmla="*/ 1003300 h 1003300"/>
                  <a:gd name="connsiteX1" fmla="*/ 0 w 1739900"/>
                  <a:gd name="connsiteY1" fmla="*/ 1003300 h 1003300"/>
                  <a:gd name="connsiteX2" fmla="*/ 114300 w 1739900"/>
                  <a:gd name="connsiteY2" fmla="*/ 990600 h 1003300"/>
                  <a:gd name="connsiteX3" fmla="*/ 1701800 w 1739900"/>
                  <a:gd name="connsiteY3" fmla="*/ 990600 h 1003300"/>
                  <a:gd name="connsiteX4" fmla="*/ 1739900 w 1739900"/>
                  <a:gd name="connsiteY4" fmla="*/ 749300 h 1003300"/>
                  <a:gd name="connsiteX5" fmla="*/ 1625600 w 1739900"/>
                  <a:gd name="connsiteY5" fmla="*/ 749300 h 1003300"/>
                  <a:gd name="connsiteX6" fmla="*/ 1714500 w 1739900"/>
                  <a:gd name="connsiteY6" fmla="*/ 622300 h 1003300"/>
                  <a:gd name="connsiteX7" fmla="*/ 1562100 w 1739900"/>
                  <a:gd name="connsiteY7" fmla="*/ 419100 h 1003300"/>
                  <a:gd name="connsiteX8" fmla="*/ 1409700 w 1739900"/>
                  <a:gd name="connsiteY8" fmla="*/ 520700 h 1003300"/>
                  <a:gd name="connsiteX9" fmla="*/ 1282700 w 1739900"/>
                  <a:gd name="connsiteY9" fmla="*/ 571500 h 1003300"/>
                  <a:gd name="connsiteX10" fmla="*/ 1117600 w 1739900"/>
                  <a:gd name="connsiteY10" fmla="*/ 508000 h 1003300"/>
                  <a:gd name="connsiteX11" fmla="*/ 990600 w 1739900"/>
                  <a:gd name="connsiteY11" fmla="*/ 622300 h 1003300"/>
                  <a:gd name="connsiteX12" fmla="*/ 914400 w 1739900"/>
                  <a:gd name="connsiteY12" fmla="*/ 685800 h 1003300"/>
                  <a:gd name="connsiteX13" fmla="*/ 774700 w 1739900"/>
                  <a:gd name="connsiteY13" fmla="*/ 660400 h 1003300"/>
                  <a:gd name="connsiteX14" fmla="*/ 762000 w 1739900"/>
                  <a:gd name="connsiteY14" fmla="*/ 584200 h 1003300"/>
                  <a:gd name="connsiteX15" fmla="*/ 762000 w 1739900"/>
                  <a:gd name="connsiteY15" fmla="*/ 342900 h 1003300"/>
                  <a:gd name="connsiteX16" fmla="*/ 635000 w 1739900"/>
                  <a:gd name="connsiteY16" fmla="*/ 330200 h 1003300"/>
                  <a:gd name="connsiteX17" fmla="*/ 673100 w 1739900"/>
                  <a:gd name="connsiteY17" fmla="*/ 50800 h 1003300"/>
                  <a:gd name="connsiteX18" fmla="*/ 571500 w 1739900"/>
                  <a:gd name="connsiteY18" fmla="*/ 0 h 1003300"/>
                  <a:gd name="connsiteX19" fmla="*/ 469900 w 1739900"/>
                  <a:gd name="connsiteY19" fmla="*/ 63500 h 1003300"/>
                  <a:gd name="connsiteX20" fmla="*/ 393700 w 1739900"/>
                  <a:gd name="connsiteY20" fmla="*/ 127000 h 1003300"/>
                  <a:gd name="connsiteX21" fmla="*/ 342900 w 1739900"/>
                  <a:gd name="connsiteY21" fmla="*/ 152400 h 1003300"/>
                  <a:gd name="connsiteX22" fmla="*/ 342900 w 1739900"/>
                  <a:gd name="connsiteY22" fmla="*/ 152400 h 1003300"/>
                  <a:gd name="connsiteX23" fmla="*/ 63500 w 1739900"/>
                  <a:gd name="connsiteY23" fmla="*/ 381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39900" h="1003300">
                    <a:moveTo>
                      <a:pt x="0" y="1003300"/>
                    </a:moveTo>
                    <a:lnTo>
                      <a:pt x="0" y="1003300"/>
                    </a:lnTo>
                    <a:lnTo>
                      <a:pt x="114300" y="990600"/>
                    </a:lnTo>
                    <a:lnTo>
                      <a:pt x="1701800" y="990600"/>
                    </a:lnTo>
                    <a:lnTo>
                      <a:pt x="1739900" y="749300"/>
                    </a:lnTo>
                    <a:lnTo>
                      <a:pt x="1625600" y="749300"/>
                    </a:lnTo>
                    <a:lnTo>
                      <a:pt x="1714500" y="622300"/>
                    </a:lnTo>
                    <a:lnTo>
                      <a:pt x="1562100" y="419100"/>
                    </a:lnTo>
                    <a:lnTo>
                      <a:pt x="1409700" y="520700"/>
                    </a:lnTo>
                    <a:lnTo>
                      <a:pt x="1282700" y="571500"/>
                    </a:lnTo>
                    <a:lnTo>
                      <a:pt x="1117600" y="508000"/>
                    </a:lnTo>
                    <a:lnTo>
                      <a:pt x="990600" y="622300"/>
                    </a:lnTo>
                    <a:lnTo>
                      <a:pt x="914400" y="685800"/>
                    </a:lnTo>
                    <a:lnTo>
                      <a:pt x="774700" y="660400"/>
                    </a:lnTo>
                    <a:lnTo>
                      <a:pt x="762000" y="584200"/>
                    </a:lnTo>
                    <a:lnTo>
                      <a:pt x="762000" y="342900"/>
                    </a:lnTo>
                    <a:lnTo>
                      <a:pt x="635000" y="330200"/>
                    </a:lnTo>
                    <a:lnTo>
                      <a:pt x="673100" y="50800"/>
                    </a:lnTo>
                    <a:lnTo>
                      <a:pt x="571500" y="0"/>
                    </a:lnTo>
                    <a:cubicBezTo>
                      <a:pt x="537633" y="21167"/>
                      <a:pt x="502398" y="40287"/>
                      <a:pt x="469900" y="63500"/>
                    </a:cubicBezTo>
                    <a:cubicBezTo>
                      <a:pt x="442995" y="82718"/>
                      <a:pt x="420787" y="108039"/>
                      <a:pt x="393700" y="127000"/>
                    </a:cubicBezTo>
                    <a:cubicBezTo>
                      <a:pt x="378190" y="137857"/>
                      <a:pt x="342900" y="152400"/>
                      <a:pt x="342900" y="152400"/>
                    </a:cubicBezTo>
                    <a:lnTo>
                      <a:pt x="342900" y="152400"/>
                    </a:lnTo>
                    <a:lnTo>
                      <a:pt x="63500" y="381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4" name="Freeform 23"/>
            <p:cNvSpPr/>
            <p:nvPr/>
          </p:nvSpPr>
          <p:spPr>
            <a:xfrm>
              <a:off x="7568417" y="1288882"/>
              <a:ext cx="1901106" cy="1849005"/>
            </a:xfrm>
            <a:custGeom>
              <a:avLst/>
              <a:gdLst>
                <a:gd name="connsiteX0" fmla="*/ 3398520 w 3832860"/>
                <a:gd name="connsiteY0" fmla="*/ 3291840 h 3665220"/>
                <a:gd name="connsiteX1" fmla="*/ 2994660 w 3832860"/>
                <a:gd name="connsiteY1" fmla="*/ 3459480 h 3665220"/>
                <a:gd name="connsiteX2" fmla="*/ 2628900 w 3832860"/>
                <a:gd name="connsiteY2" fmla="*/ 3596640 h 3665220"/>
                <a:gd name="connsiteX3" fmla="*/ 1790700 w 3832860"/>
                <a:gd name="connsiteY3" fmla="*/ 3550920 h 3665220"/>
                <a:gd name="connsiteX4" fmla="*/ 1325880 w 3832860"/>
                <a:gd name="connsiteY4" fmla="*/ 3619500 h 3665220"/>
                <a:gd name="connsiteX5" fmla="*/ 1264920 w 3832860"/>
                <a:gd name="connsiteY5" fmla="*/ 3642360 h 3665220"/>
                <a:gd name="connsiteX6" fmla="*/ 670560 w 3832860"/>
                <a:gd name="connsiteY6" fmla="*/ 3665220 h 3665220"/>
                <a:gd name="connsiteX7" fmla="*/ 777240 w 3832860"/>
                <a:gd name="connsiteY7" fmla="*/ 3291840 h 3665220"/>
                <a:gd name="connsiteX8" fmla="*/ 838200 w 3832860"/>
                <a:gd name="connsiteY8" fmla="*/ 3238500 h 3665220"/>
                <a:gd name="connsiteX9" fmla="*/ 1074420 w 3832860"/>
                <a:gd name="connsiteY9" fmla="*/ 3078480 h 3665220"/>
                <a:gd name="connsiteX10" fmla="*/ 1470660 w 3832860"/>
                <a:gd name="connsiteY10" fmla="*/ 2842260 h 3665220"/>
                <a:gd name="connsiteX11" fmla="*/ 1303020 w 3832860"/>
                <a:gd name="connsiteY11" fmla="*/ 2727960 h 3665220"/>
                <a:gd name="connsiteX12" fmla="*/ 586740 w 3832860"/>
                <a:gd name="connsiteY12" fmla="*/ 2827020 h 3665220"/>
                <a:gd name="connsiteX13" fmla="*/ 502920 w 3832860"/>
                <a:gd name="connsiteY13" fmla="*/ 2804160 h 3665220"/>
                <a:gd name="connsiteX14" fmla="*/ 472440 w 3832860"/>
                <a:gd name="connsiteY14" fmla="*/ 2788920 h 3665220"/>
                <a:gd name="connsiteX15" fmla="*/ 220980 w 3832860"/>
                <a:gd name="connsiteY15" fmla="*/ 2667000 h 3665220"/>
                <a:gd name="connsiteX16" fmla="*/ 144780 w 3832860"/>
                <a:gd name="connsiteY16" fmla="*/ 2583180 h 3665220"/>
                <a:gd name="connsiteX17" fmla="*/ 0 w 3832860"/>
                <a:gd name="connsiteY17" fmla="*/ 2438400 h 3665220"/>
                <a:gd name="connsiteX18" fmla="*/ 22860 w 3832860"/>
                <a:gd name="connsiteY18" fmla="*/ 2377440 h 3665220"/>
                <a:gd name="connsiteX19" fmla="*/ 83820 w 3832860"/>
                <a:gd name="connsiteY19" fmla="*/ 2133600 h 3665220"/>
                <a:gd name="connsiteX20" fmla="*/ 129540 w 3832860"/>
                <a:gd name="connsiteY20" fmla="*/ 2065020 h 3665220"/>
                <a:gd name="connsiteX21" fmla="*/ 160020 w 3832860"/>
                <a:gd name="connsiteY21" fmla="*/ 2042160 h 3665220"/>
                <a:gd name="connsiteX22" fmla="*/ 190500 w 3832860"/>
                <a:gd name="connsiteY22" fmla="*/ 1851660 h 3665220"/>
                <a:gd name="connsiteX23" fmla="*/ 266700 w 3832860"/>
                <a:gd name="connsiteY23" fmla="*/ 1516380 h 3665220"/>
                <a:gd name="connsiteX24" fmla="*/ 358140 w 3832860"/>
                <a:gd name="connsiteY24" fmla="*/ 1432560 h 3665220"/>
                <a:gd name="connsiteX25" fmla="*/ 510540 w 3832860"/>
                <a:gd name="connsiteY25" fmla="*/ 1188720 h 3665220"/>
                <a:gd name="connsiteX26" fmla="*/ 403860 w 3832860"/>
                <a:gd name="connsiteY26" fmla="*/ 891540 h 3665220"/>
                <a:gd name="connsiteX27" fmla="*/ 411480 w 3832860"/>
                <a:gd name="connsiteY27" fmla="*/ 563880 h 3665220"/>
                <a:gd name="connsiteX28" fmla="*/ 617220 w 3832860"/>
                <a:gd name="connsiteY28" fmla="*/ 266700 h 3665220"/>
                <a:gd name="connsiteX29" fmla="*/ 723900 w 3832860"/>
                <a:gd name="connsiteY29" fmla="*/ 0 h 3665220"/>
                <a:gd name="connsiteX30" fmla="*/ 1059180 w 3832860"/>
                <a:gd name="connsiteY30" fmla="*/ 30480 h 3665220"/>
                <a:gd name="connsiteX31" fmla="*/ 1127760 w 3832860"/>
                <a:gd name="connsiteY31" fmla="*/ 38100 h 3665220"/>
                <a:gd name="connsiteX32" fmla="*/ 1485900 w 3832860"/>
                <a:gd name="connsiteY32" fmla="*/ 30480 h 3665220"/>
                <a:gd name="connsiteX33" fmla="*/ 1584960 w 3832860"/>
                <a:gd name="connsiteY33" fmla="*/ 289560 h 3665220"/>
                <a:gd name="connsiteX34" fmla="*/ 1524000 w 3832860"/>
                <a:gd name="connsiteY34" fmla="*/ 472440 h 3665220"/>
                <a:gd name="connsiteX35" fmla="*/ 1463040 w 3832860"/>
                <a:gd name="connsiteY35" fmla="*/ 762000 h 3665220"/>
                <a:gd name="connsiteX36" fmla="*/ 1524000 w 3832860"/>
                <a:gd name="connsiteY36" fmla="*/ 1074420 h 3665220"/>
                <a:gd name="connsiteX37" fmla="*/ 1524000 w 3832860"/>
                <a:gd name="connsiteY37" fmla="*/ 1203960 h 3665220"/>
                <a:gd name="connsiteX38" fmla="*/ 1379220 w 3832860"/>
                <a:gd name="connsiteY38" fmla="*/ 1440180 h 3665220"/>
                <a:gd name="connsiteX39" fmla="*/ 1501140 w 3832860"/>
                <a:gd name="connsiteY39" fmla="*/ 1524000 h 3665220"/>
                <a:gd name="connsiteX40" fmla="*/ 1767840 w 3832860"/>
                <a:gd name="connsiteY40" fmla="*/ 1638300 h 3665220"/>
                <a:gd name="connsiteX41" fmla="*/ 1844040 w 3832860"/>
                <a:gd name="connsiteY41" fmla="*/ 1653540 h 3665220"/>
                <a:gd name="connsiteX42" fmla="*/ 1965960 w 3832860"/>
                <a:gd name="connsiteY42" fmla="*/ 1653540 h 3665220"/>
                <a:gd name="connsiteX43" fmla="*/ 1882140 w 3832860"/>
                <a:gd name="connsiteY43" fmla="*/ 1493520 h 3665220"/>
                <a:gd name="connsiteX44" fmla="*/ 2293620 w 3832860"/>
                <a:gd name="connsiteY44" fmla="*/ 1371600 h 3665220"/>
                <a:gd name="connsiteX45" fmla="*/ 2385060 w 3832860"/>
                <a:gd name="connsiteY45" fmla="*/ 1371600 h 3665220"/>
                <a:gd name="connsiteX46" fmla="*/ 2674620 w 3832860"/>
                <a:gd name="connsiteY46" fmla="*/ 1371600 h 3665220"/>
                <a:gd name="connsiteX47" fmla="*/ 2689860 w 3832860"/>
                <a:gd name="connsiteY47" fmla="*/ 1440180 h 3665220"/>
                <a:gd name="connsiteX48" fmla="*/ 2689860 w 3832860"/>
                <a:gd name="connsiteY48" fmla="*/ 1493520 h 3665220"/>
                <a:gd name="connsiteX49" fmla="*/ 2766060 w 3832860"/>
                <a:gd name="connsiteY49" fmla="*/ 1493520 h 3665220"/>
                <a:gd name="connsiteX50" fmla="*/ 2895600 w 3832860"/>
                <a:gd name="connsiteY50" fmla="*/ 1432560 h 3665220"/>
                <a:gd name="connsiteX51" fmla="*/ 2720340 w 3832860"/>
                <a:gd name="connsiteY51" fmla="*/ 1257300 h 3665220"/>
                <a:gd name="connsiteX52" fmla="*/ 2545080 w 3832860"/>
                <a:gd name="connsiteY52" fmla="*/ 1120140 h 3665220"/>
                <a:gd name="connsiteX53" fmla="*/ 2583180 w 3832860"/>
                <a:gd name="connsiteY53" fmla="*/ 883920 h 3665220"/>
                <a:gd name="connsiteX54" fmla="*/ 2598420 w 3832860"/>
                <a:gd name="connsiteY54" fmla="*/ 815340 h 3665220"/>
                <a:gd name="connsiteX55" fmla="*/ 2689860 w 3832860"/>
                <a:gd name="connsiteY55" fmla="*/ 518160 h 3665220"/>
                <a:gd name="connsiteX56" fmla="*/ 2712720 w 3832860"/>
                <a:gd name="connsiteY56" fmla="*/ 441960 h 3665220"/>
                <a:gd name="connsiteX57" fmla="*/ 2880360 w 3832860"/>
                <a:gd name="connsiteY57" fmla="*/ 236220 h 3665220"/>
                <a:gd name="connsiteX58" fmla="*/ 2964180 w 3832860"/>
                <a:gd name="connsiteY58" fmla="*/ 213360 h 3665220"/>
                <a:gd name="connsiteX59" fmla="*/ 3093720 w 3832860"/>
                <a:gd name="connsiteY59" fmla="*/ 137160 h 3665220"/>
                <a:gd name="connsiteX60" fmla="*/ 3528060 w 3832860"/>
                <a:gd name="connsiteY60" fmla="*/ 411480 h 3665220"/>
                <a:gd name="connsiteX61" fmla="*/ 3627120 w 3832860"/>
                <a:gd name="connsiteY61" fmla="*/ 678180 h 3665220"/>
                <a:gd name="connsiteX62" fmla="*/ 3649980 w 3832860"/>
                <a:gd name="connsiteY62" fmla="*/ 739140 h 3665220"/>
                <a:gd name="connsiteX63" fmla="*/ 3665220 w 3832860"/>
                <a:gd name="connsiteY63" fmla="*/ 762000 h 3665220"/>
                <a:gd name="connsiteX64" fmla="*/ 3741420 w 3832860"/>
                <a:gd name="connsiteY64" fmla="*/ 1104900 h 3665220"/>
                <a:gd name="connsiteX65" fmla="*/ 3733800 w 3832860"/>
                <a:gd name="connsiteY65" fmla="*/ 1615440 h 3665220"/>
                <a:gd name="connsiteX66" fmla="*/ 3832860 w 3832860"/>
                <a:gd name="connsiteY66" fmla="*/ 1844040 h 3665220"/>
                <a:gd name="connsiteX67" fmla="*/ 3764280 w 3832860"/>
                <a:gd name="connsiteY67" fmla="*/ 1927860 h 3665220"/>
                <a:gd name="connsiteX68" fmla="*/ 3657600 w 3832860"/>
                <a:gd name="connsiteY68" fmla="*/ 1988820 h 3665220"/>
                <a:gd name="connsiteX69" fmla="*/ 3695700 w 3832860"/>
                <a:gd name="connsiteY69" fmla="*/ 2171700 h 3665220"/>
                <a:gd name="connsiteX70" fmla="*/ 3787140 w 3832860"/>
                <a:gd name="connsiteY70" fmla="*/ 2438400 h 3665220"/>
                <a:gd name="connsiteX71" fmla="*/ 3764280 w 3832860"/>
                <a:gd name="connsiteY71" fmla="*/ 2583180 h 3665220"/>
                <a:gd name="connsiteX72" fmla="*/ 3710940 w 3832860"/>
                <a:gd name="connsiteY72" fmla="*/ 2628900 h 3665220"/>
                <a:gd name="connsiteX73" fmla="*/ 3413760 w 3832860"/>
                <a:gd name="connsiteY73" fmla="*/ 2773680 h 3665220"/>
                <a:gd name="connsiteX74" fmla="*/ 3482340 w 3832860"/>
                <a:gd name="connsiteY74" fmla="*/ 3040380 h 3665220"/>
                <a:gd name="connsiteX75" fmla="*/ 3459480 w 3832860"/>
                <a:gd name="connsiteY75" fmla="*/ 3177540 h 3665220"/>
                <a:gd name="connsiteX76" fmla="*/ 3413760 w 3832860"/>
                <a:gd name="connsiteY76" fmla="*/ 3352800 h 3665220"/>
                <a:gd name="connsiteX77" fmla="*/ 3337560 w 3832860"/>
                <a:gd name="connsiteY77" fmla="*/ 3329940 h 3665220"/>
                <a:gd name="connsiteX78" fmla="*/ 3284220 w 3832860"/>
                <a:gd name="connsiteY78" fmla="*/ 3383280 h 36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32860" h="3665220">
                  <a:moveTo>
                    <a:pt x="3398520" y="3291840"/>
                  </a:moveTo>
                  <a:lnTo>
                    <a:pt x="2994660" y="3459480"/>
                  </a:lnTo>
                  <a:lnTo>
                    <a:pt x="2628900" y="3596640"/>
                  </a:lnTo>
                  <a:lnTo>
                    <a:pt x="1790700" y="3550920"/>
                  </a:lnTo>
                  <a:lnTo>
                    <a:pt x="1325880" y="3619500"/>
                  </a:lnTo>
                  <a:lnTo>
                    <a:pt x="1264920" y="3642360"/>
                  </a:lnTo>
                  <a:lnTo>
                    <a:pt x="670560" y="3665220"/>
                  </a:lnTo>
                  <a:lnTo>
                    <a:pt x="777240" y="3291840"/>
                  </a:lnTo>
                  <a:lnTo>
                    <a:pt x="838200" y="3238500"/>
                  </a:lnTo>
                  <a:lnTo>
                    <a:pt x="1074420" y="3078480"/>
                  </a:lnTo>
                  <a:lnTo>
                    <a:pt x="1470660" y="2842260"/>
                  </a:lnTo>
                  <a:lnTo>
                    <a:pt x="1303020" y="2727960"/>
                  </a:lnTo>
                  <a:lnTo>
                    <a:pt x="586740" y="2827020"/>
                  </a:lnTo>
                  <a:cubicBezTo>
                    <a:pt x="558800" y="2819400"/>
                    <a:pt x="530394" y="2813318"/>
                    <a:pt x="502920" y="2804160"/>
                  </a:cubicBezTo>
                  <a:cubicBezTo>
                    <a:pt x="492144" y="2800568"/>
                    <a:pt x="472440" y="2788920"/>
                    <a:pt x="472440" y="2788920"/>
                  </a:cubicBezTo>
                  <a:lnTo>
                    <a:pt x="220980" y="2667000"/>
                  </a:lnTo>
                  <a:cubicBezTo>
                    <a:pt x="148384" y="2594404"/>
                    <a:pt x="166858" y="2627336"/>
                    <a:pt x="144780" y="2583180"/>
                  </a:cubicBezTo>
                  <a:lnTo>
                    <a:pt x="0" y="2438400"/>
                  </a:lnTo>
                  <a:lnTo>
                    <a:pt x="22860" y="2377440"/>
                  </a:lnTo>
                  <a:lnTo>
                    <a:pt x="83820" y="2133600"/>
                  </a:lnTo>
                  <a:cubicBezTo>
                    <a:pt x="99060" y="2110740"/>
                    <a:pt x="111951" y="2086126"/>
                    <a:pt x="129540" y="2065020"/>
                  </a:cubicBezTo>
                  <a:cubicBezTo>
                    <a:pt x="137670" y="2055264"/>
                    <a:pt x="160020" y="2042160"/>
                    <a:pt x="160020" y="2042160"/>
                  </a:cubicBezTo>
                  <a:lnTo>
                    <a:pt x="190500" y="1851660"/>
                  </a:lnTo>
                  <a:lnTo>
                    <a:pt x="266700" y="1516380"/>
                  </a:lnTo>
                  <a:cubicBezTo>
                    <a:pt x="348240" y="1442994"/>
                    <a:pt x="318737" y="1471963"/>
                    <a:pt x="358140" y="1432560"/>
                  </a:cubicBezTo>
                  <a:lnTo>
                    <a:pt x="510540" y="1188720"/>
                  </a:lnTo>
                  <a:lnTo>
                    <a:pt x="403860" y="891540"/>
                  </a:lnTo>
                  <a:lnTo>
                    <a:pt x="411480" y="563880"/>
                  </a:lnTo>
                  <a:lnTo>
                    <a:pt x="617220" y="266700"/>
                  </a:lnTo>
                  <a:lnTo>
                    <a:pt x="723900" y="0"/>
                  </a:lnTo>
                  <a:lnTo>
                    <a:pt x="1059180" y="30480"/>
                  </a:lnTo>
                  <a:lnTo>
                    <a:pt x="1127760" y="38100"/>
                  </a:lnTo>
                  <a:lnTo>
                    <a:pt x="1485900" y="30480"/>
                  </a:lnTo>
                  <a:lnTo>
                    <a:pt x="1584960" y="289560"/>
                  </a:lnTo>
                  <a:lnTo>
                    <a:pt x="1524000" y="472440"/>
                  </a:lnTo>
                  <a:lnTo>
                    <a:pt x="1463040" y="762000"/>
                  </a:lnTo>
                  <a:lnTo>
                    <a:pt x="1524000" y="1074420"/>
                  </a:lnTo>
                  <a:lnTo>
                    <a:pt x="1524000" y="1203960"/>
                  </a:lnTo>
                  <a:lnTo>
                    <a:pt x="1379220" y="1440180"/>
                  </a:lnTo>
                  <a:lnTo>
                    <a:pt x="1501140" y="1524000"/>
                  </a:lnTo>
                  <a:lnTo>
                    <a:pt x="1767840" y="1638300"/>
                  </a:lnTo>
                  <a:lnTo>
                    <a:pt x="1844040" y="1653540"/>
                  </a:lnTo>
                  <a:lnTo>
                    <a:pt x="1965960" y="1653540"/>
                  </a:lnTo>
                  <a:lnTo>
                    <a:pt x="1882140" y="1493520"/>
                  </a:lnTo>
                  <a:lnTo>
                    <a:pt x="2293620" y="1371600"/>
                  </a:lnTo>
                  <a:lnTo>
                    <a:pt x="2385060" y="1371600"/>
                  </a:lnTo>
                  <a:lnTo>
                    <a:pt x="2674620" y="1371600"/>
                  </a:lnTo>
                  <a:lnTo>
                    <a:pt x="2689860" y="1440180"/>
                  </a:lnTo>
                  <a:lnTo>
                    <a:pt x="2689860" y="1493520"/>
                  </a:lnTo>
                  <a:lnTo>
                    <a:pt x="2766060" y="1493520"/>
                  </a:lnTo>
                  <a:lnTo>
                    <a:pt x="2895600" y="1432560"/>
                  </a:lnTo>
                  <a:lnTo>
                    <a:pt x="2720340" y="1257300"/>
                  </a:lnTo>
                  <a:lnTo>
                    <a:pt x="2545080" y="1120140"/>
                  </a:lnTo>
                  <a:lnTo>
                    <a:pt x="2583180" y="883920"/>
                  </a:lnTo>
                  <a:lnTo>
                    <a:pt x="2598420" y="815340"/>
                  </a:lnTo>
                  <a:lnTo>
                    <a:pt x="2689860" y="518160"/>
                  </a:lnTo>
                  <a:cubicBezTo>
                    <a:pt x="2714504" y="452443"/>
                    <a:pt x="2712720" y="478902"/>
                    <a:pt x="2712720" y="441960"/>
                  </a:cubicBezTo>
                  <a:lnTo>
                    <a:pt x="2880360" y="236220"/>
                  </a:lnTo>
                  <a:cubicBezTo>
                    <a:pt x="2958993" y="212630"/>
                    <a:pt x="2930042" y="213360"/>
                    <a:pt x="2964180" y="213360"/>
                  </a:cubicBezTo>
                  <a:lnTo>
                    <a:pt x="3093720" y="137160"/>
                  </a:lnTo>
                  <a:lnTo>
                    <a:pt x="3528060" y="411480"/>
                  </a:lnTo>
                  <a:lnTo>
                    <a:pt x="3627120" y="678180"/>
                  </a:lnTo>
                  <a:cubicBezTo>
                    <a:pt x="3634740" y="698500"/>
                    <a:pt x="3641000" y="719383"/>
                    <a:pt x="3649980" y="739140"/>
                  </a:cubicBezTo>
                  <a:cubicBezTo>
                    <a:pt x="3653770" y="747477"/>
                    <a:pt x="3665220" y="762000"/>
                    <a:pt x="3665220" y="762000"/>
                  </a:cubicBezTo>
                  <a:lnTo>
                    <a:pt x="3741420" y="1104900"/>
                  </a:lnTo>
                  <a:lnTo>
                    <a:pt x="3733800" y="1615440"/>
                  </a:lnTo>
                  <a:lnTo>
                    <a:pt x="3832860" y="1844040"/>
                  </a:lnTo>
                  <a:lnTo>
                    <a:pt x="3764280" y="1927860"/>
                  </a:lnTo>
                  <a:lnTo>
                    <a:pt x="3657600" y="1988820"/>
                  </a:lnTo>
                  <a:lnTo>
                    <a:pt x="3695700" y="2171700"/>
                  </a:lnTo>
                  <a:lnTo>
                    <a:pt x="3787140" y="2438400"/>
                  </a:lnTo>
                  <a:lnTo>
                    <a:pt x="3764280" y="2583180"/>
                  </a:lnTo>
                  <a:lnTo>
                    <a:pt x="3710940" y="2628900"/>
                  </a:lnTo>
                  <a:lnTo>
                    <a:pt x="3413760" y="2773680"/>
                  </a:lnTo>
                  <a:lnTo>
                    <a:pt x="3482340" y="3040380"/>
                  </a:lnTo>
                  <a:lnTo>
                    <a:pt x="3459480" y="3177540"/>
                  </a:lnTo>
                  <a:lnTo>
                    <a:pt x="3413760" y="3352800"/>
                  </a:lnTo>
                  <a:lnTo>
                    <a:pt x="3337560" y="3329940"/>
                  </a:lnTo>
                  <a:lnTo>
                    <a:pt x="3284220" y="33832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2" name="Group 111"/>
            <p:cNvGrpSpPr/>
            <p:nvPr/>
          </p:nvGrpSpPr>
          <p:grpSpPr>
            <a:xfrm>
              <a:off x="7934205" y="2498054"/>
              <a:ext cx="1383435" cy="620875"/>
              <a:chOff x="3708400" y="4864100"/>
              <a:chExt cx="2819400" cy="1187450"/>
            </a:xfrm>
          </p:grpSpPr>
          <p:sp>
            <p:nvSpPr>
              <p:cNvPr id="113" name="Freeform 112"/>
              <p:cNvSpPr/>
              <p:nvPr/>
            </p:nvSpPr>
            <p:spPr>
              <a:xfrm>
                <a:off x="5238750" y="5289550"/>
                <a:ext cx="730250" cy="711200"/>
              </a:xfrm>
              <a:custGeom>
                <a:avLst/>
                <a:gdLst>
                  <a:gd name="connsiteX0" fmla="*/ 698500 w 730250"/>
                  <a:gd name="connsiteY0" fmla="*/ 584200 h 711200"/>
                  <a:gd name="connsiteX1" fmla="*/ 730250 w 730250"/>
                  <a:gd name="connsiteY1" fmla="*/ 298450 h 711200"/>
                  <a:gd name="connsiteX2" fmla="*/ 571500 w 730250"/>
                  <a:gd name="connsiteY2" fmla="*/ 63500 h 711200"/>
                  <a:gd name="connsiteX3" fmla="*/ 412750 w 730250"/>
                  <a:gd name="connsiteY3" fmla="*/ 0 h 711200"/>
                  <a:gd name="connsiteX4" fmla="*/ 203200 w 730250"/>
                  <a:gd name="connsiteY4" fmla="*/ 101600 h 711200"/>
                  <a:gd name="connsiteX5" fmla="*/ 57150 w 730250"/>
                  <a:gd name="connsiteY5" fmla="*/ 234950 h 711200"/>
                  <a:gd name="connsiteX6" fmla="*/ 0 w 730250"/>
                  <a:gd name="connsiteY6" fmla="*/ 508000 h 711200"/>
                  <a:gd name="connsiteX7" fmla="*/ 171450 w 730250"/>
                  <a:gd name="connsiteY7" fmla="*/ 692150 h 711200"/>
                  <a:gd name="connsiteX8" fmla="*/ 304800 w 730250"/>
                  <a:gd name="connsiteY8" fmla="*/ 711200 h 711200"/>
                  <a:gd name="connsiteX9" fmla="*/ 558800 w 730250"/>
                  <a:gd name="connsiteY9" fmla="*/ 6604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250" h="711200">
                    <a:moveTo>
                      <a:pt x="698500" y="584200"/>
                    </a:moveTo>
                    <a:lnTo>
                      <a:pt x="730250" y="298450"/>
                    </a:lnTo>
                    <a:lnTo>
                      <a:pt x="571500" y="63500"/>
                    </a:lnTo>
                    <a:lnTo>
                      <a:pt x="412750" y="0"/>
                    </a:lnTo>
                    <a:lnTo>
                      <a:pt x="203200" y="101600"/>
                    </a:lnTo>
                    <a:lnTo>
                      <a:pt x="57150" y="234950"/>
                    </a:lnTo>
                    <a:lnTo>
                      <a:pt x="0" y="508000"/>
                    </a:lnTo>
                    <a:lnTo>
                      <a:pt x="171450" y="692150"/>
                    </a:lnTo>
                    <a:lnTo>
                      <a:pt x="304800" y="711200"/>
                    </a:lnTo>
                    <a:lnTo>
                      <a:pt x="558800" y="660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Freeform 113"/>
              <p:cNvSpPr/>
              <p:nvPr/>
            </p:nvSpPr>
            <p:spPr>
              <a:xfrm>
                <a:off x="4267200" y="4864100"/>
                <a:ext cx="1498600" cy="1060450"/>
              </a:xfrm>
              <a:custGeom>
                <a:avLst/>
                <a:gdLst>
                  <a:gd name="connsiteX0" fmla="*/ 952500 w 1498600"/>
                  <a:gd name="connsiteY0" fmla="*/ 908050 h 1060450"/>
                  <a:gd name="connsiteX1" fmla="*/ 952500 w 1498600"/>
                  <a:gd name="connsiteY1" fmla="*/ 908050 h 1060450"/>
                  <a:gd name="connsiteX2" fmla="*/ 654050 w 1498600"/>
                  <a:gd name="connsiteY2" fmla="*/ 1060450 h 1060450"/>
                  <a:gd name="connsiteX3" fmla="*/ 457200 w 1498600"/>
                  <a:gd name="connsiteY3" fmla="*/ 1035050 h 1060450"/>
                  <a:gd name="connsiteX4" fmla="*/ 374650 w 1498600"/>
                  <a:gd name="connsiteY4" fmla="*/ 1035050 h 1060450"/>
                  <a:gd name="connsiteX5" fmla="*/ 247650 w 1498600"/>
                  <a:gd name="connsiteY5" fmla="*/ 965200 h 1060450"/>
                  <a:gd name="connsiteX6" fmla="*/ 196850 w 1498600"/>
                  <a:gd name="connsiteY6" fmla="*/ 914400 h 1060450"/>
                  <a:gd name="connsiteX7" fmla="*/ 0 w 1498600"/>
                  <a:gd name="connsiteY7" fmla="*/ 730250 h 1060450"/>
                  <a:gd name="connsiteX8" fmla="*/ 44450 w 1498600"/>
                  <a:gd name="connsiteY8" fmla="*/ 488950 h 1060450"/>
                  <a:gd name="connsiteX9" fmla="*/ 266700 w 1498600"/>
                  <a:gd name="connsiteY9" fmla="*/ 330200 h 1060450"/>
                  <a:gd name="connsiteX10" fmla="*/ 444500 w 1498600"/>
                  <a:gd name="connsiteY10" fmla="*/ 266700 h 1060450"/>
                  <a:gd name="connsiteX11" fmla="*/ 755650 w 1498600"/>
                  <a:gd name="connsiteY11" fmla="*/ 266700 h 1060450"/>
                  <a:gd name="connsiteX12" fmla="*/ 793750 w 1498600"/>
                  <a:gd name="connsiteY12" fmla="*/ 209550 h 1060450"/>
                  <a:gd name="connsiteX13" fmla="*/ 774700 w 1498600"/>
                  <a:gd name="connsiteY13" fmla="*/ 374650 h 1060450"/>
                  <a:gd name="connsiteX14" fmla="*/ 939800 w 1498600"/>
                  <a:gd name="connsiteY14" fmla="*/ 476250 h 1060450"/>
                  <a:gd name="connsiteX15" fmla="*/ 996950 w 1498600"/>
                  <a:gd name="connsiteY15" fmla="*/ 482600 h 1060450"/>
                  <a:gd name="connsiteX16" fmla="*/ 1028700 w 1498600"/>
                  <a:gd name="connsiteY16" fmla="*/ 482600 h 1060450"/>
                  <a:gd name="connsiteX17" fmla="*/ 1073150 w 1498600"/>
                  <a:gd name="connsiteY17" fmla="*/ 419100 h 1060450"/>
                  <a:gd name="connsiteX18" fmla="*/ 1092200 w 1498600"/>
                  <a:gd name="connsiteY18" fmla="*/ 374650 h 1060450"/>
                  <a:gd name="connsiteX19" fmla="*/ 1358900 w 1498600"/>
                  <a:gd name="connsiteY19" fmla="*/ 355600 h 1060450"/>
                  <a:gd name="connsiteX20" fmla="*/ 1263650 w 1498600"/>
                  <a:gd name="connsiteY20" fmla="*/ 247650 h 1060450"/>
                  <a:gd name="connsiteX21" fmla="*/ 1498600 w 1498600"/>
                  <a:gd name="connsiteY21" fmla="*/ 120650 h 1060450"/>
                  <a:gd name="connsiteX22" fmla="*/ 1352550 w 1498600"/>
                  <a:gd name="connsiteY22" fmla="*/ 50800 h 1060450"/>
                  <a:gd name="connsiteX23" fmla="*/ 1187450 w 1498600"/>
                  <a:gd name="connsiteY23" fmla="*/ 101600 h 1060450"/>
                  <a:gd name="connsiteX24" fmla="*/ 1149350 w 1498600"/>
                  <a:gd name="connsiteY24" fmla="*/ 107950 h 1060450"/>
                  <a:gd name="connsiteX25" fmla="*/ 1098550 w 1498600"/>
                  <a:gd name="connsiteY25" fmla="*/ 12700 h 1060450"/>
                  <a:gd name="connsiteX26" fmla="*/ 1041400 w 1498600"/>
                  <a:gd name="connsiteY26" fmla="*/ 12700 h 1060450"/>
                  <a:gd name="connsiteX27" fmla="*/ 869950 w 1498600"/>
                  <a:gd name="connsiteY27" fmla="*/ 0 h 1060450"/>
                  <a:gd name="connsiteX28" fmla="*/ 800100 w 1498600"/>
                  <a:gd name="connsiteY28" fmla="*/ 184150 h 1060450"/>
                  <a:gd name="connsiteX29" fmla="*/ 742950 w 1498600"/>
                  <a:gd name="connsiteY29" fmla="*/ 158750 h 1060450"/>
                  <a:gd name="connsiteX30" fmla="*/ 723900 w 1498600"/>
                  <a:gd name="connsiteY30" fmla="*/ 1587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8600" h="1060450">
                    <a:moveTo>
                      <a:pt x="952500" y="908050"/>
                    </a:moveTo>
                    <a:lnTo>
                      <a:pt x="952500" y="908050"/>
                    </a:lnTo>
                    <a:lnTo>
                      <a:pt x="654050" y="1060450"/>
                    </a:lnTo>
                    <a:lnTo>
                      <a:pt x="457200" y="1035050"/>
                    </a:lnTo>
                    <a:lnTo>
                      <a:pt x="374650" y="1035050"/>
                    </a:lnTo>
                    <a:lnTo>
                      <a:pt x="247650" y="965200"/>
                    </a:lnTo>
                    <a:lnTo>
                      <a:pt x="196850" y="914400"/>
                    </a:lnTo>
                    <a:lnTo>
                      <a:pt x="0" y="730250"/>
                    </a:lnTo>
                    <a:lnTo>
                      <a:pt x="44450" y="488950"/>
                    </a:lnTo>
                    <a:lnTo>
                      <a:pt x="266700" y="330200"/>
                    </a:lnTo>
                    <a:lnTo>
                      <a:pt x="444500" y="266700"/>
                    </a:lnTo>
                    <a:lnTo>
                      <a:pt x="755650" y="266700"/>
                    </a:lnTo>
                    <a:lnTo>
                      <a:pt x="793750" y="209550"/>
                    </a:lnTo>
                    <a:lnTo>
                      <a:pt x="774700" y="374650"/>
                    </a:lnTo>
                    <a:lnTo>
                      <a:pt x="939800" y="476250"/>
                    </a:lnTo>
                    <a:lnTo>
                      <a:pt x="996950" y="482600"/>
                    </a:lnTo>
                    <a:lnTo>
                      <a:pt x="1028700" y="482600"/>
                    </a:lnTo>
                    <a:cubicBezTo>
                      <a:pt x="1075938" y="428614"/>
                      <a:pt x="1073150" y="454300"/>
                      <a:pt x="1073150" y="419100"/>
                    </a:cubicBezTo>
                    <a:lnTo>
                      <a:pt x="1092200" y="374650"/>
                    </a:lnTo>
                    <a:lnTo>
                      <a:pt x="1358900" y="355600"/>
                    </a:lnTo>
                    <a:lnTo>
                      <a:pt x="1263650" y="247650"/>
                    </a:lnTo>
                    <a:lnTo>
                      <a:pt x="1498600" y="120650"/>
                    </a:lnTo>
                    <a:lnTo>
                      <a:pt x="1352550" y="50800"/>
                    </a:lnTo>
                    <a:lnTo>
                      <a:pt x="1187450" y="101600"/>
                    </a:lnTo>
                    <a:lnTo>
                      <a:pt x="1149350" y="107950"/>
                    </a:lnTo>
                    <a:lnTo>
                      <a:pt x="1098550" y="12700"/>
                    </a:lnTo>
                    <a:lnTo>
                      <a:pt x="1041400" y="12700"/>
                    </a:lnTo>
                    <a:lnTo>
                      <a:pt x="869950" y="0"/>
                    </a:lnTo>
                    <a:lnTo>
                      <a:pt x="800100" y="184150"/>
                    </a:lnTo>
                    <a:lnTo>
                      <a:pt x="742950" y="158750"/>
                    </a:lnTo>
                    <a:lnTo>
                      <a:pt x="723900" y="158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5" name="Freeform 114"/>
              <p:cNvSpPr/>
              <p:nvPr/>
            </p:nvSpPr>
            <p:spPr>
              <a:xfrm>
                <a:off x="3708400" y="5448300"/>
                <a:ext cx="838200" cy="603250"/>
              </a:xfrm>
              <a:custGeom>
                <a:avLst/>
                <a:gdLst>
                  <a:gd name="connsiteX0" fmla="*/ 527050 w 838200"/>
                  <a:gd name="connsiteY0" fmla="*/ 44450 h 603250"/>
                  <a:gd name="connsiteX1" fmla="*/ 419100 w 838200"/>
                  <a:gd name="connsiteY1" fmla="*/ 0 h 603250"/>
                  <a:gd name="connsiteX2" fmla="*/ 330200 w 838200"/>
                  <a:gd name="connsiteY2" fmla="*/ 25400 h 603250"/>
                  <a:gd name="connsiteX3" fmla="*/ 209550 w 838200"/>
                  <a:gd name="connsiteY3" fmla="*/ 152400 h 603250"/>
                  <a:gd name="connsiteX4" fmla="*/ 374650 w 838200"/>
                  <a:gd name="connsiteY4" fmla="*/ 234950 h 603250"/>
                  <a:gd name="connsiteX5" fmla="*/ 393700 w 838200"/>
                  <a:gd name="connsiteY5" fmla="*/ 285750 h 603250"/>
                  <a:gd name="connsiteX6" fmla="*/ 406400 w 838200"/>
                  <a:gd name="connsiteY6" fmla="*/ 323850 h 603250"/>
                  <a:gd name="connsiteX7" fmla="*/ 381000 w 838200"/>
                  <a:gd name="connsiteY7" fmla="*/ 342900 h 603250"/>
                  <a:gd name="connsiteX8" fmla="*/ 298450 w 838200"/>
                  <a:gd name="connsiteY8" fmla="*/ 279400 h 603250"/>
                  <a:gd name="connsiteX9" fmla="*/ 107950 w 838200"/>
                  <a:gd name="connsiteY9" fmla="*/ 355600 h 603250"/>
                  <a:gd name="connsiteX10" fmla="*/ 177800 w 838200"/>
                  <a:gd name="connsiteY10" fmla="*/ 419100 h 603250"/>
                  <a:gd name="connsiteX11" fmla="*/ 12700 w 838200"/>
                  <a:gd name="connsiteY11" fmla="*/ 533400 h 603250"/>
                  <a:gd name="connsiteX12" fmla="*/ 0 w 838200"/>
                  <a:gd name="connsiteY12" fmla="*/ 571500 h 603250"/>
                  <a:gd name="connsiteX13" fmla="*/ 57150 w 838200"/>
                  <a:gd name="connsiteY13" fmla="*/ 603250 h 603250"/>
                  <a:gd name="connsiteX14" fmla="*/ 184150 w 838200"/>
                  <a:gd name="connsiteY14" fmla="*/ 552450 h 603250"/>
                  <a:gd name="connsiteX15" fmla="*/ 273050 w 838200"/>
                  <a:gd name="connsiteY15" fmla="*/ 603250 h 603250"/>
                  <a:gd name="connsiteX16" fmla="*/ 381000 w 838200"/>
                  <a:gd name="connsiteY16" fmla="*/ 539750 h 603250"/>
                  <a:gd name="connsiteX17" fmla="*/ 488950 w 838200"/>
                  <a:gd name="connsiteY17" fmla="*/ 577850 h 603250"/>
                  <a:gd name="connsiteX18" fmla="*/ 488950 w 838200"/>
                  <a:gd name="connsiteY18" fmla="*/ 444500 h 603250"/>
                  <a:gd name="connsiteX19" fmla="*/ 558800 w 838200"/>
                  <a:gd name="connsiteY19" fmla="*/ 355600 h 603250"/>
                  <a:gd name="connsiteX20" fmla="*/ 571500 w 838200"/>
                  <a:gd name="connsiteY20" fmla="*/ 425450 h 603250"/>
                  <a:gd name="connsiteX21" fmla="*/ 654050 w 838200"/>
                  <a:gd name="connsiteY21" fmla="*/ 476250 h 603250"/>
                  <a:gd name="connsiteX22" fmla="*/ 723900 w 838200"/>
                  <a:gd name="connsiteY22" fmla="*/ 539750 h 603250"/>
                  <a:gd name="connsiteX23" fmla="*/ 736600 w 838200"/>
                  <a:gd name="connsiteY23" fmla="*/ 533400 h 603250"/>
                  <a:gd name="connsiteX24" fmla="*/ 793750 w 838200"/>
                  <a:gd name="connsiteY24" fmla="*/ 495300 h 603250"/>
                  <a:gd name="connsiteX25" fmla="*/ 831850 w 838200"/>
                  <a:gd name="connsiteY25" fmla="*/ 438150 h 603250"/>
                  <a:gd name="connsiteX26" fmla="*/ 838200 w 838200"/>
                  <a:gd name="connsiteY26" fmla="*/ 4127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200" h="603250">
                    <a:moveTo>
                      <a:pt x="527050" y="44450"/>
                    </a:moveTo>
                    <a:lnTo>
                      <a:pt x="419100" y="0"/>
                    </a:lnTo>
                    <a:lnTo>
                      <a:pt x="330200" y="25400"/>
                    </a:lnTo>
                    <a:lnTo>
                      <a:pt x="209550" y="152400"/>
                    </a:lnTo>
                    <a:lnTo>
                      <a:pt x="374650" y="234950"/>
                    </a:lnTo>
                    <a:cubicBezTo>
                      <a:pt x="381000" y="251883"/>
                      <a:pt x="387617" y="268719"/>
                      <a:pt x="393700" y="285750"/>
                    </a:cubicBezTo>
                    <a:cubicBezTo>
                      <a:pt x="398203" y="298357"/>
                      <a:pt x="406400" y="323850"/>
                      <a:pt x="406400" y="323850"/>
                    </a:cubicBezTo>
                    <a:lnTo>
                      <a:pt x="381000" y="342900"/>
                    </a:lnTo>
                    <a:lnTo>
                      <a:pt x="298450" y="279400"/>
                    </a:lnTo>
                    <a:lnTo>
                      <a:pt x="107950" y="355600"/>
                    </a:lnTo>
                    <a:lnTo>
                      <a:pt x="177800" y="419100"/>
                    </a:lnTo>
                    <a:lnTo>
                      <a:pt x="12700" y="533400"/>
                    </a:lnTo>
                    <a:lnTo>
                      <a:pt x="0" y="571500"/>
                    </a:lnTo>
                    <a:lnTo>
                      <a:pt x="57150" y="603250"/>
                    </a:lnTo>
                    <a:lnTo>
                      <a:pt x="184150" y="552450"/>
                    </a:lnTo>
                    <a:lnTo>
                      <a:pt x="273050" y="603250"/>
                    </a:lnTo>
                    <a:lnTo>
                      <a:pt x="381000" y="539750"/>
                    </a:lnTo>
                    <a:lnTo>
                      <a:pt x="488950" y="577850"/>
                    </a:lnTo>
                    <a:lnTo>
                      <a:pt x="488950" y="444500"/>
                    </a:lnTo>
                    <a:lnTo>
                      <a:pt x="558800" y="355600"/>
                    </a:lnTo>
                    <a:cubicBezTo>
                      <a:pt x="565448" y="422079"/>
                      <a:pt x="550108" y="404058"/>
                      <a:pt x="571500" y="425450"/>
                    </a:cubicBezTo>
                    <a:lnTo>
                      <a:pt x="654050" y="476250"/>
                    </a:lnTo>
                    <a:cubicBezTo>
                      <a:pt x="660522" y="483531"/>
                      <a:pt x="693479" y="539750"/>
                      <a:pt x="723900" y="539750"/>
                    </a:cubicBezTo>
                    <a:cubicBezTo>
                      <a:pt x="728633" y="539750"/>
                      <a:pt x="732367" y="535517"/>
                      <a:pt x="736600" y="533400"/>
                    </a:cubicBezTo>
                    <a:lnTo>
                      <a:pt x="793750" y="495300"/>
                    </a:lnTo>
                    <a:cubicBezTo>
                      <a:pt x="828251" y="446999"/>
                      <a:pt x="817357" y="467136"/>
                      <a:pt x="831850" y="438150"/>
                    </a:cubicBezTo>
                    <a:lnTo>
                      <a:pt x="838200" y="412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6" name="Freeform 115"/>
              <p:cNvSpPr/>
              <p:nvPr/>
            </p:nvSpPr>
            <p:spPr>
              <a:xfrm>
                <a:off x="5708650" y="4972050"/>
                <a:ext cx="819150" cy="361950"/>
              </a:xfrm>
              <a:custGeom>
                <a:avLst/>
                <a:gdLst>
                  <a:gd name="connsiteX0" fmla="*/ 0 w 819150"/>
                  <a:gd name="connsiteY0" fmla="*/ 279400 h 361950"/>
                  <a:gd name="connsiteX1" fmla="*/ 101600 w 819150"/>
                  <a:gd name="connsiteY1" fmla="*/ 177800 h 361950"/>
                  <a:gd name="connsiteX2" fmla="*/ 304800 w 819150"/>
                  <a:gd name="connsiteY2" fmla="*/ 127000 h 361950"/>
                  <a:gd name="connsiteX3" fmla="*/ 298450 w 819150"/>
                  <a:gd name="connsiteY3" fmla="*/ 215900 h 361950"/>
                  <a:gd name="connsiteX4" fmla="*/ 412750 w 819150"/>
                  <a:gd name="connsiteY4" fmla="*/ 298450 h 361950"/>
                  <a:gd name="connsiteX5" fmla="*/ 533400 w 819150"/>
                  <a:gd name="connsiteY5" fmla="*/ 323850 h 361950"/>
                  <a:gd name="connsiteX6" fmla="*/ 704850 w 819150"/>
                  <a:gd name="connsiteY6" fmla="*/ 361950 h 361950"/>
                  <a:gd name="connsiteX7" fmla="*/ 819150 w 819150"/>
                  <a:gd name="connsiteY7" fmla="*/ 342900 h 361950"/>
                  <a:gd name="connsiteX8" fmla="*/ 793750 w 819150"/>
                  <a:gd name="connsiteY8" fmla="*/ 215900 h 361950"/>
                  <a:gd name="connsiteX9" fmla="*/ 635000 w 819150"/>
                  <a:gd name="connsiteY9" fmla="*/ 196850 h 361950"/>
                  <a:gd name="connsiteX10" fmla="*/ 654050 w 819150"/>
                  <a:gd name="connsiteY10" fmla="*/ 146050 h 361950"/>
                  <a:gd name="connsiteX11" fmla="*/ 736600 w 819150"/>
                  <a:gd name="connsiteY11" fmla="*/ 146050 h 361950"/>
                  <a:gd name="connsiteX12" fmla="*/ 736600 w 819150"/>
                  <a:gd name="connsiteY12" fmla="*/ 127000 h 361950"/>
                  <a:gd name="connsiteX13" fmla="*/ 698500 w 819150"/>
                  <a:gd name="connsiteY13" fmla="*/ 31750 h 361950"/>
                  <a:gd name="connsiteX14" fmla="*/ 552450 w 819150"/>
                  <a:gd name="connsiteY14" fmla="*/ 6350 h 361950"/>
                  <a:gd name="connsiteX15" fmla="*/ 501650 w 819150"/>
                  <a:gd name="connsiteY15" fmla="*/ 31750 h 361950"/>
                  <a:gd name="connsiteX16" fmla="*/ 425450 w 819150"/>
                  <a:gd name="connsiteY16" fmla="*/ 44450 h 361950"/>
                  <a:gd name="connsiteX17" fmla="*/ 406400 w 819150"/>
                  <a:gd name="connsiteY17" fmla="*/ 6350 h 361950"/>
                  <a:gd name="connsiteX18" fmla="*/ 349250 w 819150"/>
                  <a:gd name="connsiteY18" fmla="*/ 25400 h 361950"/>
                  <a:gd name="connsiteX19" fmla="*/ 254000 w 819150"/>
                  <a:gd name="connsiteY19" fmla="*/ 69850 h 361950"/>
                  <a:gd name="connsiteX20" fmla="*/ 241300 w 819150"/>
                  <a:gd name="connsiteY20"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9150" h="361950">
                    <a:moveTo>
                      <a:pt x="0" y="279400"/>
                    </a:moveTo>
                    <a:lnTo>
                      <a:pt x="101600" y="177800"/>
                    </a:lnTo>
                    <a:lnTo>
                      <a:pt x="304800" y="127000"/>
                    </a:lnTo>
                    <a:lnTo>
                      <a:pt x="298450" y="215900"/>
                    </a:lnTo>
                    <a:lnTo>
                      <a:pt x="412750" y="298450"/>
                    </a:lnTo>
                    <a:lnTo>
                      <a:pt x="533400" y="323850"/>
                    </a:lnTo>
                    <a:lnTo>
                      <a:pt x="704850" y="361950"/>
                    </a:lnTo>
                    <a:lnTo>
                      <a:pt x="819150" y="342900"/>
                    </a:lnTo>
                    <a:lnTo>
                      <a:pt x="793750" y="215900"/>
                    </a:lnTo>
                    <a:lnTo>
                      <a:pt x="635000" y="196850"/>
                    </a:lnTo>
                    <a:lnTo>
                      <a:pt x="654050" y="146050"/>
                    </a:lnTo>
                    <a:lnTo>
                      <a:pt x="736600" y="146050"/>
                    </a:lnTo>
                    <a:lnTo>
                      <a:pt x="736600" y="127000"/>
                    </a:lnTo>
                    <a:lnTo>
                      <a:pt x="698500" y="31750"/>
                    </a:lnTo>
                    <a:lnTo>
                      <a:pt x="552450" y="6350"/>
                    </a:lnTo>
                    <a:lnTo>
                      <a:pt x="501650" y="31750"/>
                    </a:lnTo>
                    <a:lnTo>
                      <a:pt x="425450" y="44450"/>
                    </a:lnTo>
                    <a:lnTo>
                      <a:pt x="406400" y="6350"/>
                    </a:lnTo>
                    <a:cubicBezTo>
                      <a:pt x="353618" y="26143"/>
                      <a:pt x="373685" y="25400"/>
                      <a:pt x="349250" y="25400"/>
                    </a:cubicBezTo>
                    <a:lnTo>
                      <a:pt x="254000" y="69850"/>
                    </a:lnTo>
                    <a:lnTo>
                      <a:pt x="2413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1" name="TextBox 20"/>
          <p:cNvSpPr txBox="1"/>
          <p:nvPr/>
        </p:nvSpPr>
        <p:spPr>
          <a:xfrm>
            <a:off x="2610528" y="3223492"/>
            <a:ext cx="2551979" cy="369332"/>
          </a:xfrm>
          <a:prstGeom prst="rect">
            <a:avLst/>
          </a:prstGeom>
          <a:noFill/>
        </p:spPr>
        <p:txBody>
          <a:bodyPr wrap="square" rtlCol="0">
            <a:spAutoFit/>
          </a:bodyPr>
          <a:lstStyle/>
          <a:p>
            <a:r>
              <a:rPr lang="vi-VN" dirty="0" smtClean="0"/>
              <a:t>Chọn nội dung</a:t>
            </a:r>
            <a:endParaRPr lang="vi-VN" dirty="0"/>
          </a:p>
        </p:txBody>
      </p:sp>
      <p:sp>
        <p:nvSpPr>
          <p:cNvPr id="22" name="TextBox 21"/>
          <p:cNvSpPr txBox="1"/>
          <p:nvPr/>
        </p:nvSpPr>
        <p:spPr>
          <a:xfrm>
            <a:off x="7313583" y="3285513"/>
            <a:ext cx="4018621" cy="369332"/>
          </a:xfrm>
          <a:prstGeom prst="rect">
            <a:avLst/>
          </a:prstGeom>
          <a:noFill/>
        </p:spPr>
        <p:txBody>
          <a:bodyPr wrap="square" rtlCol="0">
            <a:spAutoFit/>
          </a:bodyPr>
          <a:lstStyle/>
          <a:p>
            <a:r>
              <a:rPr lang="vi-VN" dirty="0" smtClean="0"/>
              <a:t>Vẽ phác mảng hình</a:t>
            </a:r>
            <a:endParaRPr lang="vi-VN" dirty="0"/>
          </a:p>
        </p:txBody>
      </p:sp>
      <p:sp>
        <p:nvSpPr>
          <p:cNvPr id="23" name="TextBox 22"/>
          <p:cNvSpPr txBox="1"/>
          <p:nvPr/>
        </p:nvSpPr>
        <p:spPr>
          <a:xfrm>
            <a:off x="2855367" y="6491625"/>
            <a:ext cx="1919788" cy="369332"/>
          </a:xfrm>
          <a:prstGeom prst="rect">
            <a:avLst/>
          </a:prstGeom>
          <a:noFill/>
        </p:spPr>
        <p:txBody>
          <a:bodyPr wrap="square" rtlCol="0">
            <a:spAutoFit/>
          </a:bodyPr>
          <a:lstStyle/>
          <a:p>
            <a:r>
              <a:rPr lang="vi-VN" dirty="0" smtClean="0"/>
              <a:t>Vẽ hình</a:t>
            </a:r>
            <a:endParaRPr lang="vi-VN" dirty="0"/>
          </a:p>
        </p:txBody>
      </p:sp>
      <p:sp>
        <p:nvSpPr>
          <p:cNvPr id="25" name="TextBox 24"/>
          <p:cNvSpPr txBox="1"/>
          <p:nvPr/>
        </p:nvSpPr>
        <p:spPr>
          <a:xfrm>
            <a:off x="8116511" y="6491625"/>
            <a:ext cx="2181497" cy="369332"/>
          </a:xfrm>
          <a:prstGeom prst="rect">
            <a:avLst/>
          </a:prstGeom>
          <a:noFill/>
        </p:spPr>
        <p:txBody>
          <a:bodyPr wrap="square" rtlCol="0">
            <a:spAutoFit/>
          </a:bodyPr>
          <a:lstStyle/>
          <a:p>
            <a:r>
              <a:rPr lang="vi-VN" dirty="0" smtClean="0"/>
              <a:t>Vẽ màu</a:t>
            </a:r>
            <a:endParaRPr lang="vi-VN" dirty="0"/>
          </a:p>
        </p:txBody>
      </p:sp>
    </p:spTree>
    <p:extLst>
      <p:ext uri="{BB962C8B-B14F-4D97-AF65-F5344CB8AC3E}">
        <p14:creationId xmlns:p14="http://schemas.microsoft.com/office/powerpoint/2010/main" val="4134673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9">
            <a:hlinkClick r:id="rId4"/>
          </p:cNvPr>
          <p:cNvPicPr/>
          <p:nvPr/>
        </p:nvPicPr>
        <p:blipFill rotWithShape="1">
          <a:blip r:embed="rId5" cstate="print"/>
          <a:srcRect b="25043"/>
          <a:stretch/>
        </p:blipFill>
        <p:spPr>
          <a:xfrm>
            <a:off x="246697" y="163830"/>
            <a:ext cx="6097905" cy="6694170"/>
          </a:xfrm>
          <a:prstGeom prst="rect">
            <a:avLst/>
          </a:prstGeom>
        </p:spPr>
      </p:pic>
      <p:sp>
        <p:nvSpPr>
          <p:cNvPr id="5" name="Rounded Rectangle 4"/>
          <p:cNvSpPr/>
          <p:nvPr/>
        </p:nvSpPr>
        <p:spPr>
          <a:xfrm>
            <a:off x="6344602" y="819149"/>
            <a:ext cx="5295900" cy="54324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itle 5"/>
          <p:cNvSpPr>
            <a:spLocks noGrp="1"/>
          </p:cNvSpPr>
          <p:nvPr>
            <p:ph type="title"/>
          </p:nvPr>
        </p:nvSpPr>
        <p:spPr/>
        <p:txBody>
          <a:bodyPr/>
          <a:lstStyle/>
          <a:p>
            <a:endParaRPr lang="vi-VN" dirty="0"/>
          </a:p>
        </p:txBody>
      </p:sp>
      <p:sp>
        <p:nvSpPr>
          <p:cNvPr id="7" name="Title 1"/>
          <p:cNvSpPr txBox="1">
            <a:spLocks/>
          </p:cNvSpPr>
          <p:nvPr/>
        </p:nvSpPr>
        <p:spPr>
          <a:xfrm>
            <a:off x="6906577" y="1027906"/>
            <a:ext cx="4171950" cy="47815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700" b="1" dirty="0" smtClean="0">
                <a:solidFill>
                  <a:srgbClr val="FF0000"/>
                </a:solidFill>
              </a:rPr>
              <a:t>Em có biết: </a:t>
            </a:r>
            <a:r>
              <a:rPr lang="vi-VN" sz="2700" dirty="0" smtClean="0"/>
              <a:t/>
            </a:r>
            <a:br>
              <a:rPr lang="vi-VN" sz="2700" dirty="0" smtClean="0"/>
            </a:br>
            <a:r>
              <a:rPr lang="vi-VN" sz="2700" dirty="0" smtClean="0"/>
              <a:t>Minh họa sách báo là một thể loại của lĩnh vực thiết kế đồ họa chủ yếu sử dụng yếu tố nét, hình mảng. Họa sĩ minh họa có thể sử dụng đa dạng các vật liệu như: Bút sắt, mực nho, màu nướ, màu bột... hay phần mềm để thể hiện</a:t>
            </a:r>
            <a:br>
              <a:rPr lang="vi-VN" sz="2700" dirty="0" smtClean="0"/>
            </a:br>
            <a:r>
              <a:rPr lang="vi-VN" sz="2700" dirty="0" smtClean="0"/>
              <a:t> Đặc điểm tạo hình trong minh họa sách báo có tính chất ước lệ ,khái quát, cô động về nội dung. Hình</a:t>
            </a:r>
            <a:r>
              <a:rPr lang="vi-VN" sz="1600" dirty="0" smtClean="0"/>
              <a:t> </a:t>
            </a:r>
            <a:r>
              <a:rPr lang="vi-VN" sz="2700" dirty="0" smtClean="0"/>
              <a:t>và màu đơn giản có vai trò làm  rõ nội dung sách, báo.</a:t>
            </a:r>
            <a:endParaRPr lang="vi-VN" sz="2700" dirty="0"/>
          </a:p>
        </p:txBody>
      </p:sp>
      <p:pic>
        <p:nvPicPr>
          <p:cNvPr id="8" name="mp3-output-ttsfree(dot)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6577" y="6248400"/>
            <a:ext cx="609600" cy="609600"/>
          </a:xfrm>
          <a:prstGeom prst="rect">
            <a:avLst/>
          </a:prstGeom>
        </p:spPr>
      </p:pic>
    </p:spTree>
    <p:extLst>
      <p:ext uri="{BB962C8B-B14F-4D97-AF65-F5344CB8AC3E}">
        <p14:creationId xmlns:p14="http://schemas.microsoft.com/office/powerpoint/2010/main" val="32870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181" fill="hold"/>
                                        <p:tgtEl>
                                          <p:spTgt spid="8"/>
                                        </p:tgtEl>
                                      </p:cBhvr>
                                    </p:cmd>
                                  </p:childTnLst>
                                </p:cTn>
                              </p:par>
                            </p:childTnLst>
                          </p:cTn>
                        </p:par>
                      </p:childTnLst>
                    </p:cTn>
                  </p:par>
                </p:childTnLst>
              </p:cTn>
              <p:nextCondLst>
                <p:cond evt="onClick" delay="0">
                  <p:tgtEl>
                    <p:spTgt spid="8"/>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dirty="0"/>
          </a:p>
        </p:txBody>
      </p:sp>
      <p:pic>
        <p:nvPicPr>
          <p:cNvPr id="4" name="Picture 3"/>
          <p:cNvPicPr>
            <a:picLocks noChangeAspect="1"/>
          </p:cNvPicPr>
          <p:nvPr/>
        </p:nvPicPr>
        <p:blipFill>
          <a:blip r:embed="rId2"/>
          <a:stretch>
            <a:fillRect/>
          </a:stretch>
        </p:blipFill>
        <p:spPr>
          <a:xfrm>
            <a:off x="724840" y="876299"/>
            <a:ext cx="2642841" cy="2642841"/>
          </a:xfrm>
          <a:prstGeom prst="rect">
            <a:avLst/>
          </a:prstGeom>
        </p:spPr>
      </p:pic>
      <p:pic>
        <p:nvPicPr>
          <p:cNvPr id="5" name="Picture 4"/>
          <p:cNvPicPr>
            <a:picLocks noChangeAspect="1"/>
          </p:cNvPicPr>
          <p:nvPr/>
        </p:nvPicPr>
        <p:blipFill>
          <a:blip r:embed="rId3"/>
          <a:stretch>
            <a:fillRect/>
          </a:stretch>
        </p:blipFill>
        <p:spPr>
          <a:xfrm>
            <a:off x="4509932" y="876299"/>
            <a:ext cx="2463085" cy="2864859"/>
          </a:xfrm>
          <a:prstGeom prst="rect">
            <a:avLst/>
          </a:prstGeom>
        </p:spPr>
      </p:pic>
      <p:pic>
        <p:nvPicPr>
          <p:cNvPr id="6" name="Picture 5"/>
          <p:cNvPicPr>
            <a:picLocks noChangeAspect="1"/>
          </p:cNvPicPr>
          <p:nvPr/>
        </p:nvPicPr>
        <p:blipFill>
          <a:blip r:embed="rId4"/>
          <a:stretch>
            <a:fillRect/>
          </a:stretch>
        </p:blipFill>
        <p:spPr>
          <a:xfrm>
            <a:off x="7521241" y="365125"/>
            <a:ext cx="3098800" cy="3098800"/>
          </a:xfrm>
          <a:prstGeom prst="rect">
            <a:avLst/>
          </a:prstGeom>
        </p:spPr>
      </p:pic>
      <p:pic>
        <p:nvPicPr>
          <p:cNvPr id="7" name="Picture 6"/>
          <p:cNvPicPr>
            <a:picLocks noChangeAspect="1"/>
          </p:cNvPicPr>
          <p:nvPr/>
        </p:nvPicPr>
        <p:blipFill>
          <a:blip r:embed="rId5"/>
          <a:stretch>
            <a:fillRect/>
          </a:stretch>
        </p:blipFill>
        <p:spPr>
          <a:xfrm>
            <a:off x="838200" y="3528218"/>
            <a:ext cx="2416122" cy="3100387"/>
          </a:xfrm>
          <a:prstGeom prst="rect">
            <a:avLst/>
          </a:prstGeom>
        </p:spPr>
      </p:pic>
      <p:pic>
        <p:nvPicPr>
          <p:cNvPr id="8" name="Picture 7"/>
          <p:cNvPicPr>
            <a:picLocks noChangeAspect="1"/>
          </p:cNvPicPr>
          <p:nvPr/>
        </p:nvPicPr>
        <p:blipFill>
          <a:blip r:embed="rId6"/>
          <a:stretch>
            <a:fillRect/>
          </a:stretch>
        </p:blipFill>
        <p:spPr>
          <a:xfrm>
            <a:off x="4509932" y="3741158"/>
            <a:ext cx="2492636" cy="2680288"/>
          </a:xfrm>
          <a:prstGeom prst="rect">
            <a:avLst/>
          </a:prstGeom>
        </p:spPr>
      </p:pic>
      <p:pic>
        <p:nvPicPr>
          <p:cNvPr id="9" name="Picture 8"/>
          <p:cNvPicPr>
            <a:picLocks noChangeAspect="1"/>
          </p:cNvPicPr>
          <p:nvPr/>
        </p:nvPicPr>
        <p:blipFill>
          <a:blip r:embed="rId7"/>
          <a:stretch>
            <a:fillRect/>
          </a:stretch>
        </p:blipFill>
        <p:spPr>
          <a:xfrm>
            <a:off x="7796571" y="3575050"/>
            <a:ext cx="2733675" cy="2733675"/>
          </a:xfrm>
          <a:prstGeom prst="rect">
            <a:avLst/>
          </a:prstGeom>
        </p:spPr>
      </p:pic>
      <p:sp>
        <p:nvSpPr>
          <p:cNvPr id="10" name="Title 9"/>
          <p:cNvSpPr>
            <a:spLocks noGrp="1"/>
          </p:cNvSpPr>
          <p:nvPr>
            <p:ph type="title"/>
          </p:nvPr>
        </p:nvSpPr>
        <p:spPr>
          <a:xfrm>
            <a:off x="749300" y="949325"/>
            <a:ext cx="10515600" cy="1325563"/>
          </a:xfrm>
        </p:spPr>
        <p:txBody>
          <a:bodyPr/>
          <a:lstStyle/>
          <a:p>
            <a:endParaRPr lang="vi-VN" dirty="0"/>
          </a:p>
        </p:txBody>
      </p:sp>
      <p:sp>
        <p:nvSpPr>
          <p:cNvPr id="11" name="Title 1"/>
          <p:cNvSpPr txBox="1">
            <a:spLocks/>
          </p:cNvSpPr>
          <p:nvPr/>
        </p:nvSpPr>
        <p:spPr>
          <a:xfrm>
            <a:off x="3539672" y="-814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dirty="0" smtClean="0"/>
              <a:t>TRANH NÉT MINH HỌA</a:t>
            </a:r>
            <a:endParaRPr lang="vi-VN" sz="3200" dirty="0"/>
          </a:p>
        </p:txBody>
      </p:sp>
    </p:spTree>
    <p:extLst>
      <p:ext uri="{BB962C8B-B14F-4D97-AF65-F5344CB8AC3E}">
        <p14:creationId xmlns:p14="http://schemas.microsoft.com/office/powerpoint/2010/main" val="28738630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4586" y="-1782597"/>
            <a:ext cx="9144000" cy="2387600"/>
          </a:xfrm>
        </p:spPr>
        <p:txBody>
          <a:bodyPr>
            <a:normAutofit/>
          </a:bodyPr>
          <a:lstStyle/>
          <a:p>
            <a:r>
              <a:rPr lang="vi-VN" sz="2800" b="1" dirty="0" smtClean="0"/>
              <a:t>BÀI THAM KHẢO</a:t>
            </a:r>
            <a:endParaRPr lang="vi-VN" sz="2800" b="1" dirty="0"/>
          </a:p>
        </p:txBody>
      </p:sp>
      <p:sp>
        <p:nvSpPr>
          <p:cNvPr id="3" name="Subtitle 2"/>
          <p:cNvSpPr>
            <a:spLocks noGrp="1"/>
          </p:cNvSpPr>
          <p:nvPr>
            <p:ph type="subTitle" idx="1"/>
          </p:nvPr>
        </p:nvSpPr>
        <p:spPr/>
        <p:txBody>
          <a:bodyPr/>
          <a:lstStyle/>
          <a:p>
            <a:endParaRPr lang="vi-VN"/>
          </a:p>
        </p:txBody>
      </p:sp>
      <p:grpSp>
        <p:nvGrpSpPr>
          <p:cNvPr id="5" name="Group 4"/>
          <p:cNvGrpSpPr/>
          <p:nvPr/>
        </p:nvGrpSpPr>
        <p:grpSpPr>
          <a:xfrm>
            <a:off x="339634" y="821810"/>
            <a:ext cx="11377748" cy="5708083"/>
            <a:chOff x="339634" y="821810"/>
            <a:chExt cx="11377748" cy="5708083"/>
          </a:xfrm>
        </p:grpSpPr>
        <p:pic>
          <p:nvPicPr>
            <p:cNvPr id="2050" name="Picture 2" descr="https://scontent.fhan5-7.fna.fbcdn.net/v/t39.30808-6/269849030_1064966711001675_1907419684534425562_n.jpg?stp=dst-jpg_s600x600&amp;_nc_cat=103&amp;ccb=1-7&amp;_nc_sid=5f2048&amp;_nc_eui2=AeHWtGo0i-socP6CTgKz9YA_ISUWA5XOHKghJRYDlc4cqI2HAfsDtU48a3tqjM4xyARKdDw2LZVDubw0bhDCBKGL&amp;_nc_ohc=_bpszOWST8kAX-8bQIT&amp;_nc_zt=23&amp;_nc_ht=scontent.fhan5-7.fna&amp;cb_e2o_trans=t&amp;oh=00_AfDu56GAFMcYKoM3C_xnZbcqr7lJRUTaYYsTBFILdtmUFA&amp;oe=65F64B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596" y="821810"/>
              <a:ext cx="3699769" cy="252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ntent.fhan5-6.fna.fbcdn.net/v/t39.30808-6/267400829_1064966761001670_76308023735915510_n.jpg?stp=dst-jpg_s600x600&amp;_nc_cat=105&amp;ccb=1-7&amp;_nc_sid=5f2048&amp;_nc_eui2=AeHHPwHYuanZeIzglJzOTIkahFlBWe2HjFqEWUFZ7YeMWn0Hs4gg9MohU76PpMhTC_25gm3b0SjU8jvvuNv3AXJb&amp;_nc_ohc=qJYVDOCnJiQAX-AZxsP&amp;_nc_zt=23&amp;_nc_ht=scontent.fhan5-6.fna&amp;cb_e2o_trans=t&amp;oh=00_AfDs8PuAjzH1XGeZ9kAxzSLfWk8FLFOMLJtMYpyLPtIBJQ&amp;oe=65F6540F"/>
            <p:cNvPicPr>
              <a:picLocks noChangeAspect="1" noChangeArrowheads="1"/>
            </p:cNvPicPr>
            <p:nvPr/>
          </p:nvPicPr>
          <p:blipFill rotWithShape="1">
            <a:blip r:embed="rId3">
              <a:extLst>
                <a:ext uri="{28A0092B-C50C-407E-A947-70E740481C1C}">
                  <a14:useLocalDpi xmlns:a14="http://schemas.microsoft.com/office/drawing/2010/main" val="0"/>
                </a:ext>
              </a:extLst>
            </a:blip>
            <a:srcRect l="10636" r="5364" b="10204"/>
            <a:stretch/>
          </p:blipFill>
          <p:spPr bwMode="auto">
            <a:xfrm>
              <a:off x="4043769" y="3761980"/>
              <a:ext cx="3805634" cy="2657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ntent.fhan5-8.fna.fbcdn.net/v/t39.30808-6/268796928_1064966744335005_6139753355574086948_n.jpg?stp=dst-jpg_s600x600&amp;_nc_cat=108&amp;ccb=1-7&amp;_nc_sid=5f2048&amp;_nc_eui2=AeEcCVaebQ3zwTpmo6OeTUcb5sbkRj9k_DnmxuRGP2T8OdPmiP7MfQXCyJ4Mn9rWMcs3wfZNNsYCCRPCQC5LHmjd&amp;_nc_ohc=zqacHJp2H38AX_VE5y2&amp;_nc_zt=23&amp;_nc_ht=scontent.fhan5-8.fna&amp;cb_e2o_trans=t&amp;oh=00_AfDLqo3EF5aAOSFW_eGxymrQWQpVwPk2cxDfCzbMhz15FQ&amp;oe=65F6E8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38" y="821810"/>
              <a:ext cx="3670127" cy="25938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content.fhan5-8.fna.fbcdn.net/v/t39.30808-6/269859483_1064966784335001_1247231611847910744_n.jpg?stp=dst-jpg_p403x403&amp;_nc_cat=110&amp;ccb=1-7&amp;_nc_sid=5f2048&amp;_nc_eui2=AeEpGirLPwMR34ttlTLr2DbvCJFChSKBrx4IkUKFIoGvHrE84nukHpJJLNBi3MUBnw-BeHTbt054MJG7PJJXQ8s9&amp;_nc_ohc=EDPpPXjgHPQAX_8qLGn&amp;_nc_zt=23&amp;_nc_ht=scontent.fhan5-8.fna&amp;cb_e2o_trans=t&amp;oh=00_AfD43YL452yXgwneUd3TJU-QWW5JbKDcXApatpwz8AgfhA&amp;oe=65F71D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366" y="3845526"/>
              <a:ext cx="3622765" cy="25743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content.fhan5-6.fna.fbcdn.net/v/t39.30808-6/266270906_1064966701001676_3786642061041879721_n.jpg?stp=dst-jpg_s600x600&amp;_nc_cat=107&amp;ccb=1-7&amp;_nc_sid=5f2048&amp;_nc_eui2=AeHtKdlZO4NQ-JN5kYPo8ddVDxEOxuY7TicPEQ7G5jtOJ6bBBgLJL1x3iPWbleCoL-v3zhiEgwOeZoOHld4aLvh7&amp;_nc_ohc=-XzlNPoudlIAX_DOEzr&amp;_nc_oc=AQn7eon0GVWqOe1kaMoASft3Myiykiz9VVxzTJC7sd5kyeYVE9ZXP4zeeFY2HsnPLN8&amp;_nc_zt=23&amp;_nc_ht=scontent.fhan5-6.fna&amp;cb_e2o_trans=t&amp;oh=00_AfDSdB1TN2N8bygi3eVHdhSuTJRVgwiesCR99zQkusHuNA&amp;oe=65F69882"/>
            <p:cNvPicPr>
              <a:picLocks noChangeAspect="1" noChangeArrowheads="1"/>
            </p:cNvPicPr>
            <p:nvPr/>
          </p:nvPicPr>
          <p:blipFill rotWithShape="1">
            <a:blip r:embed="rId6">
              <a:extLst>
                <a:ext uri="{28A0092B-C50C-407E-A947-70E740481C1C}">
                  <a14:useLocalDpi xmlns:a14="http://schemas.microsoft.com/office/drawing/2010/main" val="0"/>
                </a:ext>
              </a:extLst>
            </a:blip>
            <a:srcRect l="7606" r="9396"/>
            <a:stretch/>
          </p:blipFill>
          <p:spPr bwMode="auto">
            <a:xfrm>
              <a:off x="339634" y="3985707"/>
              <a:ext cx="3511172" cy="25441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8187546" y="821810"/>
              <a:ext cx="3529836" cy="2528234"/>
            </a:xfrm>
            <a:prstGeom prst="rect">
              <a:avLst/>
            </a:prstGeom>
          </p:spPr>
        </p:pic>
      </p:grpSp>
      <p:sp>
        <p:nvSpPr>
          <p:cNvPr id="4" name="TextBox 3"/>
          <p:cNvSpPr txBox="1"/>
          <p:nvPr/>
        </p:nvSpPr>
        <p:spPr>
          <a:xfrm>
            <a:off x="8135295" y="251810"/>
            <a:ext cx="104503" cy="870553"/>
          </a:xfrm>
          <a:prstGeom prst="rect">
            <a:avLst/>
          </a:prstGeom>
          <a:noFill/>
        </p:spPr>
        <p:txBody>
          <a:bodyPr wrap="square" rtlCol="0">
            <a:spAutoFit/>
          </a:bodyPr>
          <a:lstStyle/>
          <a:p>
            <a:endParaRPr lang="vi-VN" dirty="0"/>
          </a:p>
        </p:txBody>
      </p:sp>
    </p:spTree>
    <p:extLst>
      <p:ext uri="{BB962C8B-B14F-4D97-AF65-F5344CB8AC3E}">
        <p14:creationId xmlns:p14="http://schemas.microsoft.com/office/powerpoint/2010/main" val="20192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3600" b="1" dirty="0" smtClean="0">
                <a:solidFill>
                  <a:srgbClr val="FF0000"/>
                </a:solidFill>
              </a:rPr>
              <a:t>BÀI TẬP</a:t>
            </a:r>
            <a:r>
              <a:rPr lang="vi-VN" sz="3600" dirty="0" smtClean="0"/>
              <a:t/>
            </a:r>
            <a:br>
              <a:rPr lang="vi-VN" sz="3600" dirty="0" smtClean="0"/>
            </a:br>
            <a:r>
              <a:rPr lang="vi-VN" sz="3600" dirty="0"/>
              <a:t>Lựa chọn một phân đoạn trong chuyện yêu thích để vẽ tranh minh họa theo hình thức thể hiện </a:t>
            </a:r>
            <a:r>
              <a:rPr lang="vi-VN" sz="3600" dirty="0" smtClean="0"/>
              <a:t>phù hợp</a:t>
            </a:r>
            <a:endParaRPr lang="vi-VN" sz="3600" dirty="0"/>
          </a:p>
        </p:txBody>
      </p:sp>
      <p:grpSp>
        <p:nvGrpSpPr>
          <p:cNvPr id="10" name="Group 9"/>
          <p:cNvGrpSpPr/>
          <p:nvPr/>
        </p:nvGrpSpPr>
        <p:grpSpPr>
          <a:xfrm>
            <a:off x="838201" y="2479158"/>
            <a:ext cx="10756795" cy="2550042"/>
            <a:chOff x="838201" y="2479158"/>
            <a:chExt cx="10756795" cy="2550042"/>
          </a:xfrm>
        </p:grpSpPr>
        <p:grpSp>
          <p:nvGrpSpPr>
            <p:cNvPr id="8" name="Group 7"/>
            <p:cNvGrpSpPr/>
            <p:nvPr/>
          </p:nvGrpSpPr>
          <p:grpSpPr>
            <a:xfrm>
              <a:off x="838201" y="2479158"/>
              <a:ext cx="10756795" cy="2550042"/>
              <a:chOff x="838201" y="2479158"/>
              <a:chExt cx="10756795" cy="2550042"/>
            </a:xfrm>
          </p:grpSpPr>
          <p:pic>
            <p:nvPicPr>
              <p:cNvPr id="4" name="Picture 2" descr="https://scontent.fhan5-7.fna.fbcdn.net/v/t39.30808-6/269849030_1064966711001675_1907419684534425562_n.jpg?stp=dst-jpg_s600x600&amp;_nc_cat=103&amp;ccb=1-7&amp;_nc_sid=5f2048&amp;_nc_eui2=AeHWtGo0i-socP6CTgKz9YA_ISUWA5XOHKghJRYDlc4cqI2HAfsDtU48a3tqjM4xyARKdDw2LZVDubw0bhDCBKGL&amp;_nc_ohc=_bpszOWST8kAX-8bQIT&amp;_nc_zt=23&amp;_nc_ht=scontent.fhan5-7.fna&amp;cb_e2o_trans=t&amp;oh=00_AfDu56GAFMcYKoM3C_xnZbcqr7lJRUTaYYsTBFILdtmUFA&amp;oe=65F64B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2479158"/>
                <a:ext cx="3562350" cy="24343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8378574" y="2612508"/>
                <a:ext cx="3216422" cy="2416692"/>
              </a:xfrm>
              <a:prstGeom prst="rect">
                <a:avLst/>
              </a:prstGeom>
            </p:spPr>
          </p:pic>
        </p:grpSp>
        <p:pic>
          <p:nvPicPr>
            <p:cNvPr id="9" name="Picture 8"/>
            <p:cNvPicPr>
              <a:picLocks noChangeAspect="1"/>
            </p:cNvPicPr>
            <p:nvPr/>
          </p:nvPicPr>
          <p:blipFill>
            <a:blip r:embed="rId4"/>
            <a:stretch>
              <a:fillRect/>
            </a:stretch>
          </p:blipFill>
          <p:spPr>
            <a:xfrm>
              <a:off x="4748212" y="2630313"/>
              <a:ext cx="3285975" cy="2398887"/>
            </a:xfrm>
            <a:prstGeom prst="rect">
              <a:avLst/>
            </a:prstGeom>
          </p:spPr>
        </p:pic>
      </p:grpSp>
    </p:spTree>
    <p:extLst>
      <p:ext uri="{BB962C8B-B14F-4D97-AF65-F5344CB8AC3E}">
        <p14:creationId xmlns:p14="http://schemas.microsoft.com/office/powerpoint/2010/main" val="23207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860425"/>
            <a:ext cx="10515600" cy="1325563"/>
          </a:xfrm>
        </p:spPr>
        <p:txBody>
          <a:bodyPr>
            <a:noAutofit/>
          </a:bodyPr>
          <a:lstStyle/>
          <a:p>
            <a:r>
              <a:rPr lang="vi-VN" sz="2800" b="1" dirty="0" smtClean="0"/>
              <a:t>THẢO </a:t>
            </a:r>
            <a:r>
              <a:rPr lang="vi-VN" sz="2800" b="1" dirty="0"/>
              <a:t>LUẬN</a:t>
            </a:r>
            <a:r>
              <a:rPr lang="vi-VN" sz="2800" dirty="0"/>
              <a:t/>
            </a:r>
            <a:br>
              <a:rPr lang="vi-VN" sz="2800" dirty="0"/>
            </a:br>
            <a:r>
              <a:rPr lang="vi-VN" sz="2400" dirty="0">
                <a:solidFill>
                  <a:srgbClr val="FF0000"/>
                </a:solidFill>
              </a:rPr>
              <a:t>Trưng bày sản phẩm minh hoạ sách và thảo luận:</a:t>
            </a:r>
            <a:r>
              <a:rPr lang="vi-VN" sz="2400" dirty="0"/>
              <a:t/>
            </a:r>
            <a:br>
              <a:rPr lang="vi-VN" sz="2400" dirty="0"/>
            </a:br>
            <a:r>
              <a:rPr lang="vi-VN" sz="2000" dirty="0" smtClean="0"/>
              <a:t>-Cách </a:t>
            </a:r>
            <a:r>
              <a:rPr lang="vi-VN" sz="2000" dirty="0"/>
              <a:t>thức khai thác yếu tố tạo hình thể hiện trong minh hoạ sách, báo có đặc trưng như thế nào?</a:t>
            </a:r>
            <a:br>
              <a:rPr lang="vi-VN" sz="2000" dirty="0"/>
            </a:br>
            <a:r>
              <a:rPr lang="vi-VN" sz="2000" dirty="0" smtClean="0"/>
              <a:t>-Bạn </a:t>
            </a:r>
            <a:r>
              <a:rPr lang="vi-VN" sz="2000" dirty="0"/>
              <a:t>đã sử dụng dạng minh hoạ nào để thể hiện nội dung của sách?</a:t>
            </a:r>
            <a:br>
              <a:rPr lang="vi-VN" sz="2000" dirty="0"/>
            </a:br>
            <a:r>
              <a:rPr lang="vi-VN" sz="2000" dirty="0"/>
              <a:t>-</a:t>
            </a:r>
            <a:r>
              <a:rPr lang="vi-VN" sz="2000" dirty="0" smtClean="0"/>
              <a:t>Bạn </a:t>
            </a:r>
            <a:r>
              <a:rPr lang="vi-VN" sz="2000" dirty="0"/>
              <a:t>đã sử dụng phần mềm thiết kế nào để minh hoạ? Các thao tác chính vẽ minh hoạ trên phầm mềm là gì?</a:t>
            </a:r>
            <a:r>
              <a:rPr lang="vi-VN" sz="2800" dirty="0"/>
              <a:t/>
            </a:r>
            <a:br>
              <a:rPr lang="vi-VN" sz="2800" dirty="0"/>
            </a:br>
            <a:r>
              <a:rPr lang="vi-VN" sz="2800" dirty="0"/>
              <a:t/>
            </a:r>
            <a:br>
              <a:rPr lang="vi-VN" sz="2800" dirty="0"/>
            </a:br>
            <a:endParaRPr lang="vi-VN" sz="2800" dirty="0"/>
          </a:p>
        </p:txBody>
      </p:sp>
      <p:sp>
        <p:nvSpPr>
          <p:cNvPr id="4" name="TextBox 3"/>
          <p:cNvSpPr txBox="1"/>
          <p:nvPr/>
        </p:nvSpPr>
        <p:spPr>
          <a:xfrm>
            <a:off x="3924422" y="6211668"/>
            <a:ext cx="5200650" cy="646331"/>
          </a:xfrm>
          <a:prstGeom prst="rect">
            <a:avLst/>
          </a:prstGeom>
          <a:noFill/>
        </p:spPr>
        <p:txBody>
          <a:bodyPr wrap="square" rtlCol="0">
            <a:spAutoFit/>
          </a:bodyPr>
          <a:lstStyle/>
          <a:p>
            <a:r>
              <a:rPr lang="vi-VN" dirty="0"/>
              <a:t>Sản phẩm mĩ thuật của học sinh</a:t>
            </a:r>
            <a:br>
              <a:rPr lang="vi-VN" dirty="0"/>
            </a:br>
            <a:endParaRPr lang="vi-VN" dirty="0"/>
          </a:p>
        </p:txBody>
      </p:sp>
      <p:pic>
        <p:nvPicPr>
          <p:cNvPr id="6" name="Picture 5"/>
          <p:cNvPicPr>
            <a:picLocks noChangeAspect="1"/>
          </p:cNvPicPr>
          <p:nvPr/>
        </p:nvPicPr>
        <p:blipFill rotWithShape="1">
          <a:blip r:embed="rId2"/>
          <a:srcRect l="7636" t="9679" r="7759" b="12931"/>
          <a:stretch/>
        </p:blipFill>
        <p:spPr>
          <a:xfrm>
            <a:off x="781050" y="2590800"/>
            <a:ext cx="3429000" cy="2362200"/>
          </a:xfrm>
          <a:prstGeom prst="rect">
            <a:avLst/>
          </a:prstGeom>
        </p:spPr>
      </p:pic>
      <p:pic>
        <p:nvPicPr>
          <p:cNvPr id="7" name="Picture 6"/>
          <p:cNvPicPr>
            <a:picLocks noChangeAspect="1"/>
          </p:cNvPicPr>
          <p:nvPr/>
        </p:nvPicPr>
        <p:blipFill rotWithShape="1">
          <a:blip r:embed="rId3"/>
          <a:srcRect l="13333" r="12000"/>
          <a:stretch/>
        </p:blipFill>
        <p:spPr>
          <a:xfrm>
            <a:off x="4753097" y="2636825"/>
            <a:ext cx="3197768" cy="2398326"/>
          </a:xfrm>
          <a:prstGeom prst="rect">
            <a:avLst/>
          </a:prstGeom>
        </p:spPr>
      </p:pic>
      <p:pic>
        <p:nvPicPr>
          <p:cNvPr id="8" name="Picture 7"/>
          <p:cNvPicPr>
            <a:picLocks noChangeAspect="1"/>
          </p:cNvPicPr>
          <p:nvPr/>
        </p:nvPicPr>
        <p:blipFill>
          <a:blip r:embed="rId4"/>
          <a:stretch>
            <a:fillRect/>
          </a:stretch>
        </p:blipFill>
        <p:spPr>
          <a:xfrm>
            <a:off x="8341512" y="2636825"/>
            <a:ext cx="3507229" cy="2398326"/>
          </a:xfrm>
          <a:prstGeom prst="rect">
            <a:avLst/>
          </a:prstGeom>
        </p:spPr>
      </p:pic>
    </p:spTree>
    <p:extLst>
      <p:ext uri="{BB962C8B-B14F-4D97-AF65-F5344CB8AC3E}">
        <p14:creationId xmlns:p14="http://schemas.microsoft.com/office/powerpoint/2010/main" val="25259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42900"/>
            <a:ext cx="11201400" cy="2114550"/>
          </a:xfrm>
        </p:spPr>
        <p:txBody>
          <a:bodyPr>
            <a:normAutofit fontScale="92500" lnSpcReduction="20000"/>
          </a:bodyPr>
          <a:lstStyle/>
          <a:p>
            <a:r>
              <a:rPr lang="vi-VN" sz="3800" b="1" dirty="0">
                <a:solidFill>
                  <a:srgbClr val="FF0000"/>
                </a:solidFill>
                <a:latin typeface="+mj-lt"/>
              </a:rPr>
              <a:t>VẬN DỤNG</a:t>
            </a:r>
          </a:p>
          <a:p>
            <a:pPr algn="l"/>
            <a:r>
              <a:rPr lang="vi-VN" sz="3800" dirty="0" smtClean="0">
                <a:latin typeface="+mj-lt"/>
              </a:rPr>
              <a:t>Sưu </a:t>
            </a:r>
            <a:r>
              <a:rPr lang="vi-VN" sz="3800" dirty="0">
                <a:latin typeface="+mj-lt"/>
              </a:rPr>
              <a:t>tầm tranh minh hoạ tác phẩm văn học Việt Nam (hoặc nước ngoài) mà em yêu thích.</a:t>
            </a:r>
          </a:p>
          <a:p>
            <a:r>
              <a:rPr lang="vi-VN" dirty="0"/>
              <a:t/>
            </a:r>
            <a:br>
              <a:rPr lang="vi-VN" dirty="0"/>
            </a:br>
            <a:endParaRPr lang="vi-VN" dirty="0"/>
          </a:p>
        </p:txBody>
      </p:sp>
      <p:grpSp>
        <p:nvGrpSpPr>
          <p:cNvPr id="9" name="Group 8"/>
          <p:cNvGrpSpPr/>
          <p:nvPr/>
        </p:nvGrpSpPr>
        <p:grpSpPr>
          <a:xfrm>
            <a:off x="1170247" y="2933700"/>
            <a:ext cx="10080105" cy="2065428"/>
            <a:chOff x="945422" y="2781300"/>
            <a:chExt cx="10080105" cy="2065428"/>
          </a:xfrm>
        </p:grpSpPr>
        <p:pic>
          <p:nvPicPr>
            <p:cNvPr id="4" name="Picture 3"/>
            <p:cNvPicPr>
              <a:picLocks noChangeAspect="1"/>
            </p:cNvPicPr>
            <p:nvPr/>
          </p:nvPicPr>
          <p:blipFill>
            <a:blip r:embed="rId2"/>
            <a:stretch>
              <a:fillRect/>
            </a:stretch>
          </p:blipFill>
          <p:spPr>
            <a:xfrm>
              <a:off x="945422" y="2781300"/>
              <a:ext cx="3148149" cy="2065428"/>
            </a:xfrm>
            <a:prstGeom prst="rect">
              <a:avLst/>
            </a:prstGeom>
            <a:solidFill>
              <a:srgbClr val="002060"/>
            </a:solidFill>
            <a:ln>
              <a:solidFill>
                <a:schemeClr val="tx2">
                  <a:lumMod val="50000"/>
                </a:schemeClr>
              </a:solidFill>
            </a:ln>
          </p:spPr>
        </p:pic>
        <p:pic>
          <p:nvPicPr>
            <p:cNvPr id="7" name="Picture 6"/>
            <p:cNvPicPr>
              <a:picLocks noChangeAspect="1"/>
            </p:cNvPicPr>
            <p:nvPr/>
          </p:nvPicPr>
          <p:blipFill>
            <a:blip r:embed="rId3"/>
            <a:stretch>
              <a:fillRect/>
            </a:stretch>
          </p:blipFill>
          <p:spPr>
            <a:xfrm>
              <a:off x="4529137" y="2781300"/>
              <a:ext cx="3242376" cy="2065428"/>
            </a:xfrm>
            <a:prstGeom prst="rect">
              <a:avLst/>
            </a:prstGeom>
          </p:spPr>
        </p:pic>
        <p:pic>
          <p:nvPicPr>
            <p:cNvPr id="8" name="Picture 7"/>
            <p:cNvPicPr>
              <a:picLocks noChangeAspect="1"/>
            </p:cNvPicPr>
            <p:nvPr/>
          </p:nvPicPr>
          <p:blipFill>
            <a:blip r:embed="rId4"/>
            <a:stretch>
              <a:fillRect/>
            </a:stretch>
          </p:blipFill>
          <p:spPr>
            <a:xfrm>
              <a:off x="8207078" y="2781300"/>
              <a:ext cx="2818449" cy="2065428"/>
            </a:xfrm>
            <a:prstGeom prst="rect">
              <a:avLst/>
            </a:prstGeom>
          </p:spPr>
        </p:pic>
      </p:grpSp>
    </p:spTree>
    <p:extLst>
      <p:ext uri="{BB962C8B-B14F-4D97-AF65-F5344CB8AC3E}">
        <p14:creationId xmlns:p14="http://schemas.microsoft.com/office/powerpoint/2010/main" val="29260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37345"/>
            <a:ext cx="12192000" cy="6995345"/>
          </a:xfrm>
          <a:prstGeom prst="rect">
            <a:avLst/>
          </a:prstGeom>
        </p:spPr>
      </p:pic>
    </p:spTree>
    <p:extLst>
      <p:ext uri="{BB962C8B-B14F-4D97-AF65-F5344CB8AC3E}">
        <p14:creationId xmlns:p14="http://schemas.microsoft.com/office/powerpoint/2010/main" val="1607871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2430574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63862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grpSp>
        <p:nvGrpSpPr>
          <p:cNvPr id="4" name="Group 3"/>
          <p:cNvGrpSpPr/>
          <p:nvPr/>
        </p:nvGrpSpPr>
        <p:grpSpPr>
          <a:xfrm>
            <a:off x="1628218" y="523617"/>
            <a:ext cx="9400244" cy="4967039"/>
            <a:chOff x="1825130" y="1073170"/>
            <a:chExt cx="9400244" cy="4967039"/>
          </a:xfrm>
        </p:grpSpPr>
        <p:pic>
          <p:nvPicPr>
            <p:cNvPr id="5" name="Picture 4"/>
            <p:cNvPicPr>
              <a:picLocks noChangeAspect="1"/>
            </p:cNvPicPr>
            <p:nvPr/>
          </p:nvPicPr>
          <p:blipFill>
            <a:blip r:embed="rId2"/>
            <a:stretch>
              <a:fillRect/>
            </a:stretch>
          </p:blipFill>
          <p:spPr>
            <a:xfrm>
              <a:off x="6095201" y="1073170"/>
              <a:ext cx="5130173" cy="4767157"/>
            </a:xfrm>
            <a:prstGeom prst="rect">
              <a:avLst/>
            </a:prstGeom>
          </p:spPr>
        </p:pic>
        <p:pic>
          <p:nvPicPr>
            <p:cNvPr id="6" name="Picture 5"/>
            <p:cNvPicPr>
              <a:picLocks noChangeAspect="1"/>
            </p:cNvPicPr>
            <p:nvPr/>
          </p:nvPicPr>
          <p:blipFill>
            <a:blip r:embed="rId3"/>
            <a:stretch>
              <a:fillRect/>
            </a:stretch>
          </p:blipFill>
          <p:spPr>
            <a:xfrm>
              <a:off x="1825130" y="1073170"/>
              <a:ext cx="4129371" cy="4967039"/>
            </a:xfrm>
            <a:prstGeom prst="rect">
              <a:avLst/>
            </a:prstGeom>
          </p:spPr>
        </p:pic>
      </p:grpSp>
      <p:sp>
        <p:nvSpPr>
          <p:cNvPr id="7" name="TextBox 6"/>
          <p:cNvSpPr txBox="1"/>
          <p:nvPr/>
        </p:nvSpPr>
        <p:spPr>
          <a:xfrm>
            <a:off x="3003614" y="5625593"/>
            <a:ext cx="6858400" cy="369332"/>
          </a:xfrm>
          <a:prstGeom prst="rect">
            <a:avLst/>
          </a:prstGeom>
          <a:noFill/>
        </p:spPr>
        <p:txBody>
          <a:bodyPr wrap="square" rtlCol="0">
            <a:spAutoFit/>
          </a:bodyPr>
          <a:lstStyle/>
          <a:p>
            <a:r>
              <a:rPr lang="vi-VN" dirty="0" smtClean="0"/>
              <a:t>Bà Chưng, bà Triệu                              sự tích hồ Gươn</a:t>
            </a:r>
            <a:endParaRPr lang="vi-VN" dirty="0"/>
          </a:p>
        </p:txBody>
      </p:sp>
      <p:grpSp>
        <p:nvGrpSpPr>
          <p:cNvPr id="8" name="Group 7"/>
          <p:cNvGrpSpPr/>
          <p:nvPr/>
        </p:nvGrpSpPr>
        <p:grpSpPr>
          <a:xfrm>
            <a:off x="1737978" y="923685"/>
            <a:ext cx="8320621" cy="4367089"/>
            <a:chOff x="2230373" y="1158956"/>
            <a:chExt cx="8320621" cy="4367089"/>
          </a:xfrm>
        </p:grpSpPr>
        <p:pic>
          <p:nvPicPr>
            <p:cNvPr id="9" name="Picture 8"/>
            <p:cNvPicPr>
              <a:picLocks noChangeAspect="1"/>
            </p:cNvPicPr>
            <p:nvPr/>
          </p:nvPicPr>
          <p:blipFill>
            <a:blip r:embed="rId4"/>
            <a:stretch>
              <a:fillRect/>
            </a:stretch>
          </p:blipFill>
          <p:spPr>
            <a:xfrm>
              <a:off x="6356729" y="1276451"/>
              <a:ext cx="4194265" cy="3926893"/>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2230373" y="1158956"/>
              <a:ext cx="3653798" cy="4367089"/>
            </a:xfrm>
            <a:prstGeom prst="rect">
              <a:avLst/>
            </a:prstGeom>
            <a:ln>
              <a:solidFill>
                <a:schemeClr val="tx1"/>
              </a:solidFill>
            </a:ln>
          </p:spPr>
        </p:pic>
      </p:grpSp>
      <p:sp>
        <p:nvSpPr>
          <p:cNvPr id="11" name="TextBox 10"/>
          <p:cNvSpPr txBox="1"/>
          <p:nvPr/>
        </p:nvSpPr>
        <p:spPr>
          <a:xfrm>
            <a:off x="2895385" y="5597497"/>
            <a:ext cx="7414492" cy="369332"/>
          </a:xfrm>
          <a:prstGeom prst="rect">
            <a:avLst/>
          </a:prstGeom>
          <a:noFill/>
        </p:spPr>
        <p:txBody>
          <a:bodyPr wrap="square" rtlCol="0">
            <a:spAutoFit/>
          </a:bodyPr>
          <a:lstStyle/>
          <a:p>
            <a:r>
              <a:rPr lang="vi-VN" smtClean="0"/>
              <a:t>Bánh Trưng</a:t>
            </a:r>
            <a:r>
              <a:rPr lang="vi-VN" dirty="0" smtClean="0"/>
              <a:t>, banh dày                                     Thánh Gióng</a:t>
            </a:r>
            <a:endParaRPr lang="vi-VN" dirty="0"/>
          </a:p>
        </p:txBody>
      </p:sp>
    </p:spTree>
    <p:extLst>
      <p:ext uri="{BB962C8B-B14F-4D97-AF65-F5344CB8AC3E}">
        <p14:creationId xmlns:p14="http://schemas.microsoft.com/office/powerpoint/2010/main" val="17280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stretch>
            <a:fillRect/>
          </a:stretch>
        </p:blipFill>
        <p:spPr>
          <a:xfrm>
            <a:off x="837602" y="695624"/>
            <a:ext cx="5258398" cy="2690821"/>
          </a:xfrm>
          <a:prstGeom prst="rect">
            <a:avLst/>
          </a:prstGeom>
        </p:spPr>
      </p:pic>
      <p:pic>
        <p:nvPicPr>
          <p:cNvPr id="5" name="Picture 4"/>
          <p:cNvPicPr>
            <a:picLocks noChangeAspect="1"/>
          </p:cNvPicPr>
          <p:nvPr/>
        </p:nvPicPr>
        <p:blipFill>
          <a:blip r:embed="rId3"/>
          <a:stretch>
            <a:fillRect/>
          </a:stretch>
        </p:blipFill>
        <p:spPr>
          <a:xfrm>
            <a:off x="602831" y="3710342"/>
            <a:ext cx="2391845" cy="3094916"/>
          </a:xfrm>
          <a:prstGeom prst="rect">
            <a:avLst/>
          </a:prstGeom>
        </p:spPr>
      </p:pic>
      <p:pic>
        <p:nvPicPr>
          <p:cNvPr id="6" name="Picture 5"/>
          <p:cNvPicPr>
            <a:picLocks noChangeAspect="1"/>
          </p:cNvPicPr>
          <p:nvPr/>
        </p:nvPicPr>
        <p:blipFill>
          <a:blip r:embed="rId4"/>
          <a:stretch>
            <a:fillRect/>
          </a:stretch>
        </p:blipFill>
        <p:spPr>
          <a:xfrm>
            <a:off x="7057440" y="793559"/>
            <a:ext cx="2129144" cy="2358436"/>
          </a:xfrm>
          <a:prstGeom prst="rect">
            <a:avLst/>
          </a:prstGeom>
        </p:spPr>
      </p:pic>
      <p:pic>
        <p:nvPicPr>
          <p:cNvPr id="7" name="Picture 6"/>
          <p:cNvPicPr>
            <a:picLocks noChangeAspect="1"/>
          </p:cNvPicPr>
          <p:nvPr/>
        </p:nvPicPr>
        <p:blipFill>
          <a:blip r:embed="rId5"/>
          <a:stretch>
            <a:fillRect/>
          </a:stretch>
        </p:blipFill>
        <p:spPr>
          <a:xfrm>
            <a:off x="3646846" y="4033223"/>
            <a:ext cx="2449154" cy="2449154"/>
          </a:xfrm>
          <a:prstGeom prst="rect">
            <a:avLst/>
          </a:prstGeom>
        </p:spPr>
      </p:pic>
      <p:pic>
        <p:nvPicPr>
          <p:cNvPr id="13" name="Picture 12"/>
          <p:cNvPicPr>
            <a:picLocks noChangeAspect="1"/>
          </p:cNvPicPr>
          <p:nvPr/>
        </p:nvPicPr>
        <p:blipFill>
          <a:blip r:embed="rId6"/>
          <a:stretch>
            <a:fillRect/>
          </a:stretch>
        </p:blipFill>
        <p:spPr>
          <a:xfrm>
            <a:off x="7400340" y="3578734"/>
            <a:ext cx="2786661" cy="2786661"/>
          </a:xfrm>
          <a:prstGeom prst="rect">
            <a:avLst/>
          </a:prstGeom>
        </p:spPr>
      </p:pic>
    </p:spTree>
    <p:extLst>
      <p:ext uri="{BB962C8B-B14F-4D97-AF65-F5344CB8AC3E}">
        <p14:creationId xmlns:p14="http://schemas.microsoft.com/office/powerpoint/2010/main" val="317257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070032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1109" y="4481026"/>
            <a:ext cx="9144000" cy="2387600"/>
          </a:xfrm>
        </p:spPr>
        <p:txBody>
          <a:bodyPr>
            <a:normAutofit/>
          </a:bodyPr>
          <a:lstStyle/>
          <a:p>
            <a:r>
              <a:rPr lang="vi-VN" sz="2400" i="1" dirty="0" smtClean="0">
                <a:solidFill>
                  <a:srgbClr val="FF0000"/>
                </a:solidFill>
              </a:rPr>
              <a:t>Thông qua những hình mình họa cho em thấy được những điều gì?</a:t>
            </a:r>
            <a:endParaRPr lang="vi-VN" sz="2400" i="1" dirty="0">
              <a:solidFill>
                <a:srgbClr val="FF0000"/>
              </a:solidFill>
            </a:endParaRPr>
          </a:p>
        </p:txBody>
      </p:sp>
      <p:sp>
        <p:nvSpPr>
          <p:cNvPr id="3" name="Subtitle 2"/>
          <p:cNvSpPr>
            <a:spLocks noGrp="1"/>
          </p:cNvSpPr>
          <p:nvPr>
            <p:ph type="subTitle" idx="1"/>
          </p:nvPr>
        </p:nvSpPr>
        <p:spPr>
          <a:xfrm>
            <a:off x="1615440" y="194611"/>
            <a:ext cx="9144000" cy="1655762"/>
          </a:xfrm>
        </p:spPr>
        <p:txBody>
          <a:bodyPr/>
          <a:lstStyle/>
          <a:p>
            <a:r>
              <a:rPr lang="vi-VN" dirty="0" smtClean="0">
                <a:latin typeface="+mj-lt"/>
              </a:rPr>
              <a:t>Thấy được một phần nộì dung của truyện</a:t>
            </a:r>
            <a:endParaRPr lang="vi-VN" dirty="0">
              <a:latin typeface="+mj-lt"/>
            </a:endParaRPr>
          </a:p>
        </p:txBody>
      </p:sp>
      <p:grpSp>
        <p:nvGrpSpPr>
          <p:cNvPr id="4" name="Group 3"/>
          <p:cNvGrpSpPr/>
          <p:nvPr/>
        </p:nvGrpSpPr>
        <p:grpSpPr>
          <a:xfrm>
            <a:off x="1615440" y="1161038"/>
            <a:ext cx="8895805" cy="4367089"/>
            <a:chOff x="2230373" y="1158956"/>
            <a:chExt cx="8895805" cy="4367089"/>
          </a:xfrm>
        </p:grpSpPr>
        <p:pic>
          <p:nvPicPr>
            <p:cNvPr id="5" name="Picture 4"/>
            <p:cNvPicPr>
              <a:picLocks noChangeAspect="1"/>
            </p:cNvPicPr>
            <p:nvPr/>
          </p:nvPicPr>
          <p:blipFill>
            <a:blip r:embed="rId2"/>
            <a:stretch>
              <a:fillRect/>
            </a:stretch>
          </p:blipFill>
          <p:spPr>
            <a:xfrm>
              <a:off x="6931913" y="1158956"/>
              <a:ext cx="4194265" cy="4367089"/>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230373" y="1158956"/>
              <a:ext cx="3653798" cy="4367089"/>
            </a:xfrm>
            <a:prstGeom prst="rect">
              <a:avLst/>
            </a:prstGeom>
            <a:ln>
              <a:solidFill>
                <a:schemeClr val="tx1"/>
              </a:solidFill>
            </a:ln>
          </p:spPr>
        </p:pic>
      </p:grpSp>
    </p:spTree>
    <p:extLst>
      <p:ext uri="{BB962C8B-B14F-4D97-AF65-F5344CB8AC3E}">
        <p14:creationId xmlns:p14="http://schemas.microsoft.com/office/powerpoint/2010/main" val="22306078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6" name="Title 1"/>
          <p:cNvSpPr txBox="1">
            <a:spLocks/>
          </p:cNvSpPr>
          <p:nvPr/>
        </p:nvSpPr>
        <p:spPr>
          <a:xfrm>
            <a:off x="1524000" y="-639201"/>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vi-VN" sz="4000" b="1" dirty="0"/>
          </a:p>
        </p:txBody>
      </p:sp>
      <p:sp>
        <p:nvSpPr>
          <p:cNvPr id="9" name="Subtitle 2"/>
          <p:cNvSpPr txBox="1">
            <a:spLocks/>
          </p:cNvSpPr>
          <p:nvPr/>
        </p:nvSpPr>
        <p:spPr>
          <a:xfrm>
            <a:off x="1524000" y="3067050"/>
            <a:ext cx="998220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b="1" dirty="0" smtClean="0">
                <a:solidFill>
                  <a:srgbClr val="C00000"/>
                </a:solidFill>
                <a:latin typeface="+mj-lt"/>
              </a:rPr>
              <a:t> Yêu cầu cần đạt</a:t>
            </a:r>
          </a:p>
          <a:p>
            <a:pPr marL="342900" indent="-342900" algn="l">
              <a:buFontTx/>
              <a:buChar char="-"/>
            </a:pPr>
            <a:r>
              <a:rPr lang="vi-VN" b="1" dirty="0" smtClean="0">
                <a:latin typeface="+mj-lt"/>
              </a:rPr>
              <a:t>Hiểu được vai trò của </a:t>
            </a:r>
            <a:r>
              <a:rPr lang="vi-VN" b="1" smtClean="0">
                <a:latin typeface="+mj-lt"/>
              </a:rPr>
              <a:t>tranh minh </a:t>
            </a:r>
            <a:r>
              <a:rPr lang="vi-VN" b="1" dirty="0" smtClean="0">
                <a:latin typeface="+mj-lt"/>
              </a:rPr>
              <a:t>hoạ trong thể hiện nội dung sách.</a:t>
            </a:r>
          </a:p>
          <a:p>
            <a:pPr algn="l"/>
            <a:r>
              <a:rPr lang="vi-VN" b="1" dirty="0" smtClean="0">
                <a:latin typeface="+mj-lt"/>
              </a:rPr>
              <a:t>-   Biết chuyển thể từ hình tượng văn học sang hình tượng tạo hình trong tranh minh hoạ.</a:t>
            </a:r>
          </a:p>
          <a:p>
            <a:pPr algn="l"/>
            <a:r>
              <a:rPr lang="vi-VN" b="1" dirty="0" smtClean="0">
                <a:latin typeface="+mj-lt"/>
              </a:rPr>
              <a:t>-   Vẽ tranh minh hoạ thể hiện được nội dung phù hợp thể loại sách.</a:t>
            </a:r>
          </a:p>
          <a:p>
            <a:pPr algn="l"/>
            <a:r>
              <a:rPr lang="vi-VN" b="1" dirty="0" smtClean="0">
                <a:latin typeface="+mj-lt"/>
              </a:rPr>
              <a:t>-   Có hiểu biết và yêu thích thể loại tranh minh họa</a:t>
            </a:r>
            <a:endParaRPr lang="vi-VN" b="1" dirty="0">
              <a:latin typeface="+mj-lt"/>
            </a:endParaRPr>
          </a:p>
        </p:txBody>
      </p:sp>
      <p:grpSp>
        <p:nvGrpSpPr>
          <p:cNvPr id="14" name="Group 13"/>
          <p:cNvGrpSpPr/>
          <p:nvPr/>
        </p:nvGrpSpPr>
        <p:grpSpPr>
          <a:xfrm>
            <a:off x="-6472320" y="1291199"/>
            <a:ext cx="5710320" cy="914400"/>
            <a:chOff x="-2133600" y="2387600"/>
            <a:chExt cx="5710320" cy="914400"/>
          </a:xfrm>
        </p:grpSpPr>
        <p:sp>
          <p:nvSpPr>
            <p:cNvPr id="11" name="Rounded Rectangle 10"/>
            <p:cNvSpPr/>
            <p:nvPr/>
          </p:nvSpPr>
          <p:spPr>
            <a:xfrm>
              <a:off x="-2133600" y="2387600"/>
              <a:ext cx="5710320"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p:cNvSpPr/>
            <p:nvPr/>
          </p:nvSpPr>
          <p:spPr>
            <a:xfrm>
              <a:off x="-1922379" y="2579386"/>
              <a:ext cx="5038559" cy="584775"/>
            </a:xfrm>
            <a:prstGeom prst="rect">
              <a:avLst/>
            </a:prstGeom>
            <a:noFill/>
          </p:spPr>
          <p:txBody>
            <a:bodyPr wrap="none" lIns="91440" tIns="45720" rIns="91440" bIns="45720">
              <a:spAutoFit/>
            </a:bodyPr>
            <a:lstStyle/>
            <a:p>
              <a:r>
                <a:rPr lang="vi-VN" sz="3200" b="1" dirty="0">
                  <a:solidFill>
                    <a:schemeClr val="accent4">
                      <a:lumMod val="60000"/>
                      <a:lumOff val="40000"/>
                    </a:schemeClr>
                  </a:solidFill>
                </a:rPr>
                <a:t>Bàì 6: TRANH MINH HỌA</a:t>
              </a:r>
            </a:p>
          </p:txBody>
        </p:sp>
        <p:sp>
          <p:nvSpPr>
            <p:cNvPr id="13" name="Rectangle 12"/>
            <p:cNvSpPr/>
            <p:nvPr/>
          </p:nvSpPr>
          <p:spPr>
            <a:xfrm>
              <a:off x="-1878683" y="2579386"/>
              <a:ext cx="5038559" cy="584775"/>
            </a:xfrm>
            <a:prstGeom prst="rect">
              <a:avLst/>
            </a:prstGeom>
            <a:noFill/>
          </p:spPr>
          <p:txBody>
            <a:bodyPr wrap="none" lIns="91440" tIns="45720" rIns="91440" bIns="45720">
              <a:spAutoFit/>
            </a:bodyPr>
            <a:lstStyle/>
            <a:p>
              <a:r>
                <a:rPr lang="vi-VN" sz="3200" b="1" dirty="0">
                  <a:solidFill>
                    <a:schemeClr val="bg1"/>
                  </a:solidFill>
                </a:rPr>
                <a:t>Bàì 6: TRANH MINH HỌA</a:t>
              </a:r>
            </a:p>
          </p:txBody>
        </p:sp>
      </p:grpSp>
      <p:pic>
        <p:nvPicPr>
          <p:cNvPr id="7" name="y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236" y="6061364"/>
            <a:ext cx="609600" cy="609600"/>
          </a:xfrm>
          <a:prstGeom prst="rect">
            <a:avLst/>
          </a:prstGeom>
        </p:spPr>
      </p:pic>
    </p:spTree>
    <p:extLst>
      <p:ext uri="{BB962C8B-B14F-4D97-AF65-F5344CB8AC3E}">
        <p14:creationId xmlns:p14="http://schemas.microsoft.com/office/powerpoint/2010/main" val="1153134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1.11111E-6 L 0.80065 -0.03866 " pathEditMode="relative" rAng="0" ptsTypes="AA">
                                      <p:cBhvr>
                                        <p:cTn id="6" dur="2000" fill="hold"/>
                                        <p:tgtEl>
                                          <p:spTgt spid="14"/>
                                        </p:tgtEl>
                                        <p:attrNameLst>
                                          <p:attrName>ppt_x</p:attrName>
                                          <p:attrName>ppt_y</p:attrName>
                                        </p:attrNameLst>
                                      </p:cBhvr>
                                      <p:rCtr x="40026" y="-1944"/>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438" fill="hold"/>
                                        <p:tgtEl>
                                          <p:spTgt spid="7"/>
                                        </p:tgtEl>
                                      </p:cBhvr>
                                    </p:cmd>
                                  </p:childTnLst>
                                </p:cTn>
                              </p:par>
                            </p:childTnLst>
                          </p:cTn>
                        </p:par>
                      </p:childTnLst>
                    </p:cTn>
                  </p:par>
                </p:childTnLst>
              </p:cTn>
              <p:nextCondLst>
                <p:cond evt="onClick" delay="0">
                  <p:tgtEl>
                    <p:spTgt spid="7"/>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7428" y="-1193800"/>
            <a:ext cx="9144000" cy="2387600"/>
          </a:xfrm>
        </p:spPr>
        <p:txBody>
          <a:bodyPr>
            <a:normAutofit/>
          </a:bodyPr>
          <a:lstStyle/>
          <a:p>
            <a:r>
              <a:rPr lang="vi-VN" sz="2400" dirty="0"/>
              <a:t>QUAN </a:t>
            </a:r>
            <a:r>
              <a:rPr lang="vi-VN" sz="2400" dirty="0" smtClean="0"/>
              <a:t>SÁT</a:t>
            </a:r>
            <a:br>
              <a:rPr lang="vi-VN" sz="2400" dirty="0" smtClean="0"/>
            </a:br>
            <a:r>
              <a:rPr lang="vi-VN" sz="2400" dirty="0" smtClean="0"/>
              <a:t>Tìm </a:t>
            </a:r>
            <a:r>
              <a:rPr lang="vi-VN" sz="2400" dirty="0"/>
              <a:t>hiều một số tranh mình hoạ trong truyện</a:t>
            </a:r>
          </a:p>
        </p:txBody>
      </p:sp>
      <p:sp>
        <p:nvSpPr>
          <p:cNvPr id="3" name="Subtitle 2"/>
          <p:cNvSpPr>
            <a:spLocks noGrp="1"/>
          </p:cNvSpPr>
          <p:nvPr>
            <p:ph type="subTitle" idx="1"/>
          </p:nvPr>
        </p:nvSpPr>
        <p:spPr>
          <a:xfrm>
            <a:off x="1197428" y="6684873"/>
            <a:ext cx="9144000" cy="1655762"/>
          </a:xfrm>
        </p:spPr>
        <p:txBody>
          <a:bodyPr/>
          <a:lstStyle/>
          <a:p>
            <a:endParaRPr lang="vi-VN" dirty="0"/>
          </a:p>
        </p:txBody>
      </p:sp>
      <p:grpSp>
        <p:nvGrpSpPr>
          <p:cNvPr id="10" name="Group 9"/>
          <p:cNvGrpSpPr/>
          <p:nvPr/>
        </p:nvGrpSpPr>
        <p:grpSpPr>
          <a:xfrm>
            <a:off x="868136" y="1345474"/>
            <a:ext cx="10443731" cy="4650376"/>
            <a:chOff x="868136" y="1345474"/>
            <a:chExt cx="10443731" cy="4650376"/>
          </a:xfrm>
          <a:solidFill>
            <a:srgbClr val="002060"/>
          </a:solidFill>
        </p:grpSpPr>
        <p:pic>
          <p:nvPicPr>
            <p:cNvPr id="4" name="Picture 3"/>
            <p:cNvPicPr>
              <a:picLocks noChangeAspect="1"/>
            </p:cNvPicPr>
            <p:nvPr/>
          </p:nvPicPr>
          <p:blipFill>
            <a:blip r:embed="rId2"/>
            <a:stretch>
              <a:fillRect/>
            </a:stretch>
          </p:blipFill>
          <p:spPr>
            <a:xfrm>
              <a:off x="868136" y="1345474"/>
              <a:ext cx="3163675" cy="2065428"/>
            </a:xfrm>
            <a:prstGeom prst="rect">
              <a:avLst/>
            </a:prstGeom>
            <a:grpFill/>
            <a:ln>
              <a:solidFill>
                <a:schemeClr val="tx2">
                  <a:lumMod val="50000"/>
                </a:schemeClr>
              </a:solidFill>
            </a:ln>
          </p:spPr>
        </p:pic>
        <p:pic>
          <p:nvPicPr>
            <p:cNvPr id="5" name="Picture 4"/>
            <p:cNvPicPr>
              <a:picLocks noChangeAspect="1"/>
            </p:cNvPicPr>
            <p:nvPr/>
          </p:nvPicPr>
          <p:blipFill>
            <a:blip r:embed="rId3"/>
            <a:stretch>
              <a:fillRect/>
            </a:stretch>
          </p:blipFill>
          <p:spPr>
            <a:xfrm>
              <a:off x="868136" y="3756275"/>
              <a:ext cx="3199392" cy="2239575"/>
            </a:xfrm>
            <a:prstGeom prst="rect">
              <a:avLst/>
            </a:prstGeom>
            <a:grpFill/>
            <a:ln>
              <a:solidFill>
                <a:schemeClr val="tx2">
                  <a:lumMod val="50000"/>
                </a:schemeClr>
              </a:solidFill>
            </a:ln>
          </p:spPr>
        </p:pic>
        <p:pic>
          <p:nvPicPr>
            <p:cNvPr id="6" name="Picture 5"/>
            <p:cNvPicPr>
              <a:picLocks noChangeAspect="1"/>
            </p:cNvPicPr>
            <p:nvPr/>
          </p:nvPicPr>
          <p:blipFill>
            <a:blip r:embed="rId4"/>
            <a:stretch>
              <a:fillRect/>
            </a:stretch>
          </p:blipFill>
          <p:spPr>
            <a:xfrm>
              <a:off x="4545872" y="1345474"/>
              <a:ext cx="3148149" cy="2065428"/>
            </a:xfrm>
            <a:prstGeom prst="rect">
              <a:avLst/>
            </a:prstGeom>
            <a:grpFill/>
            <a:ln>
              <a:solidFill>
                <a:schemeClr val="tx2">
                  <a:lumMod val="50000"/>
                </a:schemeClr>
              </a:solidFill>
            </a:ln>
          </p:spPr>
        </p:pic>
        <p:pic>
          <p:nvPicPr>
            <p:cNvPr id="7" name="Picture 6"/>
            <p:cNvPicPr>
              <a:picLocks noChangeAspect="1"/>
            </p:cNvPicPr>
            <p:nvPr/>
          </p:nvPicPr>
          <p:blipFill>
            <a:blip r:embed="rId5"/>
            <a:stretch>
              <a:fillRect/>
            </a:stretch>
          </p:blipFill>
          <p:spPr>
            <a:xfrm>
              <a:off x="4545873" y="3756275"/>
              <a:ext cx="3148149" cy="2239575"/>
            </a:xfrm>
            <a:prstGeom prst="rect">
              <a:avLst/>
            </a:prstGeom>
            <a:grpFill/>
            <a:ln>
              <a:solidFill>
                <a:schemeClr val="tx2">
                  <a:lumMod val="50000"/>
                </a:schemeClr>
              </a:solidFill>
            </a:ln>
          </p:spPr>
        </p:pic>
        <p:pic>
          <p:nvPicPr>
            <p:cNvPr id="8" name="Picture 7"/>
            <p:cNvPicPr>
              <a:picLocks noChangeAspect="1"/>
            </p:cNvPicPr>
            <p:nvPr/>
          </p:nvPicPr>
          <p:blipFill>
            <a:blip r:embed="rId6"/>
            <a:stretch>
              <a:fillRect/>
            </a:stretch>
          </p:blipFill>
          <p:spPr>
            <a:xfrm>
              <a:off x="8321040" y="1345474"/>
              <a:ext cx="2990827" cy="2065428"/>
            </a:xfrm>
            <a:prstGeom prst="rect">
              <a:avLst/>
            </a:prstGeom>
            <a:grpFill/>
            <a:ln>
              <a:solidFill>
                <a:schemeClr val="tx2">
                  <a:lumMod val="50000"/>
                </a:schemeClr>
              </a:solidFill>
            </a:ln>
          </p:spPr>
        </p:pic>
        <p:pic>
          <p:nvPicPr>
            <p:cNvPr id="9" name="Picture 8"/>
            <p:cNvPicPr>
              <a:picLocks noChangeAspect="1"/>
            </p:cNvPicPr>
            <p:nvPr/>
          </p:nvPicPr>
          <p:blipFill>
            <a:blip r:embed="rId7"/>
            <a:stretch>
              <a:fillRect/>
            </a:stretch>
          </p:blipFill>
          <p:spPr>
            <a:xfrm>
              <a:off x="8321040" y="3756275"/>
              <a:ext cx="2990827" cy="2239575"/>
            </a:xfrm>
            <a:prstGeom prst="rect">
              <a:avLst/>
            </a:prstGeom>
            <a:grpFill/>
            <a:ln>
              <a:solidFill>
                <a:schemeClr val="tx2">
                  <a:lumMod val="50000"/>
                </a:schemeClr>
              </a:solidFill>
            </a:ln>
          </p:spPr>
        </p:pic>
      </p:grpSp>
    </p:spTree>
    <p:extLst>
      <p:ext uri="{BB962C8B-B14F-4D97-AF65-F5344CB8AC3E}">
        <p14:creationId xmlns:p14="http://schemas.microsoft.com/office/powerpoint/2010/main" val="702568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grpSp>
        <p:nvGrpSpPr>
          <p:cNvPr id="4" name="Group 3"/>
          <p:cNvGrpSpPr/>
          <p:nvPr/>
        </p:nvGrpSpPr>
        <p:grpSpPr>
          <a:xfrm>
            <a:off x="1658984" y="441817"/>
            <a:ext cx="8739050" cy="4058618"/>
            <a:chOff x="868136" y="1345474"/>
            <a:chExt cx="10443731" cy="4650376"/>
          </a:xfrm>
        </p:grpSpPr>
        <p:pic>
          <p:nvPicPr>
            <p:cNvPr id="5" name="Picture 4"/>
            <p:cNvPicPr>
              <a:picLocks noChangeAspect="1"/>
            </p:cNvPicPr>
            <p:nvPr/>
          </p:nvPicPr>
          <p:blipFill>
            <a:blip r:embed="rId2"/>
            <a:stretch>
              <a:fillRect/>
            </a:stretch>
          </p:blipFill>
          <p:spPr>
            <a:xfrm>
              <a:off x="868136" y="1345474"/>
              <a:ext cx="3163675" cy="2065428"/>
            </a:xfrm>
            <a:prstGeom prst="rect">
              <a:avLst/>
            </a:prstGeom>
          </p:spPr>
        </p:pic>
        <p:pic>
          <p:nvPicPr>
            <p:cNvPr id="6" name="Picture 5"/>
            <p:cNvPicPr>
              <a:picLocks noChangeAspect="1"/>
            </p:cNvPicPr>
            <p:nvPr/>
          </p:nvPicPr>
          <p:blipFill>
            <a:blip r:embed="rId3"/>
            <a:stretch>
              <a:fillRect/>
            </a:stretch>
          </p:blipFill>
          <p:spPr>
            <a:xfrm>
              <a:off x="868136" y="3756275"/>
              <a:ext cx="3199392" cy="2239575"/>
            </a:xfrm>
            <a:prstGeom prst="rect">
              <a:avLst/>
            </a:prstGeom>
          </p:spPr>
        </p:pic>
        <p:pic>
          <p:nvPicPr>
            <p:cNvPr id="7" name="Picture 6"/>
            <p:cNvPicPr>
              <a:picLocks noChangeAspect="1"/>
            </p:cNvPicPr>
            <p:nvPr/>
          </p:nvPicPr>
          <p:blipFill>
            <a:blip r:embed="rId4"/>
            <a:stretch>
              <a:fillRect/>
            </a:stretch>
          </p:blipFill>
          <p:spPr>
            <a:xfrm>
              <a:off x="4545872" y="1345474"/>
              <a:ext cx="3148149" cy="2065428"/>
            </a:xfrm>
            <a:prstGeom prst="rect">
              <a:avLst/>
            </a:prstGeom>
          </p:spPr>
        </p:pic>
        <p:pic>
          <p:nvPicPr>
            <p:cNvPr id="8" name="Picture 7"/>
            <p:cNvPicPr>
              <a:picLocks noChangeAspect="1"/>
            </p:cNvPicPr>
            <p:nvPr/>
          </p:nvPicPr>
          <p:blipFill>
            <a:blip r:embed="rId5"/>
            <a:stretch>
              <a:fillRect/>
            </a:stretch>
          </p:blipFill>
          <p:spPr>
            <a:xfrm>
              <a:off x="4545873" y="3756275"/>
              <a:ext cx="3148149" cy="2239575"/>
            </a:xfrm>
            <a:prstGeom prst="rect">
              <a:avLst/>
            </a:prstGeom>
          </p:spPr>
        </p:pic>
        <p:pic>
          <p:nvPicPr>
            <p:cNvPr id="9" name="Picture 8"/>
            <p:cNvPicPr>
              <a:picLocks noChangeAspect="1"/>
            </p:cNvPicPr>
            <p:nvPr/>
          </p:nvPicPr>
          <p:blipFill>
            <a:blip r:embed="rId6"/>
            <a:stretch>
              <a:fillRect/>
            </a:stretch>
          </p:blipFill>
          <p:spPr>
            <a:xfrm>
              <a:off x="8321040" y="1345474"/>
              <a:ext cx="2990827" cy="2065428"/>
            </a:xfrm>
            <a:prstGeom prst="rect">
              <a:avLst/>
            </a:prstGeom>
          </p:spPr>
        </p:pic>
        <p:pic>
          <p:nvPicPr>
            <p:cNvPr id="10" name="Picture 9"/>
            <p:cNvPicPr>
              <a:picLocks noChangeAspect="1"/>
            </p:cNvPicPr>
            <p:nvPr/>
          </p:nvPicPr>
          <p:blipFill>
            <a:blip r:embed="rId7"/>
            <a:stretch>
              <a:fillRect/>
            </a:stretch>
          </p:blipFill>
          <p:spPr>
            <a:xfrm>
              <a:off x="8321040" y="3756275"/>
              <a:ext cx="2990827" cy="2152999"/>
            </a:xfrm>
            <a:prstGeom prst="rect">
              <a:avLst/>
            </a:prstGeom>
          </p:spPr>
        </p:pic>
      </p:grpSp>
      <p:sp>
        <p:nvSpPr>
          <p:cNvPr id="11" name="TextBox 10"/>
          <p:cNvSpPr txBox="1"/>
          <p:nvPr/>
        </p:nvSpPr>
        <p:spPr>
          <a:xfrm>
            <a:off x="1148817" y="4844576"/>
            <a:ext cx="6374674" cy="646331"/>
          </a:xfrm>
          <a:prstGeom prst="rect">
            <a:avLst/>
          </a:prstGeom>
          <a:noFill/>
        </p:spPr>
        <p:txBody>
          <a:bodyPr wrap="square" rtlCol="0">
            <a:spAutoFit/>
          </a:bodyPr>
          <a:lstStyle/>
          <a:p>
            <a:r>
              <a:rPr lang="vi-VN" b="1" i="1" dirty="0" smtClean="0">
                <a:solidFill>
                  <a:srgbClr val="FF0000"/>
                </a:solidFill>
                <a:latin typeface="+mj-lt"/>
              </a:rPr>
              <a:t>Theo em tranh minh hoá có tác dụng gì?</a:t>
            </a:r>
          </a:p>
          <a:p>
            <a:r>
              <a:rPr lang="vi-VN" b="1" i="1" dirty="0" smtClean="0">
                <a:solidFill>
                  <a:srgbClr val="FF0000"/>
                </a:solidFill>
                <a:latin typeface="+mj-lt"/>
              </a:rPr>
              <a:t>Qua tranh minh họa em hãy kể lại nội dung của truyện?</a:t>
            </a:r>
            <a:endParaRPr lang="vi-VN" b="1" i="1" dirty="0">
              <a:solidFill>
                <a:srgbClr val="FF0000"/>
              </a:solidFill>
              <a:latin typeface="+mj-lt"/>
            </a:endParaRPr>
          </a:p>
        </p:txBody>
      </p:sp>
      <p:sp>
        <p:nvSpPr>
          <p:cNvPr id="12" name="TextBox 11"/>
          <p:cNvSpPr txBox="1"/>
          <p:nvPr/>
        </p:nvSpPr>
        <p:spPr>
          <a:xfrm>
            <a:off x="1116874" y="5490907"/>
            <a:ext cx="9958251" cy="1015663"/>
          </a:xfrm>
          <a:prstGeom prst="rect">
            <a:avLst/>
          </a:prstGeom>
          <a:noFill/>
        </p:spPr>
        <p:txBody>
          <a:bodyPr wrap="square" rtlCol="0">
            <a:spAutoFit/>
          </a:bodyPr>
          <a:lstStyle/>
          <a:p>
            <a:r>
              <a:rPr lang="vi-VN" sz="2000" dirty="0" smtClean="0">
                <a:latin typeface="+mj-lt"/>
              </a:rPr>
              <a:t>Tranh minh họa có tác dụng làm nổ bật một phần nội dung của truyện, làm cho truyện đẹp, sinh động, cuốn hút hơn...Qua tranh chúng ta thấy được một phần đặc điểm của nhân vật, không gian, thời gian...</a:t>
            </a:r>
            <a:endParaRPr lang="vi-VN" sz="2000" dirty="0">
              <a:latin typeface="+mj-lt"/>
            </a:endParaRPr>
          </a:p>
        </p:txBody>
      </p:sp>
    </p:spTree>
    <p:extLst>
      <p:ext uri="{BB962C8B-B14F-4D97-AF65-F5344CB8AC3E}">
        <p14:creationId xmlns:p14="http://schemas.microsoft.com/office/powerpoint/2010/main" val="365868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a:xfrm>
            <a:off x="1524000" y="294482"/>
            <a:ext cx="9144000" cy="1655762"/>
          </a:xfrm>
        </p:spPr>
        <p:txBody>
          <a:bodyPr/>
          <a:lstStyle/>
          <a:p>
            <a:r>
              <a:rPr lang="vi-VN" dirty="0">
                <a:latin typeface="+mj-lt"/>
              </a:rPr>
              <a:t>Có hai dạng minh họa chính hình minh họa có giá trị bổ </a:t>
            </a:r>
            <a:r>
              <a:rPr lang="vi-VN" dirty="0" smtClean="0">
                <a:latin typeface="+mj-lt"/>
              </a:rPr>
              <a:t>trợ, </a:t>
            </a:r>
            <a:r>
              <a:rPr lang="vi-VN" dirty="0">
                <a:latin typeface="+mj-lt"/>
              </a:rPr>
              <a:t>giải thích cho nội </a:t>
            </a:r>
            <a:r>
              <a:rPr lang="vi-VN" dirty="0" smtClean="0">
                <a:latin typeface="+mj-lt"/>
              </a:rPr>
              <a:t>dung: Thường </a:t>
            </a:r>
            <a:r>
              <a:rPr lang="vi-VN" dirty="0">
                <a:latin typeface="+mj-lt"/>
              </a:rPr>
              <a:t>xuất hiện trong truyện ngắn tiểu thuyết theo </a:t>
            </a:r>
            <a:r>
              <a:rPr lang="vi-VN" dirty="0" smtClean="0">
                <a:latin typeface="+mj-lt"/>
              </a:rPr>
              <a:t>khoa...</a:t>
            </a:r>
            <a:endParaRPr lang="vi-VN" dirty="0">
              <a:latin typeface="+mj-lt"/>
            </a:endParaRPr>
          </a:p>
        </p:txBody>
      </p:sp>
      <p:pic>
        <p:nvPicPr>
          <p:cNvPr id="4" name="Picture 3"/>
          <p:cNvPicPr>
            <a:picLocks noChangeAspect="1"/>
          </p:cNvPicPr>
          <p:nvPr/>
        </p:nvPicPr>
        <p:blipFill rotWithShape="1">
          <a:blip r:embed="rId2"/>
          <a:srcRect l="-1" t="6977" r="-1396" b="58902"/>
          <a:stretch/>
        </p:blipFill>
        <p:spPr>
          <a:xfrm>
            <a:off x="1046843" y="1122363"/>
            <a:ext cx="9621157" cy="3775587"/>
          </a:xfrm>
          <a:prstGeom prst="rect">
            <a:avLst/>
          </a:prstGeom>
        </p:spPr>
      </p:pic>
      <p:sp>
        <p:nvSpPr>
          <p:cNvPr id="7" name="Rectangle 6"/>
          <p:cNvSpPr/>
          <p:nvPr/>
        </p:nvSpPr>
        <p:spPr>
          <a:xfrm>
            <a:off x="1046842" y="5430863"/>
            <a:ext cx="10114643" cy="707886"/>
          </a:xfrm>
          <a:prstGeom prst="rect">
            <a:avLst/>
          </a:prstGeom>
        </p:spPr>
        <p:txBody>
          <a:bodyPr wrap="square">
            <a:spAutoFit/>
          </a:bodyPr>
          <a:lstStyle/>
          <a:p>
            <a:r>
              <a:rPr lang="vi-VN" sz="2000" dirty="0">
                <a:solidFill>
                  <a:srgbClr val="000000"/>
                </a:solidFill>
                <a:latin typeface="Times New Roman" panose="02020603050405020304" pitchFamily="18" charset="0"/>
              </a:rPr>
              <a:t>Tranh minh họa biểu hiện nội dung chủ yếu là hình nội </a:t>
            </a:r>
            <a:r>
              <a:rPr lang="vi-VN" sz="2000" dirty="0" smtClean="0">
                <a:solidFill>
                  <a:srgbClr val="000000"/>
                </a:solidFill>
                <a:latin typeface="Times New Roman" panose="02020603050405020304" pitchFamily="18" charset="0"/>
              </a:rPr>
              <a:t>dung: Chữ </a:t>
            </a:r>
            <a:r>
              <a:rPr lang="vi-VN" sz="2000" dirty="0">
                <a:solidFill>
                  <a:srgbClr val="000000"/>
                </a:solidFill>
                <a:latin typeface="Times New Roman" panose="02020603050405020304" pitchFamily="18" charset="0"/>
              </a:rPr>
              <a:t>ngắn </a:t>
            </a:r>
            <a:r>
              <a:rPr lang="vi-VN" sz="2000" dirty="0" smtClean="0">
                <a:solidFill>
                  <a:srgbClr val="000000"/>
                </a:solidFill>
                <a:latin typeface="Times New Roman" panose="02020603050405020304" pitchFamily="18" charset="0"/>
              </a:rPr>
              <a:t>gọn, </a:t>
            </a:r>
            <a:r>
              <a:rPr lang="vi-VN" sz="2000" dirty="0">
                <a:solidFill>
                  <a:srgbClr val="000000"/>
                </a:solidFill>
                <a:latin typeface="Times New Roman" panose="02020603050405020304" pitchFamily="18" charset="0"/>
              </a:rPr>
              <a:t>xúc </a:t>
            </a:r>
            <a:r>
              <a:rPr lang="vi-VN" sz="2000" dirty="0" smtClean="0">
                <a:solidFill>
                  <a:srgbClr val="000000"/>
                </a:solidFill>
                <a:latin typeface="Times New Roman" panose="02020603050405020304" pitchFamily="18" charset="0"/>
              </a:rPr>
              <a:t>tích, </a:t>
            </a:r>
            <a:r>
              <a:rPr lang="vi-VN" sz="2000" dirty="0">
                <a:solidFill>
                  <a:srgbClr val="000000"/>
                </a:solidFill>
                <a:latin typeface="Times New Roman" panose="02020603050405020304" pitchFamily="18" charset="0"/>
              </a:rPr>
              <a:t>thường xuất hiện trong sách ngoại </a:t>
            </a:r>
            <a:r>
              <a:rPr lang="vi-VN" sz="2000" dirty="0" smtClean="0">
                <a:solidFill>
                  <a:srgbClr val="000000"/>
                </a:solidFill>
                <a:latin typeface="Times New Roman" panose="02020603050405020304" pitchFamily="18" charset="0"/>
              </a:rPr>
              <a:t>ngữ, </a:t>
            </a:r>
            <a:r>
              <a:rPr lang="vi-VN" sz="2000" dirty="0">
                <a:solidFill>
                  <a:srgbClr val="000000"/>
                </a:solidFill>
                <a:latin typeface="Times New Roman" panose="02020603050405020304" pitchFamily="18" charset="0"/>
              </a:rPr>
              <a:t>sách chuyên </a:t>
            </a:r>
            <a:r>
              <a:rPr lang="vi-VN" sz="2000" dirty="0" smtClean="0">
                <a:solidFill>
                  <a:srgbClr val="000000"/>
                </a:solidFill>
                <a:latin typeface="Times New Roman" panose="02020603050405020304" pitchFamily="18" charset="0"/>
              </a:rPr>
              <a:t>ngành, truyện tranh</a:t>
            </a:r>
            <a:endParaRPr lang="vi-VN" sz="2000" dirty="0"/>
          </a:p>
        </p:txBody>
      </p:sp>
    </p:spTree>
    <p:extLst>
      <p:ext uri="{BB962C8B-B14F-4D97-AF65-F5344CB8AC3E}">
        <p14:creationId xmlns:p14="http://schemas.microsoft.com/office/powerpoint/2010/main" val="277928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vi-VN"/>
          </a:p>
        </p:txBody>
      </p:sp>
      <p:sp>
        <p:nvSpPr>
          <p:cNvPr id="5" name="TextBox 4"/>
          <p:cNvSpPr txBox="1"/>
          <p:nvPr/>
        </p:nvSpPr>
        <p:spPr>
          <a:xfrm>
            <a:off x="810200" y="5210945"/>
            <a:ext cx="10918489" cy="1200329"/>
          </a:xfrm>
          <a:prstGeom prst="rect">
            <a:avLst/>
          </a:prstGeom>
          <a:noFill/>
        </p:spPr>
        <p:txBody>
          <a:bodyPr wrap="square" rtlCol="0">
            <a:spAutoFit/>
          </a:bodyPr>
          <a:lstStyle/>
          <a:p>
            <a:r>
              <a:rPr lang="vi-VN" sz="2400" dirty="0">
                <a:latin typeface="+mj-lt"/>
              </a:rPr>
              <a:t>Hình và tranh minh họa rất đa dạng từ phong cách minh họa thực tế với đầy đủ các chi tiết đến những hình vẽ rất đơn giản điều này phụ thuộc vào nội dung cần minh họa đối tượng sử dụng vào và các mục đích sử dụng khác như ý tưởng mục tiêu cần đạt</a:t>
            </a:r>
          </a:p>
        </p:txBody>
      </p:sp>
      <p:pic>
        <p:nvPicPr>
          <p:cNvPr id="6" name="Image 28">
            <a:hlinkClick r:id="rId2"/>
          </p:cNvPr>
          <p:cNvPicPr/>
          <p:nvPr/>
        </p:nvPicPr>
        <p:blipFill rotWithShape="1">
          <a:blip r:embed="rId3" cstate="print"/>
          <a:srcRect t="48889" b="14068"/>
          <a:stretch/>
        </p:blipFill>
        <p:spPr>
          <a:xfrm>
            <a:off x="810200" y="365125"/>
            <a:ext cx="9609909" cy="4468133"/>
          </a:xfrm>
          <a:prstGeom prst="rect">
            <a:avLst/>
          </a:prstGeom>
        </p:spPr>
      </p:pic>
    </p:spTree>
    <p:extLst>
      <p:ext uri="{BB962C8B-B14F-4D97-AF65-F5344CB8AC3E}">
        <p14:creationId xmlns:p14="http://schemas.microsoft.com/office/powerpoint/2010/main" val="17074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184" y="-1509494"/>
            <a:ext cx="9144000" cy="2387600"/>
          </a:xfrm>
        </p:spPr>
        <p:txBody>
          <a:bodyPr>
            <a:normAutofit/>
          </a:bodyPr>
          <a:lstStyle/>
          <a:p>
            <a:r>
              <a:rPr lang="vi-VN" sz="2800" b="1" dirty="0" smtClean="0"/>
              <a:t>THỂ HIỆN</a:t>
            </a:r>
            <a:r>
              <a:rPr lang="vi-VN" sz="4800" dirty="0" smtClean="0"/>
              <a:t/>
            </a:r>
            <a:br>
              <a:rPr lang="vi-VN" sz="4800" dirty="0" smtClean="0"/>
            </a:br>
            <a:r>
              <a:rPr lang="vi-VN" sz="2000" dirty="0" smtClean="0"/>
              <a:t>GỢI Ý CÁCH VẼ TRANH MINH HỌA</a:t>
            </a:r>
            <a:endParaRPr lang="vi-VN" sz="2000" dirty="0"/>
          </a:p>
        </p:txBody>
      </p:sp>
      <p:pic>
        <p:nvPicPr>
          <p:cNvPr id="4" name="Picture 10" descr="https://scontent.fhan5-6.fna.fbcdn.net/v/t39.30808-6/266270906_1064966701001676_3786642061041879721_n.jpg?stp=dst-jpg_s600x600&amp;_nc_cat=107&amp;ccb=1-7&amp;_nc_sid=5f2048&amp;_nc_eui2=AeHtKdlZO4NQ-JN5kYPo8ddVDxEOxuY7TicPEQ7G5jtOJ6bBBgLJL1x3iPWbleCoL-v3zhiEgwOeZoOHld4aLvh7&amp;_nc_ohc=-XzlNPoudlIAX_DOEzr&amp;_nc_oc=AQn7eon0GVWqOe1kaMoASft3Myiykiz9VVxzTJC7sd5kyeYVE9ZXP4zeeFY2HsnPLN8&amp;_nc_zt=23&amp;_nc_ht=scontent.fhan5-6.fna&amp;cb_e2o_trans=t&amp;oh=00_AfDSdB1TN2N8bygi3eVHdhSuTJRVgwiesCR99zQkusHuNA&amp;oe=65F698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538" y="-4477826"/>
            <a:ext cx="5715000" cy="34861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1200786" y="-7830978"/>
            <a:ext cx="9144000" cy="50962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Freeform 57"/>
          <p:cNvSpPr/>
          <p:nvPr/>
        </p:nvSpPr>
        <p:spPr>
          <a:xfrm>
            <a:off x="1668462" y="10873680"/>
            <a:ext cx="11173055" cy="1582057"/>
          </a:xfrm>
          <a:custGeom>
            <a:avLst/>
            <a:gdLst>
              <a:gd name="connsiteX0" fmla="*/ 0 w 9086850"/>
              <a:gd name="connsiteY0" fmla="*/ 1866900 h 1866900"/>
              <a:gd name="connsiteX1" fmla="*/ 9086850 w 9086850"/>
              <a:gd name="connsiteY1" fmla="*/ 1809750 h 1866900"/>
              <a:gd name="connsiteX2" fmla="*/ 9010650 w 9086850"/>
              <a:gd name="connsiteY2" fmla="*/ 476250 h 1866900"/>
              <a:gd name="connsiteX3" fmla="*/ 8477250 w 9086850"/>
              <a:gd name="connsiteY3" fmla="*/ 495300 h 1866900"/>
              <a:gd name="connsiteX4" fmla="*/ 7715250 w 9086850"/>
              <a:gd name="connsiteY4" fmla="*/ 266700 h 1866900"/>
              <a:gd name="connsiteX5" fmla="*/ 7391400 w 9086850"/>
              <a:gd name="connsiteY5" fmla="*/ 209550 h 1866900"/>
              <a:gd name="connsiteX6" fmla="*/ 7105650 w 9086850"/>
              <a:gd name="connsiteY6" fmla="*/ 171450 h 1866900"/>
              <a:gd name="connsiteX7" fmla="*/ 6724650 w 9086850"/>
              <a:gd name="connsiteY7" fmla="*/ 171450 h 1866900"/>
              <a:gd name="connsiteX8" fmla="*/ 6457950 w 9086850"/>
              <a:gd name="connsiteY8" fmla="*/ 171450 h 1866900"/>
              <a:gd name="connsiteX9" fmla="*/ 5848350 w 9086850"/>
              <a:gd name="connsiteY9" fmla="*/ 152400 h 1866900"/>
              <a:gd name="connsiteX10" fmla="*/ 5676900 w 9086850"/>
              <a:gd name="connsiteY10" fmla="*/ 152400 h 1866900"/>
              <a:gd name="connsiteX11" fmla="*/ 5219700 w 9086850"/>
              <a:gd name="connsiteY11" fmla="*/ 152400 h 1866900"/>
              <a:gd name="connsiteX12" fmla="*/ 5029200 w 9086850"/>
              <a:gd name="connsiteY12" fmla="*/ 152400 h 1866900"/>
              <a:gd name="connsiteX13" fmla="*/ 4457700 w 9086850"/>
              <a:gd name="connsiteY13" fmla="*/ 76200 h 1866900"/>
              <a:gd name="connsiteX14" fmla="*/ 4267200 w 9086850"/>
              <a:gd name="connsiteY14" fmla="*/ 76200 h 1866900"/>
              <a:gd name="connsiteX15" fmla="*/ 3771900 w 9086850"/>
              <a:gd name="connsiteY15" fmla="*/ 133350 h 1866900"/>
              <a:gd name="connsiteX16" fmla="*/ 3581400 w 9086850"/>
              <a:gd name="connsiteY16" fmla="*/ 209550 h 1866900"/>
              <a:gd name="connsiteX17" fmla="*/ 3524250 w 9086850"/>
              <a:gd name="connsiteY17" fmla="*/ 190500 h 1866900"/>
              <a:gd name="connsiteX18" fmla="*/ 3143250 w 9086850"/>
              <a:gd name="connsiteY18" fmla="*/ 323850 h 1866900"/>
              <a:gd name="connsiteX19" fmla="*/ 2609850 w 9086850"/>
              <a:gd name="connsiteY19" fmla="*/ 209550 h 1866900"/>
              <a:gd name="connsiteX20" fmla="*/ 2438400 w 9086850"/>
              <a:gd name="connsiteY20" fmla="*/ 190500 h 1866900"/>
              <a:gd name="connsiteX21" fmla="*/ 2324100 w 9086850"/>
              <a:gd name="connsiteY21" fmla="*/ 114300 h 1866900"/>
              <a:gd name="connsiteX22" fmla="*/ 1809750 w 9086850"/>
              <a:gd name="connsiteY22" fmla="*/ 0 h 1866900"/>
              <a:gd name="connsiteX23" fmla="*/ 1657350 w 9086850"/>
              <a:gd name="connsiteY23" fmla="*/ 57150 h 1866900"/>
              <a:gd name="connsiteX24" fmla="*/ 1428750 w 9086850"/>
              <a:gd name="connsiteY24" fmla="*/ 76200 h 1866900"/>
              <a:gd name="connsiteX25" fmla="*/ 628650 w 9086850"/>
              <a:gd name="connsiteY25" fmla="*/ 323850 h 1866900"/>
              <a:gd name="connsiteX26" fmla="*/ 342900 w 9086850"/>
              <a:gd name="connsiteY26" fmla="*/ 361950 h 1866900"/>
              <a:gd name="connsiteX27" fmla="*/ 0 w 9086850"/>
              <a:gd name="connsiteY27" fmla="*/ 209550 h 1866900"/>
              <a:gd name="connsiteX28" fmla="*/ 0 w 9086850"/>
              <a:gd name="connsiteY28" fmla="*/ 186690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6850" h="1866900">
                <a:moveTo>
                  <a:pt x="0" y="1866900"/>
                </a:moveTo>
                <a:lnTo>
                  <a:pt x="9086850" y="1809750"/>
                </a:lnTo>
                <a:lnTo>
                  <a:pt x="9010650" y="476250"/>
                </a:lnTo>
                <a:lnTo>
                  <a:pt x="8477250" y="495300"/>
                </a:lnTo>
                <a:lnTo>
                  <a:pt x="7715250" y="266700"/>
                </a:lnTo>
                <a:cubicBezTo>
                  <a:pt x="7417047" y="207059"/>
                  <a:pt x="7526636" y="209550"/>
                  <a:pt x="7391400" y="209550"/>
                </a:cubicBezTo>
                <a:lnTo>
                  <a:pt x="7105650" y="171450"/>
                </a:lnTo>
                <a:lnTo>
                  <a:pt x="6724650" y="171450"/>
                </a:lnTo>
                <a:lnTo>
                  <a:pt x="6457950" y="171450"/>
                </a:lnTo>
                <a:lnTo>
                  <a:pt x="5848350" y="152400"/>
                </a:lnTo>
                <a:lnTo>
                  <a:pt x="5676900" y="152400"/>
                </a:lnTo>
                <a:lnTo>
                  <a:pt x="5219700" y="152400"/>
                </a:lnTo>
                <a:lnTo>
                  <a:pt x="5029200" y="152400"/>
                </a:lnTo>
                <a:lnTo>
                  <a:pt x="4457700" y="76200"/>
                </a:lnTo>
                <a:lnTo>
                  <a:pt x="4267200" y="76200"/>
                </a:lnTo>
                <a:lnTo>
                  <a:pt x="3771900" y="133350"/>
                </a:lnTo>
                <a:cubicBezTo>
                  <a:pt x="3708400" y="158750"/>
                  <a:pt x="3648040" y="194172"/>
                  <a:pt x="3581400" y="209550"/>
                </a:cubicBezTo>
                <a:cubicBezTo>
                  <a:pt x="3561834" y="214065"/>
                  <a:pt x="3524250" y="190500"/>
                  <a:pt x="3524250" y="190500"/>
                </a:cubicBezTo>
                <a:lnTo>
                  <a:pt x="3143250" y="323850"/>
                </a:lnTo>
                <a:lnTo>
                  <a:pt x="2609850" y="209550"/>
                </a:lnTo>
                <a:cubicBezTo>
                  <a:pt x="2552700" y="203200"/>
                  <a:pt x="2492069" y="211142"/>
                  <a:pt x="2438400" y="190500"/>
                </a:cubicBezTo>
                <a:cubicBezTo>
                  <a:pt x="2216931" y="105320"/>
                  <a:pt x="2446306" y="114300"/>
                  <a:pt x="2324100" y="114300"/>
                </a:cubicBezTo>
                <a:lnTo>
                  <a:pt x="1809750" y="0"/>
                </a:lnTo>
                <a:cubicBezTo>
                  <a:pt x="1758950" y="19050"/>
                  <a:pt x="1710551" y="46510"/>
                  <a:pt x="1657350" y="57150"/>
                </a:cubicBezTo>
                <a:cubicBezTo>
                  <a:pt x="1582371" y="72146"/>
                  <a:pt x="1428750" y="76200"/>
                  <a:pt x="1428750" y="76200"/>
                </a:cubicBezTo>
                <a:lnTo>
                  <a:pt x="628650" y="323850"/>
                </a:lnTo>
                <a:lnTo>
                  <a:pt x="342900" y="361950"/>
                </a:lnTo>
                <a:lnTo>
                  <a:pt x="0" y="209550"/>
                </a:lnTo>
                <a:lnTo>
                  <a:pt x="0" y="1866900"/>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Freeform 59"/>
          <p:cNvSpPr/>
          <p:nvPr/>
        </p:nvSpPr>
        <p:spPr>
          <a:xfrm>
            <a:off x="2940071" y="2331553"/>
            <a:ext cx="4202839" cy="3570412"/>
          </a:xfrm>
          <a:custGeom>
            <a:avLst/>
            <a:gdLst>
              <a:gd name="connsiteX0" fmla="*/ 3398520 w 3832860"/>
              <a:gd name="connsiteY0" fmla="*/ 3291840 h 3665220"/>
              <a:gd name="connsiteX1" fmla="*/ 2994660 w 3832860"/>
              <a:gd name="connsiteY1" fmla="*/ 3459480 h 3665220"/>
              <a:gd name="connsiteX2" fmla="*/ 2628900 w 3832860"/>
              <a:gd name="connsiteY2" fmla="*/ 3596640 h 3665220"/>
              <a:gd name="connsiteX3" fmla="*/ 1790700 w 3832860"/>
              <a:gd name="connsiteY3" fmla="*/ 3550920 h 3665220"/>
              <a:gd name="connsiteX4" fmla="*/ 1325880 w 3832860"/>
              <a:gd name="connsiteY4" fmla="*/ 3619500 h 3665220"/>
              <a:gd name="connsiteX5" fmla="*/ 1264920 w 3832860"/>
              <a:gd name="connsiteY5" fmla="*/ 3642360 h 3665220"/>
              <a:gd name="connsiteX6" fmla="*/ 670560 w 3832860"/>
              <a:gd name="connsiteY6" fmla="*/ 3665220 h 3665220"/>
              <a:gd name="connsiteX7" fmla="*/ 777240 w 3832860"/>
              <a:gd name="connsiteY7" fmla="*/ 3291840 h 3665220"/>
              <a:gd name="connsiteX8" fmla="*/ 838200 w 3832860"/>
              <a:gd name="connsiteY8" fmla="*/ 3238500 h 3665220"/>
              <a:gd name="connsiteX9" fmla="*/ 1074420 w 3832860"/>
              <a:gd name="connsiteY9" fmla="*/ 3078480 h 3665220"/>
              <a:gd name="connsiteX10" fmla="*/ 1470660 w 3832860"/>
              <a:gd name="connsiteY10" fmla="*/ 2842260 h 3665220"/>
              <a:gd name="connsiteX11" fmla="*/ 1303020 w 3832860"/>
              <a:gd name="connsiteY11" fmla="*/ 2727960 h 3665220"/>
              <a:gd name="connsiteX12" fmla="*/ 586740 w 3832860"/>
              <a:gd name="connsiteY12" fmla="*/ 2827020 h 3665220"/>
              <a:gd name="connsiteX13" fmla="*/ 502920 w 3832860"/>
              <a:gd name="connsiteY13" fmla="*/ 2804160 h 3665220"/>
              <a:gd name="connsiteX14" fmla="*/ 472440 w 3832860"/>
              <a:gd name="connsiteY14" fmla="*/ 2788920 h 3665220"/>
              <a:gd name="connsiteX15" fmla="*/ 220980 w 3832860"/>
              <a:gd name="connsiteY15" fmla="*/ 2667000 h 3665220"/>
              <a:gd name="connsiteX16" fmla="*/ 144780 w 3832860"/>
              <a:gd name="connsiteY16" fmla="*/ 2583180 h 3665220"/>
              <a:gd name="connsiteX17" fmla="*/ 0 w 3832860"/>
              <a:gd name="connsiteY17" fmla="*/ 2438400 h 3665220"/>
              <a:gd name="connsiteX18" fmla="*/ 22860 w 3832860"/>
              <a:gd name="connsiteY18" fmla="*/ 2377440 h 3665220"/>
              <a:gd name="connsiteX19" fmla="*/ 83820 w 3832860"/>
              <a:gd name="connsiteY19" fmla="*/ 2133600 h 3665220"/>
              <a:gd name="connsiteX20" fmla="*/ 129540 w 3832860"/>
              <a:gd name="connsiteY20" fmla="*/ 2065020 h 3665220"/>
              <a:gd name="connsiteX21" fmla="*/ 160020 w 3832860"/>
              <a:gd name="connsiteY21" fmla="*/ 2042160 h 3665220"/>
              <a:gd name="connsiteX22" fmla="*/ 190500 w 3832860"/>
              <a:gd name="connsiteY22" fmla="*/ 1851660 h 3665220"/>
              <a:gd name="connsiteX23" fmla="*/ 266700 w 3832860"/>
              <a:gd name="connsiteY23" fmla="*/ 1516380 h 3665220"/>
              <a:gd name="connsiteX24" fmla="*/ 358140 w 3832860"/>
              <a:gd name="connsiteY24" fmla="*/ 1432560 h 3665220"/>
              <a:gd name="connsiteX25" fmla="*/ 510540 w 3832860"/>
              <a:gd name="connsiteY25" fmla="*/ 1188720 h 3665220"/>
              <a:gd name="connsiteX26" fmla="*/ 403860 w 3832860"/>
              <a:gd name="connsiteY26" fmla="*/ 891540 h 3665220"/>
              <a:gd name="connsiteX27" fmla="*/ 411480 w 3832860"/>
              <a:gd name="connsiteY27" fmla="*/ 563880 h 3665220"/>
              <a:gd name="connsiteX28" fmla="*/ 617220 w 3832860"/>
              <a:gd name="connsiteY28" fmla="*/ 266700 h 3665220"/>
              <a:gd name="connsiteX29" fmla="*/ 723900 w 3832860"/>
              <a:gd name="connsiteY29" fmla="*/ 0 h 3665220"/>
              <a:gd name="connsiteX30" fmla="*/ 1059180 w 3832860"/>
              <a:gd name="connsiteY30" fmla="*/ 30480 h 3665220"/>
              <a:gd name="connsiteX31" fmla="*/ 1127760 w 3832860"/>
              <a:gd name="connsiteY31" fmla="*/ 38100 h 3665220"/>
              <a:gd name="connsiteX32" fmla="*/ 1485900 w 3832860"/>
              <a:gd name="connsiteY32" fmla="*/ 30480 h 3665220"/>
              <a:gd name="connsiteX33" fmla="*/ 1584960 w 3832860"/>
              <a:gd name="connsiteY33" fmla="*/ 289560 h 3665220"/>
              <a:gd name="connsiteX34" fmla="*/ 1524000 w 3832860"/>
              <a:gd name="connsiteY34" fmla="*/ 472440 h 3665220"/>
              <a:gd name="connsiteX35" fmla="*/ 1463040 w 3832860"/>
              <a:gd name="connsiteY35" fmla="*/ 762000 h 3665220"/>
              <a:gd name="connsiteX36" fmla="*/ 1524000 w 3832860"/>
              <a:gd name="connsiteY36" fmla="*/ 1074420 h 3665220"/>
              <a:gd name="connsiteX37" fmla="*/ 1524000 w 3832860"/>
              <a:gd name="connsiteY37" fmla="*/ 1203960 h 3665220"/>
              <a:gd name="connsiteX38" fmla="*/ 1379220 w 3832860"/>
              <a:gd name="connsiteY38" fmla="*/ 1440180 h 3665220"/>
              <a:gd name="connsiteX39" fmla="*/ 1501140 w 3832860"/>
              <a:gd name="connsiteY39" fmla="*/ 1524000 h 3665220"/>
              <a:gd name="connsiteX40" fmla="*/ 1767840 w 3832860"/>
              <a:gd name="connsiteY40" fmla="*/ 1638300 h 3665220"/>
              <a:gd name="connsiteX41" fmla="*/ 1844040 w 3832860"/>
              <a:gd name="connsiteY41" fmla="*/ 1653540 h 3665220"/>
              <a:gd name="connsiteX42" fmla="*/ 1965960 w 3832860"/>
              <a:gd name="connsiteY42" fmla="*/ 1653540 h 3665220"/>
              <a:gd name="connsiteX43" fmla="*/ 1882140 w 3832860"/>
              <a:gd name="connsiteY43" fmla="*/ 1493520 h 3665220"/>
              <a:gd name="connsiteX44" fmla="*/ 2293620 w 3832860"/>
              <a:gd name="connsiteY44" fmla="*/ 1371600 h 3665220"/>
              <a:gd name="connsiteX45" fmla="*/ 2385060 w 3832860"/>
              <a:gd name="connsiteY45" fmla="*/ 1371600 h 3665220"/>
              <a:gd name="connsiteX46" fmla="*/ 2674620 w 3832860"/>
              <a:gd name="connsiteY46" fmla="*/ 1371600 h 3665220"/>
              <a:gd name="connsiteX47" fmla="*/ 2689860 w 3832860"/>
              <a:gd name="connsiteY47" fmla="*/ 1440180 h 3665220"/>
              <a:gd name="connsiteX48" fmla="*/ 2689860 w 3832860"/>
              <a:gd name="connsiteY48" fmla="*/ 1493520 h 3665220"/>
              <a:gd name="connsiteX49" fmla="*/ 2766060 w 3832860"/>
              <a:gd name="connsiteY49" fmla="*/ 1493520 h 3665220"/>
              <a:gd name="connsiteX50" fmla="*/ 2895600 w 3832860"/>
              <a:gd name="connsiteY50" fmla="*/ 1432560 h 3665220"/>
              <a:gd name="connsiteX51" fmla="*/ 2720340 w 3832860"/>
              <a:gd name="connsiteY51" fmla="*/ 1257300 h 3665220"/>
              <a:gd name="connsiteX52" fmla="*/ 2545080 w 3832860"/>
              <a:gd name="connsiteY52" fmla="*/ 1120140 h 3665220"/>
              <a:gd name="connsiteX53" fmla="*/ 2583180 w 3832860"/>
              <a:gd name="connsiteY53" fmla="*/ 883920 h 3665220"/>
              <a:gd name="connsiteX54" fmla="*/ 2598420 w 3832860"/>
              <a:gd name="connsiteY54" fmla="*/ 815340 h 3665220"/>
              <a:gd name="connsiteX55" fmla="*/ 2689860 w 3832860"/>
              <a:gd name="connsiteY55" fmla="*/ 518160 h 3665220"/>
              <a:gd name="connsiteX56" fmla="*/ 2712720 w 3832860"/>
              <a:gd name="connsiteY56" fmla="*/ 441960 h 3665220"/>
              <a:gd name="connsiteX57" fmla="*/ 2880360 w 3832860"/>
              <a:gd name="connsiteY57" fmla="*/ 236220 h 3665220"/>
              <a:gd name="connsiteX58" fmla="*/ 2964180 w 3832860"/>
              <a:gd name="connsiteY58" fmla="*/ 213360 h 3665220"/>
              <a:gd name="connsiteX59" fmla="*/ 3093720 w 3832860"/>
              <a:gd name="connsiteY59" fmla="*/ 137160 h 3665220"/>
              <a:gd name="connsiteX60" fmla="*/ 3528060 w 3832860"/>
              <a:gd name="connsiteY60" fmla="*/ 411480 h 3665220"/>
              <a:gd name="connsiteX61" fmla="*/ 3627120 w 3832860"/>
              <a:gd name="connsiteY61" fmla="*/ 678180 h 3665220"/>
              <a:gd name="connsiteX62" fmla="*/ 3649980 w 3832860"/>
              <a:gd name="connsiteY62" fmla="*/ 739140 h 3665220"/>
              <a:gd name="connsiteX63" fmla="*/ 3665220 w 3832860"/>
              <a:gd name="connsiteY63" fmla="*/ 762000 h 3665220"/>
              <a:gd name="connsiteX64" fmla="*/ 3741420 w 3832860"/>
              <a:gd name="connsiteY64" fmla="*/ 1104900 h 3665220"/>
              <a:gd name="connsiteX65" fmla="*/ 3733800 w 3832860"/>
              <a:gd name="connsiteY65" fmla="*/ 1615440 h 3665220"/>
              <a:gd name="connsiteX66" fmla="*/ 3832860 w 3832860"/>
              <a:gd name="connsiteY66" fmla="*/ 1844040 h 3665220"/>
              <a:gd name="connsiteX67" fmla="*/ 3764280 w 3832860"/>
              <a:gd name="connsiteY67" fmla="*/ 1927860 h 3665220"/>
              <a:gd name="connsiteX68" fmla="*/ 3657600 w 3832860"/>
              <a:gd name="connsiteY68" fmla="*/ 1988820 h 3665220"/>
              <a:gd name="connsiteX69" fmla="*/ 3695700 w 3832860"/>
              <a:gd name="connsiteY69" fmla="*/ 2171700 h 3665220"/>
              <a:gd name="connsiteX70" fmla="*/ 3787140 w 3832860"/>
              <a:gd name="connsiteY70" fmla="*/ 2438400 h 3665220"/>
              <a:gd name="connsiteX71" fmla="*/ 3764280 w 3832860"/>
              <a:gd name="connsiteY71" fmla="*/ 2583180 h 3665220"/>
              <a:gd name="connsiteX72" fmla="*/ 3710940 w 3832860"/>
              <a:gd name="connsiteY72" fmla="*/ 2628900 h 3665220"/>
              <a:gd name="connsiteX73" fmla="*/ 3413760 w 3832860"/>
              <a:gd name="connsiteY73" fmla="*/ 2773680 h 3665220"/>
              <a:gd name="connsiteX74" fmla="*/ 3482340 w 3832860"/>
              <a:gd name="connsiteY74" fmla="*/ 3040380 h 3665220"/>
              <a:gd name="connsiteX75" fmla="*/ 3459480 w 3832860"/>
              <a:gd name="connsiteY75" fmla="*/ 3177540 h 3665220"/>
              <a:gd name="connsiteX76" fmla="*/ 3413760 w 3832860"/>
              <a:gd name="connsiteY76" fmla="*/ 3352800 h 3665220"/>
              <a:gd name="connsiteX77" fmla="*/ 3337560 w 3832860"/>
              <a:gd name="connsiteY77" fmla="*/ 3329940 h 3665220"/>
              <a:gd name="connsiteX78" fmla="*/ 3284220 w 3832860"/>
              <a:gd name="connsiteY78" fmla="*/ 3383280 h 36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32860" h="3665220">
                <a:moveTo>
                  <a:pt x="3398520" y="3291840"/>
                </a:moveTo>
                <a:lnTo>
                  <a:pt x="2994660" y="3459480"/>
                </a:lnTo>
                <a:lnTo>
                  <a:pt x="2628900" y="3596640"/>
                </a:lnTo>
                <a:lnTo>
                  <a:pt x="1790700" y="3550920"/>
                </a:lnTo>
                <a:lnTo>
                  <a:pt x="1325880" y="3619500"/>
                </a:lnTo>
                <a:lnTo>
                  <a:pt x="1264920" y="3642360"/>
                </a:lnTo>
                <a:lnTo>
                  <a:pt x="670560" y="3665220"/>
                </a:lnTo>
                <a:lnTo>
                  <a:pt x="777240" y="3291840"/>
                </a:lnTo>
                <a:lnTo>
                  <a:pt x="838200" y="3238500"/>
                </a:lnTo>
                <a:lnTo>
                  <a:pt x="1074420" y="3078480"/>
                </a:lnTo>
                <a:lnTo>
                  <a:pt x="1470660" y="2842260"/>
                </a:lnTo>
                <a:lnTo>
                  <a:pt x="1303020" y="2727960"/>
                </a:lnTo>
                <a:lnTo>
                  <a:pt x="586740" y="2827020"/>
                </a:lnTo>
                <a:cubicBezTo>
                  <a:pt x="558800" y="2819400"/>
                  <a:pt x="530394" y="2813318"/>
                  <a:pt x="502920" y="2804160"/>
                </a:cubicBezTo>
                <a:cubicBezTo>
                  <a:pt x="492144" y="2800568"/>
                  <a:pt x="472440" y="2788920"/>
                  <a:pt x="472440" y="2788920"/>
                </a:cubicBezTo>
                <a:lnTo>
                  <a:pt x="220980" y="2667000"/>
                </a:lnTo>
                <a:cubicBezTo>
                  <a:pt x="148384" y="2594404"/>
                  <a:pt x="166858" y="2627336"/>
                  <a:pt x="144780" y="2583180"/>
                </a:cubicBezTo>
                <a:lnTo>
                  <a:pt x="0" y="2438400"/>
                </a:lnTo>
                <a:lnTo>
                  <a:pt x="22860" y="2377440"/>
                </a:lnTo>
                <a:lnTo>
                  <a:pt x="83820" y="2133600"/>
                </a:lnTo>
                <a:cubicBezTo>
                  <a:pt x="99060" y="2110740"/>
                  <a:pt x="111951" y="2086126"/>
                  <a:pt x="129540" y="2065020"/>
                </a:cubicBezTo>
                <a:cubicBezTo>
                  <a:pt x="137670" y="2055264"/>
                  <a:pt x="160020" y="2042160"/>
                  <a:pt x="160020" y="2042160"/>
                </a:cubicBezTo>
                <a:lnTo>
                  <a:pt x="190500" y="1851660"/>
                </a:lnTo>
                <a:lnTo>
                  <a:pt x="266700" y="1516380"/>
                </a:lnTo>
                <a:cubicBezTo>
                  <a:pt x="348240" y="1442994"/>
                  <a:pt x="318737" y="1471963"/>
                  <a:pt x="358140" y="1432560"/>
                </a:cubicBezTo>
                <a:lnTo>
                  <a:pt x="510540" y="1188720"/>
                </a:lnTo>
                <a:lnTo>
                  <a:pt x="403860" y="891540"/>
                </a:lnTo>
                <a:lnTo>
                  <a:pt x="411480" y="563880"/>
                </a:lnTo>
                <a:lnTo>
                  <a:pt x="617220" y="266700"/>
                </a:lnTo>
                <a:lnTo>
                  <a:pt x="723900" y="0"/>
                </a:lnTo>
                <a:lnTo>
                  <a:pt x="1059180" y="30480"/>
                </a:lnTo>
                <a:lnTo>
                  <a:pt x="1127760" y="38100"/>
                </a:lnTo>
                <a:lnTo>
                  <a:pt x="1485900" y="30480"/>
                </a:lnTo>
                <a:lnTo>
                  <a:pt x="1584960" y="289560"/>
                </a:lnTo>
                <a:lnTo>
                  <a:pt x="1524000" y="472440"/>
                </a:lnTo>
                <a:lnTo>
                  <a:pt x="1463040" y="762000"/>
                </a:lnTo>
                <a:lnTo>
                  <a:pt x="1524000" y="1074420"/>
                </a:lnTo>
                <a:lnTo>
                  <a:pt x="1524000" y="1203960"/>
                </a:lnTo>
                <a:lnTo>
                  <a:pt x="1379220" y="1440180"/>
                </a:lnTo>
                <a:lnTo>
                  <a:pt x="1501140" y="1524000"/>
                </a:lnTo>
                <a:lnTo>
                  <a:pt x="1767840" y="1638300"/>
                </a:lnTo>
                <a:lnTo>
                  <a:pt x="1844040" y="1653540"/>
                </a:lnTo>
                <a:lnTo>
                  <a:pt x="1965960" y="1653540"/>
                </a:lnTo>
                <a:lnTo>
                  <a:pt x="1882140" y="1493520"/>
                </a:lnTo>
                <a:lnTo>
                  <a:pt x="2293620" y="1371600"/>
                </a:lnTo>
                <a:lnTo>
                  <a:pt x="2385060" y="1371600"/>
                </a:lnTo>
                <a:lnTo>
                  <a:pt x="2674620" y="1371600"/>
                </a:lnTo>
                <a:lnTo>
                  <a:pt x="2689860" y="1440180"/>
                </a:lnTo>
                <a:lnTo>
                  <a:pt x="2689860" y="1493520"/>
                </a:lnTo>
                <a:lnTo>
                  <a:pt x="2766060" y="1493520"/>
                </a:lnTo>
                <a:lnTo>
                  <a:pt x="2895600" y="1432560"/>
                </a:lnTo>
                <a:lnTo>
                  <a:pt x="2720340" y="1257300"/>
                </a:lnTo>
                <a:lnTo>
                  <a:pt x="2545080" y="1120140"/>
                </a:lnTo>
                <a:lnTo>
                  <a:pt x="2583180" y="883920"/>
                </a:lnTo>
                <a:lnTo>
                  <a:pt x="2598420" y="815340"/>
                </a:lnTo>
                <a:lnTo>
                  <a:pt x="2689860" y="518160"/>
                </a:lnTo>
                <a:cubicBezTo>
                  <a:pt x="2714504" y="452443"/>
                  <a:pt x="2712720" y="478902"/>
                  <a:pt x="2712720" y="441960"/>
                </a:cubicBezTo>
                <a:lnTo>
                  <a:pt x="2880360" y="236220"/>
                </a:lnTo>
                <a:cubicBezTo>
                  <a:pt x="2958993" y="212630"/>
                  <a:pt x="2930042" y="213360"/>
                  <a:pt x="2964180" y="213360"/>
                </a:cubicBezTo>
                <a:lnTo>
                  <a:pt x="3093720" y="137160"/>
                </a:lnTo>
                <a:lnTo>
                  <a:pt x="3528060" y="411480"/>
                </a:lnTo>
                <a:lnTo>
                  <a:pt x="3627120" y="678180"/>
                </a:lnTo>
                <a:cubicBezTo>
                  <a:pt x="3634740" y="698500"/>
                  <a:pt x="3641000" y="719383"/>
                  <a:pt x="3649980" y="739140"/>
                </a:cubicBezTo>
                <a:cubicBezTo>
                  <a:pt x="3653770" y="747477"/>
                  <a:pt x="3665220" y="762000"/>
                  <a:pt x="3665220" y="762000"/>
                </a:cubicBezTo>
                <a:lnTo>
                  <a:pt x="3741420" y="1104900"/>
                </a:lnTo>
                <a:lnTo>
                  <a:pt x="3733800" y="1615440"/>
                </a:lnTo>
                <a:lnTo>
                  <a:pt x="3832860" y="1844040"/>
                </a:lnTo>
                <a:lnTo>
                  <a:pt x="3764280" y="1927860"/>
                </a:lnTo>
                <a:lnTo>
                  <a:pt x="3657600" y="1988820"/>
                </a:lnTo>
                <a:lnTo>
                  <a:pt x="3695700" y="2171700"/>
                </a:lnTo>
                <a:lnTo>
                  <a:pt x="3787140" y="2438400"/>
                </a:lnTo>
                <a:lnTo>
                  <a:pt x="3764280" y="2583180"/>
                </a:lnTo>
                <a:lnTo>
                  <a:pt x="3710940" y="2628900"/>
                </a:lnTo>
                <a:lnTo>
                  <a:pt x="3413760" y="2773680"/>
                </a:lnTo>
                <a:lnTo>
                  <a:pt x="3482340" y="3040380"/>
                </a:lnTo>
                <a:lnTo>
                  <a:pt x="3459480" y="3177540"/>
                </a:lnTo>
                <a:lnTo>
                  <a:pt x="3413760" y="3352800"/>
                </a:lnTo>
                <a:lnTo>
                  <a:pt x="3337560" y="3329940"/>
                </a:lnTo>
                <a:lnTo>
                  <a:pt x="3284220" y="33832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1" name="Group 60"/>
          <p:cNvGrpSpPr/>
          <p:nvPr/>
        </p:nvGrpSpPr>
        <p:grpSpPr>
          <a:xfrm>
            <a:off x="3238500" y="2324100"/>
            <a:ext cx="1758950" cy="2800350"/>
            <a:chOff x="3238500" y="2324100"/>
            <a:chExt cx="1758950" cy="2800350"/>
          </a:xfrm>
        </p:grpSpPr>
        <p:sp>
          <p:nvSpPr>
            <p:cNvPr id="62" name="Freeform 61"/>
            <p:cNvSpPr/>
            <p:nvPr/>
          </p:nvSpPr>
          <p:spPr>
            <a:xfrm>
              <a:off x="3517900" y="2324100"/>
              <a:ext cx="1079500" cy="920750"/>
            </a:xfrm>
            <a:custGeom>
              <a:avLst/>
              <a:gdLst>
                <a:gd name="connsiteX0" fmla="*/ 977900 w 1079500"/>
                <a:gd name="connsiteY0" fmla="*/ 755650 h 920750"/>
                <a:gd name="connsiteX1" fmla="*/ 666750 w 1079500"/>
                <a:gd name="connsiteY1" fmla="*/ 673100 h 920750"/>
                <a:gd name="connsiteX2" fmla="*/ 247650 w 1079500"/>
                <a:gd name="connsiteY2" fmla="*/ 768350 h 920750"/>
                <a:gd name="connsiteX3" fmla="*/ 25400 w 1079500"/>
                <a:gd name="connsiteY3" fmla="*/ 920750 h 920750"/>
                <a:gd name="connsiteX4" fmla="*/ 31750 w 1079500"/>
                <a:gd name="connsiteY4" fmla="*/ 831850 h 920750"/>
                <a:gd name="connsiteX5" fmla="*/ 0 w 1079500"/>
                <a:gd name="connsiteY5" fmla="*/ 717550 h 920750"/>
                <a:gd name="connsiteX6" fmla="*/ 19050 w 1079500"/>
                <a:gd name="connsiteY6" fmla="*/ 615950 h 920750"/>
                <a:gd name="connsiteX7" fmla="*/ 44450 w 1079500"/>
                <a:gd name="connsiteY7" fmla="*/ 514350 h 920750"/>
                <a:gd name="connsiteX8" fmla="*/ 146050 w 1079500"/>
                <a:gd name="connsiteY8" fmla="*/ 381000 h 920750"/>
                <a:gd name="connsiteX9" fmla="*/ 107950 w 1079500"/>
                <a:gd name="connsiteY9" fmla="*/ 273050 h 920750"/>
                <a:gd name="connsiteX10" fmla="*/ 336550 w 1079500"/>
                <a:gd name="connsiteY10" fmla="*/ 158750 h 920750"/>
                <a:gd name="connsiteX11" fmla="*/ 400050 w 1079500"/>
                <a:gd name="connsiteY11" fmla="*/ 95250 h 920750"/>
                <a:gd name="connsiteX12" fmla="*/ 571500 w 1079500"/>
                <a:gd name="connsiteY12" fmla="*/ 0 h 920750"/>
                <a:gd name="connsiteX13" fmla="*/ 850900 w 1079500"/>
                <a:gd name="connsiteY13" fmla="*/ 88900 h 920750"/>
                <a:gd name="connsiteX14" fmla="*/ 844550 w 1079500"/>
                <a:gd name="connsiteY14" fmla="*/ 203200 h 920750"/>
                <a:gd name="connsiteX15" fmla="*/ 1047750 w 1079500"/>
                <a:gd name="connsiteY15" fmla="*/ 342900 h 920750"/>
                <a:gd name="connsiteX16" fmla="*/ 1016000 w 1079500"/>
                <a:gd name="connsiteY16" fmla="*/ 431800 h 920750"/>
                <a:gd name="connsiteX17" fmla="*/ 1079500 w 1079500"/>
                <a:gd name="connsiteY17" fmla="*/ 520700 h 920750"/>
                <a:gd name="connsiteX18" fmla="*/ 882650 w 1079500"/>
                <a:gd name="connsiteY18" fmla="*/ 654050 h 920750"/>
                <a:gd name="connsiteX19" fmla="*/ 895350 w 1079500"/>
                <a:gd name="connsiteY19" fmla="*/ 64135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9500" h="920750">
                  <a:moveTo>
                    <a:pt x="977900" y="755650"/>
                  </a:moveTo>
                  <a:lnTo>
                    <a:pt x="666750" y="673100"/>
                  </a:lnTo>
                  <a:lnTo>
                    <a:pt x="247650" y="768350"/>
                  </a:lnTo>
                  <a:lnTo>
                    <a:pt x="25400" y="920750"/>
                  </a:lnTo>
                  <a:lnTo>
                    <a:pt x="31750" y="831850"/>
                  </a:lnTo>
                  <a:lnTo>
                    <a:pt x="0" y="717550"/>
                  </a:lnTo>
                  <a:lnTo>
                    <a:pt x="19050" y="615950"/>
                  </a:lnTo>
                  <a:lnTo>
                    <a:pt x="44450" y="514350"/>
                  </a:lnTo>
                  <a:lnTo>
                    <a:pt x="146050" y="381000"/>
                  </a:lnTo>
                  <a:lnTo>
                    <a:pt x="107950" y="273050"/>
                  </a:lnTo>
                  <a:lnTo>
                    <a:pt x="336550" y="158750"/>
                  </a:lnTo>
                  <a:lnTo>
                    <a:pt x="400050" y="95250"/>
                  </a:lnTo>
                  <a:lnTo>
                    <a:pt x="571500" y="0"/>
                  </a:lnTo>
                  <a:lnTo>
                    <a:pt x="850900" y="88900"/>
                  </a:lnTo>
                  <a:lnTo>
                    <a:pt x="844550" y="203200"/>
                  </a:lnTo>
                  <a:lnTo>
                    <a:pt x="1047750" y="342900"/>
                  </a:lnTo>
                  <a:lnTo>
                    <a:pt x="1016000" y="431800"/>
                  </a:lnTo>
                  <a:lnTo>
                    <a:pt x="1079500" y="520700"/>
                  </a:lnTo>
                  <a:lnTo>
                    <a:pt x="882650" y="654050"/>
                  </a:lnTo>
                  <a:lnTo>
                    <a:pt x="895350" y="6413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Freeform 62"/>
            <p:cNvSpPr/>
            <p:nvPr/>
          </p:nvSpPr>
          <p:spPr>
            <a:xfrm>
              <a:off x="3517900" y="2698750"/>
              <a:ext cx="952500" cy="444500"/>
            </a:xfrm>
            <a:custGeom>
              <a:avLst/>
              <a:gdLst>
                <a:gd name="connsiteX0" fmla="*/ 952500 w 952500"/>
                <a:gd name="connsiteY0" fmla="*/ 330200 h 444500"/>
                <a:gd name="connsiteX1" fmla="*/ 654050 w 952500"/>
                <a:gd name="connsiteY1" fmla="*/ 171450 h 444500"/>
                <a:gd name="connsiteX2" fmla="*/ 463550 w 952500"/>
                <a:gd name="connsiteY2" fmla="*/ 228600 h 444500"/>
                <a:gd name="connsiteX3" fmla="*/ 63500 w 952500"/>
                <a:gd name="connsiteY3" fmla="*/ 368300 h 444500"/>
                <a:gd name="connsiteX4" fmla="*/ 6350 w 952500"/>
                <a:gd name="connsiteY4" fmla="*/ 444500 h 444500"/>
                <a:gd name="connsiteX5" fmla="*/ 0 w 952500"/>
                <a:gd name="connsiteY5" fmla="*/ 349250 h 444500"/>
                <a:gd name="connsiteX6" fmla="*/ 57150 w 952500"/>
                <a:gd name="connsiteY6" fmla="*/ 234950 h 444500"/>
                <a:gd name="connsiteX7" fmla="*/ 190500 w 952500"/>
                <a:gd name="connsiteY7" fmla="*/ 304800 h 444500"/>
                <a:gd name="connsiteX8" fmla="*/ 450850 w 952500"/>
                <a:gd name="connsiteY8" fmla="*/ 241300 h 444500"/>
                <a:gd name="connsiteX9" fmla="*/ 158750 w 952500"/>
                <a:gd name="connsiteY9"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444500">
                  <a:moveTo>
                    <a:pt x="952500" y="330200"/>
                  </a:moveTo>
                  <a:lnTo>
                    <a:pt x="654050" y="171450"/>
                  </a:lnTo>
                  <a:lnTo>
                    <a:pt x="463550" y="228600"/>
                  </a:lnTo>
                  <a:lnTo>
                    <a:pt x="63500" y="368300"/>
                  </a:lnTo>
                  <a:lnTo>
                    <a:pt x="6350" y="444500"/>
                  </a:lnTo>
                  <a:lnTo>
                    <a:pt x="0" y="349250"/>
                  </a:lnTo>
                  <a:lnTo>
                    <a:pt x="57150" y="234950"/>
                  </a:lnTo>
                  <a:lnTo>
                    <a:pt x="190500" y="304800"/>
                  </a:lnTo>
                  <a:lnTo>
                    <a:pt x="450850" y="241300"/>
                  </a:lnTo>
                  <a:lnTo>
                    <a:pt x="1587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Freeform 63"/>
            <p:cNvSpPr/>
            <p:nvPr/>
          </p:nvSpPr>
          <p:spPr>
            <a:xfrm>
              <a:off x="3860800" y="2470150"/>
              <a:ext cx="190500" cy="431800"/>
            </a:xfrm>
            <a:custGeom>
              <a:avLst/>
              <a:gdLst>
                <a:gd name="connsiteX0" fmla="*/ 190500 w 190500"/>
                <a:gd name="connsiteY0" fmla="*/ 431800 h 431800"/>
                <a:gd name="connsiteX1" fmla="*/ 95250 w 190500"/>
                <a:gd name="connsiteY1" fmla="*/ 241300 h 431800"/>
                <a:gd name="connsiteX2" fmla="*/ 0 w 190500"/>
                <a:gd name="connsiteY2" fmla="*/ 0 h 431800"/>
              </a:gdLst>
              <a:ahLst/>
              <a:cxnLst>
                <a:cxn ang="0">
                  <a:pos x="connsiteX0" y="connsiteY0"/>
                </a:cxn>
                <a:cxn ang="0">
                  <a:pos x="connsiteX1" y="connsiteY1"/>
                </a:cxn>
                <a:cxn ang="0">
                  <a:pos x="connsiteX2" y="connsiteY2"/>
                </a:cxn>
              </a:cxnLst>
              <a:rect l="l" t="t" r="r" b="b"/>
              <a:pathLst>
                <a:path w="190500" h="431800">
                  <a:moveTo>
                    <a:pt x="190500" y="431800"/>
                  </a:moveTo>
                  <a:lnTo>
                    <a:pt x="95250" y="2413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Freeform 64"/>
            <p:cNvSpPr/>
            <p:nvPr/>
          </p:nvSpPr>
          <p:spPr>
            <a:xfrm>
              <a:off x="4222750" y="2419350"/>
              <a:ext cx="323850" cy="508000"/>
            </a:xfrm>
            <a:custGeom>
              <a:avLst/>
              <a:gdLst>
                <a:gd name="connsiteX0" fmla="*/ 139700 w 323850"/>
                <a:gd name="connsiteY0" fmla="*/ 0 h 508000"/>
                <a:gd name="connsiteX1" fmla="*/ 0 w 323850"/>
                <a:gd name="connsiteY1" fmla="*/ 450850 h 508000"/>
                <a:gd name="connsiteX2" fmla="*/ 82550 w 323850"/>
                <a:gd name="connsiteY2" fmla="*/ 508000 h 508000"/>
                <a:gd name="connsiteX3" fmla="*/ 323850 w 323850"/>
                <a:gd name="connsiteY3" fmla="*/ 279400 h 508000"/>
              </a:gdLst>
              <a:ahLst/>
              <a:cxnLst>
                <a:cxn ang="0">
                  <a:pos x="connsiteX0" y="connsiteY0"/>
                </a:cxn>
                <a:cxn ang="0">
                  <a:pos x="connsiteX1" y="connsiteY1"/>
                </a:cxn>
                <a:cxn ang="0">
                  <a:pos x="connsiteX2" y="connsiteY2"/>
                </a:cxn>
                <a:cxn ang="0">
                  <a:pos x="connsiteX3" y="connsiteY3"/>
                </a:cxn>
              </a:cxnLst>
              <a:rect l="l" t="t" r="r" b="b"/>
              <a:pathLst>
                <a:path w="323850" h="508000">
                  <a:moveTo>
                    <a:pt x="139700" y="0"/>
                  </a:moveTo>
                  <a:lnTo>
                    <a:pt x="0" y="450850"/>
                  </a:lnTo>
                  <a:lnTo>
                    <a:pt x="82550" y="508000"/>
                  </a:lnTo>
                  <a:lnTo>
                    <a:pt x="323850" y="279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Freeform 65"/>
            <p:cNvSpPr/>
            <p:nvPr/>
          </p:nvSpPr>
          <p:spPr>
            <a:xfrm>
              <a:off x="3238500" y="3111500"/>
              <a:ext cx="1625600" cy="1917700"/>
            </a:xfrm>
            <a:custGeom>
              <a:avLst/>
              <a:gdLst>
                <a:gd name="connsiteX0" fmla="*/ 1263650 w 1625600"/>
                <a:gd name="connsiteY0" fmla="*/ 0 h 1917700"/>
                <a:gd name="connsiteX1" fmla="*/ 1231900 w 1625600"/>
                <a:gd name="connsiteY1" fmla="*/ 95250 h 1917700"/>
                <a:gd name="connsiteX2" fmla="*/ 1289050 w 1625600"/>
                <a:gd name="connsiteY2" fmla="*/ 139700 h 1917700"/>
                <a:gd name="connsiteX3" fmla="*/ 1244600 w 1625600"/>
                <a:gd name="connsiteY3" fmla="*/ 247650 h 1917700"/>
                <a:gd name="connsiteX4" fmla="*/ 1187450 w 1625600"/>
                <a:gd name="connsiteY4" fmla="*/ 450850 h 1917700"/>
                <a:gd name="connsiteX5" fmla="*/ 1200150 w 1625600"/>
                <a:gd name="connsiteY5" fmla="*/ 539750 h 1917700"/>
                <a:gd name="connsiteX6" fmla="*/ 1238250 w 1625600"/>
                <a:gd name="connsiteY6" fmla="*/ 622300 h 1917700"/>
                <a:gd name="connsiteX7" fmla="*/ 1212850 w 1625600"/>
                <a:gd name="connsiteY7" fmla="*/ 673100 h 1917700"/>
                <a:gd name="connsiteX8" fmla="*/ 1130300 w 1625600"/>
                <a:gd name="connsiteY8" fmla="*/ 641350 h 1917700"/>
                <a:gd name="connsiteX9" fmla="*/ 1123950 w 1625600"/>
                <a:gd name="connsiteY9" fmla="*/ 685800 h 1917700"/>
                <a:gd name="connsiteX10" fmla="*/ 1200150 w 1625600"/>
                <a:gd name="connsiteY10" fmla="*/ 787400 h 1917700"/>
                <a:gd name="connsiteX11" fmla="*/ 1352550 w 1625600"/>
                <a:gd name="connsiteY11" fmla="*/ 863600 h 1917700"/>
                <a:gd name="connsiteX12" fmla="*/ 1327150 w 1625600"/>
                <a:gd name="connsiteY12" fmla="*/ 990600 h 1917700"/>
                <a:gd name="connsiteX13" fmla="*/ 1225550 w 1625600"/>
                <a:gd name="connsiteY13" fmla="*/ 1136650 h 1917700"/>
                <a:gd name="connsiteX14" fmla="*/ 1212850 w 1625600"/>
                <a:gd name="connsiteY14" fmla="*/ 1162050 h 1917700"/>
                <a:gd name="connsiteX15" fmla="*/ 1581150 w 1625600"/>
                <a:gd name="connsiteY15" fmla="*/ 1416050 h 1917700"/>
                <a:gd name="connsiteX16" fmla="*/ 1625600 w 1625600"/>
                <a:gd name="connsiteY16" fmla="*/ 1485900 h 1917700"/>
                <a:gd name="connsiteX17" fmla="*/ 1606550 w 1625600"/>
                <a:gd name="connsiteY17" fmla="*/ 1581150 h 1917700"/>
                <a:gd name="connsiteX18" fmla="*/ 1568450 w 1625600"/>
                <a:gd name="connsiteY18" fmla="*/ 1638300 h 1917700"/>
                <a:gd name="connsiteX19" fmla="*/ 1390650 w 1625600"/>
                <a:gd name="connsiteY19" fmla="*/ 1727200 h 1917700"/>
                <a:gd name="connsiteX20" fmla="*/ 1390650 w 1625600"/>
                <a:gd name="connsiteY20" fmla="*/ 1727200 h 1917700"/>
                <a:gd name="connsiteX21" fmla="*/ 1447800 w 1625600"/>
                <a:gd name="connsiteY21" fmla="*/ 1822450 h 1917700"/>
                <a:gd name="connsiteX22" fmla="*/ 1377950 w 1625600"/>
                <a:gd name="connsiteY22" fmla="*/ 1873250 h 1917700"/>
                <a:gd name="connsiteX23" fmla="*/ 1200150 w 1625600"/>
                <a:gd name="connsiteY23" fmla="*/ 1917700 h 1917700"/>
                <a:gd name="connsiteX24" fmla="*/ 1136650 w 1625600"/>
                <a:gd name="connsiteY24" fmla="*/ 1885950 h 1917700"/>
                <a:gd name="connsiteX25" fmla="*/ 939800 w 1625600"/>
                <a:gd name="connsiteY25" fmla="*/ 1758950 h 1917700"/>
                <a:gd name="connsiteX26" fmla="*/ 584200 w 1625600"/>
                <a:gd name="connsiteY26" fmla="*/ 1733550 h 1917700"/>
                <a:gd name="connsiteX27" fmla="*/ 215900 w 1625600"/>
                <a:gd name="connsiteY27" fmla="*/ 1720850 h 1917700"/>
                <a:gd name="connsiteX28" fmla="*/ 6350 w 1625600"/>
                <a:gd name="connsiteY28" fmla="*/ 1587500 h 1917700"/>
                <a:gd name="connsiteX29" fmla="*/ 0 w 1625600"/>
                <a:gd name="connsiteY29" fmla="*/ 1492250 h 1917700"/>
                <a:gd name="connsiteX30" fmla="*/ 0 w 1625600"/>
                <a:gd name="connsiteY30" fmla="*/ 1352550 h 1917700"/>
                <a:gd name="connsiteX31" fmla="*/ 0 w 1625600"/>
                <a:gd name="connsiteY31" fmla="*/ 1295400 h 1917700"/>
                <a:gd name="connsiteX32" fmla="*/ 0 w 1625600"/>
                <a:gd name="connsiteY32" fmla="*/ 1174750 h 1917700"/>
                <a:gd name="connsiteX33" fmla="*/ 50800 w 1625600"/>
                <a:gd name="connsiteY33" fmla="*/ 1117600 h 1917700"/>
                <a:gd name="connsiteX34" fmla="*/ 88900 w 1625600"/>
                <a:gd name="connsiteY34" fmla="*/ 838200 h 1917700"/>
                <a:gd name="connsiteX35" fmla="*/ 146050 w 1625600"/>
                <a:gd name="connsiteY35" fmla="*/ 641350 h 1917700"/>
                <a:gd name="connsiteX36" fmla="*/ 228600 w 1625600"/>
                <a:gd name="connsiteY36" fmla="*/ 539750 h 1917700"/>
                <a:gd name="connsiteX37" fmla="*/ 279400 w 1625600"/>
                <a:gd name="connsiteY37" fmla="*/ 514350 h 1917700"/>
                <a:gd name="connsiteX38" fmla="*/ 311150 w 1625600"/>
                <a:gd name="connsiteY38" fmla="*/ 260350 h 1917700"/>
                <a:gd name="connsiteX39" fmla="*/ 323850 w 1625600"/>
                <a:gd name="connsiteY39" fmla="*/ 12065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25600" h="1917700">
                  <a:moveTo>
                    <a:pt x="1263650" y="0"/>
                  </a:moveTo>
                  <a:lnTo>
                    <a:pt x="1231900" y="95250"/>
                  </a:lnTo>
                  <a:lnTo>
                    <a:pt x="1289050" y="139700"/>
                  </a:lnTo>
                  <a:lnTo>
                    <a:pt x="1244600" y="247650"/>
                  </a:lnTo>
                  <a:lnTo>
                    <a:pt x="1187450" y="450850"/>
                  </a:lnTo>
                  <a:lnTo>
                    <a:pt x="1200150" y="539750"/>
                  </a:lnTo>
                  <a:lnTo>
                    <a:pt x="1238250" y="622300"/>
                  </a:lnTo>
                  <a:lnTo>
                    <a:pt x="1212850" y="673100"/>
                  </a:lnTo>
                  <a:lnTo>
                    <a:pt x="1130300" y="641350"/>
                  </a:lnTo>
                  <a:lnTo>
                    <a:pt x="1123950" y="685800"/>
                  </a:lnTo>
                  <a:lnTo>
                    <a:pt x="1200150" y="787400"/>
                  </a:lnTo>
                  <a:lnTo>
                    <a:pt x="1352550" y="863600"/>
                  </a:lnTo>
                  <a:lnTo>
                    <a:pt x="1327150" y="990600"/>
                  </a:lnTo>
                  <a:lnTo>
                    <a:pt x="1225550" y="1136650"/>
                  </a:lnTo>
                  <a:lnTo>
                    <a:pt x="1212850" y="1162050"/>
                  </a:lnTo>
                  <a:lnTo>
                    <a:pt x="1581150" y="1416050"/>
                  </a:lnTo>
                  <a:lnTo>
                    <a:pt x="1625600" y="1485900"/>
                  </a:lnTo>
                  <a:lnTo>
                    <a:pt x="1606550" y="1581150"/>
                  </a:lnTo>
                  <a:lnTo>
                    <a:pt x="1568450" y="1638300"/>
                  </a:lnTo>
                  <a:lnTo>
                    <a:pt x="1390650" y="1727200"/>
                  </a:lnTo>
                  <a:lnTo>
                    <a:pt x="1390650" y="1727200"/>
                  </a:lnTo>
                  <a:lnTo>
                    <a:pt x="1447800" y="1822450"/>
                  </a:lnTo>
                  <a:lnTo>
                    <a:pt x="1377950" y="1873250"/>
                  </a:lnTo>
                  <a:lnTo>
                    <a:pt x="1200150" y="1917700"/>
                  </a:lnTo>
                  <a:lnTo>
                    <a:pt x="1136650" y="1885950"/>
                  </a:lnTo>
                  <a:lnTo>
                    <a:pt x="939800" y="1758950"/>
                  </a:lnTo>
                  <a:lnTo>
                    <a:pt x="584200" y="1733550"/>
                  </a:lnTo>
                  <a:lnTo>
                    <a:pt x="215900" y="1720850"/>
                  </a:lnTo>
                  <a:lnTo>
                    <a:pt x="6350" y="1587500"/>
                  </a:lnTo>
                  <a:lnTo>
                    <a:pt x="0" y="1492250"/>
                  </a:lnTo>
                  <a:lnTo>
                    <a:pt x="0" y="1352550"/>
                  </a:lnTo>
                  <a:lnTo>
                    <a:pt x="0" y="1295400"/>
                  </a:lnTo>
                  <a:lnTo>
                    <a:pt x="0" y="1174750"/>
                  </a:lnTo>
                  <a:lnTo>
                    <a:pt x="50800" y="1117600"/>
                  </a:lnTo>
                  <a:lnTo>
                    <a:pt x="88900" y="838200"/>
                  </a:lnTo>
                  <a:lnTo>
                    <a:pt x="146050" y="641350"/>
                  </a:lnTo>
                  <a:lnTo>
                    <a:pt x="228600" y="539750"/>
                  </a:lnTo>
                  <a:lnTo>
                    <a:pt x="279400" y="514350"/>
                  </a:lnTo>
                  <a:lnTo>
                    <a:pt x="311150" y="260350"/>
                  </a:lnTo>
                  <a:lnTo>
                    <a:pt x="323850" y="1206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Freeform 66"/>
            <p:cNvSpPr/>
            <p:nvPr/>
          </p:nvSpPr>
          <p:spPr>
            <a:xfrm>
              <a:off x="3508375" y="3111500"/>
              <a:ext cx="942975" cy="1152525"/>
            </a:xfrm>
            <a:custGeom>
              <a:avLst/>
              <a:gdLst>
                <a:gd name="connsiteX0" fmla="*/ 314325 w 942975"/>
                <a:gd name="connsiteY0" fmla="*/ 0 h 1152525"/>
                <a:gd name="connsiteX1" fmla="*/ 314325 w 942975"/>
                <a:gd name="connsiteY1" fmla="*/ 219075 h 1152525"/>
                <a:gd name="connsiteX2" fmla="*/ 314325 w 942975"/>
                <a:gd name="connsiteY2" fmla="*/ 282575 h 1152525"/>
                <a:gd name="connsiteX3" fmla="*/ 263525 w 942975"/>
                <a:gd name="connsiteY3" fmla="*/ 320675 h 1152525"/>
                <a:gd name="connsiteX4" fmla="*/ 222250 w 942975"/>
                <a:gd name="connsiteY4" fmla="*/ 231775 h 1152525"/>
                <a:gd name="connsiteX5" fmla="*/ 200025 w 942975"/>
                <a:gd name="connsiteY5" fmla="*/ 200025 h 1152525"/>
                <a:gd name="connsiteX6" fmla="*/ 127000 w 942975"/>
                <a:gd name="connsiteY6" fmla="*/ 203200 h 1152525"/>
                <a:gd name="connsiteX7" fmla="*/ 76200 w 942975"/>
                <a:gd name="connsiteY7" fmla="*/ 266700 h 1152525"/>
                <a:gd name="connsiteX8" fmla="*/ 98425 w 942975"/>
                <a:gd name="connsiteY8" fmla="*/ 377825 h 1152525"/>
                <a:gd name="connsiteX9" fmla="*/ 215900 w 942975"/>
                <a:gd name="connsiteY9" fmla="*/ 377825 h 1152525"/>
                <a:gd name="connsiteX10" fmla="*/ 238125 w 942975"/>
                <a:gd name="connsiteY10" fmla="*/ 393700 h 1152525"/>
                <a:gd name="connsiteX11" fmla="*/ 330200 w 942975"/>
                <a:gd name="connsiteY11" fmla="*/ 482600 h 1152525"/>
                <a:gd name="connsiteX12" fmla="*/ 479425 w 942975"/>
                <a:gd name="connsiteY12" fmla="*/ 514350 h 1152525"/>
                <a:gd name="connsiteX13" fmla="*/ 492125 w 942975"/>
                <a:gd name="connsiteY13" fmla="*/ 511175 h 1152525"/>
                <a:gd name="connsiteX14" fmla="*/ 527050 w 942975"/>
                <a:gd name="connsiteY14" fmla="*/ 463550 h 1152525"/>
                <a:gd name="connsiteX15" fmla="*/ 606425 w 942975"/>
                <a:gd name="connsiteY15" fmla="*/ 307975 h 1152525"/>
                <a:gd name="connsiteX16" fmla="*/ 727075 w 942975"/>
                <a:gd name="connsiteY16" fmla="*/ 279400 h 1152525"/>
                <a:gd name="connsiteX17" fmla="*/ 847725 w 942975"/>
                <a:gd name="connsiteY17" fmla="*/ 361950 h 1152525"/>
                <a:gd name="connsiteX18" fmla="*/ 920750 w 942975"/>
                <a:gd name="connsiteY18" fmla="*/ 409575 h 1152525"/>
                <a:gd name="connsiteX19" fmla="*/ 942975 w 942975"/>
                <a:gd name="connsiteY19" fmla="*/ 568325 h 1152525"/>
                <a:gd name="connsiteX20" fmla="*/ 936625 w 942975"/>
                <a:gd name="connsiteY20" fmla="*/ 644525 h 1152525"/>
                <a:gd name="connsiteX21" fmla="*/ 885825 w 942975"/>
                <a:gd name="connsiteY21" fmla="*/ 641350 h 1152525"/>
                <a:gd name="connsiteX22" fmla="*/ 879475 w 942975"/>
                <a:gd name="connsiteY22" fmla="*/ 482600 h 1152525"/>
                <a:gd name="connsiteX23" fmla="*/ 815975 w 942975"/>
                <a:gd name="connsiteY23" fmla="*/ 393700 h 1152525"/>
                <a:gd name="connsiteX24" fmla="*/ 704850 w 942975"/>
                <a:gd name="connsiteY24" fmla="*/ 371475 h 1152525"/>
                <a:gd name="connsiteX25" fmla="*/ 606425 w 942975"/>
                <a:gd name="connsiteY25" fmla="*/ 409575 h 1152525"/>
                <a:gd name="connsiteX26" fmla="*/ 596900 w 942975"/>
                <a:gd name="connsiteY26" fmla="*/ 501650 h 1152525"/>
                <a:gd name="connsiteX27" fmla="*/ 593725 w 942975"/>
                <a:gd name="connsiteY27" fmla="*/ 561975 h 1152525"/>
                <a:gd name="connsiteX28" fmla="*/ 762000 w 942975"/>
                <a:gd name="connsiteY28" fmla="*/ 514350 h 1152525"/>
                <a:gd name="connsiteX29" fmla="*/ 803275 w 942975"/>
                <a:gd name="connsiteY29" fmla="*/ 485775 h 1152525"/>
                <a:gd name="connsiteX30" fmla="*/ 841375 w 942975"/>
                <a:gd name="connsiteY30" fmla="*/ 619125 h 1152525"/>
                <a:gd name="connsiteX31" fmla="*/ 749300 w 942975"/>
                <a:gd name="connsiteY31" fmla="*/ 682625 h 1152525"/>
                <a:gd name="connsiteX32" fmla="*/ 654050 w 942975"/>
                <a:gd name="connsiteY32" fmla="*/ 752475 h 1152525"/>
                <a:gd name="connsiteX33" fmla="*/ 603250 w 942975"/>
                <a:gd name="connsiteY33" fmla="*/ 831850 h 1152525"/>
                <a:gd name="connsiteX34" fmla="*/ 403225 w 942975"/>
                <a:gd name="connsiteY34" fmla="*/ 1152525 h 1152525"/>
                <a:gd name="connsiteX35" fmla="*/ 260350 w 942975"/>
                <a:gd name="connsiteY35" fmla="*/ 1152525 h 1152525"/>
                <a:gd name="connsiteX36" fmla="*/ 238125 w 942975"/>
                <a:gd name="connsiteY36" fmla="*/ 1136650 h 1152525"/>
                <a:gd name="connsiteX37" fmla="*/ 95250 w 942975"/>
                <a:gd name="connsiteY37" fmla="*/ 1050925 h 1152525"/>
                <a:gd name="connsiteX38" fmla="*/ 0 w 942975"/>
                <a:gd name="connsiteY38" fmla="*/ 946150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2975" h="1152525">
                  <a:moveTo>
                    <a:pt x="314325" y="0"/>
                  </a:moveTo>
                  <a:lnTo>
                    <a:pt x="314325" y="219075"/>
                  </a:lnTo>
                  <a:lnTo>
                    <a:pt x="314325" y="282575"/>
                  </a:lnTo>
                  <a:lnTo>
                    <a:pt x="263525" y="320675"/>
                  </a:lnTo>
                  <a:lnTo>
                    <a:pt x="222250" y="231775"/>
                  </a:lnTo>
                  <a:lnTo>
                    <a:pt x="200025" y="200025"/>
                  </a:lnTo>
                  <a:lnTo>
                    <a:pt x="127000" y="203200"/>
                  </a:lnTo>
                  <a:lnTo>
                    <a:pt x="76200" y="266700"/>
                  </a:lnTo>
                  <a:lnTo>
                    <a:pt x="98425" y="377825"/>
                  </a:lnTo>
                  <a:lnTo>
                    <a:pt x="215900" y="377825"/>
                  </a:lnTo>
                  <a:lnTo>
                    <a:pt x="238125" y="393700"/>
                  </a:lnTo>
                  <a:lnTo>
                    <a:pt x="330200" y="482600"/>
                  </a:lnTo>
                  <a:lnTo>
                    <a:pt x="479425" y="514350"/>
                  </a:lnTo>
                  <a:lnTo>
                    <a:pt x="492125" y="511175"/>
                  </a:lnTo>
                  <a:lnTo>
                    <a:pt x="527050" y="463550"/>
                  </a:lnTo>
                  <a:lnTo>
                    <a:pt x="606425" y="307975"/>
                  </a:lnTo>
                  <a:lnTo>
                    <a:pt x="727075" y="279400"/>
                  </a:lnTo>
                  <a:lnTo>
                    <a:pt x="847725" y="361950"/>
                  </a:lnTo>
                  <a:lnTo>
                    <a:pt x="920750" y="409575"/>
                  </a:lnTo>
                  <a:lnTo>
                    <a:pt x="942975" y="568325"/>
                  </a:lnTo>
                  <a:lnTo>
                    <a:pt x="936625" y="644525"/>
                  </a:lnTo>
                  <a:lnTo>
                    <a:pt x="885825" y="641350"/>
                  </a:lnTo>
                  <a:lnTo>
                    <a:pt x="879475" y="482600"/>
                  </a:lnTo>
                  <a:lnTo>
                    <a:pt x="815975" y="393700"/>
                  </a:lnTo>
                  <a:lnTo>
                    <a:pt x="704850" y="371475"/>
                  </a:lnTo>
                  <a:lnTo>
                    <a:pt x="606425" y="409575"/>
                  </a:lnTo>
                  <a:lnTo>
                    <a:pt x="596900" y="501650"/>
                  </a:lnTo>
                  <a:lnTo>
                    <a:pt x="593725" y="561975"/>
                  </a:lnTo>
                  <a:lnTo>
                    <a:pt x="762000" y="514350"/>
                  </a:lnTo>
                  <a:lnTo>
                    <a:pt x="803275" y="485775"/>
                  </a:lnTo>
                  <a:lnTo>
                    <a:pt x="841375" y="619125"/>
                  </a:lnTo>
                  <a:lnTo>
                    <a:pt x="749300" y="682625"/>
                  </a:lnTo>
                  <a:lnTo>
                    <a:pt x="654050" y="752475"/>
                  </a:lnTo>
                  <a:lnTo>
                    <a:pt x="603250" y="831850"/>
                  </a:lnTo>
                  <a:lnTo>
                    <a:pt x="403225" y="1152525"/>
                  </a:lnTo>
                  <a:lnTo>
                    <a:pt x="260350" y="1152525"/>
                  </a:lnTo>
                  <a:lnTo>
                    <a:pt x="238125" y="1136650"/>
                  </a:lnTo>
                  <a:lnTo>
                    <a:pt x="95250" y="1050925"/>
                  </a:lnTo>
                  <a:lnTo>
                    <a:pt x="0" y="9461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Freeform 67"/>
            <p:cNvSpPr/>
            <p:nvPr/>
          </p:nvSpPr>
          <p:spPr>
            <a:xfrm>
              <a:off x="3524250" y="3606800"/>
              <a:ext cx="581025" cy="282575"/>
            </a:xfrm>
            <a:custGeom>
              <a:avLst/>
              <a:gdLst>
                <a:gd name="connsiteX0" fmla="*/ 0 w 581025"/>
                <a:gd name="connsiteY0" fmla="*/ 44450 h 282575"/>
                <a:gd name="connsiteX1" fmla="*/ 98425 w 581025"/>
                <a:gd name="connsiteY1" fmla="*/ 222250 h 282575"/>
                <a:gd name="connsiteX2" fmla="*/ 330200 w 581025"/>
                <a:gd name="connsiteY2" fmla="*/ 282575 h 282575"/>
                <a:gd name="connsiteX3" fmla="*/ 400050 w 581025"/>
                <a:gd name="connsiteY3" fmla="*/ 263525 h 282575"/>
                <a:gd name="connsiteX4" fmla="*/ 441325 w 581025"/>
                <a:gd name="connsiteY4" fmla="*/ 241300 h 282575"/>
                <a:gd name="connsiteX5" fmla="*/ 501650 w 581025"/>
                <a:gd name="connsiteY5" fmla="*/ 152400 h 282575"/>
                <a:gd name="connsiteX6" fmla="*/ 511175 w 581025"/>
                <a:gd name="connsiteY6" fmla="*/ 127000 h 282575"/>
                <a:gd name="connsiteX7" fmla="*/ 485775 w 581025"/>
                <a:gd name="connsiteY7" fmla="*/ 19050 h 282575"/>
                <a:gd name="connsiteX8" fmla="*/ 520700 w 581025"/>
                <a:gd name="connsiteY8" fmla="*/ 0 h 282575"/>
                <a:gd name="connsiteX9" fmla="*/ 581025 w 581025"/>
                <a:gd name="connsiteY9" fmla="*/ 508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025" h="282575">
                  <a:moveTo>
                    <a:pt x="0" y="44450"/>
                  </a:moveTo>
                  <a:lnTo>
                    <a:pt x="98425" y="222250"/>
                  </a:lnTo>
                  <a:lnTo>
                    <a:pt x="330200" y="282575"/>
                  </a:lnTo>
                  <a:lnTo>
                    <a:pt x="400050" y="263525"/>
                  </a:lnTo>
                  <a:lnTo>
                    <a:pt x="441325" y="241300"/>
                  </a:lnTo>
                  <a:lnTo>
                    <a:pt x="501650" y="152400"/>
                  </a:lnTo>
                  <a:lnTo>
                    <a:pt x="511175" y="127000"/>
                  </a:lnTo>
                  <a:lnTo>
                    <a:pt x="485775" y="19050"/>
                  </a:lnTo>
                  <a:lnTo>
                    <a:pt x="520700" y="0"/>
                  </a:lnTo>
                  <a:lnTo>
                    <a:pt x="581025" y="50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Freeform 68"/>
            <p:cNvSpPr/>
            <p:nvPr/>
          </p:nvSpPr>
          <p:spPr>
            <a:xfrm>
              <a:off x="3622675" y="3565525"/>
              <a:ext cx="396875" cy="279400"/>
            </a:xfrm>
            <a:custGeom>
              <a:avLst/>
              <a:gdLst>
                <a:gd name="connsiteX0" fmla="*/ 171450 w 396875"/>
                <a:gd name="connsiteY0" fmla="*/ 0 h 279400"/>
                <a:gd name="connsiteX1" fmla="*/ 152400 w 396875"/>
                <a:gd name="connsiteY1" fmla="*/ 47625 h 279400"/>
                <a:gd name="connsiteX2" fmla="*/ 317500 w 396875"/>
                <a:gd name="connsiteY2" fmla="*/ 139700 h 279400"/>
                <a:gd name="connsiteX3" fmla="*/ 396875 w 396875"/>
                <a:gd name="connsiteY3" fmla="*/ 155575 h 279400"/>
                <a:gd name="connsiteX4" fmla="*/ 393700 w 396875"/>
                <a:gd name="connsiteY4" fmla="*/ 215900 h 279400"/>
                <a:gd name="connsiteX5" fmla="*/ 288925 w 396875"/>
                <a:gd name="connsiteY5" fmla="*/ 279400 h 279400"/>
                <a:gd name="connsiteX6" fmla="*/ 130175 w 396875"/>
                <a:gd name="connsiteY6" fmla="*/ 225425 h 279400"/>
                <a:gd name="connsiteX7" fmla="*/ 60325 w 396875"/>
                <a:gd name="connsiteY7" fmla="*/ 158750 h 279400"/>
                <a:gd name="connsiteX8" fmla="*/ 0 w 396875"/>
                <a:gd name="connsiteY8" fmla="*/ 38100 h 279400"/>
                <a:gd name="connsiteX9" fmla="*/ 130175 w 396875"/>
                <a:gd name="connsiteY9" fmla="*/ 34925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 h="279400">
                  <a:moveTo>
                    <a:pt x="171450" y="0"/>
                  </a:moveTo>
                  <a:lnTo>
                    <a:pt x="152400" y="47625"/>
                  </a:lnTo>
                  <a:lnTo>
                    <a:pt x="317500" y="139700"/>
                  </a:lnTo>
                  <a:lnTo>
                    <a:pt x="396875" y="155575"/>
                  </a:lnTo>
                  <a:lnTo>
                    <a:pt x="393700" y="215900"/>
                  </a:lnTo>
                  <a:lnTo>
                    <a:pt x="288925" y="279400"/>
                  </a:lnTo>
                  <a:lnTo>
                    <a:pt x="130175" y="225425"/>
                  </a:lnTo>
                  <a:lnTo>
                    <a:pt x="60325" y="158750"/>
                  </a:lnTo>
                  <a:lnTo>
                    <a:pt x="0" y="38100"/>
                  </a:lnTo>
                  <a:lnTo>
                    <a:pt x="130175" y="349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Freeform 69"/>
            <p:cNvSpPr/>
            <p:nvPr/>
          </p:nvSpPr>
          <p:spPr>
            <a:xfrm>
              <a:off x="4194175" y="3743325"/>
              <a:ext cx="155575" cy="187325"/>
            </a:xfrm>
            <a:custGeom>
              <a:avLst/>
              <a:gdLst>
                <a:gd name="connsiteX0" fmla="*/ 0 w 155575"/>
                <a:gd name="connsiteY0" fmla="*/ 139700 h 187325"/>
                <a:gd name="connsiteX1" fmla="*/ 66675 w 155575"/>
                <a:gd name="connsiteY1" fmla="*/ 187325 h 187325"/>
                <a:gd name="connsiteX2" fmla="*/ 155575 w 155575"/>
                <a:gd name="connsiteY2" fmla="*/ 22225 h 187325"/>
                <a:gd name="connsiteX3" fmla="*/ 127000 w 155575"/>
                <a:gd name="connsiteY3" fmla="*/ 0 h 187325"/>
              </a:gdLst>
              <a:ahLst/>
              <a:cxnLst>
                <a:cxn ang="0">
                  <a:pos x="connsiteX0" y="connsiteY0"/>
                </a:cxn>
                <a:cxn ang="0">
                  <a:pos x="connsiteX1" y="connsiteY1"/>
                </a:cxn>
                <a:cxn ang="0">
                  <a:pos x="connsiteX2" y="connsiteY2"/>
                </a:cxn>
                <a:cxn ang="0">
                  <a:pos x="connsiteX3" y="connsiteY3"/>
                </a:cxn>
              </a:cxnLst>
              <a:rect l="l" t="t" r="r" b="b"/>
              <a:pathLst>
                <a:path w="155575" h="187325">
                  <a:moveTo>
                    <a:pt x="0" y="139700"/>
                  </a:moveTo>
                  <a:lnTo>
                    <a:pt x="66675" y="187325"/>
                  </a:lnTo>
                  <a:lnTo>
                    <a:pt x="155575" y="22225"/>
                  </a:lnTo>
                  <a:lnTo>
                    <a:pt x="127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Freeform 70"/>
            <p:cNvSpPr/>
            <p:nvPr/>
          </p:nvSpPr>
          <p:spPr>
            <a:xfrm>
              <a:off x="3238500" y="3975100"/>
              <a:ext cx="1593850" cy="852168"/>
            </a:xfrm>
            <a:custGeom>
              <a:avLst/>
              <a:gdLst>
                <a:gd name="connsiteX0" fmla="*/ 1225550 w 1593850"/>
                <a:gd name="connsiteY0" fmla="*/ 311150 h 852168"/>
                <a:gd name="connsiteX1" fmla="*/ 1187450 w 1593850"/>
                <a:gd name="connsiteY1" fmla="*/ 406400 h 852168"/>
                <a:gd name="connsiteX2" fmla="*/ 1111250 w 1593850"/>
                <a:gd name="connsiteY2" fmla="*/ 406400 h 852168"/>
                <a:gd name="connsiteX3" fmla="*/ 1012825 w 1593850"/>
                <a:gd name="connsiteY3" fmla="*/ 387350 h 852168"/>
                <a:gd name="connsiteX4" fmla="*/ 977900 w 1593850"/>
                <a:gd name="connsiteY4" fmla="*/ 381000 h 852168"/>
                <a:gd name="connsiteX5" fmla="*/ 977900 w 1593850"/>
                <a:gd name="connsiteY5" fmla="*/ 292100 h 852168"/>
                <a:gd name="connsiteX6" fmla="*/ 1009650 w 1593850"/>
                <a:gd name="connsiteY6" fmla="*/ 234950 h 852168"/>
                <a:gd name="connsiteX7" fmla="*/ 1076325 w 1593850"/>
                <a:gd name="connsiteY7" fmla="*/ 225425 h 852168"/>
                <a:gd name="connsiteX8" fmla="*/ 1149350 w 1593850"/>
                <a:gd name="connsiteY8" fmla="*/ 28575 h 852168"/>
                <a:gd name="connsiteX9" fmla="*/ 1089025 w 1593850"/>
                <a:gd name="connsiteY9" fmla="*/ 117475 h 852168"/>
                <a:gd name="connsiteX10" fmla="*/ 1060450 w 1593850"/>
                <a:gd name="connsiteY10" fmla="*/ 85725 h 852168"/>
                <a:gd name="connsiteX11" fmla="*/ 1006475 w 1593850"/>
                <a:gd name="connsiteY11" fmla="*/ 41275 h 852168"/>
                <a:gd name="connsiteX12" fmla="*/ 1003300 w 1593850"/>
                <a:gd name="connsiteY12" fmla="*/ 0 h 852168"/>
                <a:gd name="connsiteX13" fmla="*/ 869950 w 1593850"/>
                <a:gd name="connsiteY13" fmla="*/ 323850 h 852168"/>
                <a:gd name="connsiteX14" fmla="*/ 815975 w 1593850"/>
                <a:gd name="connsiteY14" fmla="*/ 365125 h 852168"/>
                <a:gd name="connsiteX15" fmla="*/ 704850 w 1593850"/>
                <a:gd name="connsiteY15" fmla="*/ 349250 h 852168"/>
                <a:gd name="connsiteX16" fmla="*/ 631825 w 1593850"/>
                <a:gd name="connsiteY16" fmla="*/ 346075 h 852168"/>
                <a:gd name="connsiteX17" fmla="*/ 574675 w 1593850"/>
                <a:gd name="connsiteY17" fmla="*/ 393700 h 852168"/>
                <a:gd name="connsiteX18" fmla="*/ 485775 w 1593850"/>
                <a:gd name="connsiteY18" fmla="*/ 393700 h 852168"/>
                <a:gd name="connsiteX19" fmla="*/ 247650 w 1593850"/>
                <a:gd name="connsiteY19" fmla="*/ 368300 h 852168"/>
                <a:gd name="connsiteX20" fmla="*/ 114300 w 1593850"/>
                <a:gd name="connsiteY20" fmla="*/ 304800 h 852168"/>
                <a:gd name="connsiteX21" fmla="*/ 47625 w 1593850"/>
                <a:gd name="connsiteY21" fmla="*/ 269875 h 852168"/>
                <a:gd name="connsiteX22" fmla="*/ 0 w 1593850"/>
                <a:gd name="connsiteY22" fmla="*/ 307975 h 852168"/>
                <a:gd name="connsiteX23" fmla="*/ 3175 w 1593850"/>
                <a:gd name="connsiteY23" fmla="*/ 463550 h 852168"/>
                <a:gd name="connsiteX24" fmla="*/ 31750 w 1593850"/>
                <a:gd name="connsiteY24" fmla="*/ 469900 h 852168"/>
                <a:gd name="connsiteX25" fmla="*/ 400050 w 1593850"/>
                <a:gd name="connsiteY25" fmla="*/ 527050 h 852168"/>
                <a:gd name="connsiteX26" fmla="*/ 488950 w 1593850"/>
                <a:gd name="connsiteY26" fmla="*/ 565150 h 852168"/>
                <a:gd name="connsiteX27" fmla="*/ 584200 w 1593850"/>
                <a:gd name="connsiteY27" fmla="*/ 628650 h 852168"/>
                <a:gd name="connsiteX28" fmla="*/ 631825 w 1593850"/>
                <a:gd name="connsiteY28" fmla="*/ 663575 h 852168"/>
                <a:gd name="connsiteX29" fmla="*/ 777875 w 1593850"/>
                <a:gd name="connsiteY29" fmla="*/ 663575 h 852168"/>
                <a:gd name="connsiteX30" fmla="*/ 850900 w 1593850"/>
                <a:gd name="connsiteY30" fmla="*/ 831850 h 852168"/>
                <a:gd name="connsiteX31" fmla="*/ 1076325 w 1593850"/>
                <a:gd name="connsiteY31" fmla="*/ 847725 h 852168"/>
                <a:gd name="connsiteX32" fmla="*/ 1120775 w 1593850"/>
                <a:gd name="connsiteY32" fmla="*/ 847725 h 852168"/>
                <a:gd name="connsiteX33" fmla="*/ 1152525 w 1593850"/>
                <a:gd name="connsiteY33" fmla="*/ 841375 h 852168"/>
                <a:gd name="connsiteX34" fmla="*/ 1257300 w 1593850"/>
                <a:gd name="connsiteY34" fmla="*/ 806450 h 852168"/>
                <a:gd name="connsiteX35" fmla="*/ 1406525 w 1593850"/>
                <a:gd name="connsiteY35" fmla="*/ 812800 h 852168"/>
                <a:gd name="connsiteX36" fmla="*/ 1543050 w 1593850"/>
                <a:gd name="connsiteY36" fmla="*/ 777875 h 852168"/>
                <a:gd name="connsiteX37" fmla="*/ 1593850 w 1593850"/>
                <a:gd name="connsiteY37" fmla="*/ 755650 h 852168"/>
                <a:gd name="connsiteX38" fmla="*/ 1400175 w 1593850"/>
                <a:gd name="connsiteY38" fmla="*/ 549275 h 852168"/>
                <a:gd name="connsiteX39" fmla="*/ 1244600 w 1593850"/>
                <a:gd name="connsiteY39" fmla="*/ 447675 h 852168"/>
                <a:gd name="connsiteX40" fmla="*/ 1216025 w 1593850"/>
                <a:gd name="connsiteY40" fmla="*/ 403225 h 8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93850" h="852168">
                  <a:moveTo>
                    <a:pt x="1225550" y="311150"/>
                  </a:moveTo>
                  <a:lnTo>
                    <a:pt x="1187450" y="406400"/>
                  </a:lnTo>
                  <a:lnTo>
                    <a:pt x="1111250" y="406400"/>
                  </a:lnTo>
                  <a:lnTo>
                    <a:pt x="1012825" y="387350"/>
                  </a:lnTo>
                  <a:lnTo>
                    <a:pt x="977900" y="381000"/>
                  </a:lnTo>
                  <a:lnTo>
                    <a:pt x="977900" y="292100"/>
                  </a:lnTo>
                  <a:lnTo>
                    <a:pt x="1009650" y="234950"/>
                  </a:lnTo>
                  <a:lnTo>
                    <a:pt x="1076325" y="225425"/>
                  </a:lnTo>
                  <a:lnTo>
                    <a:pt x="1149350" y="28575"/>
                  </a:lnTo>
                  <a:lnTo>
                    <a:pt x="1089025" y="117475"/>
                  </a:lnTo>
                  <a:lnTo>
                    <a:pt x="1060450" y="85725"/>
                  </a:lnTo>
                  <a:lnTo>
                    <a:pt x="1006475" y="41275"/>
                  </a:lnTo>
                  <a:lnTo>
                    <a:pt x="1003300" y="0"/>
                  </a:lnTo>
                  <a:lnTo>
                    <a:pt x="869950" y="323850"/>
                  </a:lnTo>
                  <a:lnTo>
                    <a:pt x="815975" y="365125"/>
                  </a:lnTo>
                  <a:lnTo>
                    <a:pt x="704850" y="349250"/>
                  </a:lnTo>
                  <a:lnTo>
                    <a:pt x="631825" y="346075"/>
                  </a:lnTo>
                  <a:lnTo>
                    <a:pt x="574675" y="393700"/>
                  </a:lnTo>
                  <a:lnTo>
                    <a:pt x="485775" y="393700"/>
                  </a:lnTo>
                  <a:lnTo>
                    <a:pt x="247650" y="368300"/>
                  </a:lnTo>
                  <a:lnTo>
                    <a:pt x="114300" y="304800"/>
                  </a:lnTo>
                  <a:lnTo>
                    <a:pt x="47625" y="269875"/>
                  </a:lnTo>
                  <a:lnTo>
                    <a:pt x="0" y="307975"/>
                  </a:lnTo>
                  <a:cubicBezTo>
                    <a:pt x="1058" y="359833"/>
                    <a:pt x="2117" y="411692"/>
                    <a:pt x="3175" y="463550"/>
                  </a:cubicBezTo>
                  <a:lnTo>
                    <a:pt x="31750" y="469900"/>
                  </a:lnTo>
                  <a:lnTo>
                    <a:pt x="400050" y="527050"/>
                  </a:lnTo>
                  <a:lnTo>
                    <a:pt x="488950" y="565150"/>
                  </a:lnTo>
                  <a:lnTo>
                    <a:pt x="584200" y="628650"/>
                  </a:lnTo>
                  <a:lnTo>
                    <a:pt x="631825" y="663575"/>
                  </a:lnTo>
                  <a:lnTo>
                    <a:pt x="777875" y="663575"/>
                  </a:lnTo>
                  <a:lnTo>
                    <a:pt x="850900" y="831850"/>
                  </a:lnTo>
                  <a:lnTo>
                    <a:pt x="1076325" y="847725"/>
                  </a:lnTo>
                  <a:cubicBezTo>
                    <a:pt x="1137541" y="853290"/>
                    <a:pt x="1093587" y="853999"/>
                    <a:pt x="1120775" y="847725"/>
                  </a:cubicBezTo>
                  <a:cubicBezTo>
                    <a:pt x="1131292" y="845298"/>
                    <a:pt x="1152525" y="841375"/>
                    <a:pt x="1152525" y="841375"/>
                  </a:cubicBezTo>
                  <a:lnTo>
                    <a:pt x="1257300" y="806450"/>
                  </a:lnTo>
                  <a:lnTo>
                    <a:pt x="1406525" y="812800"/>
                  </a:lnTo>
                  <a:lnTo>
                    <a:pt x="1543050" y="777875"/>
                  </a:lnTo>
                  <a:lnTo>
                    <a:pt x="1593850" y="755650"/>
                  </a:lnTo>
                  <a:lnTo>
                    <a:pt x="1400175" y="549275"/>
                  </a:lnTo>
                  <a:lnTo>
                    <a:pt x="1244600" y="447675"/>
                  </a:lnTo>
                  <a:lnTo>
                    <a:pt x="1216025" y="4032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Freeform 71"/>
            <p:cNvSpPr/>
            <p:nvPr/>
          </p:nvSpPr>
          <p:spPr>
            <a:xfrm>
              <a:off x="3867150" y="4349750"/>
              <a:ext cx="863600" cy="403225"/>
            </a:xfrm>
            <a:custGeom>
              <a:avLst/>
              <a:gdLst>
                <a:gd name="connsiteX0" fmla="*/ 0 w 863600"/>
                <a:gd name="connsiteY0" fmla="*/ 0 h 403225"/>
                <a:gd name="connsiteX1" fmla="*/ 247650 w 863600"/>
                <a:gd name="connsiteY1" fmla="*/ 403225 h 403225"/>
                <a:gd name="connsiteX2" fmla="*/ 396875 w 863600"/>
                <a:gd name="connsiteY2" fmla="*/ 365125 h 403225"/>
                <a:gd name="connsiteX3" fmla="*/ 504825 w 863600"/>
                <a:gd name="connsiteY3" fmla="*/ 371475 h 403225"/>
                <a:gd name="connsiteX4" fmla="*/ 679450 w 863600"/>
                <a:gd name="connsiteY4" fmla="*/ 368300 h 403225"/>
                <a:gd name="connsiteX5" fmla="*/ 863600 w 863600"/>
                <a:gd name="connsiteY5" fmla="*/ 320675 h 403225"/>
                <a:gd name="connsiteX6" fmla="*/ 730250 w 863600"/>
                <a:gd name="connsiteY6" fmla="*/ 215900 h 403225"/>
                <a:gd name="connsiteX7" fmla="*/ 673100 w 863600"/>
                <a:gd name="connsiteY7" fmla="*/ 171450 h 403225"/>
                <a:gd name="connsiteX8" fmla="*/ 406400 w 863600"/>
                <a:gd name="connsiteY8" fmla="*/ 222250 h 403225"/>
                <a:gd name="connsiteX9" fmla="*/ 190500 w 863600"/>
                <a:gd name="connsiteY9" fmla="*/ 238125 h 403225"/>
                <a:gd name="connsiteX10" fmla="*/ 228600 w 863600"/>
                <a:gd name="connsiteY10" fmla="*/ 288925 h 403225"/>
                <a:gd name="connsiteX11" fmla="*/ 409575 w 863600"/>
                <a:gd name="connsiteY11" fmla="*/ 276225 h 403225"/>
                <a:gd name="connsiteX12" fmla="*/ 584200 w 863600"/>
                <a:gd name="connsiteY12" fmla="*/ 276225 h 403225"/>
                <a:gd name="connsiteX13" fmla="*/ 755650 w 863600"/>
                <a:gd name="connsiteY13" fmla="*/ 2540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403225">
                  <a:moveTo>
                    <a:pt x="0" y="0"/>
                  </a:moveTo>
                  <a:lnTo>
                    <a:pt x="247650" y="403225"/>
                  </a:lnTo>
                  <a:lnTo>
                    <a:pt x="396875" y="365125"/>
                  </a:lnTo>
                  <a:lnTo>
                    <a:pt x="504825" y="371475"/>
                  </a:lnTo>
                  <a:lnTo>
                    <a:pt x="679450" y="368300"/>
                  </a:lnTo>
                  <a:lnTo>
                    <a:pt x="863600" y="320675"/>
                  </a:lnTo>
                  <a:lnTo>
                    <a:pt x="730250" y="215900"/>
                  </a:lnTo>
                  <a:lnTo>
                    <a:pt x="673100" y="171450"/>
                  </a:lnTo>
                  <a:lnTo>
                    <a:pt x="406400" y="222250"/>
                  </a:lnTo>
                  <a:lnTo>
                    <a:pt x="190500" y="238125"/>
                  </a:lnTo>
                  <a:lnTo>
                    <a:pt x="228600" y="288925"/>
                  </a:lnTo>
                  <a:lnTo>
                    <a:pt x="409575" y="276225"/>
                  </a:lnTo>
                  <a:lnTo>
                    <a:pt x="584200" y="276225"/>
                  </a:lnTo>
                  <a:lnTo>
                    <a:pt x="755650" y="25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Freeform 72"/>
            <p:cNvSpPr/>
            <p:nvPr/>
          </p:nvSpPr>
          <p:spPr>
            <a:xfrm>
              <a:off x="4349750" y="4622800"/>
              <a:ext cx="647700" cy="501650"/>
            </a:xfrm>
            <a:custGeom>
              <a:avLst/>
              <a:gdLst>
                <a:gd name="connsiteX0" fmla="*/ 549275 w 647700"/>
                <a:gd name="connsiteY0" fmla="*/ 0 h 501650"/>
                <a:gd name="connsiteX1" fmla="*/ 619125 w 647700"/>
                <a:gd name="connsiteY1" fmla="*/ 60325 h 501650"/>
                <a:gd name="connsiteX2" fmla="*/ 647700 w 647700"/>
                <a:gd name="connsiteY2" fmla="*/ 219075 h 501650"/>
                <a:gd name="connsiteX3" fmla="*/ 641350 w 647700"/>
                <a:gd name="connsiteY3" fmla="*/ 327025 h 501650"/>
                <a:gd name="connsiteX4" fmla="*/ 612775 w 647700"/>
                <a:gd name="connsiteY4" fmla="*/ 352425 h 501650"/>
                <a:gd name="connsiteX5" fmla="*/ 498475 w 647700"/>
                <a:gd name="connsiteY5" fmla="*/ 425450 h 501650"/>
                <a:gd name="connsiteX6" fmla="*/ 422275 w 647700"/>
                <a:gd name="connsiteY6" fmla="*/ 425450 h 501650"/>
                <a:gd name="connsiteX7" fmla="*/ 403225 w 647700"/>
                <a:gd name="connsiteY7" fmla="*/ 425450 h 501650"/>
                <a:gd name="connsiteX8" fmla="*/ 393700 w 647700"/>
                <a:gd name="connsiteY8" fmla="*/ 400050 h 501650"/>
                <a:gd name="connsiteX9" fmla="*/ 384175 w 647700"/>
                <a:gd name="connsiteY9" fmla="*/ 393700 h 501650"/>
                <a:gd name="connsiteX10" fmla="*/ 307975 w 647700"/>
                <a:gd name="connsiteY10" fmla="*/ 368300 h 501650"/>
                <a:gd name="connsiteX11" fmla="*/ 263525 w 647700"/>
                <a:gd name="connsiteY11" fmla="*/ 419100 h 501650"/>
                <a:gd name="connsiteX12" fmla="*/ 301625 w 647700"/>
                <a:gd name="connsiteY12" fmla="*/ 460375 h 501650"/>
                <a:gd name="connsiteX13" fmla="*/ 285750 w 647700"/>
                <a:gd name="connsiteY13" fmla="*/ 488950 h 501650"/>
                <a:gd name="connsiteX14" fmla="*/ 276225 w 647700"/>
                <a:gd name="connsiteY14" fmla="*/ 498475 h 501650"/>
                <a:gd name="connsiteX15" fmla="*/ 3175 w 647700"/>
                <a:gd name="connsiteY15" fmla="*/ 501650 h 501650"/>
                <a:gd name="connsiteX16" fmla="*/ 0 w 647700"/>
                <a:gd name="connsiteY16" fmla="*/ 473075 h 501650"/>
                <a:gd name="connsiteX17" fmla="*/ 6350 w 647700"/>
                <a:gd name="connsiteY17" fmla="*/ 4857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00" h="501650">
                  <a:moveTo>
                    <a:pt x="549275" y="0"/>
                  </a:moveTo>
                  <a:lnTo>
                    <a:pt x="619125" y="60325"/>
                  </a:lnTo>
                  <a:lnTo>
                    <a:pt x="647700" y="219075"/>
                  </a:lnTo>
                  <a:lnTo>
                    <a:pt x="641350" y="327025"/>
                  </a:lnTo>
                  <a:cubicBezTo>
                    <a:pt x="614824" y="350236"/>
                    <a:pt x="623905" y="341295"/>
                    <a:pt x="612775" y="352425"/>
                  </a:cubicBezTo>
                  <a:lnTo>
                    <a:pt x="498475" y="425450"/>
                  </a:lnTo>
                  <a:lnTo>
                    <a:pt x="422275" y="425450"/>
                  </a:lnTo>
                  <a:lnTo>
                    <a:pt x="403225" y="425450"/>
                  </a:lnTo>
                  <a:cubicBezTo>
                    <a:pt x="400050" y="416983"/>
                    <a:pt x="398352" y="407804"/>
                    <a:pt x="393700" y="400050"/>
                  </a:cubicBezTo>
                  <a:cubicBezTo>
                    <a:pt x="391737" y="396778"/>
                    <a:pt x="384175" y="393700"/>
                    <a:pt x="384175" y="393700"/>
                  </a:cubicBezTo>
                  <a:lnTo>
                    <a:pt x="307975" y="368300"/>
                  </a:lnTo>
                  <a:lnTo>
                    <a:pt x="263525" y="419100"/>
                  </a:lnTo>
                  <a:lnTo>
                    <a:pt x="301625" y="460375"/>
                  </a:lnTo>
                  <a:cubicBezTo>
                    <a:pt x="296333" y="469900"/>
                    <a:pt x="291794" y="479884"/>
                    <a:pt x="285750" y="488950"/>
                  </a:cubicBezTo>
                  <a:cubicBezTo>
                    <a:pt x="283259" y="492686"/>
                    <a:pt x="276225" y="498475"/>
                    <a:pt x="276225" y="498475"/>
                  </a:cubicBezTo>
                  <a:lnTo>
                    <a:pt x="3175" y="501650"/>
                  </a:lnTo>
                  <a:lnTo>
                    <a:pt x="0" y="473075"/>
                  </a:lnTo>
                  <a:lnTo>
                    <a:pt x="6350" y="485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4" name="Group 73"/>
          <p:cNvGrpSpPr/>
          <p:nvPr/>
        </p:nvGrpSpPr>
        <p:grpSpPr>
          <a:xfrm>
            <a:off x="3708400" y="4622800"/>
            <a:ext cx="2819400" cy="1100509"/>
            <a:chOff x="3708400" y="4864100"/>
            <a:chExt cx="2819400" cy="1187450"/>
          </a:xfrm>
        </p:grpSpPr>
        <p:sp>
          <p:nvSpPr>
            <p:cNvPr id="75" name="Freeform 74"/>
            <p:cNvSpPr/>
            <p:nvPr/>
          </p:nvSpPr>
          <p:spPr>
            <a:xfrm>
              <a:off x="5238750" y="5289550"/>
              <a:ext cx="730250" cy="711200"/>
            </a:xfrm>
            <a:custGeom>
              <a:avLst/>
              <a:gdLst>
                <a:gd name="connsiteX0" fmla="*/ 698500 w 730250"/>
                <a:gd name="connsiteY0" fmla="*/ 584200 h 711200"/>
                <a:gd name="connsiteX1" fmla="*/ 730250 w 730250"/>
                <a:gd name="connsiteY1" fmla="*/ 298450 h 711200"/>
                <a:gd name="connsiteX2" fmla="*/ 571500 w 730250"/>
                <a:gd name="connsiteY2" fmla="*/ 63500 h 711200"/>
                <a:gd name="connsiteX3" fmla="*/ 412750 w 730250"/>
                <a:gd name="connsiteY3" fmla="*/ 0 h 711200"/>
                <a:gd name="connsiteX4" fmla="*/ 203200 w 730250"/>
                <a:gd name="connsiteY4" fmla="*/ 101600 h 711200"/>
                <a:gd name="connsiteX5" fmla="*/ 57150 w 730250"/>
                <a:gd name="connsiteY5" fmla="*/ 234950 h 711200"/>
                <a:gd name="connsiteX6" fmla="*/ 0 w 730250"/>
                <a:gd name="connsiteY6" fmla="*/ 508000 h 711200"/>
                <a:gd name="connsiteX7" fmla="*/ 171450 w 730250"/>
                <a:gd name="connsiteY7" fmla="*/ 692150 h 711200"/>
                <a:gd name="connsiteX8" fmla="*/ 304800 w 730250"/>
                <a:gd name="connsiteY8" fmla="*/ 711200 h 711200"/>
                <a:gd name="connsiteX9" fmla="*/ 558800 w 730250"/>
                <a:gd name="connsiteY9" fmla="*/ 6604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250" h="711200">
                  <a:moveTo>
                    <a:pt x="698500" y="584200"/>
                  </a:moveTo>
                  <a:lnTo>
                    <a:pt x="730250" y="298450"/>
                  </a:lnTo>
                  <a:lnTo>
                    <a:pt x="571500" y="63500"/>
                  </a:lnTo>
                  <a:lnTo>
                    <a:pt x="412750" y="0"/>
                  </a:lnTo>
                  <a:lnTo>
                    <a:pt x="203200" y="101600"/>
                  </a:lnTo>
                  <a:lnTo>
                    <a:pt x="57150" y="234950"/>
                  </a:lnTo>
                  <a:lnTo>
                    <a:pt x="0" y="508000"/>
                  </a:lnTo>
                  <a:lnTo>
                    <a:pt x="171450" y="692150"/>
                  </a:lnTo>
                  <a:lnTo>
                    <a:pt x="304800" y="711200"/>
                  </a:lnTo>
                  <a:lnTo>
                    <a:pt x="558800" y="660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Freeform 75"/>
            <p:cNvSpPr/>
            <p:nvPr/>
          </p:nvSpPr>
          <p:spPr>
            <a:xfrm>
              <a:off x="4267200" y="4864100"/>
              <a:ext cx="1498600" cy="1060450"/>
            </a:xfrm>
            <a:custGeom>
              <a:avLst/>
              <a:gdLst>
                <a:gd name="connsiteX0" fmla="*/ 952500 w 1498600"/>
                <a:gd name="connsiteY0" fmla="*/ 908050 h 1060450"/>
                <a:gd name="connsiteX1" fmla="*/ 952500 w 1498600"/>
                <a:gd name="connsiteY1" fmla="*/ 908050 h 1060450"/>
                <a:gd name="connsiteX2" fmla="*/ 654050 w 1498600"/>
                <a:gd name="connsiteY2" fmla="*/ 1060450 h 1060450"/>
                <a:gd name="connsiteX3" fmla="*/ 457200 w 1498600"/>
                <a:gd name="connsiteY3" fmla="*/ 1035050 h 1060450"/>
                <a:gd name="connsiteX4" fmla="*/ 374650 w 1498600"/>
                <a:gd name="connsiteY4" fmla="*/ 1035050 h 1060450"/>
                <a:gd name="connsiteX5" fmla="*/ 247650 w 1498600"/>
                <a:gd name="connsiteY5" fmla="*/ 965200 h 1060450"/>
                <a:gd name="connsiteX6" fmla="*/ 196850 w 1498600"/>
                <a:gd name="connsiteY6" fmla="*/ 914400 h 1060450"/>
                <a:gd name="connsiteX7" fmla="*/ 0 w 1498600"/>
                <a:gd name="connsiteY7" fmla="*/ 730250 h 1060450"/>
                <a:gd name="connsiteX8" fmla="*/ 44450 w 1498600"/>
                <a:gd name="connsiteY8" fmla="*/ 488950 h 1060450"/>
                <a:gd name="connsiteX9" fmla="*/ 266700 w 1498600"/>
                <a:gd name="connsiteY9" fmla="*/ 330200 h 1060450"/>
                <a:gd name="connsiteX10" fmla="*/ 444500 w 1498600"/>
                <a:gd name="connsiteY10" fmla="*/ 266700 h 1060450"/>
                <a:gd name="connsiteX11" fmla="*/ 755650 w 1498600"/>
                <a:gd name="connsiteY11" fmla="*/ 266700 h 1060450"/>
                <a:gd name="connsiteX12" fmla="*/ 793750 w 1498600"/>
                <a:gd name="connsiteY12" fmla="*/ 209550 h 1060450"/>
                <a:gd name="connsiteX13" fmla="*/ 774700 w 1498600"/>
                <a:gd name="connsiteY13" fmla="*/ 374650 h 1060450"/>
                <a:gd name="connsiteX14" fmla="*/ 939800 w 1498600"/>
                <a:gd name="connsiteY14" fmla="*/ 476250 h 1060450"/>
                <a:gd name="connsiteX15" fmla="*/ 996950 w 1498600"/>
                <a:gd name="connsiteY15" fmla="*/ 482600 h 1060450"/>
                <a:gd name="connsiteX16" fmla="*/ 1028700 w 1498600"/>
                <a:gd name="connsiteY16" fmla="*/ 482600 h 1060450"/>
                <a:gd name="connsiteX17" fmla="*/ 1073150 w 1498600"/>
                <a:gd name="connsiteY17" fmla="*/ 419100 h 1060450"/>
                <a:gd name="connsiteX18" fmla="*/ 1092200 w 1498600"/>
                <a:gd name="connsiteY18" fmla="*/ 374650 h 1060450"/>
                <a:gd name="connsiteX19" fmla="*/ 1358900 w 1498600"/>
                <a:gd name="connsiteY19" fmla="*/ 355600 h 1060450"/>
                <a:gd name="connsiteX20" fmla="*/ 1263650 w 1498600"/>
                <a:gd name="connsiteY20" fmla="*/ 247650 h 1060450"/>
                <a:gd name="connsiteX21" fmla="*/ 1498600 w 1498600"/>
                <a:gd name="connsiteY21" fmla="*/ 120650 h 1060450"/>
                <a:gd name="connsiteX22" fmla="*/ 1352550 w 1498600"/>
                <a:gd name="connsiteY22" fmla="*/ 50800 h 1060450"/>
                <a:gd name="connsiteX23" fmla="*/ 1187450 w 1498600"/>
                <a:gd name="connsiteY23" fmla="*/ 101600 h 1060450"/>
                <a:gd name="connsiteX24" fmla="*/ 1149350 w 1498600"/>
                <a:gd name="connsiteY24" fmla="*/ 107950 h 1060450"/>
                <a:gd name="connsiteX25" fmla="*/ 1098550 w 1498600"/>
                <a:gd name="connsiteY25" fmla="*/ 12700 h 1060450"/>
                <a:gd name="connsiteX26" fmla="*/ 1041400 w 1498600"/>
                <a:gd name="connsiteY26" fmla="*/ 12700 h 1060450"/>
                <a:gd name="connsiteX27" fmla="*/ 869950 w 1498600"/>
                <a:gd name="connsiteY27" fmla="*/ 0 h 1060450"/>
                <a:gd name="connsiteX28" fmla="*/ 800100 w 1498600"/>
                <a:gd name="connsiteY28" fmla="*/ 184150 h 1060450"/>
                <a:gd name="connsiteX29" fmla="*/ 742950 w 1498600"/>
                <a:gd name="connsiteY29" fmla="*/ 158750 h 1060450"/>
                <a:gd name="connsiteX30" fmla="*/ 723900 w 1498600"/>
                <a:gd name="connsiteY30" fmla="*/ 1587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8600" h="1060450">
                  <a:moveTo>
                    <a:pt x="952500" y="908050"/>
                  </a:moveTo>
                  <a:lnTo>
                    <a:pt x="952500" y="908050"/>
                  </a:lnTo>
                  <a:lnTo>
                    <a:pt x="654050" y="1060450"/>
                  </a:lnTo>
                  <a:lnTo>
                    <a:pt x="457200" y="1035050"/>
                  </a:lnTo>
                  <a:lnTo>
                    <a:pt x="374650" y="1035050"/>
                  </a:lnTo>
                  <a:lnTo>
                    <a:pt x="247650" y="965200"/>
                  </a:lnTo>
                  <a:lnTo>
                    <a:pt x="196850" y="914400"/>
                  </a:lnTo>
                  <a:lnTo>
                    <a:pt x="0" y="730250"/>
                  </a:lnTo>
                  <a:lnTo>
                    <a:pt x="44450" y="488950"/>
                  </a:lnTo>
                  <a:lnTo>
                    <a:pt x="266700" y="330200"/>
                  </a:lnTo>
                  <a:lnTo>
                    <a:pt x="444500" y="266700"/>
                  </a:lnTo>
                  <a:lnTo>
                    <a:pt x="755650" y="266700"/>
                  </a:lnTo>
                  <a:lnTo>
                    <a:pt x="793750" y="209550"/>
                  </a:lnTo>
                  <a:lnTo>
                    <a:pt x="774700" y="374650"/>
                  </a:lnTo>
                  <a:lnTo>
                    <a:pt x="939800" y="476250"/>
                  </a:lnTo>
                  <a:lnTo>
                    <a:pt x="996950" y="482600"/>
                  </a:lnTo>
                  <a:lnTo>
                    <a:pt x="1028700" y="482600"/>
                  </a:lnTo>
                  <a:cubicBezTo>
                    <a:pt x="1075938" y="428614"/>
                    <a:pt x="1073150" y="454300"/>
                    <a:pt x="1073150" y="419100"/>
                  </a:cubicBezTo>
                  <a:lnTo>
                    <a:pt x="1092200" y="374650"/>
                  </a:lnTo>
                  <a:lnTo>
                    <a:pt x="1358900" y="355600"/>
                  </a:lnTo>
                  <a:lnTo>
                    <a:pt x="1263650" y="247650"/>
                  </a:lnTo>
                  <a:lnTo>
                    <a:pt x="1498600" y="120650"/>
                  </a:lnTo>
                  <a:lnTo>
                    <a:pt x="1352550" y="50800"/>
                  </a:lnTo>
                  <a:lnTo>
                    <a:pt x="1187450" y="101600"/>
                  </a:lnTo>
                  <a:lnTo>
                    <a:pt x="1149350" y="107950"/>
                  </a:lnTo>
                  <a:lnTo>
                    <a:pt x="1098550" y="12700"/>
                  </a:lnTo>
                  <a:lnTo>
                    <a:pt x="1041400" y="12700"/>
                  </a:lnTo>
                  <a:lnTo>
                    <a:pt x="869950" y="0"/>
                  </a:lnTo>
                  <a:lnTo>
                    <a:pt x="800100" y="184150"/>
                  </a:lnTo>
                  <a:lnTo>
                    <a:pt x="742950" y="158750"/>
                  </a:lnTo>
                  <a:lnTo>
                    <a:pt x="723900" y="158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Freeform 76"/>
            <p:cNvSpPr/>
            <p:nvPr/>
          </p:nvSpPr>
          <p:spPr>
            <a:xfrm>
              <a:off x="3708400" y="5448300"/>
              <a:ext cx="838200" cy="603250"/>
            </a:xfrm>
            <a:custGeom>
              <a:avLst/>
              <a:gdLst>
                <a:gd name="connsiteX0" fmla="*/ 527050 w 838200"/>
                <a:gd name="connsiteY0" fmla="*/ 44450 h 603250"/>
                <a:gd name="connsiteX1" fmla="*/ 419100 w 838200"/>
                <a:gd name="connsiteY1" fmla="*/ 0 h 603250"/>
                <a:gd name="connsiteX2" fmla="*/ 330200 w 838200"/>
                <a:gd name="connsiteY2" fmla="*/ 25400 h 603250"/>
                <a:gd name="connsiteX3" fmla="*/ 209550 w 838200"/>
                <a:gd name="connsiteY3" fmla="*/ 152400 h 603250"/>
                <a:gd name="connsiteX4" fmla="*/ 374650 w 838200"/>
                <a:gd name="connsiteY4" fmla="*/ 234950 h 603250"/>
                <a:gd name="connsiteX5" fmla="*/ 393700 w 838200"/>
                <a:gd name="connsiteY5" fmla="*/ 285750 h 603250"/>
                <a:gd name="connsiteX6" fmla="*/ 406400 w 838200"/>
                <a:gd name="connsiteY6" fmla="*/ 323850 h 603250"/>
                <a:gd name="connsiteX7" fmla="*/ 381000 w 838200"/>
                <a:gd name="connsiteY7" fmla="*/ 342900 h 603250"/>
                <a:gd name="connsiteX8" fmla="*/ 298450 w 838200"/>
                <a:gd name="connsiteY8" fmla="*/ 279400 h 603250"/>
                <a:gd name="connsiteX9" fmla="*/ 107950 w 838200"/>
                <a:gd name="connsiteY9" fmla="*/ 355600 h 603250"/>
                <a:gd name="connsiteX10" fmla="*/ 177800 w 838200"/>
                <a:gd name="connsiteY10" fmla="*/ 419100 h 603250"/>
                <a:gd name="connsiteX11" fmla="*/ 12700 w 838200"/>
                <a:gd name="connsiteY11" fmla="*/ 533400 h 603250"/>
                <a:gd name="connsiteX12" fmla="*/ 0 w 838200"/>
                <a:gd name="connsiteY12" fmla="*/ 571500 h 603250"/>
                <a:gd name="connsiteX13" fmla="*/ 57150 w 838200"/>
                <a:gd name="connsiteY13" fmla="*/ 603250 h 603250"/>
                <a:gd name="connsiteX14" fmla="*/ 184150 w 838200"/>
                <a:gd name="connsiteY14" fmla="*/ 552450 h 603250"/>
                <a:gd name="connsiteX15" fmla="*/ 273050 w 838200"/>
                <a:gd name="connsiteY15" fmla="*/ 603250 h 603250"/>
                <a:gd name="connsiteX16" fmla="*/ 381000 w 838200"/>
                <a:gd name="connsiteY16" fmla="*/ 539750 h 603250"/>
                <a:gd name="connsiteX17" fmla="*/ 488950 w 838200"/>
                <a:gd name="connsiteY17" fmla="*/ 577850 h 603250"/>
                <a:gd name="connsiteX18" fmla="*/ 488950 w 838200"/>
                <a:gd name="connsiteY18" fmla="*/ 444500 h 603250"/>
                <a:gd name="connsiteX19" fmla="*/ 558800 w 838200"/>
                <a:gd name="connsiteY19" fmla="*/ 355600 h 603250"/>
                <a:gd name="connsiteX20" fmla="*/ 571500 w 838200"/>
                <a:gd name="connsiteY20" fmla="*/ 425450 h 603250"/>
                <a:gd name="connsiteX21" fmla="*/ 654050 w 838200"/>
                <a:gd name="connsiteY21" fmla="*/ 476250 h 603250"/>
                <a:gd name="connsiteX22" fmla="*/ 723900 w 838200"/>
                <a:gd name="connsiteY22" fmla="*/ 539750 h 603250"/>
                <a:gd name="connsiteX23" fmla="*/ 736600 w 838200"/>
                <a:gd name="connsiteY23" fmla="*/ 533400 h 603250"/>
                <a:gd name="connsiteX24" fmla="*/ 793750 w 838200"/>
                <a:gd name="connsiteY24" fmla="*/ 495300 h 603250"/>
                <a:gd name="connsiteX25" fmla="*/ 831850 w 838200"/>
                <a:gd name="connsiteY25" fmla="*/ 438150 h 603250"/>
                <a:gd name="connsiteX26" fmla="*/ 838200 w 838200"/>
                <a:gd name="connsiteY26" fmla="*/ 4127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200" h="603250">
                  <a:moveTo>
                    <a:pt x="527050" y="44450"/>
                  </a:moveTo>
                  <a:lnTo>
                    <a:pt x="419100" y="0"/>
                  </a:lnTo>
                  <a:lnTo>
                    <a:pt x="330200" y="25400"/>
                  </a:lnTo>
                  <a:lnTo>
                    <a:pt x="209550" y="152400"/>
                  </a:lnTo>
                  <a:lnTo>
                    <a:pt x="374650" y="234950"/>
                  </a:lnTo>
                  <a:cubicBezTo>
                    <a:pt x="381000" y="251883"/>
                    <a:pt x="387617" y="268719"/>
                    <a:pt x="393700" y="285750"/>
                  </a:cubicBezTo>
                  <a:cubicBezTo>
                    <a:pt x="398203" y="298357"/>
                    <a:pt x="406400" y="323850"/>
                    <a:pt x="406400" y="323850"/>
                  </a:cubicBezTo>
                  <a:lnTo>
                    <a:pt x="381000" y="342900"/>
                  </a:lnTo>
                  <a:lnTo>
                    <a:pt x="298450" y="279400"/>
                  </a:lnTo>
                  <a:lnTo>
                    <a:pt x="107950" y="355600"/>
                  </a:lnTo>
                  <a:lnTo>
                    <a:pt x="177800" y="419100"/>
                  </a:lnTo>
                  <a:lnTo>
                    <a:pt x="12700" y="533400"/>
                  </a:lnTo>
                  <a:lnTo>
                    <a:pt x="0" y="571500"/>
                  </a:lnTo>
                  <a:lnTo>
                    <a:pt x="57150" y="603250"/>
                  </a:lnTo>
                  <a:lnTo>
                    <a:pt x="184150" y="552450"/>
                  </a:lnTo>
                  <a:lnTo>
                    <a:pt x="273050" y="603250"/>
                  </a:lnTo>
                  <a:lnTo>
                    <a:pt x="381000" y="539750"/>
                  </a:lnTo>
                  <a:lnTo>
                    <a:pt x="488950" y="577850"/>
                  </a:lnTo>
                  <a:lnTo>
                    <a:pt x="488950" y="444500"/>
                  </a:lnTo>
                  <a:lnTo>
                    <a:pt x="558800" y="355600"/>
                  </a:lnTo>
                  <a:cubicBezTo>
                    <a:pt x="565448" y="422079"/>
                    <a:pt x="550108" y="404058"/>
                    <a:pt x="571500" y="425450"/>
                  </a:cubicBezTo>
                  <a:lnTo>
                    <a:pt x="654050" y="476250"/>
                  </a:lnTo>
                  <a:cubicBezTo>
                    <a:pt x="660522" y="483531"/>
                    <a:pt x="693479" y="539750"/>
                    <a:pt x="723900" y="539750"/>
                  </a:cubicBezTo>
                  <a:cubicBezTo>
                    <a:pt x="728633" y="539750"/>
                    <a:pt x="732367" y="535517"/>
                    <a:pt x="736600" y="533400"/>
                  </a:cubicBezTo>
                  <a:lnTo>
                    <a:pt x="793750" y="495300"/>
                  </a:lnTo>
                  <a:cubicBezTo>
                    <a:pt x="828251" y="446999"/>
                    <a:pt x="817357" y="467136"/>
                    <a:pt x="831850" y="438150"/>
                  </a:cubicBezTo>
                  <a:lnTo>
                    <a:pt x="838200" y="412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Freeform 77"/>
            <p:cNvSpPr/>
            <p:nvPr/>
          </p:nvSpPr>
          <p:spPr>
            <a:xfrm>
              <a:off x="5708650" y="4972050"/>
              <a:ext cx="819150" cy="361950"/>
            </a:xfrm>
            <a:custGeom>
              <a:avLst/>
              <a:gdLst>
                <a:gd name="connsiteX0" fmla="*/ 0 w 819150"/>
                <a:gd name="connsiteY0" fmla="*/ 279400 h 361950"/>
                <a:gd name="connsiteX1" fmla="*/ 101600 w 819150"/>
                <a:gd name="connsiteY1" fmla="*/ 177800 h 361950"/>
                <a:gd name="connsiteX2" fmla="*/ 304800 w 819150"/>
                <a:gd name="connsiteY2" fmla="*/ 127000 h 361950"/>
                <a:gd name="connsiteX3" fmla="*/ 298450 w 819150"/>
                <a:gd name="connsiteY3" fmla="*/ 215900 h 361950"/>
                <a:gd name="connsiteX4" fmla="*/ 412750 w 819150"/>
                <a:gd name="connsiteY4" fmla="*/ 298450 h 361950"/>
                <a:gd name="connsiteX5" fmla="*/ 533400 w 819150"/>
                <a:gd name="connsiteY5" fmla="*/ 323850 h 361950"/>
                <a:gd name="connsiteX6" fmla="*/ 704850 w 819150"/>
                <a:gd name="connsiteY6" fmla="*/ 361950 h 361950"/>
                <a:gd name="connsiteX7" fmla="*/ 819150 w 819150"/>
                <a:gd name="connsiteY7" fmla="*/ 342900 h 361950"/>
                <a:gd name="connsiteX8" fmla="*/ 793750 w 819150"/>
                <a:gd name="connsiteY8" fmla="*/ 215900 h 361950"/>
                <a:gd name="connsiteX9" fmla="*/ 635000 w 819150"/>
                <a:gd name="connsiteY9" fmla="*/ 196850 h 361950"/>
                <a:gd name="connsiteX10" fmla="*/ 654050 w 819150"/>
                <a:gd name="connsiteY10" fmla="*/ 146050 h 361950"/>
                <a:gd name="connsiteX11" fmla="*/ 736600 w 819150"/>
                <a:gd name="connsiteY11" fmla="*/ 146050 h 361950"/>
                <a:gd name="connsiteX12" fmla="*/ 736600 w 819150"/>
                <a:gd name="connsiteY12" fmla="*/ 127000 h 361950"/>
                <a:gd name="connsiteX13" fmla="*/ 698500 w 819150"/>
                <a:gd name="connsiteY13" fmla="*/ 31750 h 361950"/>
                <a:gd name="connsiteX14" fmla="*/ 552450 w 819150"/>
                <a:gd name="connsiteY14" fmla="*/ 6350 h 361950"/>
                <a:gd name="connsiteX15" fmla="*/ 501650 w 819150"/>
                <a:gd name="connsiteY15" fmla="*/ 31750 h 361950"/>
                <a:gd name="connsiteX16" fmla="*/ 425450 w 819150"/>
                <a:gd name="connsiteY16" fmla="*/ 44450 h 361950"/>
                <a:gd name="connsiteX17" fmla="*/ 406400 w 819150"/>
                <a:gd name="connsiteY17" fmla="*/ 6350 h 361950"/>
                <a:gd name="connsiteX18" fmla="*/ 349250 w 819150"/>
                <a:gd name="connsiteY18" fmla="*/ 25400 h 361950"/>
                <a:gd name="connsiteX19" fmla="*/ 254000 w 819150"/>
                <a:gd name="connsiteY19" fmla="*/ 69850 h 361950"/>
                <a:gd name="connsiteX20" fmla="*/ 241300 w 819150"/>
                <a:gd name="connsiteY20"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9150" h="361950">
                  <a:moveTo>
                    <a:pt x="0" y="279400"/>
                  </a:moveTo>
                  <a:lnTo>
                    <a:pt x="101600" y="177800"/>
                  </a:lnTo>
                  <a:lnTo>
                    <a:pt x="304800" y="127000"/>
                  </a:lnTo>
                  <a:lnTo>
                    <a:pt x="298450" y="215900"/>
                  </a:lnTo>
                  <a:lnTo>
                    <a:pt x="412750" y="298450"/>
                  </a:lnTo>
                  <a:lnTo>
                    <a:pt x="533400" y="323850"/>
                  </a:lnTo>
                  <a:lnTo>
                    <a:pt x="704850" y="361950"/>
                  </a:lnTo>
                  <a:lnTo>
                    <a:pt x="819150" y="342900"/>
                  </a:lnTo>
                  <a:lnTo>
                    <a:pt x="793750" y="215900"/>
                  </a:lnTo>
                  <a:lnTo>
                    <a:pt x="635000" y="196850"/>
                  </a:lnTo>
                  <a:lnTo>
                    <a:pt x="654050" y="146050"/>
                  </a:lnTo>
                  <a:lnTo>
                    <a:pt x="736600" y="146050"/>
                  </a:lnTo>
                  <a:lnTo>
                    <a:pt x="736600" y="127000"/>
                  </a:lnTo>
                  <a:lnTo>
                    <a:pt x="698500" y="31750"/>
                  </a:lnTo>
                  <a:lnTo>
                    <a:pt x="552450" y="6350"/>
                  </a:lnTo>
                  <a:lnTo>
                    <a:pt x="501650" y="31750"/>
                  </a:lnTo>
                  <a:lnTo>
                    <a:pt x="425450" y="44450"/>
                  </a:lnTo>
                  <a:lnTo>
                    <a:pt x="406400" y="6350"/>
                  </a:lnTo>
                  <a:cubicBezTo>
                    <a:pt x="353618" y="26143"/>
                    <a:pt x="373685" y="25400"/>
                    <a:pt x="349250" y="25400"/>
                  </a:cubicBezTo>
                  <a:lnTo>
                    <a:pt x="254000" y="69850"/>
                  </a:lnTo>
                  <a:lnTo>
                    <a:pt x="2413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9" name="Group 78"/>
          <p:cNvGrpSpPr/>
          <p:nvPr/>
        </p:nvGrpSpPr>
        <p:grpSpPr>
          <a:xfrm>
            <a:off x="5105400" y="2449026"/>
            <a:ext cx="1842678" cy="2508250"/>
            <a:chOff x="4976813" y="2567359"/>
            <a:chExt cx="1842678" cy="2508250"/>
          </a:xfrm>
        </p:grpSpPr>
        <p:grpSp>
          <p:nvGrpSpPr>
            <p:cNvPr id="80" name="Group 79"/>
            <p:cNvGrpSpPr/>
            <p:nvPr/>
          </p:nvGrpSpPr>
          <p:grpSpPr>
            <a:xfrm>
              <a:off x="5041491" y="2567359"/>
              <a:ext cx="1778000" cy="2508250"/>
              <a:chOff x="4997450" y="2552700"/>
              <a:chExt cx="1778000" cy="2508250"/>
            </a:xfrm>
          </p:grpSpPr>
          <p:sp>
            <p:nvSpPr>
              <p:cNvPr id="82" name="Freeform 81"/>
              <p:cNvSpPr/>
              <p:nvPr/>
            </p:nvSpPr>
            <p:spPr>
              <a:xfrm>
                <a:off x="6661150" y="32924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Freeform 82"/>
              <p:cNvSpPr/>
              <p:nvPr/>
            </p:nvSpPr>
            <p:spPr>
              <a:xfrm>
                <a:off x="5737225" y="2552700"/>
                <a:ext cx="911225" cy="752475"/>
              </a:xfrm>
              <a:custGeom>
                <a:avLst/>
                <a:gdLst>
                  <a:gd name="connsiteX0" fmla="*/ 911225 w 911225"/>
                  <a:gd name="connsiteY0" fmla="*/ 752475 h 752475"/>
                  <a:gd name="connsiteX1" fmla="*/ 911225 w 911225"/>
                  <a:gd name="connsiteY1" fmla="*/ 752475 h 752475"/>
                  <a:gd name="connsiteX2" fmla="*/ 654050 w 911225"/>
                  <a:gd name="connsiteY2" fmla="*/ 663575 h 752475"/>
                  <a:gd name="connsiteX3" fmla="*/ 406400 w 911225"/>
                  <a:gd name="connsiteY3" fmla="*/ 628650 h 752475"/>
                  <a:gd name="connsiteX4" fmla="*/ 73025 w 911225"/>
                  <a:gd name="connsiteY4" fmla="*/ 654050 h 752475"/>
                  <a:gd name="connsiteX5" fmla="*/ 0 w 911225"/>
                  <a:gd name="connsiteY5" fmla="*/ 654050 h 752475"/>
                  <a:gd name="connsiteX6" fmla="*/ 41275 w 911225"/>
                  <a:gd name="connsiteY6" fmla="*/ 600075 h 752475"/>
                  <a:gd name="connsiteX7" fmla="*/ 165100 w 911225"/>
                  <a:gd name="connsiteY7" fmla="*/ 565150 h 752475"/>
                  <a:gd name="connsiteX8" fmla="*/ 22225 w 911225"/>
                  <a:gd name="connsiteY8" fmla="*/ 387350 h 752475"/>
                  <a:gd name="connsiteX9" fmla="*/ 25400 w 911225"/>
                  <a:gd name="connsiteY9" fmla="*/ 273050 h 752475"/>
                  <a:gd name="connsiteX10" fmla="*/ 177800 w 911225"/>
                  <a:gd name="connsiteY10" fmla="*/ 276225 h 752475"/>
                  <a:gd name="connsiteX11" fmla="*/ 295275 w 911225"/>
                  <a:gd name="connsiteY11" fmla="*/ 555625 h 752475"/>
                  <a:gd name="connsiteX12" fmla="*/ 476250 w 911225"/>
                  <a:gd name="connsiteY12" fmla="*/ 549275 h 752475"/>
                  <a:gd name="connsiteX13" fmla="*/ 609600 w 911225"/>
                  <a:gd name="connsiteY13" fmla="*/ 206375 h 752475"/>
                  <a:gd name="connsiteX14" fmla="*/ 387350 w 911225"/>
                  <a:gd name="connsiteY14" fmla="*/ 0 h 752475"/>
                  <a:gd name="connsiteX15" fmla="*/ 168275 w 911225"/>
                  <a:gd name="connsiteY15" fmla="*/ 206375 h 752475"/>
                  <a:gd name="connsiteX16" fmla="*/ 323850 w 911225"/>
                  <a:gd name="connsiteY16" fmla="*/ 187325 h 752475"/>
                  <a:gd name="connsiteX17" fmla="*/ 409575 w 911225"/>
                  <a:gd name="connsiteY17" fmla="*/ 187325 h 752475"/>
                  <a:gd name="connsiteX18" fmla="*/ 584200 w 911225"/>
                  <a:gd name="connsiteY18" fmla="*/ 234950 h 752475"/>
                  <a:gd name="connsiteX19" fmla="*/ 590550 w 911225"/>
                  <a:gd name="connsiteY19" fmla="*/ 276225 h 752475"/>
                  <a:gd name="connsiteX20" fmla="*/ 727075 w 911225"/>
                  <a:gd name="connsiteY20" fmla="*/ 228600 h 752475"/>
                  <a:gd name="connsiteX21" fmla="*/ 749300 w 911225"/>
                  <a:gd name="connsiteY21" fmla="*/ 377825 h 752475"/>
                  <a:gd name="connsiteX22" fmla="*/ 539750 w 911225"/>
                  <a:gd name="connsiteY22" fmla="*/ 581025 h 752475"/>
                  <a:gd name="connsiteX23" fmla="*/ 771525 w 911225"/>
                  <a:gd name="connsiteY23" fmla="*/ 619125 h 752475"/>
                  <a:gd name="connsiteX24" fmla="*/ 898525 w 911225"/>
                  <a:gd name="connsiteY24" fmla="*/ 657225 h 752475"/>
                  <a:gd name="connsiteX25" fmla="*/ 857250 w 911225"/>
                  <a:gd name="connsiteY25" fmla="*/ 533400 h 752475"/>
                  <a:gd name="connsiteX26" fmla="*/ 790575 w 911225"/>
                  <a:gd name="connsiteY26" fmla="*/ 425450 h 752475"/>
                  <a:gd name="connsiteX27" fmla="*/ 749300 w 911225"/>
                  <a:gd name="connsiteY27" fmla="*/ 4095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1225" h="752475">
                    <a:moveTo>
                      <a:pt x="911225" y="752475"/>
                    </a:moveTo>
                    <a:lnTo>
                      <a:pt x="911225" y="752475"/>
                    </a:lnTo>
                    <a:lnTo>
                      <a:pt x="654050" y="663575"/>
                    </a:lnTo>
                    <a:lnTo>
                      <a:pt x="406400" y="628650"/>
                    </a:lnTo>
                    <a:lnTo>
                      <a:pt x="73025" y="654050"/>
                    </a:lnTo>
                    <a:lnTo>
                      <a:pt x="0" y="654050"/>
                    </a:lnTo>
                    <a:lnTo>
                      <a:pt x="41275" y="600075"/>
                    </a:lnTo>
                    <a:lnTo>
                      <a:pt x="165100" y="565150"/>
                    </a:lnTo>
                    <a:lnTo>
                      <a:pt x="22225" y="387350"/>
                    </a:lnTo>
                    <a:cubicBezTo>
                      <a:pt x="23283" y="349250"/>
                      <a:pt x="24342" y="311150"/>
                      <a:pt x="25400" y="273050"/>
                    </a:cubicBezTo>
                    <a:lnTo>
                      <a:pt x="177800" y="276225"/>
                    </a:lnTo>
                    <a:lnTo>
                      <a:pt x="295275" y="555625"/>
                    </a:lnTo>
                    <a:lnTo>
                      <a:pt x="476250" y="549275"/>
                    </a:lnTo>
                    <a:lnTo>
                      <a:pt x="609600" y="206375"/>
                    </a:lnTo>
                    <a:lnTo>
                      <a:pt x="387350" y="0"/>
                    </a:lnTo>
                    <a:lnTo>
                      <a:pt x="168275" y="206375"/>
                    </a:lnTo>
                    <a:lnTo>
                      <a:pt x="323850" y="187325"/>
                    </a:lnTo>
                    <a:lnTo>
                      <a:pt x="409575" y="187325"/>
                    </a:lnTo>
                    <a:lnTo>
                      <a:pt x="584200" y="234950"/>
                    </a:lnTo>
                    <a:lnTo>
                      <a:pt x="590550" y="276225"/>
                    </a:lnTo>
                    <a:lnTo>
                      <a:pt x="727075" y="228600"/>
                    </a:lnTo>
                    <a:lnTo>
                      <a:pt x="749300" y="377825"/>
                    </a:lnTo>
                    <a:lnTo>
                      <a:pt x="539750" y="581025"/>
                    </a:lnTo>
                    <a:lnTo>
                      <a:pt x="771525" y="619125"/>
                    </a:lnTo>
                    <a:lnTo>
                      <a:pt x="898525" y="657225"/>
                    </a:lnTo>
                    <a:lnTo>
                      <a:pt x="857250" y="533400"/>
                    </a:lnTo>
                    <a:lnTo>
                      <a:pt x="790575" y="425450"/>
                    </a:lnTo>
                    <a:lnTo>
                      <a:pt x="749300" y="4095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4" name="Freeform 83"/>
              <p:cNvSpPr/>
              <p:nvPr/>
            </p:nvSpPr>
            <p:spPr>
              <a:xfrm>
                <a:off x="5680075" y="3057525"/>
                <a:ext cx="895350" cy="711200"/>
              </a:xfrm>
              <a:custGeom>
                <a:avLst/>
                <a:gdLst>
                  <a:gd name="connsiteX0" fmla="*/ 120650 w 895350"/>
                  <a:gd name="connsiteY0" fmla="*/ 0 h 711200"/>
                  <a:gd name="connsiteX1" fmla="*/ 53975 w 895350"/>
                  <a:gd name="connsiteY1" fmla="*/ 101600 h 711200"/>
                  <a:gd name="connsiteX2" fmla="*/ 19050 w 895350"/>
                  <a:gd name="connsiteY2" fmla="*/ 225425 h 711200"/>
                  <a:gd name="connsiteX3" fmla="*/ 22225 w 895350"/>
                  <a:gd name="connsiteY3" fmla="*/ 336550 h 711200"/>
                  <a:gd name="connsiteX4" fmla="*/ 25400 w 895350"/>
                  <a:gd name="connsiteY4" fmla="*/ 381000 h 711200"/>
                  <a:gd name="connsiteX5" fmla="*/ 0 w 895350"/>
                  <a:gd name="connsiteY5" fmla="*/ 431800 h 711200"/>
                  <a:gd name="connsiteX6" fmla="*/ 63500 w 895350"/>
                  <a:gd name="connsiteY6" fmla="*/ 511175 h 711200"/>
                  <a:gd name="connsiteX7" fmla="*/ 117475 w 895350"/>
                  <a:gd name="connsiteY7" fmla="*/ 523875 h 711200"/>
                  <a:gd name="connsiteX8" fmla="*/ 180975 w 895350"/>
                  <a:gd name="connsiteY8" fmla="*/ 635000 h 711200"/>
                  <a:gd name="connsiteX9" fmla="*/ 209550 w 895350"/>
                  <a:gd name="connsiteY9" fmla="*/ 669925 h 711200"/>
                  <a:gd name="connsiteX10" fmla="*/ 444500 w 895350"/>
                  <a:gd name="connsiteY10" fmla="*/ 711200 h 711200"/>
                  <a:gd name="connsiteX11" fmla="*/ 692150 w 895350"/>
                  <a:gd name="connsiteY11" fmla="*/ 650875 h 711200"/>
                  <a:gd name="connsiteX12" fmla="*/ 781050 w 895350"/>
                  <a:gd name="connsiteY12" fmla="*/ 546100 h 711200"/>
                  <a:gd name="connsiteX13" fmla="*/ 815975 w 895350"/>
                  <a:gd name="connsiteY13" fmla="*/ 454025 h 711200"/>
                  <a:gd name="connsiteX14" fmla="*/ 895350 w 895350"/>
                  <a:gd name="connsiteY14" fmla="*/ 415925 h 711200"/>
                  <a:gd name="connsiteX15" fmla="*/ 873125 w 895350"/>
                  <a:gd name="connsiteY15" fmla="*/ 317500 h 711200"/>
                  <a:gd name="connsiteX16" fmla="*/ 806450 w 895350"/>
                  <a:gd name="connsiteY16" fmla="*/ 381000 h 711200"/>
                  <a:gd name="connsiteX17" fmla="*/ 755650 w 895350"/>
                  <a:gd name="connsiteY17" fmla="*/ 419100 h 711200"/>
                  <a:gd name="connsiteX18" fmla="*/ 708025 w 895350"/>
                  <a:gd name="connsiteY18" fmla="*/ 409575 h 711200"/>
                  <a:gd name="connsiteX19" fmla="*/ 676275 w 895350"/>
                  <a:gd name="connsiteY19" fmla="*/ 292100 h 711200"/>
                  <a:gd name="connsiteX20" fmla="*/ 654050 w 895350"/>
                  <a:gd name="connsiteY20" fmla="*/ 190500 h 711200"/>
                  <a:gd name="connsiteX21" fmla="*/ 631825 w 895350"/>
                  <a:gd name="connsiteY21" fmla="*/ 184150 h 711200"/>
                  <a:gd name="connsiteX22" fmla="*/ 619125 w 895350"/>
                  <a:gd name="connsiteY22" fmla="*/ 168275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5350" h="711200">
                    <a:moveTo>
                      <a:pt x="120650" y="0"/>
                    </a:moveTo>
                    <a:lnTo>
                      <a:pt x="53975" y="101600"/>
                    </a:lnTo>
                    <a:lnTo>
                      <a:pt x="19050" y="225425"/>
                    </a:lnTo>
                    <a:cubicBezTo>
                      <a:pt x="20108" y="262467"/>
                      <a:pt x="21167" y="299508"/>
                      <a:pt x="22225" y="336550"/>
                    </a:cubicBezTo>
                    <a:lnTo>
                      <a:pt x="25400" y="381000"/>
                    </a:lnTo>
                    <a:lnTo>
                      <a:pt x="0" y="431800"/>
                    </a:lnTo>
                    <a:lnTo>
                      <a:pt x="63500" y="511175"/>
                    </a:lnTo>
                    <a:lnTo>
                      <a:pt x="117475" y="523875"/>
                    </a:lnTo>
                    <a:lnTo>
                      <a:pt x="180975" y="635000"/>
                    </a:lnTo>
                    <a:lnTo>
                      <a:pt x="209550" y="669925"/>
                    </a:lnTo>
                    <a:lnTo>
                      <a:pt x="444500" y="711200"/>
                    </a:lnTo>
                    <a:lnTo>
                      <a:pt x="692150" y="650875"/>
                    </a:lnTo>
                    <a:lnTo>
                      <a:pt x="781050" y="546100"/>
                    </a:lnTo>
                    <a:lnTo>
                      <a:pt x="815975" y="454025"/>
                    </a:lnTo>
                    <a:lnTo>
                      <a:pt x="895350" y="415925"/>
                    </a:lnTo>
                    <a:lnTo>
                      <a:pt x="873125" y="317500"/>
                    </a:lnTo>
                    <a:lnTo>
                      <a:pt x="806450" y="381000"/>
                    </a:lnTo>
                    <a:lnTo>
                      <a:pt x="755650" y="419100"/>
                    </a:lnTo>
                    <a:lnTo>
                      <a:pt x="708025" y="409575"/>
                    </a:lnTo>
                    <a:lnTo>
                      <a:pt x="676275" y="292100"/>
                    </a:lnTo>
                    <a:lnTo>
                      <a:pt x="654050" y="190500"/>
                    </a:lnTo>
                    <a:lnTo>
                      <a:pt x="631825" y="184150"/>
                    </a:lnTo>
                    <a:lnTo>
                      <a:pt x="619125" y="1682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Freeform 84"/>
              <p:cNvSpPr/>
              <p:nvPr/>
            </p:nvSpPr>
            <p:spPr>
              <a:xfrm>
                <a:off x="5775325" y="3222625"/>
                <a:ext cx="31750" cy="377825"/>
              </a:xfrm>
              <a:custGeom>
                <a:avLst/>
                <a:gdLst>
                  <a:gd name="connsiteX0" fmla="*/ 31750 w 31750"/>
                  <a:gd name="connsiteY0" fmla="*/ 0 h 377825"/>
                  <a:gd name="connsiteX1" fmla="*/ 0 w 31750"/>
                  <a:gd name="connsiteY1" fmla="*/ 104775 h 377825"/>
                  <a:gd name="connsiteX2" fmla="*/ 9525 w 31750"/>
                  <a:gd name="connsiteY2" fmla="*/ 209550 h 377825"/>
                  <a:gd name="connsiteX3" fmla="*/ 22225 w 31750"/>
                  <a:gd name="connsiteY3" fmla="*/ 323850 h 377825"/>
                  <a:gd name="connsiteX4" fmla="*/ 28575 w 31750"/>
                  <a:gd name="connsiteY4" fmla="*/ 377825 h 37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77825">
                    <a:moveTo>
                      <a:pt x="31750" y="0"/>
                    </a:moveTo>
                    <a:lnTo>
                      <a:pt x="0" y="104775"/>
                    </a:lnTo>
                    <a:lnTo>
                      <a:pt x="9525" y="209550"/>
                    </a:lnTo>
                    <a:lnTo>
                      <a:pt x="22225" y="323850"/>
                    </a:lnTo>
                    <a:lnTo>
                      <a:pt x="28575" y="3778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Freeform 85"/>
              <p:cNvSpPr/>
              <p:nvPr/>
            </p:nvSpPr>
            <p:spPr>
              <a:xfrm>
                <a:off x="5676900" y="3292475"/>
                <a:ext cx="1098550" cy="1012825"/>
              </a:xfrm>
              <a:custGeom>
                <a:avLst/>
                <a:gdLst>
                  <a:gd name="connsiteX0" fmla="*/ 993775 w 1098550"/>
                  <a:gd name="connsiteY0" fmla="*/ 0 h 1012825"/>
                  <a:gd name="connsiteX1" fmla="*/ 1050925 w 1098550"/>
                  <a:gd name="connsiteY1" fmla="*/ 260350 h 1012825"/>
                  <a:gd name="connsiteX2" fmla="*/ 1006475 w 1098550"/>
                  <a:gd name="connsiteY2" fmla="*/ 482600 h 1012825"/>
                  <a:gd name="connsiteX3" fmla="*/ 993775 w 1098550"/>
                  <a:gd name="connsiteY3" fmla="*/ 568325 h 1012825"/>
                  <a:gd name="connsiteX4" fmla="*/ 1047750 w 1098550"/>
                  <a:gd name="connsiteY4" fmla="*/ 736600 h 1012825"/>
                  <a:gd name="connsiteX5" fmla="*/ 1089025 w 1098550"/>
                  <a:gd name="connsiteY5" fmla="*/ 857250 h 1012825"/>
                  <a:gd name="connsiteX6" fmla="*/ 1095375 w 1098550"/>
                  <a:gd name="connsiteY6" fmla="*/ 901700 h 1012825"/>
                  <a:gd name="connsiteX7" fmla="*/ 1098550 w 1098550"/>
                  <a:gd name="connsiteY7" fmla="*/ 904875 h 1012825"/>
                  <a:gd name="connsiteX8" fmla="*/ 1060450 w 1098550"/>
                  <a:gd name="connsiteY8" fmla="*/ 996950 h 1012825"/>
                  <a:gd name="connsiteX9" fmla="*/ 933450 w 1098550"/>
                  <a:gd name="connsiteY9" fmla="*/ 1012825 h 1012825"/>
                  <a:gd name="connsiteX10" fmla="*/ 930275 w 1098550"/>
                  <a:gd name="connsiteY10" fmla="*/ 866775 h 1012825"/>
                  <a:gd name="connsiteX11" fmla="*/ 901700 w 1098550"/>
                  <a:gd name="connsiteY11" fmla="*/ 660400 h 1012825"/>
                  <a:gd name="connsiteX12" fmla="*/ 876300 w 1098550"/>
                  <a:gd name="connsiteY12" fmla="*/ 593725 h 1012825"/>
                  <a:gd name="connsiteX13" fmla="*/ 793750 w 1098550"/>
                  <a:gd name="connsiteY13" fmla="*/ 539750 h 1012825"/>
                  <a:gd name="connsiteX14" fmla="*/ 739775 w 1098550"/>
                  <a:gd name="connsiteY14" fmla="*/ 527050 h 1012825"/>
                  <a:gd name="connsiteX15" fmla="*/ 666750 w 1098550"/>
                  <a:gd name="connsiteY15" fmla="*/ 511175 h 1012825"/>
                  <a:gd name="connsiteX16" fmla="*/ 654050 w 1098550"/>
                  <a:gd name="connsiteY16" fmla="*/ 441325 h 1012825"/>
                  <a:gd name="connsiteX17" fmla="*/ 473075 w 1098550"/>
                  <a:gd name="connsiteY17" fmla="*/ 473075 h 1012825"/>
                  <a:gd name="connsiteX18" fmla="*/ 384175 w 1098550"/>
                  <a:gd name="connsiteY18" fmla="*/ 485775 h 1012825"/>
                  <a:gd name="connsiteX19" fmla="*/ 333375 w 1098550"/>
                  <a:gd name="connsiteY19" fmla="*/ 501650 h 1012825"/>
                  <a:gd name="connsiteX20" fmla="*/ 187325 w 1098550"/>
                  <a:gd name="connsiteY20" fmla="*/ 549275 h 1012825"/>
                  <a:gd name="connsiteX21" fmla="*/ 136525 w 1098550"/>
                  <a:gd name="connsiteY21" fmla="*/ 612775 h 1012825"/>
                  <a:gd name="connsiteX22" fmla="*/ 57150 w 1098550"/>
                  <a:gd name="connsiteY22" fmla="*/ 685800 h 1012825"/>
                  <a:gd name="connsiteX23" fmla="*/ 53975 w 1098550"/>
                  <a:gd name="connsiteY23" fmla="*/ 723900 h 1012825"/>
                  <a:gd name="connsiteX24" fmla="*/ 53975 w 1098550"/>
                  <a:gd name="connsiteY24" fmla="*/ 723900 h 1012825"/>
                  <a:gd name="connsiteX25" fmla="*/ 0 w 1098550"/>
                  <a:gd name="connsiteY25" fmla="*/ 688975 h 1012825"/>
                  <a:gd name="connsiteX26" fmla="*/ 25400 w 1098550"/>
                  <a:gd name="connsiteY26" fmla="*/ 631825 h 1012825"/>
                  <a:gd name="connsiteX27" fmla="*/ 38100 w 1098550"/>
                  <a:gd name="connsiteY27" fmla="*/ 555625 h 1012825"/>
                  <a:gd name="connsiteX28" fmla="*/ 57150 w 1098550"/>
                  <a:gd name="connsiteY28" fmla="*/ 51117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8550" h="1012825">
                    <a:moveTo>
                      <a:pt x="993775" y="0"/>
                    </a:moveTo>
                    <a:lnTo>
                      <a:pt x="1050925" y="260350"/>
                    </a:lnTo>
                    <a:lnTo>
                      <a:pt x="1006475" y="482600"/>
                    </a:lnTo>
                    <a:lnTo>
                      <a:pt x="993775" y="568325"/>
                    </a:lnTo>
                    <a:lnTo>
                      <a:pt x="1047750" y="736600"/>
                    </a:lnTo>
                    <a:lnTo>
                      <a:pt x="1089025" y="857250"/>
                    </a:lnTo>
                    <a:cubicBezTo>
                      <a:pt x="1089836" y="866173"/>
                      <a:pt x="1089267" y="889484"/>
                      <a:pt x="1095375" y="901700"/>
                    </a:cubicBezTo>
                    <a:cubicBezTo>
                      <a:pt x="1096044" y="903039"/>
                      <a:pt x="1097492" y="903817"/>
                      <a:pt x="1098550" y="904875"/>
                    </a:cubicBezTo>
                    <a:lnTo>
                      <a:pt x="1060450" y="996950"/>
                    </a:lnTo>
                    <a:lnTo>
                      <a:pt x="933450" y="1012825"/>
                    </a:lnTo>
                    <a:cubicBezTo>
                      <a:pt x="932392" y="964142"/>
                      <a:pt x="931333" y="915458"/>
                      <a:pt x="930275" y="866775"/>
                    </a:cubicBezTo>
                    <a:lnTo>
                      <a:pt x="901700" y="660400"/>
                    </a:lnTo>
                    <a:lnTo>
                      <a:pt x="876300" y="593725"/>
                    </a:lnTo>
                    <a:lnTo>
                      <a:pt x="793750" y="539750"/>
                    </a:lnTo>
                    <a:lnTo>
                      <a:pt x="739775" y="527050"/>
                    </a:lnTo>
                    <a:lnTo>
                      <a:pt x="666750" y="511175"/>
                    </a:lnTo>
                    <a:lnTo>
                      <a:pt x="654050" y="441325"/>
                    </a:lnTo>
                    <a:lnTo>
                      <a:pt x="473075" y="473075"/>
                    </a:lnTo>
                    <a:lnTo>
                      <a:pt x="384175" y="485775"/>
                    </a:lnTo>
                    <a:lnTo>
                      <a:pt x="333375" y="501650"/>
                    </a:lnTo>
                    <a:lnTo>
                      <a:pt x="187325" y="549275"/>
                    </a:lnTo>
                    <a:lnTo>
                      <a:pt x="136525" y="612775"/>
                    </a:lnTo>
                    <a:lnTo>
                      <a:pt x="57150" y="685800"/>
                    </a:lnTo>
                    <a:lnTo>
                      <a:pt x="53975" y="723900"/>
                    </a:lnTo>
                    <a:lnTo>
                      <a:pt x="53975" y="723900"/>
                    </a:lnTo>
                    <a:lnTo>
                      <a:pt x="0" y="688975"/>
                    </a:lnTo>
                    <a:lnTo>
                      <a:pt x="25400" y="631825"/>
                    </a:lnTo>
                    <a:lnTo>
                      <a:pt x="38100" y="555625"/>
                    </a:lnTo>
                    <a:lnTo>
                      <a:pt x="57150" y="511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Freeform 86"/>
              <p:cNvSpPr/>
              <p:nvPr/>
            </p:nvSpPr>
            <p:spPr>
              <a:xfrm>
                <a:off x="5476875" y="3924300"/>
                <a:ext cx="831850" cy="234950"/>
              </a:xfrm>
              <a:custGeom>
                <a:avLst/>
                <a:gdLst>
                  <a:gd name="connsiteX0" fmla="*/ 0 w 831850"/>
                  <a:gd name="connsiteY0" fmla="*/ 41275 h 234950"/>
                  <a:gd name="connsiteX1" fmla="*/ 139700 w 831850"/>
                  <a:gd name="connsiteY1" fmla="*/ 98425 h 234950"/>
                  <a:gd name="connsiteX2" fmla="*/ 365125 w 831850"/>
                  <a:gd name="connsiteY2" fmla="*/ 161925 h 234950"/>
                  <a:gd name="connsiteX3" fmla="*/ 546100 w 831850"/>
                  <a:gd name="connsiteY3" fmla="*/ 234950 h 234950"/>
                  <a:gd name="connsiteX4" fmla="*/ 768350 w 831850"/>
                  <a:gd name="connsiteY4" fmla="*/ 28575 h 234950"/>
                  <a:gd name="connsiteX5" fmla="*/ 831850 w 831850"/>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850" h="234950">
                    <a:moveTo>
                      <a:pt x="0" y="41275"/>
                    </a:moveTo>
                    <a:lnTo>
                      <a:pt x="139700" y="98425"/>
                    </a:lnTo>
                    <a:lnTo>
                      <a:pt x="365125" y="161925"/>
                    </a:lnTo>
                    <a:lnTo>
                      <a:pt x="546100" y="234950"/>
                    </a:lnTo>
                    <a:lnTo>
                      <a:pt x="768350" y="28575"/>
                    </a:lnTo>
                    <a:lnTo>
                      <a:pt x="8318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Freeform 87"/>
              <p:cNvSpPr/>
              <p:nvPr/>
            </p:nvSpPr>
            <p:spPr>
              <a:xfrm>
                <a:off x="4997450" y="3952875"/>
                <a:ext cx="1501775" cy="403225"/>
              </a:xfrm>
              <a:custGeom>
                <a:avLst/>
                <a:gdLst>
                  <a:gd name="connsiteX0" fmla="*/ 1501775 w 1501775"/>
                  <a:gd name="connsiteY0" fmla="*/ 120650 h 403225"/>
                  <a:gd name="connsiteX1" fmla="*/ 1501775 w 1501775"/>
                  <a:gd name="connsiteY1" fmla="*/ 120650 h 403225"/>
                  <a:gd name="connsiteX2" fmla="*/ 1479550 w 1501775"/>
                  <a:gd name="connsiteY2" fmla="*/ 139700 h 403225"/>
                  <a:gd name="connsiteX3" fmla="*/ 1457325 w 1501775"/>
                  <a:gd name="connsiteY3" fmla="*/ 155575 h 403225"/>
                  <a:gd name="connsiteX4" fmla="*/ 1241425 w 1501775"/>
                  <a:gd name="connsiteY4" fmla="*/ 273050 h 403225"/>
                  <a:gd name="connsiteX5" fmla="*/ 1139825 w 1501775"/>
                  <a:gd name="connsiteY5" fmla="*/ 311150 h 403225"/>
                  <a:gd name="connsiteX6" fmla="*/ 1047750 w 1501775"/>
                  <a:gd name="connsiteY6" fmla="*/ 403225 h 403225"/>
                  <a:gd name="connsiteX7" fmla="*/ 1003300 w 1501775"/>
                  <a:gd name="connsiteY7" fmla="*/ 396875 h 403225"/>
                  <a:gd name="connsiteX8" fmla="*/ 990600 w 1501775"/>
                  <a:gd name="connsiteY8" fmla="*/ 384175 h 403225"/>
                  <a:gd name="connsiteX9" fmla="*/ 911225 w 1501775"/>
                  <a:gd name="connsiteY9" fmla="*/ 352425 h 403225"/>
                  <a:gd name="connsiteX10" fmla="*/ 879475 w 1501775"/>
                  <a:gd name="connsiteY10" fmla="*/ 346075 h 403225"/>
                  <a:gd name="connsiteX11" fmla="*/ 857250 w 1501775"/>
                  <a:gd name="connsiteY11" fmla="*/ 339725 h 403225"/>
                  <a:gd name="connsiteX12" fmla="*/ 676275 w 1501775"/>
                  <a:gd name="connsiteY12" fmla="*/ 279400 h 403225"/>
                  <a:gd name="connsiteX13" fmla="*/ 641350 w 1501775"/>
                  <a:gd name="connsiteY13" fmla="*/ 257175 h 403225"/>
                  <a:gd name="connsiteX14" fmla="*/ 568325 w 1501775"/>
                  <a:gd name="connsiteY14" fmla="*/ 231775 h 403225"/>
                  <a:gd name="connsiteX15" fmla="*/ 523875 w 1501775"/>
                  <a:gd name="connsiteY15" fmla="*/ 234950 h 403225"/>
                  <a:gd name="connsiteX16" fmla="*/ 482600 w 1501775"/>
                  <a:gd name="connsiteY16" fmla="*/ 241300 h 403225"/>
                  <a:gd name="connsiteX17" fmla="*/ 390525 w 1501775"/>
                  <a:gd name="connsiteY17" fmla="*/ 244475 h 403225"/>
                  <a:gd name="connsiteX18" fmla="*/ 323850 w 1501775"/>
                  <a:gd name="connsiteY18" fmla="*/ 193675 h 403225"/>
                  <a:gd name="connsiteX19" fmla="*/ 288925 w 1501775"/>
                  <a:gd name="connsiteY19" fmla="*/ 180975 h 403225"/>
                  <a:gd name="connsiteX20" fmla="*/ 241300 w 1501775"/>
                  <a:gd name="connsiteY20" fmla="*/ 152400 h 403225"/>
                  <a:gd name="connsiteX21" fmla="*/ 155575 w 1501775"/>
                  <a:gd name="connsiteY21" fmla="*/ 130175 h 403225"/>
                  <a:gd name="connsiteX22" fmla="*/ 120650 w 1501775"/>
                  <a:gd name="connsiteY22" fmla="*/ 111125 h 403225"/>
                  <a:gd name="connsiteX23" fmla="*/ 76200 w 1501775"/>
                  <a:gd name="connsiteY23" fmla="*/ 85725 h 403225"/>
                  <a:gd name="connsiteX24" fmla="*/ 44450 w 1501775"/>
                  <a:gd name="connsiteY24" fmla="*/ 63500 h 403225"/>
                  <a:gd name="connsiteX25" fmla="*/ 0 w 1501775"/>
                  <a:gd name="connsiteY25"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1775" h="403225">
                    <a:moveTo>
                      <a:pt x="1501775" y="120650"/>
                    </a:moveTo>
                    <a:lnTo>
                      <a:pt x="1501775" y="120650"/>
                    </a:lnTo>
                    <a:cubicBezTo>
                      <a:pt x="1494367" y="127000"/>
                      <a:pt x="1487222" y="133672"/>
                      <a:pt x="1479550" y="139700"/>
                    </a:cubicBezTo>
                    <a:cubicBezTo>
                      <a:pt x="1472391" y="145325"/>
                      <a:pt x="1457325" y="155575"/>
                      <a:pt x="1457325" y="155575"/>
                    </a:cubicBezTo>
                    <a:lnTo>
                      <a:pt x="1241425" y="273050"/>
                    </a:lnTo>
                    <a:lnTo>
                      <a:pt x="1139825" y="311150"/>
                    </a:lnTo>
                    <a:lnTo>
                      <a:pt x="1047750" y="403225"/>
                    </a:lnTo>
                    <a:cubicBezTo>
                      <a:pt x="1032933" y="401108"/>
                      <a:pt x="1017499" y="401608"/>
                      <a:pt x="1003300" y="396875"/>
                    </a:cubicBezTo>
                    <a:cubicBezTo>
                      <a:pt x="997620" y="394982"/>
                      <a:pt x="990600" y="384175"/>
                      <a:pt x="990600" y="384175"/>
                    </a:cubicBezTo>
                    <a:lnTo>
                      <a:pt x="911225" y="352425"/>
                    </a:lnTo>
                    <a:cubicBezTo>
                      <a:pt x="900642" y="350308"/>
                      <a:pt x="889981" y="348547"/>
                      <a:pt x="879475" y="346075"/>
                    </a:cubicBezTo>
                    <a:cubicBezTo>
                      <a:pt x="871975" y="344310"/>
                      <a:pt x="857250" y="339725"/>
                      <a:pt x="857250" y="339725"/>
                    </a:cubicBezTo>
                    <a:lnTo>
                      <a:pt x="676275" y="279400"/>
                    </a:lnTo>
                    <a:lnTo>
                      <a:pt x="641350" y="257175"/>
                    </a:lnTo>
                    <a:lnTo>
                      <a:pt x="568325" y="231775"/>
                    </a:lnTo>
                    <a:lnTo>
                      <a:pt x="523875" y="234950"/>
                    </a:lnTo>
                    <a:lnTo>
                      <a:pt x="482600" y="241300"/>
                    </a:lnTo>
                    <a:lnTo>
                      <a:pt x="390525" y="244475"/>
                    </a:lnTo>
                    <a:lnTo>
                      <a:pt x="323850" y="193675"/>
                    </a:lnTo>
                    <a:lnTo>
                      <a:pt x="288925" y="180975"/>
                    </a:lnTo>
                    <a:lnTo>
                      <a:pt x="241300" y="152400"/>
                    </a:lnTo>
                    <a:lnTo>
                      <a:pt x="155575" y="130175"/>
                    </a:lnTo>
                    <a:cubicBezTo>
                      <a:pt x="124931" y="113151"/>
                      <a:pt x="136746" y="119173"/>
                      <a:pt x="120650" y="111125"/>
                    </a:cubicBezTo>
                    <a:lnTo>
                      <a:pt x="76200" y="85725"/>
                    </a:lnTo>
                    <a:lnTo>
                      <a:pt x="44450" y="635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Freeform 88"/>
              <p:cNvSpPr/>
              <p:nvPr/>
            </p:nvSpPr>
            <p:spPr>
              <a:xfrm>
                <a:off x="5318125" y="4308475"/>
                <a:ext cx="1438275" cy="752475"/>
              </a:xfrm>
              <a:custGeom>
                <a:avLst/>
                <a:gdLst>
                  <a:gd name="connsiteX0" fmla="*/ 1285875 w 1438275"/>
                  <a:gd name="connsiteY0" fmla="*/ 3175 h 752475"/>
                  <a:gd name="connsiteX1" fmla="*/ 1263650 w 1438275"/>
                  <a:gd name="connsiteY1" fmla="*/ 130175 h 752475"/>
                  <a:gd name="connsiteX2" fmla="*/ 1069975 w 1438275"/>
                  <a:gd name="connsiteY2" fmla="*/ 209550 h 752475"/>
                  <a:gd name="connsiteX3" fmla="*/ 933450 w 1438275"/>
                  <a:gd name="connsiteY3" fmla="*/ 200025 h 752475"/>
                  <a:gd name="connsiteX4" fmla="*/ 901700 w 1438275"/>
                  <a:gd name="connsiteY4" fmla="*/ 177800 h 752475"/>
                  <a:gd name="connsiteX5" fmla="*/ 866775 w 1438275"/>
                  <a:gd name="connsiteY5" fmla="*/ 177800 h 752475"/>
                  <a:gd name="connsiteX6" fmla="*/ 692150 w 1438275"/>
                  <a:gd name="connsiteY6" fmla="*/ 180975 h 752475"/>
                  <a:gd name="connsiteX7" fmla="*/ 590550 w 1438275"/>
                  <a:gd name="connsiteY7" fmla="*/ 168275 h 752475"/>
                  <a:gd name="connsiteX8" fmla="*/ 555625 w 1438275"/>
                  <a:gd name="connsiteY8" fmla="*/ 120650 h 752475"/>
                  <a:gd name="connsiteX9" fmla="*/ 561975 w 1438275"/>
                  <a:gd name="connsiteY9" fmla="*/ 53975 h 752475"/>
                  <a:gd name="connsiteX10" fmla="*/ 561975 w 1438275"/>
                  <a:gd name="connsiteY10" fmla="*/ 0 h 752475"/>
                  <a:gd name="connsiteX11" fmla="*/ 561975 w 1438275"/>
                  <a:gd name="connsiteY11" fmla="*/ 168275 h 752475"/>
                  <a:gd name="connsiteX12" fmla="*/ 514350 w 1438275"/>
                  <a:gd name="connsiteY12" fmla="*/ 142875 h 752475"/>
                  <a:gd name="connsiteX13" fmla="*/ 368300 w 1438275"/>
                  <a:gd name="connsiteY13" fmla="*/ 190500 h 752475"/>
                  <a:gd name="connsiteX14" fmla="*/ 247650 w 1438275"/>
                  <a:gd name="connsiteY14" fmla="*/ 234950 h 752475"/>
                  <a:gd name="connsiteX15" fmla="*/ 203200 w 1438275"/>
                  <a:gd name="connsiteY15" fmla="*/ 279400 h 752475"/>
                  <a:gd name="connsiteX16" fmla="*/ 76200 w 1438275"/>
                  <a:gd name="connsiteY16" fmla="*/ 330200 h 752475"/>
                  <a:gd name="connsiteX17" fmla="*/ 0 w 1438275"/>
                  <a:gd name="connsiteY17" fmla="*/ 396875 h 752475"/>
                  <a:gd name="connsiteX18" fmla="*/ 31750 w 1438275"/>
                  <a:gd name="connsiteY18" fmla="*/ 530225 h 752475"/>
                  <a:gd name="connsiteX19" fmla="*/ 114300 w 1438275"/>
                  <a:gd name="connsiteY19" fmla="*/ 593725 h 752475"/>
                  <a:gd name="connsiteX20" fmla="*/ 247650 w 1438275"/>
                  <a:gd name="connsiteY20" fmla="*/ 587375 h 752475"/>
                  <a:gd name="connsiteX21" fmla="*/ 406400 w 1438275"/>
                  <a:gd name="connsiteY21" fmla="*/ 711200 h 752475"/>
                  <a:gd name="connsiteX22" fmla="*/ 431800 w 1438275"/>
                  <a:gd name="connsiteY22" fmla="*/ 720725 h 752475"/>
                  <a:gd name="connsiteX23" fmla="*/ 441325 w 1438275"/>
                  <a:gd name="connsiteY23" fmla="*/ 723900 h 752475"/>
                  <a:gd name="connsiteX24" fmla="*/ 454025 w 1438275"/>
                  <a:gd name="connsiteY24" fmla="*/ 723900 h 752475"/>
                  <a:gd name="connsiteX25" fmla="*/ 590550 w 1438275"/>
                  <a:gd name="connsiteY25" fmla="*/ 752475 h 752475"/>
                  <a:gd name="connsiteX26" fmla="*/ 723900 w 1438275"/>
                  <a:gd name="connsiteY26" fmla="*/ 733425 h 752475"/>
                  <a:gd name="connsiteX27" fmla="*/ 1177925 w 1438275"/>
                  <a:gd name="connsiteY27" fmla="*/ 727075 h 752475"/>
                  <a:gd name="connsiteX28" fmla="*/ 1374775 w 1438275"/>
                  <a:gd name="connsiteY28" fmla="*/ 650875 h 752475"/>
                  <a:gd name="connsiteX29" fmla="*/ 1438275 w 1438275"/>
                  <a:gd name="connsiteY29" fmla="*/ 498475 h 752475"/>
                  <a:gd name="connsiteX30" fmla="*/ 1425575 w 1438275"/>
                  <a:gd name="connsiteY30" fmla="*/ 473075 h 752475"/>
                  <a:gd name="connsiteX31" fmla="*/ 1368425 w 1438275"/>
                  <a:gd name="connsiteY31" fmla="*/ 330200 h 752475"/>
                  <a:gd name="connsiteX32" fmla="*/ 1400175 w 1438275"/>
                  <a:gd name="connsiteY32" fmla="*/ 269875 h 752475"/>
                  <a:gd name="connsiteX33" fmla="*/ 1365250 w 1438275"/>
                  <a:gd name="connsiteY33" fmla="*/ 219075 h 752475"/>
                  <a:gd name="connsiteX34" fmla="*/ 1349375 w 1438275"/>
                  <a:gd name="connsiteY34" fmla="*/ 190500 h 752475"/>
                  <a:gd name="connsiteX35" fmla="*/ 1346200 w 1438275"/>
                  <a:gd name="connsiteY35" fmla="*/ 180975 h 752475"/>
                  <a:gd name="connsiteX36" fmla="*/ 1317625 w 1438275"/>
                  <a:gd name="connsiteY36" fmla="*/ 120650 h 752475"/>
                  <a:gd name="connsiteX37" fmla="*/ 1298575 w 1438275"/>
                  <a:gd name="connsiteY37" fmla="*/ 101600 h 752475"/>
                  <a:gd name="connsiteX38" fmla="*/ 1092200 w 1438275"/>
                  <a:gd name="connsiteY38" fmla="*/ 184150 h 752475"/>
                  <a:gd name="connsiteX39" fmla="*/ 949325 w 1438275"/>
                  <a:gd name="connsiteY39" fmla="*/ 200025 h 752475"/>
                  <a:gd name="connsiteX40" fmla="*/ 898525 w 1438275"/>
                  <a:gd name="connsiteY40" fmla="*/ 174625 h 752475"/>
                  <a:gd name="connsiteX41" fmla="*/ 711200 w 1438275"/>
                  <a:gd name="connsiteY41" fmla="*/ 174625 h 752475"/>
                  <a:gd name="connsiteX42" fmla="*/ 622300 w 1438275"/>
                  <a:gd name="connsiteY42" fmla="*/ 161925 h 752475"/>
                  <a:gd name="connsiteX43" fmla="*/ 581025 w 1438275"/>
                  <a:gd name="connsiteY43" fmla="*/ 15240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38275" h="752475">
                    <a:moveTo>
                      <a:pt x="1285875" y="3175"/>
                    </a:moveTo>
                    <a:lnTo>
                      <a:pt x="1263650" y="130175"/>
                    </a:lnTo>
                    <a:lnTo>
                      <a:pt x="1069975" y="209550"/>
                    </a:lnTo>
                    <a:lnTo>
                      <a:pt x="933450" y="200025"/>
                    </a:lnTo>
                    <a:lnTo>
                      <a:pt x="901700" y="177800"/>
                    </a:lnTo>
                    <a:lnTo>
                      <a:pt x="866775" y="177800"/>
                    </a:lnTo>
                    <a:lnTo>
                      <a:pt x="692150" y="180975"/>
                    </a:lnTo>
                    <a:lnTo>
                      <a:pt x="590550" y="168275"/>
                    </a:lnTo>
                    <a:lnTo>
                      <a:pt x="555625" y="120650"/>
                    </a:lnTo>
                    <a:lnTo>
                      <a:pt x="561975" y="53975"/>
                    </a:lnTo>
                    <a:lnTo>
                      <a:pt x="561975" y="0"/>
                    </a:lnTo>
                    <a:lnTo>
                      <a:pt x="561975" y="168275"/>
                    </a:lnTo>
                    <a:lnTo>
                      <a:pt x="514350" y="142875"/>
                    </a:lnTo>
                    <a:lnTo>
                      <a:pt x="368300" y="190500"/>
                    </a:lnTo>
                    <a:lnTo>
                      <a:pt x="247650" y="234950"/>
                    </a:lnTo>
                    <a:lnTo>
                      <a:pt x="203200" y="279400"/>
                    </a:lnTo>
                    <a:lnTo>
                      <a:pt x="76200" y="330200"/>
                    </a:lnTo>
                    <a:lnTo>
                      <a:pt x="0" y="396875"/>
                    </a:lnTo>
                    <a:lnTo>
                      <a:pt x="31750" y="530225"/>
                    </a:lnTo>
                    <a:lnTo>
                      <a:pt x="114300" y="593725"/>
                    </a:lnTo>
                    <a:lnTo>
                      <a:pt x="247650" y="587375"/>
                    </a:lnTo>
                    <a:lnTo>
                      <a:pt x="406400" y="711200"/>
                    </a:lnTo>
                    <a:lnTo>
                      <a:pt x="431800" y="720725"/>
                    </a:lnTo>
                    <a:cubicBezTo>
                      <a:pt x="434945" y="721869"/>
                      <a:pt x="438012" y="723427"/>
                      <a:pt x="441325" y="723900"/>
                    </a:cubicBezTo>
                    <a:cubicBezTo>
                      <a:pt x="445516" y="724499"/>
                      <a:pt x="449792" y="723900"/>
                      <a:pt x="454025" y="723900"/>
                    </a:cubicBezTo>
                    <a:lnTo>
                      <a:pt x="590550" y="752475"/>
                    </a:lnTo>
                    <a:lnTo>
                      <a:pt x="723900" y="733425"/>
                    </a:lnTo>
                    <a:lnTo>
                      <a:pt x="1177925" y="727075"/>
                    </a:lnTo>
                    <a:lnTo>
                      <a:pt x="1374775" y="650875"/>
                    </a:lnTo>
                    <a:lnTo>
                      <a:pt x="1438275" y="498475"/>
                    </a:lnTo>
                    <a:lnTo>
                      <a:pt x="1425575" y="473075"/>
                    </a:lnTo>
                    <a:lnTo>
                      <a:pt x="1368425" y="330200"/>
                    </a:lnTo>
                    <a:lnTo>
                      <a:pt x="1400175" y="269875"/>
                    </a:lnTo>
                    <a:lnTo>
                      <a:pt x="1365250" y="219075"/>
                    </a:lnTo>
                    <a:cubicBezTo>
                      <a:pt x="1359958" y="209550"/>
                      <a:pt x="1354248" y="200246"/>
                      <a:pt x="1349375" y="190500"/>
                    </a:cubicBezTo>
                    <a:cubicBezTo>
                      <a:pt x="1347878" y="187507"/>
                      <a:pt x="1346200" y="180975"/>
                      <a:pt x="1346200" y="180975"/>
                    </a:cubicBezTo>
                    <a:lnTo>
                      <a:pt x="1317625" y="120650"/>
                    </a:lnTo>
                    <a:lnTo>
                      <a:pt x="1298575" y="101600"/>
                    </a:lnTo>
                    <a:lnTo>
                      <a:pt x="1092200" y="184150"/>
                    </a:lnTo>
                    <a:lnTo>
                      <a:pt x="949325" y="200025"/>
                    </a:lnTo>
                    <a:lnTo>
                      <a:pt x="898525" y="174625"/>
                    </a:lnTo>
                    <a:lnTo>
                      <a:pt x="711200" y="174625"/>
                    </a:lnTo>
                    <a:lnTo>
                      <a:pt x="622300" y="161925"/>
                    </a:lnTo>
                    <a:lnTo>
                      <a:pt x="581025" y="152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Freeform 89"/>
              <p:cNvSpPr/>
              <p:nvPr/>
            </p:nvSpPr>
            <p:spPr>
              <a:xfrm>
                <a:off x="5613400" y="4505325"/>
                <a:ext cx="606425" cy="498475"/>
              </a:xfrm>
              <a:custGeom>
                <a:avLst/>
                <a:gdLst>
                  <a:gd name="connsiteX0" fmla="*/ 314325 w 606425"/>
                  <a:gd name="connsiteY0" fmla="*/ 0 h 498475"/>
                  <a:gd name="connsiteX1" fmla="*/ 314325 w 606425"/>
                  <a:gd name="connsiteY1" fmla="*/ 0 h 498475"/>
                  <a:gd name="connsiteX2" fmla="*/ 292100 w 606425"/>
                  <a:gd name="connsiteY2" fmla="*/ 31750 h 498475"/>
                  <a:gd name="connsiteX3" fmla="*/ 269875 w 606425"/>
                  <a:gd name="connsiteY3" fmla="*/ 50800 h 498475"/>
                  <a:gd name="connsiteX4" fmla="*/ 104775 w 606425"/>
                  <a:gd name="connsiteY4" fmla="*/ 177800 h 498475"/>
                  <a:gd name="connsiteX5" fmla="*/ 22225 w 606425"/>
                  <a:gd name="connsiteY5" fmla="*/ 292100 h 498475"/>
                  <a:gd name="connsiteX6" fmla="*/ 12700 w 606425"/>
                  <a:gd name="connsiteY6" fmla="*/ 327025 h 498475"/>
                  <a:gd name="connsiteX7" fmla="*/ 0 w 606425"/>
                  <a:gd name="connsiteY7" fmla="*/ 396875 h 498475"/>
                  <a:gd name="connsiteX8" fmla="*/ 57150 w 606425"/>
                  <a:gd name="connsiteY8" fmla="*/ 454025 h 498475"/>
                  <a:gd name="connsiteX9" fmla="*/ 76200 w 606425"/>
                  <a:gd name="connsiteY9" fmla="*/ 479425 h 498475"/>
                  <a:gd name="connsiteX10" fmla="*/ 152400 w 606425"/>
                  <a:gd name="connsiteY10" fmla="*/ 498475 h 498475"/>
                  <a:gd name="connsiteX11" fmla="*/ 247650 w 606425"/>
                  <a:gd name="connsiteY11" fmla="*/ 434975 h 498475"/>
                  <a:gd name="connsiteX12" fmla="*/ 273050 w 606425"/>
                  <a:gd name="connsiteY12" fmla="*/ 419100 h 498475"/>
                  <a:gd name="connsiteX13" fmla="*/ 381000 w 606425"/>
                  <a:gd name="connsiteY13" fmla="*/ 342900 h 498475"/>
                  <a:gd name="connsiteX14" fmla="*/ 400050 w 606425"/>
                  <a:gd name="connsiteY14" fmla="*/ 317500 h 498475"/>
                  <a:gd name="connsiteX15" fmla="*/ 549275 w 606425"/>
                  <a:gd name="connsiteY15" fmla="*/ 133350 h 498475"/>
                  <a:gd name="connsiteX16" fmla="*/ 574675 w 606425"/>
                  <a:gd name="connsiteY16" fmla="*/ 47625 h 498475"/>
                  <a:gd name="connsiteX17" fmla="*/ 606425 w 606425"/>
                  <a:gd name="connsiteY17" fmla="*/ 1905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498475">
                    <a:moveTo>
                      <a:pt x="314325" y="0"/>
                    </a:moveTo>
                    <a:lnTo>
                      <a:pt x="314325" y="0"/>
                    </a:lnTo>
                    <a:cubicBezTo>
                      <a:pt x="306917" y="10583"/>
                      <a:pt x="300607" y="22028"/>
                      <a:pt x="292100" y="31750"/>
                    </a:cubicBezTo>
                    <a:cubicBezTo>
                      <a:pt x="285675" y="39093"/>
                      <a:pt x="269875" y="50800"/>
                      <a:pt x="269875" y="50800"/>
                    </a:cubicBezTo>
                    <a:lnTo>
                      <a:pt x="104775" y="177800"/>
                    </a:lnTo>
                    <a:lnTo>
                      <a:pt x="22225" y="292100"/>
                    </a:lnTo>
                    <a:cubicBezTo>
                      <a:pt x="18815" y="326205"/>
                      <a:pt x="28563" y="319093"/>
                      <a:pt x="12700" y="327025"/>
                    </a:cubicBezTo>
                    <a:lnTo>
                      <a:pt x="0" y="396875"/>
                    </a:lnTo>
                    <a:lnTo>
                      <a:pt x="57150" y="454025"/>
                    </a:lnTo>
                    <a:lnTo>
                      <a:pt x="76200" y="479425"/>
                    </a:lnTo>
                    <a:lnTo>
                      <a:pt x="152400" y="498475"/>
                    </a:lnTo>
                    <a:lnTo>
                      <a:pt x="247650" y="434975"/>
                    </a:lnTo>
                    <a:lnTo>
                      <a:pt x="273050" y="419100"/>
                    </a:lnTo>
                    <a:lnTo>
                      <a:pt x="381000" y="342900"/>
                    </a:lnTo>
                    <a:cubicBezTo>
                      <a:pt x="397745" y="319457"/>
                      <a:pt x="390437" y="327113"/>
                      <a:pt x="400050" y="317500"/>
                    </a:cubicBezTo>
                    <a:lnTo>
                      <a:pt x="549275" y="133350"/>
                    </a:lnTo>
                    <a:lnTo>
                      <a:pt x="574675" y="47625"/>
                    </a:lnTo>
                    <a:lnTo>
                      <a:pt x="606425"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Freeform 90"/>
              <p:cNvSpPr/>
              <p:nvPr/>
            </p:nvSpPr>
            <p:spPr>
              <a:xfrm>
                <a:off x="5514975" y="4603750"/>
                <a:ext cx="161925" cy="142875"/>
              </a:xfrm>
              <a:custGeom>
                <a:avLst/>
                <a:gdLst>
                  <a:gd name="connsiteX0" fmla="*/ 0 w 161925"/>
                  <a:gd name="connsiteY0" fmla="*/ 0 h 142875"/>
                  <a:gd name="connsiteX1" fmla="*/ 104775 w 161925"/>
                  <a:gd name="connsiteY1" fmla="*/ 53975 h 142875"/>
                  <a:gd name="connsiteX2" fmla="*/ 142875 w 161925"/>
                  <a:gd name="connsiteY2" fmla="*/ 107950 h 142875"/>
                  <a:gd name="connsiteX3" fmla="*/ 161925 w 16192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61925" h="142875">
                    <a:moveTo>
                      <a:pt x="0" y="0"/>
                    </a:moveTo>
                    <a:lnTo>
                      <a:pt x="104775" y="53975"/>
                    </a:lnTo>
                    <a:lnTo>
                      <a:pt x="142875" y="107950"/>
                    </a:lnTo>
                    <a:lnTo>
                      <a:pt x="161925" y="1428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Freeform 91"/>
              <p:cNvSpPr/>
              <p:nvPr/>
            </p:nvSpPr>
            <p:spPr>
              <a:xfrm>
                <a:off x="5978525" y="4619625"/>
                <a:ext cx="711200" cy="279400"/>
              </a:xfrm>
              <a:custGeom>
                <a:avLst/>
                <a:gdLst>
                  <a:gd name="connsiteX0" fmla="*/ 711200 w 711200"/>
                  <a:gd name="connsiteY0" fmla="*/ 0 h 279400"/>
                  <a:gd name="connsiteX1" fmla="*/ 517525 w 711200"/>
                  <a:gd name="connsiteY1" fmla="*/ 15875 h 279400"/>
                  <a:gd name="connsiteX2" fmla="*/ 311150 w 711200"/>
                  <a:gd name="connsiteY2" fmla="*/ 111125 h 279400"/>
                  <a:gd name="connsiteX3" fmla="*/ 254000 w 711200"/>
                  <a:gd name="connsiteY3" fmla="*/ 184150 h 279400"/>
                  <a:gd name="connsiteX4" fmla="*/ 396875 w 711200"/>
                  <a:gd name="connsiteY4" fmla="*/ 165100 h 279400"/>
                  <a:gd name="connsiteX5" fmla="*/ 101600 w 711200"/>
                  <a:gd name="connsiteY5" fmla="*/ 241300 h 279400"/>
                  <a:gd name="connsiteX6" fmla="*/ 0 w 711200"/>
                  <a:gd name="connsiteY6"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0" h="279400">
                    <a:moveTo>
                      <a:pt x="711200" y="0"/>
                    </a:moveTo>
                    <a:lnTo>
                      <a:pt x="517525" y="15875"/>
                    </a:lnTo>
                    <a:lnTo>
                      <a:pt x="311150" y="111125"/>
                    </a:lnTo>
                    <a:lnTo>
                      <a:pt x="254000" y="184150"/>
                    </a:lnTo>
                    <a:lnTo>
                      <a:pt x="396875" y="165100"/>
                    </a:lnTo>
                    <a:lnTo>
                      <a:pt x="101600" y="241300"/>
                    </a:lnTo>
                    <a:lnTo>
                      <a:pt x="0" y="279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Freeform 92"/>
              <p:cNvSpPr/>
              <p:nvPr/>
            </p:nvSpPr>
            <p:spPr>
              <a:xfrm>
                <a:off x="6584950" y="3854450"/>
                <a:ext cx="92075" cy="114300"/>
              </a:xfrm>
              <a:custGeom>
                <a:avLst/>
                <a:gdLst>
                  <a:gd name="connsiteX0" fmla="*/ 9525 w 92075"/>
                  <a:gd name="connsiteY0" fmla="*/ 41275 h 114300"/>
                  <a:gd name="connsiteX1" fmla="*/ 85725 w 92075"/>
                  <a:gd name="connsiteY1" fmla="*/ 0 h 114300"/>
                  <a:gd name="connsiteX2" fmla="*/ 92075 w 92075"/>
                  <a:gd name="connsiteY2" fmla="*/ 82550 h 114300"/>
                  <a:gd name="connsiteX3" fmla="*/ 0 w 92075"/>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92075" h="114300">
                    <a:moveTo>
                      <a:pt x="9525" y="41275"/>
                    </a:moveTo>
                    <a:lnTo>
                      <a:pt x="85725" y="0"/>
                    </a:lnTo>
                    <a:lnTo>
                      <a:pt x="92075" y="82550"/>
                    </a:lnTo>
                    <a:lnTo>
                      <a:pt x="0" y="114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1" name="Freeform 80"/>
            <p:cNvSpPr/>
            <p:nvPr/>
          </p:nvSpPr>
          <p:spPr>
            <a:xfrm>
              <a:off x="4976813" y="3719513"/>
              <a:ext cx="754856" cy="381000"/>
            </a:xfrm>
            <a:custGeom>
              <a:avLst/>
              <a:gdLst>
                <a:gd name="connsiteX0" fmla="*/ 754856 w 754856"/>
                <a:gd name="connsiteY0" fmla="*/ 100012 h 381000"/>
                <a:gd name="connsiteX1" fmla="*/ 731043 w 754856"/>
                <a:gd name="connsiteY1" fmla="*/ 0 h 381000"/>
                <a:gd name="connsiteX2" fmla="*/ 550068 w 754856"/>
                <a:gd name="connsiteY2" fmla="*/ 7143 h 381000"/>
                <a:gd name="connsiteX3" fmla="*/ 240506 w 754856"/>
                <a:gd name="connsiteY3" fmla="*/ 66675 h 381000"/>
                <a:gd name="connsiteX4" fmla="*/ 188118 w 754856"/>
                <a:gd name="connsiteY4" fmla="*/ 66675 h 381000"/>
                <a:gd name="connsiteX5" fmla="*/ 11906 w 754856"/>
                <a:gd name="connsiteY5" fmla="*/ 83343 h 381000"/>
                <a:gd name="connsiteX6" fmla="*/ 0 w 754856"/>
                <a:gd name="connsiteY6" fmla="*/ 104775 h 381000"/>
                <a:gd name="connsiteX7" fmla="*/ 33337 w 754856"/>
                <a:gd name="connsiteY7" fmla="*/ 252412 h 381000"/>
                <a:gd name="connsiteX8" fmla="*/ 16668 w 754856"/>
                <a:gd name="connsiteY8" fmla="*/ 109537 h 381000"/>
                <a:gd name="connsiteX9" fmla="*/ 176212 w 754856"/>
                <a:gd name="connsiteY9" fmla="*/ 264318 h 381000"/>
                <a:gd name="connsiteX10" fmla="*/ 197643 w 754856"/>
                <a:gd name="connsiteY10" fmla="*/ 266700 h 381000"/>
                <a:gd name="connsiteX11" fmla="*/ 207168 w 754856"/>
                <a:gd name="connsiteY11" fmla="*/ 269081 h 381000"/>
                <a:gd name="connsiteX12" fmla="*/ 345281 w 754856"/>
                <a:gd name="connsiteY12" fmla="*/ 307181 h 381000"/>
                <a:gd name="connsiteX13" fmla="*/ 461962 w 754856"/>
                <a:gd name="connsiteY13" fmla="*/ 309562 h 381000"/>
                <a:gd name="connsiteX14" fmla="*/ 523875 w 754856"/>
                <a:gd name="connsiteY14" fmla="*/ 295275 h 381000"/>
                <a:gd name="connsiteX15" fmla="*/ 519112 w 754856"/>
                <a:gd name="connsiteY15" fmla="*/ 257175 h 381000"/>
                <a:gd name="connsiteX16" fmla="*/ 564356 w 754856"/>
                <a:gd name="connsiteY16" fmla="*/ 335756 h 381000"/>
                <a:gd name="connsiteX17" fmla="*/ 564356 w 754856"/>
                <a:gd name="connsiteY17" fmla="*/ 335756 h 381000"/>
                <a:gd name="connsiteX18" fmla="*/ 357187 w 754856"/>
                <a:gd name="connsiteY18" fmla="*/ 381000 h 381000"/>
                <a:gd name="connsiteX19" fmla="*/ 283368 w 754856"/>
                <a:gd name="connsiteY19"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856" h="381000">
                  <a:moveTo>
                    <a:pt x="754856" y="100012"/>
                  </a:moveTo>
                  <a:lnTo>
                    <a:pt x="731043" y="0"/>
                  </a:lnTo>
                  <a:lnTo>
                    <a:pt x="550068" y="7143"/>
                  </a:lnTo>
                  <a:lnTo>
                    <a:pt x="240506" y="66675"/>
                  </a:lnTo>
                  <a:lnTo>
                    <a:pt x="188118" y="66675"/>
                  </a:lnTo>
                  <a:lnTo>
                    <a:pt x="11906" y="83343"/>
                  </a:lnTo>
                  <a:lnTo>
                    <a:pt x="0" y="104775"/>
                  </a:lnTo>
                  <a:lnTo>
                    <a:pt x="33337" y="252412"/>
                  </a:lnTo>
                  <a:lnTo>
                    <a:pt x="16668" y="109537"/>
                  </a:lnTo>
                  <a:lnTo>
                    <a:pt x="176212" y="264318"/>
                  </a:lnTo>
                  <a:cubicBezTo>
                    <a:pt x="183356" y="265112"/>
                    <a:pt x="190539" y="265607"/>
                    <a:pt x="197643" y="266700"/>
                  </a:cubicBezTo>
                  <a:cubicBezTo>
                    <a:pt x="200878" y="267198"/>
                    <a:pt x="207168" y="269081"/>
                    <a:pt x="207168" y="269081"/>
                  </a:cubicBezTo>
                  <a:lnTo>
                    <a:pt x="345281" y="307181"/>
                  </a:lnTo>
                  <a:lnTo>
                    <a:pt x="461962" y="309562"/>
                  </a:lnTo>
                  <a:lnTo>
                    <a:pt x="523875" y="295275"/>
                  </a:lnTo>
                  <a:lnTo>
                    <a:pt x="519112" y="257175"/>
                  </a:lnTo>
                  <a:lnTo>
                    <a:pt x="564356" y="335756"/>
                  </a:lnTo>
                  <a:lnTo>
                    <a:pt x="564356" y="335756"/>
                  </a:lnTo>
                  <a:lnTo>
                    <a:pt x="357187" y="381000"/>
                  </a:lnTo>
                  <a:lnTo>
                    <a:pt x="283368" y="381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4" name="Freeform 93"/>
          <p:cNvSpPr/>
          <p:nvPr/>
        </p:nvSpPr>
        <p:spPr>
          <a:xfrm>
            <a:off x="5567363" y="3740944"/>
            <a:ext cx="135731" cy="240506"/>
          </a:xfrm>
          <a:custGeom>
            <a:avLst/>
            <a:gdLst>
              <a:gd name="connsiteX0" fmla="*/ 135731 w 135731"/>
              <a:gd name="connsiteY0" fmla="*/ 0 h 240506"/>
              <a:gd name="connsiteX1" fmla="*/ 95250 w 135731"/>
              <a:gd name="connsiteY1" fmla="*/ 152400 h 240506"/>
              <a:gd name="connsiteX2" fmla="*/ 40481 w 135731"/>
              <a:gd name="connsiteY2" fmla="*/ 204787 h 240506"/>
              <a:gd name="connsiteX3" fmla="*/ 0 w 135731"/>
              <a:gd name="connsiteY3" fmla="*/ 240506 h 240506"/>
            </a:gdLst>
            <a:ahLst/>
            <a:cxnLst>
              <a:cxn ang="0">
                <a:pos x="connsiteX0" y="connsiteY0"/>
              </a:cxn>
              <a:cxn ang="0">
                <a:pos x="connsiteX1" y="connsiteY1"/>
              </a:cxn>
              <a:cxn ang="0">
                <a:pos x="connsiteX2" y="connsiteY2"/>
              </a:cxn>
              <a:cxn ang="0">
                <a:pos x="connsiteX3" y="connsiteY3"/>
              </a:cxn>
            </a:cxnLst>
            <a:rect l="l" t="t" r="r" b="b"/>
            <a:pathLst>
              <a:path w="135731" h="240506">
                <a:moveTo>
                  <a:pt x="135731" y="0"/>
                </a:moveTo>
                <a:lnTo>
                  <a:pt x="95250" y="152400"/>
                </a:lnTo>
                <a:lnTo>
                  <a:pt x="40481" y="204787"/>
                </a:lnTo>
                <a:lnTo>
                  <a:pt x="0" y="24050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5" name="Group 94"/>
          <p:cNvGrpSpPr/>
          <p:nvPr/>
        </p:nvGrpSpPr>
        <p:grpSpPr>
          <a:xfrm>
            <a:off x="1505184" y="1206309"/>
            <a:ext cx="9144000" cy="3715657"/>
            <a:chOff x="1524000" y="-2287650"/>
            <a:chExt cx="9144000" cy="3715657"/>
          </a:xfrm>
        </p:grpSpPr>
        <p:grpSp>
          <p:nvGrpSpPr>
            <p:cNvPr id="96" name="Group 95"/>
            <p:cNvGrpSpPr/>
            <p:nvPr/>
          </p:nvGrpSpPr>
          <p:grpSpPr>
            <a:xfrm>
              <a:off x="1524000" y="-2287650"/>
              <a:ext cx="9144000" cy="3715657"/>
              <a:chOff x="1407886" y="1204686"/>
              <a:chExt cx="9144000" cy="3715657"/>
            </a:xfrm>
          </p:grpSpPr>
          <p:sp>
            <p:nvSpPr>
              <p:cNvPr id="98" name="Freeform 97"/>
              <p:cNvSpPr/>
              <p:nvPr/>
            </p:nvSpPr>
            <p:spPr>
              <a:xfrm>
                <a:off x="1407886" y="2380343"/>
                <a:ext cx="9144000" cy="2540000"/>
              </a:xfrm>
              <a:custGeom>
                <a:avLst/>
                <a:gdLst>
                  <a:gd name="connsiteX0" fmla="*/ 9085943 w 9144000"/>
                  <a:gd name="connsiteY0" fmla="*/ 2540000 h 2540000"/>
                  <a:gd name="connsiteX1" fmla="*/ 7997371 w 9144000"/>
                  <a:gd name="connsiteY1" fmla="*/ 2351314 h 2540000"/>
                  <a:gd name="connsiteX2" fmla="*/ 7866743 w 9144000"/>
                  <a:gd name="connsiteY2" fmla="*/ 2322286 h 2540000"/>
                  <a:gd name="connsiteX3" fmla="*/ 7823200 w 9144000"/>
                  <a:gd name="connsiteY3" fmla="*/ 2307771 h 2540000"/>
                  <a:gd name="connsiteX4" fmla="*/ 7736114 w 9144000"/>
                  <a:gd name="connsiteY4" fmla="*/ 2278743 h 2540000"/>
                  <a:gd name="connsiteX5" fmla="*/ 6618514 w 9144000"/>
                  <a:gd name="connsiteY5" fmla="*/ 2090057 h 2540000"/>
                  <a:gd name="connsiteX6" fmla="*/ 6400800 w 9144000"/>
                  <a:gd name="connsiteY6" fmla="*/ 2075543 h 2540000"/>
                  <a:gd name="connsiteX7" fmla="*/ 5544457 w 9144000"/>
                  <a:gd name="connsiteY7" fmla="*/ 2293257 h 2540000"/>
                  <a:gd name="connsiteX8" fmla="*/ 5080000 w 9144000"/>
                  <a:gd name="connsiteY8" fmla="*/ 2278743 h 2540000"/>
                  <a:gd name="connsiteX9" fmla="*/ 4034971 w 9144000"/>
                  <a:gd name="connsiteY9" fmla="*/ 2177143 h 2540000"/>
                  <a:gd name="connsiteX10" fmla="*/ 3889828 w 9144000"/>
                  <a:gd name="connsiteY10" fmla="*/ 2162628 h 2540000"/>
                  <a:gd name="connsiteX11" fmla="*/ 3759200 w 9144000"/>
                  <a:gd name="connsiteY11" fmla="*/ 2148114 h 2540000"/>
                  <a:gd name="connsiteX12" fmla="*/ 2685143 w 9144000"/>
                  <a:gd name="connsiteY12" fmla="*/ 2104571 h 2540000"/>
                  <a:gd name="connsiteX13" fmla="*/ 2220685 w 9144000"/>
                  <a:gd name="connsiteY13" fmla="*/ 2119086 h 2540000"/>
                  <a:gd name="connsiteX14" fmla="*/ 1407885 w 9144000"/>
                  <a:gd name="connsiteY14" fmla="*/ 2177143 h 2540000"/>
                  <a:gd name="connsiteX15" fmla="*/ 914400 w 9144000"/>
                  <a:gd name="connsiteY15" fmla="*/ 2307771 h 2540000"/>
                  <a:gd name="connsiteX16" fmla="*/ 0 w 9144000"/>
                  <a:gd name="connsiteY16" fmla="*/ 2452914 h 2540000"/>
                  <a:gd name="connsiteX17" fmla="*/ 145143 w 9144000"/>
                  <a:gd name="connsiteY17" fmla="*/ 1770743 h 2540000"/>
                  <a:gd name="connsiteX18" fmla="*/ 3410857 w 9144000"/>
                  <a:gd name="connsiteY18" fmla="*/ 1582057 h 2540000"/>
                  <a:gd name="connsiteX19" fmla="*/ 6923314 w 9144000"/>
                  <a:gd name="connsiteY19" fmla="*/ 1640114 h 2540000"/>
                  <a:gd name="connsiteX20" fmla="*/ 9144000 w 9144000"/>
                  <a:gd name="connsiteY20" fmla="*/ 1640114 h 2540000"/>
                  <a:gd name="connsiteX21" fmla="*/ 7808685 w 9144000"/>
                  <a:gd name="connsiteY21" fmla="*/ 798286 h 2540000"/>
                  <a:gd name="connsiteX22" fmla="*/ 7678057 w 9144000"/>
                  <a:gd name="connsiteY22" fmla="*/ 798286 h 2540000"/>
                  <a:gd name="connsiteX23" fmla="*/ 7271657 w 9144000"/>
                  <a:gd name="connsiteY23" fmla="*/ 638628 h 2540000"/>
                  <a:gd name="connsiteX24" fmla="*/ 7155543 w 9144000"/>
                  <a:gd name="connsiteY24" fmla="*/ 566057 h 2540000"/>
                  <a:gd name="connsiteX25" fmla="*/ 7082971 w 9144000"/>
                  <a:gd name="connsiteY25" fmla="*/ 522514 h 2540000"/>
                  <a:gd name="connsiteX26" fmla="*/ 6734628 w 9144000"/>
                  <a:gd name="connsiteY26" fmla="*/ 377371 h 2540000"/>
                  <a:gd name="connsiteX27" fmla="*/ 6618514 w 9144000"/>
                  <a:gd name="connsiteY27" fmla="*/ 449943 h 2540000"/>
                  <a:gd name="connsiteX28" fmla="*/ 5863771 w 9144000"/>
                  <a:gd name="connsiteY28" fmla="*/ 957943 h 2540000"/>
                  <a:gd name="connsiteX29" fmla="*/ 3468914 w 9144000"/>
                  <a:gd name="connsiteY29" fmla="*/ 232228 h 2540000"/>
                  <a:gd name="connsiteX30" fmla="*/ 3062514 w 9144000"/>
                  <a:gd name="connsiteY30" fmla="*/ 0 h 2540000"/>
                  <a:gd name="connsiteX31" fmla="*/ 2336800 w 9144000"/>
                  <a:gd name="connsiteY31" fmla="*/ 14514 h 2540000"/>
                  <a:gd name="connsiteX32" fmla="*/ 2264228 w 9144000"/>
                  <a:gd name="connsiteY32" fmla="*/ 116114 h 2540000"/>
                  <a:gd name="connsiteX33" fmla="*/ 1277257 w 9144000"/>
                  <a:gd name="connsiteY33" fmla="*/ 464457 h 2540000"/>
                  <a:gd name="connsiteX34" fmla="*/ 914400 w 9144000"/>
                  <a:gd name="connsiteY34" fmla="*/ 682171 h 2540000"/>
                  <a:gd name="connsiteX35" fmla="*/ 769257 w 9144000"/>
                  <a:gd name="connsiteY35" fmla="*/ 798286 h 2540000"/>
                  <a:gd name="connsiteX36" fmla="*/ 551543 w 9144000"/>
                  <a:gd name="connsiteY36" fmla="*/ 754743 h 2540000"/>
                  <a:gd name="connsiteX37" fmla="*/ 537028 w 9144000"/>
                  <a:gd name="connsiteY37" fmla="*/ 798286 h 2540000"/>
                  <a:gd name="connsiteX38" fmla="*/ 246743 w 9144000"/>
                  <a:gd name="connsiteY38" fmla="*/ 798286 h 2540000"/>
                  <a:gd name="connsiteX39" fmla="*/ 841828 w 9144000"/>
                  <a:gd name="connsiteY39" fmla="*/ 798286 h 2540000"/>
                  <a:gd name="connsiteX40" fmla="*/ 841828 w 9144000"/>
                  <a:gd name="connsiteY40" fmla="*/ 928914 h 2540000"/>
                  <a:gd name="connsiteX41" fmla="*/ 914400 w 9144000"/>
                  <a:gd name="connsiteY41" fmla="*/ 1103086 h 2540000"/>
                  <a:gd name="connsiteX42" fmla="*/ 928914 w 9144000"/>
                  <a:gd name="connsiteY42" fmla="*/ 1248228 h 2540000"/>
                  <a:gd name="connsiteX43" fmla="*/ 957943 w 9144000"/>
                  <a:gd name="connsiteY43" fmla="*/ 1364343 h 2540000"/>
                  <a:gd name="connsiteX44" fmla="*/ 1001485 w 9144000"/>
                  <a:gd name="connsiteY44" fmla="*/ 1393371 h 2540000"/>
                  <a:gd name="connsiteX45" fmla="*/ 1132114 w 9144000"/>
                  <a:gd name="connsiteY45" fmla="*/ 1335314 h 2540000"/>
                  <a:gd name="connsiteX46" fmla="*/ 1161143 w 9144000"/>
                  <a:gd name="connsiteY46" fmla="*/ 1291771 h 2540000"/>
                  <a:gd name="connsiteX47" fmla="*/ 1378857 w 9144000"/>
                  <a:gd name="connsiteY47" fmla="*/ 1146628 h 2540000"/>
                  <a:gd name="connsiteX48" fmla="*/ 1524000 w 9144000"/>
                  <a:gd name="connsiteY48" fmla="*/ 1146628 h 2540000"/>
                  <a:gd name="connsiteX49" fmla="*/ 1524000 w 9144000"/>
                  <a:gd name="connsiteY49" fmla="*/ 1146628 h 2540000"/>
                  <a:gd name="connsiteX50" fmla="*/ 1872343 w 9144000"/>
                  <a:gd name="connsiteY50" fmla="*/ 1378857 h 2540000"/>
                  <a:gd name="connsiteX51" fmla="*/ 2017485 w 9144000"/>
                  <a:gd name="connsiteY51" fmla="*/ 1436914 h 2540000"/>
                  <a:gd name="connsiteX52" fmla="*/ 3164114 w 9144000"/>
                  <a:gd name="connsiteY52" fmla="*/ 1625600 h 2540000"/>
                  <a:gd name="connsiteX53" fmla="*/ 3889828 w 9144000"/>
                  <a:gd name="connsiteY53" fmla="*/ 1669143 h 2540000"/>
                  <a:gd name="connsiteX54" fmla="*/ 3918857 w 9144000"/>
                  <a:gd name="connsiteY54" fmla="*/ 1843314 h 2540000"/>
                  <a:gd name="connsiteX55" fmla="*/ 3381828 w 9144000"/>
                  <a:gd name="connsiteY55" fmla="*/ 2017486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2540000">
                    <a:moveTo>
                      <a:pt x="9085943" y="2540000"/>
                    </a:moveTo>
                    <a:lnTo>
                      <a:pt x="7997371" y="2351314"/>
                    </a:lnTo>
                    <a:cubicBezTo>
                      <a:pt x="7953828" y="2341638"/>
                      <a:pt x="7910016" y="2333104"/>
                      <a:pt x="7866743" y="2322286"/>
                    </a:cubicBezTo>
                    <a:cubicBezTo>
                      <a:pt x="7851900" y="2318575"/>
                      <a:pt x="7837911" y="2311974"/>
                      <a:pt x="7823200" y="2307771"/>
                    </a:cubicBezTo>
                    <a:cubicBezTo>
                      <a:pt x="7743218" y="2284919"/>
                      <a:pt x="7789184" y="2305277"/>
                      <a:pt x="7736114" y="2278743"/>
                    </a:cubicBezTo>
                    <a:lnTo>
                      <a:pt x="6618514" y="2090057"/>
                    </a:lnTo>
                    <a:lnTo>
                      <a:pt x="6400800" y="2075543"/>
                    </a:lnTo>
                    <a:lnTo>
                      <a:pt x="5544457" y="2293257"/>
                    </a:lnTo>
                    <a:lnTo>
                      <a:pt x="5080000" y="2278743"/>
                    </a:lnTo>
                    <a:lnTo>
                      <a:pt x="4034971" y="2177143"/>
                    </a:lnTo>
                    <a:cubicBezTo>
                      <a:pt x="3986590" y="2172305"/>
                      <a:pt x="3937962" y="2169504"/>
                      <a:pt x="3889828" y="2162628"/>
                    </a:cubicBezTo>
                    <a:cubicBezTo>
                      <a:pt x="3747164" y="2142247"/>
                      <a:pt x="3925861" y="2148114"/>
                      <a:pt x="3759200" y="2148114"/>
                    </a:cubicBezTo>
                    <a:lnTo>
                      <a:pt x="2685143" y="2104571"/>
                    </a:lnTo>
                    <a:cubicBezTo>
                      <a:pt x="2375655" y="2123915"/>
                      <a:pt x="2530475" y="2119086"/>
                      <a:pt x="2220685" y="2119086"/>
                    </a:cubicBezTo>
                    <a:lnTo>
                      <a:pt x="1407885" y="2177143"/>
                    </a:lnTo>
                    <a:lnTo>
                      <a:pt x="914400" y="2307771"/>
                    </a:lnTo>
                    <a:lnTo>
                      <a:pt x="0" y="2452914"/>
                    </a:lnTo>
                    <a:lnTo>
                      <a:pt x="145143" y="1770743"/>
                    </a:lnTo>
                    <a:lnTo>
                      <a:pt x="3410857" y="1582057"/>
                    </a:lnTo>
                    <a:lnTo>
                      <a:pt x="6923314" y="1640114"/>
                    </a:lnTo>
                    <a:lnTo>
                      <a:pt x="9144000" y="1640114"/>
                    </a:lnTo>
                    <a:lnTo>
                      <a:pt x="7808685" y="798286"/>
                    </a:lnTo>
                    <a:lnTo>
                      <a:pt x="7678057" y="798286"/>
                    </a:lnTo>
                    <a:lnTo>
                      <a:pt x="7271657" y="638628"/>
                    </a:lnTo>
                    <a:cubicBezTo>
                      <a:pt x="7232952" y="614438"/>
                      <a:pt x="7193520" y="591375"/>
                      <a:pt x="7155543" y="566057"/>
                    </a:cubicBezTo>
                    <a:cubicBezTo>
                      <a:pt x="7085874" y="519611"/>
                      <a:pt x="7123224" y="522514"/>
                      <a:pt x="7082971" y="522514"/>
                    </a:cubicBezTo>
                    <a:lnTo>
                      <a:pt x="6734628" y="377371"/>
                    </a:lnTo>
                    <a:lnTo>
                      <a:pt x="6618514" y="449943"/>
                    </a:lnTo>
                    <a:lnTo>
                      <a:pt x="5863771" y="957943"/>
                    </a:lnTo>
                    <a:lnTo>
                      <a:pt x="3468914" y="232228"/>
                    </a:lnTo>
                    <a:lnTo>
                      <a:pt x="3062514" y="0"/>
                    </a:lnTo>
                    <a:lnTo>
                      <a:pt x="2336800" y="14514"/>
                    </a:lnTo>
                    <a:lnTo>
                      <a:pt x="2264228" y="116114"/>
                    </a:lnTo>
                    <a:lnTo>
                      <a:pt x="1277257" y="464457"/>
                    </a:lnTo>
                    <a:lnTo>
                      <a:pt x="914400" y="682171"/>
                    </a:lnTo>
                    <a:lnTo>
                      <a:pt x="769257" y="798286"/>
                    </a:lnTo>
                    <a:lnTo>
                      <a:pt x="551543" y="754743"/>
                    </a:lnTo>
                    <a:lnTo>
                      <a:pt x="537028" y="798286"/>
                    </a:lnTo>
                    <a:lnTo>
                      <a:pt x="246743" y="798286"/>
                    </a:lnTo>
                    <a:lnTo>
                      <a:pt x="841828" y="798286"/>
                    </a:lnTo>
                    <a:lnTo>
                      <a:pt x="841828" y="928914"/>
                    </a:lnTo>
                    <a:lnTo>
                      <a:pt x="914400" y="1103086"/>
                    </a:lnTo>
                    <a:cubicBezTo>
                      <a:pt x="919238" y="1151467"/>
                      <a:pt x="920921" y="1200268"/>
                      <a:pt x="928914" y="1248228"/>
                    </a:cubicBezTo>
                    <a:cubicBezTo>
                      <a:pt x="935473" y="1287581"/>
                      <a:pt x="957943" y="1364343"/>
                      <a:pt x="957943" y="1364343"/>
                    </a:cubicBezTo>
                    <a:lnTo>
                      <a:pt x="1001485" y="1393371"/>
                    </a:lnTo>
                    <a:cubicBezTo>
                      <a:pt x="1045028" y="1374019"/>
                      <a:pt x="1091914" y="1360896"/>
                      <a:pt x="1132114" y="1335314"/>
                    </a:cubicBezTo>
                    <a:cubicBezTo>
                      <a:pt x="1146831" y="1325949"/>
                      <a:pt x="1161143" y="1291771"/>
                      <a:pt x="1161143" y="1291771"/>
                    </a:cubicBezTo>
                    <a:lnTo>
                      <a:pt x="1378857" y="1146628"/>
                    </a:lnTo>
                    <a:lnTo>
                      <a:pt x="1524000" y="1146628"/>
                    </a:lnTo>
                    <a:lnTo>
                      <a:pt x="1524000" y="1146628"/>
                    </a:lnTo>
                    <a:lnTo>
                      <a:pt x="1872343" y="1378857"/>
                    </a:lnTo>
                    <a:lnTo>
                      <a:pt x="2017485" y="1436914"/>
                    </a:lnTo>
                    <a:lnTo>
                      <a:pt x="3164114" y="1625600"/>
                    </a:lnTo>
                    <a:lnTo>
                      <a:pt x="3889828" y="1669143"/>
                    </a:lnTo>
                    <a:lnTo>
                      <a:pt x="3918857" y="1843314"/>
                    </a:lnTo>
                    <a:lnTo>
                      <a:pt x="3381828" y="20174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Freeform 98"/>
              <p:cNvSpPr/>
              <p:nvPr/>
            </p:nvSpPr>
            <p:spPr>
              <a:xfrm>
                <a:off x="5950857" y="1204686"/>
                <a:ext cx="1843314" cy="1857828"/>
              </a:xfrm>
              <a:custGeom>
                <a:avLst/>
                <a:gdLst>
                  <a:gd name="connsiteX0" fmla="*/ 769257 w 1843314"/>
                  <a:gd name="connsiteY0" fmla="*/ 43543 h 1857828"/>
                  <a:gd name="connsiteX1" fmla="*/ 304800 w 1843314"/>
                  <a:gd name="connsiteY1" fmla="*/ 304800 h 1857828"/>
                  <a:gd name="connsiteX2" fmla="*/ 72572 w 1843314"/>
                  <a:gd name="connsiteY2" fmla="*/ 537028 h 1857828"/>
                  <a:gd name="connsiteX3" fmla="*/ 0 w 1843314"/>
                  <a:gd name="connsiteY3" fmla="*/ 1161143 h 1857828"/>
                  <a:gd name="connsiteX4" fmla="*/ 232229 w 1843314"/>
                  <a:gd name="connsiteY4" fmla="*/ 1640114 h 1857828"/>
                  <a:gd name="connsiteX5" fmla="*/ 1001486 w 1843314"/>
                  <a:gd name="connsiteY5" fmla="*/ 1857828 h 1857828"/>
                  <a:gd name="connsiteX6" fmla="*/ 1741714 w 1843314"/>
                  <a:gd name="connsiteY6" fmla="*/ 1465943 h 1857828"/>
                  <a:gd name="connsiteX7" fmla="*/ 1843314 w 1843314"/>
                  <a:gd name="connsiteY7" fmla="*/ 957943 h 1857828"/>
                  <a:gd name="connsiteX8" fmla="*/ 1828800 w 1843314"/>
                  <a:gd name="connsiteY8" fmla="*/ 478971 h 1857828"/>
                  <a:gd name="connsiteX9" fmla="*/ 1611086 w 1843314"/>
                  <a:gd name="connsiteY9" fmla="*/ 246743 h 1857828"/>
                  <a:gd name="connsiteX10" fmla="*/ 1233714 w 1843314"/>
                  <a:gd name="connsiteY10" fmla="*/ 101600 h 1857828"/>
                  <a:gd name="connsiteX11" fmla="*/ 885372 w 1843314"/>
                  <a:gd name="connsiteY11" fmla="*/ 0 h 185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314" h="1857828">
                    <a:moveTo>
                      <a:pt x="769257" y="43543"/>
                    </a:moveTo>
                    <a:lnTo>
                      <a:pt x="304800" y="304800"/>
                    </a:lnTo>
                    <a:lnTo>
                      <a:pt x="72572" y="537028"/>
                    </a:lnTo>
                    <a:lnTo>
                      <a:pt x="0" y="1161143"/>
                    </a:lnTo>
                    <a:lnTo>
                      <a:pt x="232229" y="1640114"/>
                    </a:lnTo>
                    <a:lnTo>
                      <a:pt x="1001486" y="1857828"/>
                    </a:lnTo>
                    <a:lnTo>
                      <a:pt x="1741714" y="1465943"/>
                    </a:lnTo>
                    <a:lnTo>
                      <a:pt x="1843314" y="957943"/>
                    </a:lnTo>
                    <a:lnTo>
                      <a:pt x="1828800" y="478971"/>
                    </a:lnTo>
                    <a:lnTo>
                      <a:pt x="1611086" y="246743"/>
                    </a:lnTo>
                    <a:lnTo>
                      <a:pt x="1233714" y="101600"/>
                    </a:lnTo>
                    <a:lnTo>
                      <a:pt x="88537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Freeform 99"/>
              <p:cNvSpPr/>
              <p:nvPr/>
            </p:nvSpPr>
            <p:spPr>
              <a:xfrm>
                <a:off x="7899400" y="1651000"/>
                <a:ext cx="1117600" cy="2311400"/>
              </a:xfrm>
              <a:custGeom>
                <a:avLst/>
                <a:gdLst>
                  <a:gd name="connsiteX0" fmla="*/ 965200 w 1117600"/>
                  <a:gd name="connsiteY0" fmla="*/ 2311400 h 2311400"/>
                  <a:gd name="connsiteX1" fmla="*/ 647700 w 1117600"/>
                  <a:gd name="connsiteY1" fmla="*/ 1257300 h 2311400"/>
                  <a:gd name="connsiteX2" fmla="*/ 673100 w 1117600"/>
                  <a:gd name="connsiteY2" fmla="*/ 596900 h 2311400"/>
                  <a:gd name="connsiteX3" fmla="*/ 647700 w 1117600"/>
                  <a:gd name="connsiteY3" fmla="*/ 406400 h 2311400"/>
                  <a:gd name="connsiteX4" fmla="*/ 876300 w 1117600"/>
                  <a:gd name="connsiteY4" fmla="*/ 635000 h 2311400"/>
                  <a:gd name="connsiteX5" fmla="*/ 1028700 w 1117600"/>
                  <a:gd name="connsiteY5" fmla="*/ 774700 h 2311400"/>
                  <a:gd name="connsiteX6" fmla="*/ 1066800 w 1117600"/>
                  <a:gd name="connsiteY6" fmla="*/ 673100 h 2311400"/>
                  <a:gd name="connsiteX7" fmla="*/ 800100 w 1117600"/>
                  <a:gd name="connsiteY7" fmla="*/ 342900 h 2311400"/>
                  <a:gd name="connsiteX8" fmla="*/ 800100 w 1117600"/>
                  <a:gd name="connsiteY8" fmla="*/ 342900 h 2311400"/>
                  <a:gd name="connsiteX9" fmla="*/ 1117600 w 1117600"/>
                  <a:gd name="connsiteY9" fmla="*/ 279400 h 2311400"/>
                  <a:gd name="connsiteX10" fmla="*/ 1117600 w 1117600"/>
                  <a:gd name="connsiteY10" fmla="*/ 279400 h 2311400"/>
                  <a:gd name="connsiteX11" fmla="*/ 1092200 w 1117600"/>
                  <a:gd name="connsiteY11" fmla="*/ 101600 h 2311400"/>
                  <a:gd name="connsiteX12" fmla="*/ 698500 w 1117600"/>
                  <a:gd name="connsiteY12" fmla="*/ 63500 h 2311400"/>
                  <a:gd name="connsiteX13" fmla="*/ 558800 w 1117600"/>
                  <a:gd name="connsiteY13" fmla="*/ 38100 h 2311400"/>
                  <a:gd name="connsiteX14" fmla="*/ 139700 w 1117600"/>
                  <a:gd name="connsiteY14" fmla="*/ 0 h 2311400"/>
                  <a:gd name="connsiteX15" fmla="*/ 101600 w 1117600"/>
                  <a:gd name="connsiteY15" fmla="*/ 215900 h 2311400"/>
                  <a:gd name="connsiteX16" fmla="*/ 241300 w 1117600"/>
                  <a:gd name="connsiteY16" fmla="*/ 228600 h 2311400"/>
                  <a:gd name="connsiteX17" fmla="*/ 469900 w 1117600"/>
                  <a:gd name="connsiteY17" fmla="*/ 241300 h 2311400"/>
                  <a:gd name="connsiteX18" fmla="*/ 0 w 1117600"/>
                  <a:gd name="connsiteY18" fmla="*/ 736600 h 2311400"/>
                  <a:gd name="connsiteX19" fmla="*/ 228600 w 1117600"/>
                  <a:gd name="connsiteY19" fmla="*/ 711200 h 2311400"/>
                  <a:gd name="connsiteX20" fmla="*/ 431800 w 1117600"/>
                  <a:gd name="connsiteY20" fmla="*/ 546100 h 2311400"/>
                  <a:gd name="connsiteX21" fmla="*/ 482600 w 1117600"/>
                  <a:gd name="connsiteY21" fmla="*/ 4699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7600" h="2311400">
                    <a:moveTo>
                      <a:pt x="965200" y="2311400"/>
                    </a:moveTo>
                    <a:lnTo>
                      <a:pt x="647700" y="1257300"/>
                    </a:lnTo>
                    <a:lnTo>
                      <a:pt x="673100" y="596900"/>
                    </a:lnTo>
                    <a:lnTo>
                      <a:pt x="647700" y="406400"/>
                    </a:lnTo>
                    <a:lnTo>
                      <a:pt x="876300" y="635000"/>
                    </a:lnTo>
                    <a:lnTo>
                      <a:pt x="1028700" y="774700"/>
                    </a:lnTo>
                    <a:lnTo>
                      <a:pt x="1066800" y="673100"/>
                    </a:lnTo>
                    <a:lnTo>
                      <a:pt x="800100" y="342900"/>
                    </a:lnTo>
                    <a:lnTo>
                      <a:pt x="800100" y="342900"/>
                    </a:lnTo>
                    <a:lnTo>
                      <a:pt x="1117600" y="279400"/>
                    </a:lnTo>
                    <a:lnTo>
                      <a:pt x="1117600" y="279400"/>
                    </a:lnTo>
                    <a:lnTo>
                      <a:pt x="1092200" y="101600"/>
                    </a:lnTo>
                    <a:lnTo>
                      <a:pt x="698500" y="63500"/>
                    </a:lnTo>
                    <a:lnTo>
                      <a:pt x="558800" y="38100"/>
                    </a:lnTo>
                    <a:lnTo>
                      <a:pt x="139700" y="0"/>
                    </a:lnTo>
                    <a:lnTo>
                      <a:pt x="101600" y="215900"/>
                    </a:lnTo>
                    <a:lnTo>
                      <a:pt x="241300" y="228600"/>
                    </a:lnTo>
                    <a:lnTo>
                      <a:pt x="469900" y="241300"/>
                    </a:lnTo>
                    <a:lnTo>
                      <a:pt x="0" y="736600"/>
                    </a:lnTo>
                    <a:lnTo>
                      <a:pt x="228600" y="711200"/>
                    </a:lnTo>
                    <a:lnTo>
                      <a:pt x="431800" y="546100"/>
                    </a:lnTo>
                    <a:lnTo>
                      <a:pt x="482600" y="469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7" name="Freeform 96"/>
            <p:cNvSpPr/>
            <p:nvPr/>
          </p:nvSpPr>
          <p:spPr>
            <a:xfrm>
              <a:off x="1792054" y="-380500"/>
              <a:ext cx="1739900" cy="1003300"/>
            </a:xfrm>
            <a:custGeom>
              <a:avLst/>
              <a:gdLst>
                <a:gd name="connsiteX0" fmla="*/ 0 w 1739900"/>
                <a:gd name="connsiteY0" fmla="*/ 1003300 h 1003300"/>
                <a:gd name="connsiteX1" fmla="*/ 0 w 1739900"/>
                <a:gd name="connsiteY1" fmla="*/ 1003300 h 1003300"/>
                <a:gd name="connsiteX2" fmla="*/ 114300 w 1739900"/>
                <a:gd name="connsiteY2" fmla="*/ 990600 h 1003300"/>
                <a:gd name="connsiteX3" fmla="*/ 1701800 w 1739900"/>
                <a:gd name="connsiteY3" fmla="*/ 990600 h 1003300"/>
                <a:gd name="connsiteX4" fmla="*/ 1739900 w 1739900"/>
                <a:gd name="connsiteY4" fmla="*/ 749300 h 1003300"/>
                <a:gd name="connsiteX5" fmla="*/ 1625600 w 1739900"/>
                <a:gd name="connsiteY5" fmla="*/ 749300 h 1003300"/>
                <a:gd name="connsiteX6" fmla="*/ 1714500 w 1739900"/>
                <a:gd name="connsiteY6" fmla="*/ 622300 h 1003300"/>
                <a:gd name="connsiteX7" fmla="*/ 1562100 w 1739900"/>
                <a:gd name="connsiteY7" fmla="*/ 419100 h 1003300"/>
                <a:gd name="connsiteX8" fmla="*/ 1409700 w 1739900"/>
                <a:gd name="connsiteY8" fmla="*/ 520700 h 1003300"/>
                <a:gd name="connsiteX9" fmla="*/ 1282700 w 1739900"/>
                <a:gd name="connsiteY9" fmla="*/ 571500 h 1003300"/>
                <a:gd name="connsiteX10" fmla="*/ 1117600 w 1739900"/>
                <a:gd name="connsiteY10" fmla="*/ 508000 h 1003300"/>
                <a:gd name="connsiteX11" fmla="*/ 990600 w 1739900"/>
                <a:gd name="connsiteY11" fmla="*/ 622300 h 1003300"/>
                <a:gd name="connsiteX12" fmla="*/ 914400 w 1739900"/>
                <a:gd name="connsiteY12" fmla="*/ 685800 h 1003300"/>
                <a:gd name="connsiteX13" fmla="*/ 774700 w 1739900"/>
                <a:gd name="connsiteY13" fmla="*/ 660400 h 1003300"/>
                <a:gd name="connsiteX14" fmla="*/ 762000 w 1739900"/>
                <a:gd name="connsiteY14" fmla="*/ 584200 h 1003300"/>
                <a:gd name="connsiteX15" fmla="*/ 762000 w 1739900"/>
                <a:gd name="connsiteY15" fmla="*/ 342900 h 1003300"/>
                <a:gd name="connsiteX16" fmla="*/ 635000 w 1739900"/>
                <a:gd name="connsiteY16" fmla="*/ 330200 h 1003300"/>
                <a:gd name="connsiteX17" fmla="*/ 673100 w 1739900"/>
                <a:gd name="connsiteY17" fmla="*/ 50800 h 1003300"/>
                <a:gd name="connsiteX18" fmla="*/ 571500 w 1739900"/>
                <a:gd name="connsiteY18" fmla="*/ 0 h 1003300"/>
                <a:gd name="connsiteX19" fmla="*/ 469900 w 1739900"/>
                <a:gd name="connsiteY19" fmla="*/ 63500 h 1003300"/>
                <a:gd name="connsiteX20" fmla="*/ 393700 w 1739900"/>
                <a:gd name="connsiteY20" fmla="*/ 127000 h 1003300"/>
                <a:gd name="connsiteX21" fmla="*/ 342900 w 1739900"/>
                <a:gd name="connsiteY21" fmla="*/ 152400 h 1003300"/>
                <a:gd name="connsiteX22" fmla="*/ 342900 w 1739900"/>
                <a:gd name="connsiteY22" fmla="*/ 152400 h 1003300"/>
                <a:gd name="connsiteX23" fmla="*/ 63500 w 1739900"/>
                <a:gd name="connsiteY23" fmla="*/ 381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39900" h="1003300">
                  <a:moveTo>
                    <a:pt x="0" y="1003300"/>
                  </a:moveTo>
                  <a:lnTo>
                    <a:pt x="0" y="1003300"/>
                  </a:lnTo>
                  <a:lnTo>
                    <a:pt x="114300" y="990600"/>
                  </a:lnTo>
                  <a:lnTo>
                    <a:pt x="1701800" y="990600"/>
                  </a:lnTo>
                  <a:lnTo>
                    <a:pt x="1739900" y="749300"/>
                  </a:lnTo>
                  <a:lnTo>
                    <a:pt x="1625600" y="749300"/>
                  </a:lnTo>
                  <a:lnTo>
                    <a:pt x="1714500" y="622300"/>
                  </a:lnTo>
                  <a:lnTo>
                    <a:pt x="1562100" y="419100"/>
                  </a:lnTo>
                  <a:lnTo>
                    <a:pt x="1409700" y="520700"/>
                  </a:lnTo>
                  <a:lnTo>
                    <a:pt x="1282700" y="571500"/>
                  </a:lnTo>
                  <a:lnTo>
                    <a:pt x="1117600" y="508000"/>
                  </a:lnTo>
                  <a:lnTo>
                    <a:pt x="990600" y="622300"/>
                  </a:lnTo>
                  <a:lnTo>
                    <a:pt x="914400" y="685800"/>
                  </a:lnTo>
                  <a:lnTo>
                    <a:pt x="774700" y="660400"/>
                  </a:lnTo>
                  <a:lnTo>
                    <a:pt x="762000" y="584200"/>
                  </a:lnTo>
                  <a:lnTo>
                    <a:pt x="762000" y="342900"/>
                  </a:lnTo>
                  <a:lnTo>
                    <a:pt x="635000" y="330200"/>
                  </a:lnTo>
                  <a:lnTo>
                    <a:pt x="673100" y="50800"/>
                  </a:lnTo>
                  <a:lnTo>
                    <a:pt x="571500" y="0"/>
                  </a:lnTo>
                  <a:cubicBezTo>
                    <a:pt x="537633" y="21167"/>
                    <a:pt x="502398" y="40287"/>
                    <a:pt x="469900" y="63500"/>
                  </a:cubicBezTo>
                  <a:cubicBezTo>
                    <a:pt x="442995" y="82718"/>
                    <a:pt x="420787" y="108039"/>
                    <a:pt x="393700" y="127000"/>
                  </a:cubicBezTo>
                  <a:cubicBezTo>
                    <a:pt x="378190" y="137857"/>
                    <a:pt x="342900" y="152400"/>
                    <a:pt x="342900" y="152400"/>
                  </a:cubicBezTo>
                  <a:lnTo>
                    <a:pt x="342900" y="152400"/>
                  </a:lnTo>
                  <a:lnTo>
                    <a:pt x="63500" y="381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7" name="Group 106"/>
          <p:cNvGrpSpPr/>
          <p:nvPr/>
        </p:nvGrpSpPr>
        <p:grpSpPr>
          <a:xfrm>
            <a:off x="1505183" y="948662"/>
            <a:ext cx="9095614" cy="5096227"/>
            <a:chOff x="1445387" y="1017411"/>
            <a:chExt cx="9047225" cy="5096227"/>
          </a:xfrm>
        </p:grpSpPr>
        <p:pic>
          <p:nvPicPr>
            <p:cNvPr id="101" name="Picture 100"/>
            <p:cNvPicPr>
              <a:picLocks noChangeAspect="1"/>
            </p:cNvPicPr>
            <p:nvPr/>
          </p:nvPicPr>
          <p:blipFill>
            <a:blip r:embed="rId3"/>
            <a:stretch>
              <a:fillRect/>
            </a:stretch>
          </p:blipFill>
          <p:spPr>
            <a:xfrm>
              <a:off x="1445387" y="1017411"/>
              <a:ext cx="9047225" cy="5096227"/>
            </a:xfrm>
            <a:prstGeom prst="rect">
              <a:avLst/>
            </a:prstGeom>
            <a:ln>
              <a:solidFill>
                <a:schemeClr val="tx1"/>
              </a:solidFill>
            </a:ln>
          </p:spPr>
        </p:pic>
        <p:grpSp>
          <p:nvGrpSpPr>
            <p:cNvPr id="106" name="Group 105"/>
            <p:cNvGrpSpPr/>
            <p:nvPr/>
          </p:nvGrpSpPr>
          <p:grpSpPr>
            <a:xfrm>
              <a:off x="3067477" y="2431957"/>
              <a:ext cx="5920259" cy="3672492"/>
              <a:chOff x="3067477" y="2431957"/>
              <a:chExt cx="5920259" cy="3672492"/>
            </a:xfrm>
          </p:grpSpPr>
          <p:sp>
            <p:nvSpPr>
              <p:cNvPr id="104" name="Freeform 103"/>
              <p:cNvSpPr/>
              <p:nvPr/>
            </p:nvSpPr>
            <p:spPr>
              <a:xfrm>
                <a:off x="4241565" y="3858464"/>
                <a:ext cx="4746171" cy="2245985"/>
              </a:xfrm>
              <a:custGeom>
                <a:avLst/>
                <a:gdLst>
                  <a:gd name="connsiteX0" fmla="*/ 725714 w 4746171"/>
                  <a:gd name="connsiteY0" fmla="*/ 14514 h 2104571"/>
                  <a:gd name="connsiteX1" fmla="*/ 2307771 w 4746171"/>
                  <a:gd name="connsiteY1" fmla="*/ 0 h 2104571"/>
                  <a:gd name="connsiteX2" fmla="*/ 2830285 w 4746171"/>
                  <a:gd name="connsiteY2" fmla="*/ 203200 h 2104571"/>
                  <a:gd name="connsiteX3" fmla="*/ 3048000 w 4746171"/>
                  <a:gd name="connsiteY3" fmla="*/ 478971 h 2104571"/>
                  <a:gd name="connsiteX4" fmla="*/ 3106057 w 4746171"/>
                  <a:gd name="connsiteY4" fmla="*/ 609600 h 2104571"/>
                  <a:gd name="connsiteX5" fmla="*/ 3106057 w 4746171"/>
                  <a:gd name="connsiteY5" fmla="*/ 667657 h 2104571"/>
                  <a:gd name="connsiteX6" fmla="*/ 3236685 w 4746171"/>
                  <a:gd name="connsiteY6" fmla="*/ 725714 h 2104571"/>
                  <a:gd name="connsiteX7" fmla="*/ 3396342 w 4746171"/>
                  <a:gd name="connsiteY7" fmla="*/ 740228 h 2104571"/>
                  <a:gd name="connsiteX8" fmla="*/ 3585028 w 4746171"/>
                  <a:gd name="connsiteY8" fmla="*/ 841828 h 2104571"/>
                  <a:gd name="connsiteX9" fmla="*/ 3599542 w 4746171"/>
                  <a:gd name="connsiteY9" fmla="*/ 841828 h 2104571"/>
                  <a:gd name="connsiteX10" fmla="*/ 3991428 w 4746171"/>
                  <a:gd name="connsiteY10" fmla="*/ 870857 h 2104571"/>
                  <a:gd name="connsiteX11" fmla="*/ 3991428 w 4746171"/>
                  <a:gd name="connsiteY11" fmla="*/ 1016000 h 2104571"/>
                  <a:gd name="connsiteX12" fmla="*/ 3947885 w 4746171"/>
                  <a:gd name="connsiteY12" fmla="*/ 1175657 h 2104571"/>
                  <a:gd name="connsiteX13" fmla="*/ 3904342 w 4746171"/>
                  <a:gd name="connsiteY13" fmla="*/ 1262742 h 2104571"/>
                  <a:gd name="connsiteX14" fmla="*/ 3976914 w 4746171"/>
                  <a:gd name="connsiteY14" fmla="*/ 1553028 h 2104571"/>
                  <a:gd name="connsiteX15" fmla="*/ 4310742 w 4746171"/>
                  <a:gd name="connsiteY15" fmla="*/ 1582057 h 2104571"/>
                  <a:gd name="connsiteX16" fmla="*/ 4659085 w 4746171"/>
                  <a:gd name="connsiteY16" fmla="*/ 1828800 h 2104571"/>
                  <a:gd name="connsiteX17" fmla="*/ 4746171 w 4746171"/>
                  <a:gd name="connsiteY17" fmla="*/ 1901371 h 2104571"/>
                  <a:gd name="connsiteX18" fmla="*/ 4688114 w 4746171"/>
                  <a:gd name="connsiteY18" fmla="*/ 2061028 h 2104571"/>
                  <a:gd name="connsiteX19" fmla="*/ 2293257 w 4746171"/>
                  <a:gd name="connsiteY19" fmla="*/ 2104571 h 2104571"/>
                  <a:gd name="connsiteX20" fmla="*/ 1886857 w 4746171"/>
                  <a:gd name="connsiteY20" fmla="*/ 1930400 h 2104571"/>
                  <a:gd name="connsiteX21" fmla="*/ 1828800 w 4746171"/>
                  <a:gd name="connsiteY21" fmla="*/ 1886857 h 2104571"/>
                  <a:gd name="connsiteX22" fmla="*/ 2249714 w 4746171"/>
                  <a:gd name="connsiteY22" fmla="*/ 1669142 h 2104571"/>
                  <a:gd name="connsiteX23" fmla="*/ 2075542 w 4746171"/>
                  <a:gd name="connsiteY23" fmla="*/ 1524000 h 2104571"/>
                  <a:gd name="connsiteX24" fmla="*/ 1843314 w 4746171"/>
                  <a:gd name="connsiteY24" fmla="*/ 1524000 h 2104571"/>
                  <a:gd name="connsiteX25" fmla="*/ 1712685 w 4746171"/>
                  <a:gd name="connsiteY25" fmla="*/ 1436914 h 2104571"/>
                  <a:gd name="connsiteX26" fmla="*/ 1480457 w 4746171"/>
                  <a:gd name="connsiteY26" fmla="*/ 1248228 h 2104571"/>
                  <a:gd name="connsiteX27" fmla="*/ 1219200 w 4746171"/>
                  <a:gd name="connsiteY27" fmla="*/ 1219200 h 2104571"/>
                  <a:gd name="connsiteX28" fmla="*/ 1175657 w 4746171"/>
                  <a:gd name="connsiteY28" fmla="*/ 1190171 h 2104571"/>
                  <a:gd name="connsiteX29" fmla="*/ 1059542 w 4746171"/>
                  <a:gd name="connsiteY29" fmla="*/ 1161142 h 2104571"/>
                  <a:gd name="connsiteX30" fmla="*/ 841828 w 4746171"/>
                  <a:gd name="connsiteY30" fmla="*/ 1088571 h 2104571"/>
                  <a:gd name="connsiteX31" fmla="*/ 725714 w 4746171"/>
                  <a:gd name="connsiteY31" fmla="*/ 1016000 h 2104571"/>
                  <a:gd name="connsiteX32" fmla="*/ 667657 w 4746171"/>
                  <a:gd name="connsiteY32" fmla="*/ 972457 h 2104571"/>
                  <a:gd name="connsiteX33" fmla="*/ 478971 w 4746171"/>
                  <a:gd name="connsiteY33" fmla="*/ 812800 h 2104571"/>
                  <a:gd name="connsiteX34" fmla="*/ 406400 w 4746171"/>
                  <a:gd name="connsiteY34" fmla="*/ 696685 h 2104571"/>
                  <a:gd name="connsiteX35" fmla="*/ 348342 w 4746171"/>
                  <a:gd name="connsiteY35" fmla="*/ 638628 h 2104571"/>
                  <a:gd name="connsiteX36" fmla="*/ 319314 w 4746171"/>
                  <a:gd name="connsiteY36" fmla="*/ 580571 h 2104571"/>
                  <a:gd name="connsiteX37" fmla="*/ 217714 w 4746171"/>
                  <a:gd name="connsiteY37" fmla="*/ 420914 h 2104571"/>
                  <a:gd name="connsiteX38" fmla="*/ 203200 w 4746171"/>
                  <a:gd name="connsiteY38" fmla="*/ 145142 h 2104571"/>
                  <a:gd name="connsiteX39" fmla="*/ 0 w 4746171"/>
                  <a:gd name="connsiteY39" fmla="*/ 304800 h 2104571"/>
                  <a:gd name="connsiteX40" fmla="*/ 101600 w 4746171"/>
                  <a:gd name="connsiteY40" fmla="*/ 130628 h 2104571"/>
                  <a:gd name="connsiteX41" fmla="*/ 478971 w 4746171"/>
                  <a:gd name="connsiteY41" fmla="*/ 29028 h 2104571"/>
                  <a:gd name="connsiteX42" fmla="*/ 725714 w 4746171"/>
                  <a:gd name="connsiteY42" fmla="*/ 14514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46171" h="2104571">
                    <a:moveTo>
                      <a:pt x="725714" y="14514"/>
                    </a:moveTo>
                    <a:lnTo>
                      <a:pt x="2307771" y="0"/>
                    </a:lnTo>
                    <a:lnTo>
                      <a:pt x="2830285" y="203200"/>
                    </a:lnTo>
                    <a:lnTo>
                      <a:pt x="3048000" y="478971"/>
                    </a:lnTo>
                    <a:lnTo>
                      <a:pt x="3106057" y="609600"/>
                    </a:lnTo>
                    <a:lnTo>
                      <a:pt x="3106057" y="667657"/>
                    </a:lnTo>
                    <a:lnTo>
                      <a:pt x="3236685" y="725714"/>
                    </a:lnTo>
                    <a:lnTo>
                      <a:pt x="3396342" y="740228"/>
                    </a:lnTo>
                    <a:cubicBezTo>
                      <a:pt x="3513664" y="840790"/>
                      <a:pt x="3458313" y="823726"/>
                      <a:pt x="3585028" y="841828"/>
                    </a:cubicBezTo>
                    <a:cubicBezTo>
                      <a:pt x="3589817" y="842512"/>
                      <a:pt x="3594704" y="841828"/>
                      <a:pt x="3599542" y="841828"/>
                    </a:cubicBezTo>
                    <a:lnTo>
                      <a:pt x="3991428" y="870857"/>
                    </a:lnTo>
                    <a:lnTo>
                      <a:pt x="3991428" y="1016000"/>
                    </a:lnTo>
                    <a:cubicBezTo>
                      <a:pt x="3975403" y="1160229"/>
                      <a:pt x="4007893" y="1115649"/>
                      <a:pt x="3947885" y="1175657"/>
                    </a:cubicBezTo>
                    <a:lnTo>
                      <a:pt x="3904342" y="1262742"/>
                    </a:lnTo>
                    <a:lnTo>
                      <a:pt x="3976914" y="1553028"/>
                    </a:lnTo>
                    <a:lnTo>
                      <a:pt x="4310742" y="1582057"/>
                    </a:lnTo>
                    <a:lnTo>
                      <a:pt x="4659085" y="1828800"/>
                    </a:lnTo>
                    <a:lnTo>
                      <a:pt x="4746171" y="1901371"/>
                    </a:lnTo>
                    <a:lnTo>
                      <a:pt x="4688114" y="2061028"/>
                    </a:lnTo>
                    <a:lnTo>
                      <a:pt x="2293257" y="2104571"/>
                    </a:lnTo>
                    <a:lnTo>
                      <a:pt x="1886857" y="1930400"/>
                    </a:lnTo>
                    <a:lnTo>
                      <a:pt x="1828800" y="1886857"/>
                    </a:lnTo>
                    <a:lnTo>
                      <a:pt x="2249714" y="1669142"/>
                    </a:lnTo>
                    <a:lnTo>
                      <a:pt x="2075542" y="1524000"/>
                    </a:lnTo>
                    <a:lnTo>
                      <a:pt x="1843314" y="1524000"/>
                    </a:lnTo>
                    <a:cubicBezTo>
                      <a:pt x="1717524" y="1461104"/>
                      <a:pt x="1746553" y="1504646"/>
                      <a:pt x="1712685" y="1436914"/>
                    </a:cubicBezTo>
                    <a:lnTo>
                      <a:pt x="1480457" y="1248228"/>
                    </a:lnTo>
                    <a:cubicBezTo>
                      <a:pt x="1393371" y="1238552"/>
                      <a:pt x="1305274" y="1235595"/>
                      <a:pt x="1219200" y="1219200"/>
                    </a:cubicBezTo>
                    <a:cubicBezTo>
                      <a:pt x="1202064" y="1215936"/>
                      <a:pt x="1192051" y="1196132"/>
                      <a:pt x="1175657" y="1190171"/>
                    </a:cubicBezTo>
                    <a:cubicBezTo>
                      <a:pt x="1138163" y="1176537"/>
                      <a:pt x="1059542" y="1161142"/>
                      <a:pt x="1059542" y="1161142"/>
                    </a:cubicBezTo>
                    <a:lnTo>
                      <a:pt x="841828" y="1088571"/>
                    </a:lnTo>
                    <a:cubicBezTo>
                      <a:pt x="803123" y="1064381"/>
                      <a:pt x="765139" y="1038998"/>
                      <a:pt x="725714" y="1016000"/>
                    </a:cubicBezTo>
                    <a:cubicBezTo>
                      <a:pt x="663330" y="979609"/>
                      <a:pt x="667657" y="1009770"/>
                      <a:pt x="667657" y="972457"/>
                    </a:cubicBezTo>
                    <a:lnTo>
                      <a:pt x="478971" y="812800"/>
                    </a:lnTo>
                    <a:cubicBezTo>
                      <a:pt x="454781" y="774095"/>
                      <a:pt x="433786" y="733199"/>
                      <a:pt x="406400" y="696685"/>
                    </a:cubicBezTo>
                    <a:cubicBezTo>
                      <a:pt x="389979" y="674790"/>
                      <a:pt x="364763" y="660523"/>
                      <a:pt x="348342" y="638628"/>
                    </a:cubicBezTo>
                    <a:cubicBezTo>
                      <a:pt x="335360" y="621319"/>
                      <a:pt x="319314" y="580571"/>
                      <a:pt x="319314" y="580571"/>
                    </a:cubicBezTo>
                    <a:lnTo>
                      <a:pt x="217714" y="420914"/>
                    </a:lnTo>
                    <a:lnTo>
                      <a:pt x="203200" y="145142"/>
                    </a:lnTo>
                    <a:lnTo>
                      <a:pt x="0" y="304800"/>
                    </a:lnTo>
                    <a:lnTo>
                      <a:pt x="101600" y="130628"/>
                    </a:lnTo>
                    <a:lnTo>
                      <a:pt x="478971" y="29028"/>
                    </a:lnTo>
                    <a:lnTo>
                      <a:pt x="725714" y="1451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5" name="Picture 10" descr="https://scontent.fhan5-6.fna.fbcdn.net/v/t39.30808-6/266270906_1064966701001676_3786642061041879721_n.jpg?stp=dst-jpg_s600x600&amp;_nc_cat=107&amp;ccb=1-7&amp;_nc_sid=5f2048&amp;_nc_eui2=AeHtKdlZO4NQ-JN5kYPo8ddVDxEOxuY7TicPEQ7G5jtOJ6bBBgLJL1x3iPWbleCoL-v3zhiEgwOeZoOHld4aLvh7&amp;_nc_ohc=-XzlNPoudlIAX_DOEzr&amp;_nc_oc=AQn7eon0GVWqOe1kaMoASft3Myiykiz9VVxzTJC7sd5kyeYVE9ZXP4zeeFY2HsnPLN8&amp;_nc_zt=23&amp;_nc_ht=scontent.fhan5-6.fna&amp;cb_e2o_trans=t&amp;oh=00_AfDSdB1TN2N8bygi3eVHdhSuTJRVgwiesCR99zQkusHuNA&amp;oe=65F6988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3" b="100000" l="10000" r="90000"/>
                        </a14:imgEffect>
                      </a14:imgLayer>
                    </a14:imgProps>
                  </a:ext>
                  <a:ext uri="{28A0092B-C50C-407E-A947-70E740481C1C}">
                    <a14:useLocalDpi xmlns:a14="http://schemas.microsoft.com/office/drawing/2010/main" val="0"/>
                  </a:ext>
                </a:extLst>
              </a:blip>
              <a:srcRect l="20978" t="1741" r="27689"/>
              <a:stretch/>
            </p:blipFill>
            <p:spPr bwMode="auto">
              <a:xfrm>
                <a:off x="3067477" y="2431957"/>
                <a:ext cx="3948026" cy="3411909"/>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9" name="Straight Connector 108"/>
          <p:cNvCxnSpPr/>
          <p:nvPr/>
        </p:nvCxnSpPr>
        <p:spPr>
          <a:xfrm flipV="1">
            <a:off x="1524000" y="942616"/>
            <a:ext cx="9076796" cy="6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591204" y="6027681"/>
            <a:ext cx="9076796" cy="6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600796" y="931579"/>
            <a:ext cx="0" cy="5084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492717" y="959949"/>
            <a:ext cx="0" cy="5084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87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circle(in)">
                                      <p:cBhvr>
                                        <p:cTn id="12" dur="20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circle(in)">
                                      <p:cBhvr>
                                        <p:cTn id="22" dur="2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down)">
                                      <p:cBhvr>
                                        <p:cTn id="27" dur="5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circle(in)">
                                      <p:cBhvr>
                                        <p:cTn id="32" dur="20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60"/>
                                        </p:tgtEl>
                                      </p:cBhvr>
                                    </p:animEffect>
                                    <p:anim calcmode="lin" valueType="num">
                                      <p:cBhvr>
                                        <p:cTn id="37" dur="1000"/>
                                        <p:tgtEl>
                                          <p:spTgt spid="60"/>
                                        </p:tgtEl>
                                        <p:attrNameLst>
                                          <p:attrName>ppt_x</p:attrName>
                                        </p:attrNameLst>
                                      </p:cBhvr>
                                      <p:tavLst>
                                        <p:tav tm="0">
                                          <p:val>
                                            <p:strVal val="ppt_x"/>
                                          </p:val>
                                        </p:tav>
                                        <p:tav tm="100000">
                                          <p:val>
                                            <p:strVal val="ppt_x"/>
                                          </p:val>
                                        </p:tav>
                                      </p:tavLst>
                                    </p:anim>
                                    <p:anim calcmode="lin" valueType="num">
                                      <p:cBhvr>
                                        <p:cTn id="38" dur="1000"/>
                                        <p:tgtEl>
                                          <p:spTgt spid="60"/>
                                        </p:tgtEl>
                                        <p:attrNameLst>
                                          <p:attrName>ppt_y</p:attrName>
                                        </p:attrNameLst>
                                      </p:cBhvr>
                                      <p:tavLst>
                                        <p:tav tm="0">
                                          <p:val>
                                            <p:strVal val="ppt_y"/>
                                          </p:val>
                                        </p:tav>
                                        <p:tav tm="100000">
                                          <p:val>
                                            <p:strVal val="ppt_y+.1"/>
                                          </p:val>
                                        </p:tav>
                                      </p:tavLst>
                                    </p:anim>
                                    <p:set>
                                      <p:cBhvr>
                                        <p:cTn id="39" dur="1" fill="hold">
                                          <p:stCondLst>
                                            <p:cond delay="999"/>
                                          </p:stCondLst>
                                        </p:cTn>
                                        <p:tgtEl>
                                          <p:spTgt spid="6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circle(in)">
                                      <p:cBhvr>
                                        <p:cTn id="44" dur="20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barn(inVertical)">
                                      <p:cBhvr>
                                        <p:cTn id="4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animBg="1"/>
      <p:bldP spid="60" grpId="1" animBg="1"/>
      <p:bldP spid="9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394</Words>
  <Application>Microsoft Office PowerPoint</Application>
  <PresentationFormat>Widescreen</PresentationFormat>
  <Paragraphs>35</Paragraphs>
  <Slides>21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Xem tranh đoán tên truyện?</vt:lpstr>
      <vt:lpstr>PowerPoint Presentation</vt:lpstr>
      <vt:lpstr>Thông qua những hình mình họa cho em thấy được những điều gì?</vt:lpstr>
      <vt:lpstr>PowerPoint Presentation</vt:lpstr>
      <vt:lpstr>QUAN SÁT Tìm hiều một số tranh mình hoạ trong truyện</vt:lpstr>
      <vt:lpstr>PowerPoint Presentation</vt:lpstr>
      <vt:lpstr>PowerPoint Presentation</vt:lpstr>
      <vt:lpstr>PowerPoint Presentation</vt:lpstr>
      <vt:lpstr>THỂ HIỆN GỢI Ý CÁCH VẼ TRANH MINH HỌA</vt:lpstr>
      <vt:lpstr>PowerPoint Presentation</vt:lpstr>
      <vt:lpstr>PowerPoint Presentation</vt:lpstr>
      <vt:lpstr>PowerPoint Presentation</vt:lpstr>
      <vt:lpstr>BÀI THAM KHẢO</vt:lpstr>
      <vt:lpstr>BÀI TẬP Lựa chọn một phân đoạn trong chuyện yêu thích để vẽ tranh minh họa theo hình thức thể hiện phù hợp</vt:lpstr>
      <vt:lpstr>THẢO LUẬN Trưng bày sản phẩm minh hoạ sách và thảo luận: -Cách thức khai thác yếu tố tạo hình thể hiện trong minh hoạ sách, báo có đặc trưng như thế nào? -Bạn đã sử dụng dạng minh hoạ nào để thể hiện nội dung của sách? -Bạn đã sử dụng phần mềm thiết kế nào để minh hoạ? Các thao tác chính vẽ minh hoạ trên phầm mềm là gì?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23</cp:revision>
  <dcterms:created xsi:type="dcterms:W3CDTF">2024-03-14T00:53:03Z</dcterms:created>
  <dcterms:modified xsi:type="dcterms:W3CDTF">2024-08-02T13:33:21Z</dcterms:modified>
</cp:coreProperties>
</file>